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7"/>
  </p:notesMasterIdLst>
  <p:sldIdLst>
    <p:sldId id="257" r:id="rId3"/>
    <p:sldId id="258" r:id="rId4"/>
    <p:sldId id="276" r:id="rId5"/>
    <p:sldId id="272" r:id="rId6"/>
    <p:sldId id="261" r:id="rId7"/>
    <p:sldId id="263" r:id="rId8"/>
    <p:sldId id="260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65" r:id="rId18"/>
    <p:sldId id="277" r:id="rId19"/>
    <p:sldId id="280" r:id="rId20"/>
    <p:sldId id="279" r:id="rId21"/>
    <p:sldId id="281" r:id="rId22"/>
    <p:sldId id="282" r:id="rId23"/>
    <p:sldId id="274" r:id="rId24"/>
    <p:sldId id="273" r:id="rId25"/>
    <p:sldId id="262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2SPPC\1my-work\3CEPC-partical-double-ring\CEPC_DR_sufeng-2015.10.12-&#35843;&#33394;&#25955;+&#36712;&#36947;\1DRING_E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2SPPC\1my-work\3CEPC-partical-double-ring\CEPC_DR_sufeng-2015.10.12-&#35843;&#33394;&#25955;+&#36712;&#36947;\1DRING_E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SPPC\1my-work\3CEPC-partical-double-ring\CEPC_DR_sufeng-2015.10.16-Sep-B&#38081;&#35843;&#33394;&#25955;+&#36712;&#36947;-Version0.2\1DRING_E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DRRIN_E1!$O$1</c:f>
              <c:strCache>
                <c:ptCount val="1"/>
                <c:pt idx="0">
                  <c:v>X[m]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DRRIN_E1!$N$2:$N$610</c:f>
              <c:numCache>
                <c:formatCode>General</c:formatCode>
                <c:ptCount val="60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21.599816000000001</c:v>
                </c:pt>
                <c:pt idx="5">
                  <c:v>22.599788</c:v>
                </c:pt>
                <c:pt idx="6">
                  <c:v>23.59976</c:v>
                </c:pt>
                <c:pt idx="7">
                  <c:v>24.599731999999999</c:v>
                </c:pt>
                <c:pt idx="8">
                  <c:v>25.599703999999999</c:v>
                </c:pt>
                <c:pt idx="9">
                  <c:v>45.198417999999997</c:v>
                </c:pt>
                <c:pt idx="10">
                  <c:v>46.198304999999998</c:v>
                </c:pt>
                <c:pt idx="11">
                  <c:v>47.198193000000003</c:v>
                </c:pt>
                <c:pt idx="12">
                  <c:v>47.198193000000003</c:v>
                </c:pt>
                <c:pt idx="13">
                  <c:v>47.198193000000003</c:v>
                </c:pt>
                <c:pt idx="14">
                  <c:v>47.198193000000003</c:v>
                </c:pt>
                <c:pt idx="15">
                  <c:v>48.198079999999997</c:v>
                </c:pt>
                <c:pt idx="16">
                  <c:v>69.795649999999995</c:v>
                </c:pt>
                <c:pt idx="17">
                  <c:v>70.795537999999993</c:v>
                </c:pt>
                <c:pt idx="18">
                  <c:v>71.795424999999994</c:v>
                </c:pt>
                <c:pt idx="19">
                  <c:v>93.392994999999999</c:v>
                </c:pt>
                <c:pt idx="20">
                  <c:v>94.392882999999998</c:v>
                </c:pt>
                <c:pt idx="21">
                  <c:v>94.392882999999998</c:v>
                </c:pt>
                <c:pt idx="22">
                  <c:v>94.392882999999998</c:v>
                </c:pt>
                <c:pt idx="23">
                  <c:v>95.392769999999999</c:v>
                </c:pt>
                <c:pt idx="24">
                  <c:v>116.99034</c:v>
                </c:pt>
                <c:pt idx="25">
                  <c:v>117.990228</c:v>
                </c:pt>
                <c:pt idx="26">
                  <c:v>118.990115</c:v>
                </c:pt>
                <c:pt idx="27">
                  <c:v>140.58768499999999</c:v>
                </c:pt>
                <c:pt idx="28">
                  <c:v>141.58757299999999</c:v>
                </c:pt>
                <c:pt idx="29">
                  <c:v>141.58757299999999</c:v>
                </c:pt>
                <c:pt idx="30">
                  <c:v>141.58757299999999</c:v>
                </c:pt>
                <c:pt idx="31">
                  <c:v>142.58745999999999</c:v>
                </c:pt>
                <c:pt idx="32">
                  <c:v>164.18503000000001</c:v>
                </c:pt>
                <c:pt idx="33">
                  <c:v>165.18491800000001</c:v>
                </c:pt>
                <c:pt idx="34">
                  <c:v>166.18480500000001</c:v>
                </c:pt>
                <c:pt idx="35">
                  <c:v>187.782375</c:v>
                </c:pt>
                <c:pt idx="36">
                  <c:v>188.782263</c:v>
                </c:pt>
                <c:pt idx="37">
                  <c:v>188.782263</c:v>
                </c:pt>
                <c:pt idx="38">
                  <c:v>188.782263</c:v>
                </c:pt>
                <c:pt idx="39">
                  <c:v>189.78215</c:v>
                </c:pt>
                <c:pt idx="40">
                  <c:v>211.37971999999999</c:v>
                </c:pt>
                <c:pt idx="41">
                  <c:v>212.37960799999999</c:v>
                </c:pt>
                <c:pt idx="42">
                  <c:v>213.37949499999999</c:v>
                </c:pt>
                <c:pt idx="43">
                  <c:v>234.97706500000001</c:v>
                </c:pt>
                <c:pt idx="44">
                  <c:v>235.97695300000001</c:v>
                </c:pt>
                <c:pt idx="45">
                  <c:v>235.97695300000001</c:v>
                </c:pt>
                <c:pt idx="46">
                  <c:v>235.97695300000001</c:v>
                </c:pt>
                <c:pt idx="47">
                  <c:v>236.97684000000001</c:v>
                </c:pt>
                <c:pt idx="48">
                  <c:v>258.57441</c:v>
                </c:pt>
                <c:pt idx="49">
                  <c:v>259.574298</c:v>
                </c:pt>
                <c:pt idx="50">
                  <c:v>260.574185</c:v>
                </c:pt>
                <c:pt idx="51">
                  <c:v>282.17175600000002</c:v>
                </c:pt>
                <c:pt idx="52">
                  <c:v>283.17164300000002</c:v>
                </c:pt>
                <c:pt idx="53">
                  <c:v>283.17164300000002</c:v>
                </c:pt>
                <c:pt idx="54">
                  <c:v>283.17164300000002</c:v>
                </c:pt>
                <c:pt idx="55">
                  <c:v>284.17153100000002</c:v>
                </c:pt>
                <c:pt idx="56">
                  <c:v>305.76910099999998</c:v>
                </c:pt>
                <c:pt idx="57">
                  <c:v>306.76898799999998</c:v>
                </c:pt>
                <c:pt idx="58">
                  <c:v>307.76887599999998</c:v>
                </c:pt>
                <c:pt idx="59">
                  <c:v>329.366446</c:v>
                </c:pt>
                <c:pt idx="60">
                  <c:v>330.366333</c:v>
                </c:pt>
                <c:pt idx="61">
                  <c:v>330.366333</c:v>
                </c:pt>
                <c:pt idx="62">
                  <c:v>330.366333</c:v>
                </c:pt>
                <c:pt idx="63">
                  <c:v>331.366221</c:v>
                </c:pt>
                <c:pt idx="64">
                  <c:v>352.96379100000001</c:v>
                </c:pt>
                <c:pt idx="65">
                  <c:v>353.96367800000002</c:v>
                </c:pt>
                <c:pt idx="66">
                  <c:v>354.96356600000001</c:v>
                </c:pt>
                <c:pt idx="67">
                  <c:v>376.56113599999998</c:v>
                </c:pt>
                <c:pt idx="68">
                  <c:v>377.56102299999998</c:v>
                </c:pt>
                <c:pt idx="69">
                  <c:v>377.56102299999998</c:v>
                </c:pt>
                <c:pt idx="70">
                  <c:v>377.56102299999998</c:v>
                </c:pt>
                <c:pt idx="71">
                  <c:v>378.56091099999998</c:v>
                </c:pt>
                <c:pt idx="72">
                  <c:v>400.15848099999999</c:v>
                </c:pt>
                <c:pt idx="73">
                  <c:v>401.158368</c:v>
                </c:pt>
                <c:pt idx="74">
                  <c:v>402.15825599999999</c:v>
                </c:pt>
                <c:pt idx="75">
                  <c:v>423.75582600000001</c:v>
                </c:pt>
                <c:pt idx="76">
                  <c:v>424.75571300000001</c:v>
                </c:pt>
                <c:pt idx="77">
                  <c:v>424.75571300000001</c:v>
                </c:pt>
                <c:pt idx="78">
                  <c:v>424.75571300000001</c:v>
                </c:pt>
                <c:pt idx="79">
                  <c:v>425.75560100000001</c:v>
                </c:pt>
                <c:pt idx="80">
                  <c:v>447.35317099999997</c:v>
                </c:pt>
                <c:pt idx="81">
                  <c:v>448.35305799999998</c:v>
                </c:pt>
                <c:pt idx="82">
                  <c:v>449.35294599999997</c:v>
                </c:pt>
                <c:pt idx="83">
                  <c:v>470.95051599999999</c:v>
                </c:pt>
                <c:pt idx="84">
                  <c:v>471.95040299999999</c:v>
                </c:pt>
                <c:pt idx="85">
                  <c:v>471.95040299999999</c:v>
                </c:pt>
                <c:pt idx="86">
                  <c:v>471.95040299999999</c:v>
                </c:pt>
                <c:pt idx="87">
                  <c:v>472.95029099999999</c:v>
                </c:pt>
                <c:pt idx="88">
                  <c:v>494.54786100000001</c:v>
                </c:pt>
                <c:pt idx="89">
                  <c:v>495.54774800000001</c:v>
                </c:pt>
                <c:pt idx="90">
                  <c:v>496.54763600000001</c:v>
                </c:pt>
                <c:pt idx="91">
                  <c:v>518.14520600000003</c:v>
                </c:pt>
                <c:pt idx="92">
                  <c:v>519.14509399999997</c:v>
                </c:pt>
                <c:pt idx="93">
                  <c:v>519.14509399999997</c:v>
                </c:pt>
                <c:pt idx="94">
                  <c:v>519.14509399999997</c:v>
                </c:pt>
                <c:pt idx="95">
                  <c:v>519.14509399999997</c:v>
                </c:pt>
                <c:pt idx="96">
                  <c:v>520.14498100000003</c:v>
                </c:pt>
                <c:pt idx="97">
                  <c:v>521.14486899999997</c:v>
                </c:pt>
                <c:pt idx="98">
                  <c:v>540.74358199999995</c:v>
                </c:pt>
                <c:pt idx="99">
                  <c:v>541.74355400000002</c:v>
                </c:pt>
                <c:pt idx="100">
                  <c:v>542.74352599999997</c:v>
                </c:pt>
                <c:pt idx="101">
                  <c:v>543.74349800000005</c:v>
                </c:pt>
                <c:pt idx="102">
                  <c:v>544.74347</c:v>
                </c:pt>
                <c:pt idx="103">
                  <c:v>564.34328600000003</c:v>
                </c:pt>
                <c:pt idx="104">
                  <c:v>565.34328600000003</c:v>
                </c:pt>
                <c:pt idx="105">
                  <c:v>566.34328600000003</c:v>
                </c:pt>
                <c:pt idx="106">
                  <c:v>566.34328600000003</c:v>
                </c:pt>
                <c:pt idx="107">
                  <c:v>566.34328600000003</c:v>
                </c:pt>
                <c:pt idx="108">
                  <c:v>566.34328600000003</c:v>
                </c:pt>
                <c:pt idx="109">
                  <c:v>567.34328600000003</c:v>
                </c:pt>
                <c:pt idx="110">
                  <c:v>588.94328599999994</c:v>
                </c:pt>
                <c:pt idx="111">
                  <c:v>589.94328599999994</c:v>
                </c:pt>
                <c:pt idx="112">
                  <c:v>590.94328599999994</c:v>
                </c:pt>
                <c:pt idx="113">
                  <c:v>612.54328599999997</c:v>
                </c:pt>
                <c:pt idx="114">
                  <c:v>613.54328599999997</c:v>
                </c:pt>
                <c:pt idx="115">
                  <c:v>613.54328599999997</c:v>
                </c:pt>
                <c:pt idx="116">
                  <c:v>613.54328599999997</c:v>
                </c:pt>
                <c:pt idx="117">
                  <c:v>614.54328599999997</c:v>
                </c:pt>
                <c:pt idx="118">
                  <c:v>636.14328599999999</c:v>
                </c:pt>
                <c:pt idx="119">
                  <c:v>637.14328599999999</c:v>
                </c:pt>
                <c:pt idx="120">
                  <c:v>638.14328599999999</c:v>
                </c:pt>
                <c:pt idx="121">
                  <c:v>659.74328600000001</c:v>
                </c:pt>
                <c:pt idx="122">
                  <c:v>660.74328600000001</c:v>
                </c:pt>
                <c:pt idx="123">
                  <c:v>660.74328600000001</c:v>
                </c:pt>
                <c:pt idx="124">
                  <c:v>660.74328600000001</c:v>
                </c:pt>
                <c:pt idx="125">
                  <c:v>661.74328600000001</c:v>
                </c:pt>
                <c:pt idx="126">
                  <c:v>683.34328600000003</c:v>
                </c:pt>
                <c:pt idx="127">
                  <c:v>684.34328600000003</c:v>
                </c:pt>
                <c:pt idx="128">
                  <c:v>685.34328600000003</c:v>
                </c:pt>
                <c:pt idx="129">
                  <c:v>706.94328599999994</c:v>
                </c:pt>
                <c:pt idx="130">
                  <c:v>707.94328599999994</c:v>
                </c:pt>
                <c:pt idx="131">
                  <c:v>707.94328599999994</c:v>
                </c:pt>
                <c:pt idx="132">
                  <c:v>707.94328599999994</c:v>
                </c:pt>
                <c:pt idx="133">
                  <c:v>708.94328599999994</c:v>
                </c:pt>
                <c:pt idx="134">
                  <c:v>730.54328599999997</c:v>
                </c:pt>
                <c:pt idx="135">
                  <c:v>731.54328599999997</c:v>
                </c:pt>
                <c:pt idx="136">
                  <c:v>732.54328599999997</c:v>
                </c:pt>
                <c:pt idx="137">
                  <c:v>754.14328599999999</c:v>
                </c:pt>
                <c:pt idx="138">
                  <c:v>755.14328599999999</c:v>
                </c:pt>
                <c:pt idx="139">
                  <c:v>755.14328599999999</c:v>
                </c:pt>
                <c:pt idx="140">
                  <c:v>755.14328599999999</c:v>
                </c:pt>
                <c:pt idx="141">
                  <c:v>756.14328599999999</c:v>
                </c:pt>
                <c:pt idx="142">
                  <c:v>777.74328600000001</c:v>
                </c:pt>
                <c:pt idx="143">
                  <c:v>778.74328600000001</c:v>
                </c:pt>
                <c:pt idx="144">
                  <c:v>779.74328600000001</c:v>
                </c:pt>
                <c:pt idx="145">
                  <c:v>801.34328600000003</c:v>
                </c:pt>
                <c:pt idx="146">
                  <c:v>802.34328600000003</c:v>
                </c:pt>
                <c:pt idx="147">
                  <c:v>802.34328600000003</c:v>
                </c:pt>
                <c:pt idx="148">
                  <c:v>802.34328600000003</c:v>
                </c:pt>
                <c:pt idx="149">
                  <c:v>803.34328600000003</c:v>
                </c:pt>
                <c:pt idx="150">
                  <c:v>824.94328599999994</c:v>
                </c:pt>
                <c:pt idx="151">
                  <c:v>825.94328599999994</c:v>
                </c:pt>
                <c:pt idx="152">
                  <c:v>826.94328599999994</c:v>
                </c:pt>
                <c:pt idx="153">
                  <c:v>848.54328599999997</c:v>
                </c:pt>
                <c:pt idx="154">
                  <c:v>849.54328599999997</c:v>
                </c:pt>
                <c:pt idx="155">
                  <c:v>849.54328599999997</c:v>
                </c:pt>
                <c:pt idx="156">
                  <c:v>849.54328599999997</c:v>
                </c:pt>
                <c:pt idx="157">
                  <c:v>850.54328599999997</c:v>
                </c:pt>
                <c:pt idx="158">
                  <c:v>872.14328599999999</c:v>
                </c:pt>
                <c:pt idx="159">
                  <c:v>873.14328599999999</c:v>
                </c:pt>
                <c:pt idx="160">
                  <c:v>874.14328599999999</c:v>
                </c:pt>
                <c:pt idx="161">
                  <c:v>895.74328600000001</c:v>
                </c:pt>
                <c:pt idx="162">
                  <c:v>896.74328600000001</c:v>
                </c:pt>
                <c:pt idx="163">
                  <c:v>896.74328600000001</c:v>
                </c:pt>
                <c:pt idx="164">
                  <c:v>896.74328600000001</c:v>
                </c:pt>
                <c:pt idx="165">
                  <c:v>897.74328600000001</c:v>
                </c:pt>
                <c:pt idx="166">
                  <c:v>919.34328600000003</c:v>
                </c:pt>
                <c:pt idx="167">
                  <c:v>920.34328600000003</c:v>
                </c:pt>
                <c:pt idx="168">
                  <c:v>921.34328600000003</c:v>
                </c:pt>
                <c:pt idx="169">
                  <c:v>942.94328599999994</c:v>
                </c:pt>
                <c:pt idx="170">
                  <c:v>943.94328599999994</c:v>
                </c:pt>
                <c:pt idx="171">
                  <c:v>943.94328599999994</c:v>
                </c:pt>
                <c:pt idx="172">
                  <c:v>943.94328599999994</c:v>
                </c:pt>
                <c:pt idx="173">
                  <c:v>944.94328599999994</c:v>
                </c:pt>
                <c:pt idx="174">
                  <c:v>966.54328599999997</c:v>
                </c:pt>
                <c:pt idx="175">
                  <c:v>967.54328599999997</c:v>
                </c:pt>
                <c:pt idx="176">
                  <c:v>968.54328599999997</c:v>
                </c:pt>
                <c:pt idx="177">
                  <c:v>990.14328599999999</c:v>
                </c:pt>
                <c:pt idx="178">
                  <c:v>991.14328599999999</c:v>
                </c:pt>
                <c:pt idx="179">
                  <c:v>991.14328599999999</c:v>
                </c:pt>
                <c:pt idx="180">
                  <c:v>991.14328599999999</c:v>
                </c:pt>
                <c:pt idx="181">
                  <c:v>992.14328599999999</c:v>
                </c:pt>
                <c:pt idx="182">
                  <c:v>1013.743286</c:v>
                </c:pt>
                <c:pt idx="183">
                  <c:v>1014.743286</c:v>
                </c:pt>
                <c:pt idx="184">
                  <c:v>1015.743286</c:v>
                </c:pt>
                <c:pt idx="185">
                  <c:v>1037.343286</c:v>
                </c:pt>
                <c:pt idx="186">
                  <c:v>1038.343286</c:v>
                </c:pt>
                <c:pt idx="187">
                  <c:v>1038.343286</c:v>
                </c:pt>
                <c:pt idx="188">
                  <c:v>1038.343286</c:v>
                </c:pt>
                <c:pt idx="189">
                  <c:v>1038.343286</c:v>
                </c:pt>
                <c:pt idx="190">
                  <c:v>1039.343286</c:v>
                </c:pt>
                <c:pt idx="191">
                  <c:v>1040.343286</c:v>
                </c:pt>
                <c:pt idx="192">
                  <c:v>1059.943266</c:v>
                </c:pt>
                <c:pt idx="193">
                  <c:v>1060.943262</c:v>
                </c:pt>
                <c:pt idx="194">
                  <c:v>1061.9432589999999</c:v>
                </c:pt>
                <c:pt idx="195">
                  <c:v>1062.943256</c:v>
                </c:pt>
                <c:pt idx="196">
                  <c:v>1063.9432529999999</c:v>
                </c:pt>
                <c:pt idx="197">
                  <c:v>1083.5431100000001</c:v>
                </c:pt>
                <c:pt idx="198">
                  <c:v>1084.5430980000001</c:v>
                </c:pt>
                <c:pt idx="199">
                  <c:v>1085.543085</c:v>
                </c:pt>
                <c:pt idx="200">
                  <c:v>1085.543085</c:v>
                </c:pt>
                <c:pt idx="201">
                  <c:v>1085.543085</c:v>
                </c:pt>
                <c:pt idx="202">
                  <c:v>1086.543073</c:v>
                </c:pt>
                <c:pt idx="203">
                  <c:v>1108.142803</c:v>
                </c:pt>
                <c:pt idx="204">
                  <c:v>1109.1427900000001</c:v>
                </c:pt>
                <c:pt idx="205">
                  <c:v>1110.1427779999999</c:v>
                </c:pt>
                <c:pt idx="206">
                  <c:v>1131.742508</c:v>
                </c:pt>
                <c:pt idx="207">
                  <c:v>1132.742495</c:v>
                </c:pt>
                <c:pt idx="208">
                  <c:v>1133.742483</c:v>
                </c:pt>
                <c:pt idx="209">
                  <c:v>1134.7424699999999</c:v>
                </c:pt>
                <c:pt idx="210">
                  <c:v>1154.3419100000001</c:v>
                </c:pt>
                <c:pt idx="211">
                  <c:v>1155.341799</c:v>
                </c:pt>
                <c:pt idx="212">
                  <c:v>1156.3416890000001</c:v>
                </c:pt>
                <c:pt idx="213">
                  <c:v>1157.341578</c:v>
                </c:pt>
                <c:pt idx="214">
                  <c:v>1158.3414680000001</c:v>
                </c:pt>
                <c:pt idx="215">
                  <c:v>1177.9407389999999</c:v>
                </c:pt>
                <c:pt idx="216">
                  <c:v>1178.9406269999999</c:v>
                </c:pt>
                <c:pt idx="217">
                  <c:v>1179.9405139999999</c:v>
                </c:pt>
                <c:pt idx="218">
                  <c:v>1179.9405139999999</c:v>
                </c:pt>
                <c:pt idx="219">
                  <c:v>1179.9405139999999</c:v>
                </c:pt>
                <c:pt idx="220">
                  <c:v>1179.9405139999999</c:v>
                </c:pt>
                <c:pt idx="221">
                  <c:v>1180.9404019999999</c:v>
                </c:pt>
                <c:pt idx="222">
                  <c:v>1202.9025260000001</c:v>
                </c:pt>
                <c:pt idx="223">
                  <c:v>1203.9024139999999</c:v>
                </c:pt>
                <c:pt idx="224">
                  <c:v>1204.9023010000001</c:v>
                </c:pt>
                <c:pt idx="225">
                  <c:v>1226.8644260000001</c:v>
                </c:pt>
                <c:pt idx="226">
                  <c:v>1227.864313</c:v>
                </c:pt>
                <c:pt idx="227">
                  <c:v>1227.864313</c:v>
                </c:pt>
                <c:pt idx="228">
                  <c:v>1227.864313</c:v>
                </c:pt>
                <c:pt idx="229">
                  <c:v>1228.8642010000001</c:v>
                </c:pt>
                <c:pt idx="230">
                  <c:v>1250.8263260000001</c:v>
                </c:pt>
                <c:pt idx="231">
                  <c:v>1251.8262130000001</c:v>
                </c:pt>
                <c:pt idx="232">
                  <c:v>1252.8261010000001</c:v>
                </c:pt>
                <c:pt idx="233">
                  <c:v>1274.788225</c:v>
                </c:pt>
                <c:pt idx="234">
                  <c:v>1275.7881130000001</c:v>
                </c:pt>
                <c:pt idx="235">
                  <c:v>1275.7881130000001</c:v>
                </c:pt>
                <c:pt idx="236">
                  <c:v>1275.7881130000001</c:v>
                </c:pt>
                <c:pt idx="237">
                  <c:v>1276.788</c:v>
                </c:pt>
                <c:pt idx="238">
                  <c:v>1298.750125</c:v>
                </c:pt>
                <c:pt idx="239">
                  <c:v>1299.750012</c:v>
                </c:pt>
                <c:pt idx="240">
                  <c:v>1300.7499</c:v>
                </c:pt>
                <c:pt idx="241">
                  <c:v>1322.712025</c:v>
                </c:pt>
                <c:pt idx="242">
                  <c:v>1323.711912</c:v>
                </c:pt>
                <c:pt idx="243">
                  <c:v>1323.711912</c:v>
                </c:pt>
                <c:pt idx="244">
                  <c:v>1323.711912</c:v>
                </c:pt>
                <c:pt idx="245">
                  <c:v>1324.7118</c:v>
                </c:pt>
                <c:pt idx="246">
                  <c:v>1346.6739239999999</c:v>
                </c:pt>
                <c:pt idx="247">
                  <c:v>1347.673812</c:v>
                </c:pt>
                <c:pt idx="248">
                  <c:v>1348.6736989999999</c:v>
                </c:pt>
                <c:pt idx="249">
                  <c:v>1370.635824</c:v>
                </c:pt>
                <c:pt idx="250">
                  <c:v>1371.6357109999999</c:v>
                </c:pt>
                <c:pt idx="251">
                  <c:v>1371.6357109999999</c:v>
                </c:pt>
                <c:pt idx="252">
                  <c:v>1371.6357109999999</c:v>
                </c:pt>
                <c:pt idx="253">
                  <c:v>1372.635599</c:v>
                </c:pt>
                <c:pt idx="254">
                  <c:v>1394.597724</c:v>
                </c:pt>
                <c:pt idx="255">
                  <c:v>1395.5976109999999</c:v>
                </c:pt>
                <c:pt idx="256">
                  <c:v>1396.597499</c:v>
                </c:pt>
                <c:pt idx="257">
                  <c:v>1418.5596230000001</c:v>
                </c:pt>
                <c:pt idx="258">
                  <c:v>1419.5595109999999</c:v>
                </c:pt>
                <c:pt idx="259">
                  <c:v>1419.5595109999999</c:v>
                </c:pt>
                <c:pt idx="260">
                  <c:v>1419.5595109999999</c:v>
                </c:pt>
                <c:pt idx="261">
                  <c:v>1420.5593980000001</c:v>
                </c:pt>
                <c:pt idx="262">
                  <c:v>1442.5215229999999</c:v>
                </c:pt>
                <c:pt idx="263">
                  <c:v>1443.5214100000001</c:v>
                </c:pt>
                <c:pt idx="264">
                  <c:v>1444.5212979999999</c:v>
                </c:pt>
                <c:pt idx="265">
                  <c:v>1466.4834229999999</c:v>
                </c:pt>
                <c:pt idx="266">
                  <c:v>1467.4833100000001</c:v>
                </c:pt>
                <c:pt idx="267">
                  <c:v>1467.4833100000001</c:v>
                </c:pt>
                <c:pt idx="268">
                  <c:v>1467.4833100000001</c:v>
                </c:pt>
                <c:pt idx="269">
                  <c:v>1468.4831979999999</c:v>
                </c:pt>
                <c:pt idx="270">
                  <c:v>1490.445322</c:v>
                </c:pt>
                <c:pt idx="271">
                  <c:v>1491.4452100000001</c:v>
                </c:pt>
                <c:pt idx="272">
                  <c:v>1492.445097</c:v>
                </c:pt>
                <c:pt idx="273">
                  <c:v>1514.407222</c:v>
                </c:pt>
                <c:pt idx="274">
                  <c:v>1515.407109</c:v>
                </c:pt>
                <c:pt idx="275">
                  <c:v>1515.407109</c:v>
                </c:pt>
                <c:pt idx="276">
                  <c:v>1515.407109</c:v>
                </c:pt>
                <c:pt idx="277">
                  <c:v>1516.406997</c:v>
                </c:pt>
                <c:pt idx="278">
                  <c:v>1538.3691220000001</c:v>
                </c:pt>
                <c:pt idx="279">
                  <c:v>1539.369009</c:v>
                </c:pt>
                <c:pt idx="280">
                  <c:v>1540.3688970000001</c:v>
                </c:pt>
                <c:pt idx="281">
                  <c:v>1562.331021</c:v>
                </c:pt>
                <c:pt idx="282">
                  <c:v>1563.330909</c:v>
                </c:pt>
                <c:pt idx="283">
                  <c:v>1563.330909</c:v>
                </c:pt>
                <c:pt idx="284">
                  <c:v>1563.330909</c:v>
                </c:pt>
                <c:pt idx="285">
                  <c:v>1564.330796</c:v>
                </c:pt>
                <c:pt idx="286">
                  <c:v>1586.292921</c:v>
                </c:pt>
                <c:pt idx="287">
                  <c:v>1587.2928079999999</c:v>
                </c:pt>
                <c:pt idx="288">
                  <c:v>1588.292696</c:v>
                </c:pt>
                <c:pt idx="289">
                  <c:v>1610.254821</c:v>
                </c:pt>
                <c:pt idx="290">
                  <c:v>1611.2547079999999</c:v>
                </c:pt>
                <c:pt idx="291">
                  <c:v>1611.2547079999999</c:v>
                </c:pt>
                <c:pt idx="292">
                  <c:v>1611.2547079999999</c:v>
                </c:pt>
                <c:pt idx="293">
                  <c:v>1612.254596</c:v>
                </c:pt>
                <c:pt idx="294">
                  <c:v>1634.2167199999999</c:v>
                </c:pt>
                <c:pt idx="295">
                  <c:v>1635.216608</c:v>
                </c:pt>
                <c:pt idx="296">
                  <c:v>1636.2164949999999</c:v>
                </c:pt>
                <c:pt idx="297">
                  <c:v>1658.1786199999999</c:v>
                </c:pt>
                <c:pt idx="298">
                  <c:v>1659.1785070000001</c:v>
                </c:pt>
                <c:pt idx="299">
                  <c:v>1659.1785070000001</c:v>
                </c:pt>
                <c:pt idx="300">
                  <c:v>1660.1783949999999</c:v>
                </c:pt>
                <c:pt idx="301">
                  <c:v>1682.1405199999999</c:v>
                </c:pt>
                <c:pt idx="302">
                  <c:v>1683.1404070000001</c:v>
                </c:pt>
                <c:pt idx="303">
                  <c:v>1683.1404070000001</c:v>
                </c:pt>
                <c:pt idx="304">
                  <c:v>1683.1404070000001</c:v>
                </c:pt>
                <c:pt idx="305">
                  <c:v>1683.1404070000001</c:v>
                </c:pt>
                <c:pt idx="306">
                  <c:v>1684.1402949999999</c:v>
                </c:pt>
                <c:pt idx="307">
                  <c:v>1706.1024190000001</c:v>
                </c:pt>
                <c:pt idx="308">
                  <c:v>1707.1023070000001</c:v>
                </c:pt>
                <c:pt idx="309">
                  <c:v>1707.1023070000001</c:v>
                </c:pt>
                <c:pt idx="310">
                  <c:v>1708.1021940000001</c:v>
                </c:pt>
                <c:pt idx="311">
                  <c:v>1730.0643190000001</c:v>
                </c:pt>
                <c:pt idx="312">
                  <c:v>1731.064206</c:v>
                </c:pt>
                <c:pt idx="313">
                  <c:v>1732.0640940000001</c:v>
                </c:pt>
                <c:pt idx="314">
                  <c:v>1754.0262190000001</c:v>
                </c:pt>
                <c:pt idx="315">
                  <c:v>1755.026106</c:v>
                </c:pt>
                <c:pt idx="316">
                  <c:v>1755.026106</c:v>
                </c:pt>
                <c:pt idx="317">
                  <c:v>1755.026106</c:v>
                </c:pt>
                <c:pt idx="318">
                  <c:v>1756.0259940000001</c:v>
                </c:pt>
                <c:pt idx="319">
                  <c:v>1777.988118</c:v>
                </c:pt>
                <c:pt idx="320">
                  <c:v>1778.988006</c:v>
                </c:pt>
                <c:pt idx="321">
                  <c:v>1779.987893</c:v>
                </c:pt>
                <c:pt idx="322">
                  <c:v>1801.950018</c:v>
                </c:pt>
                <c:pt idx="323">
                  <c:v>1802.9499049999999</c:v>
                </c:pt>
                <c:pt idx="324">
                  <c:v>1802.9499049999999</c:v>
                </c:pt>
                <c:pt idx="325">
                  <c:v>1802.9499049999999</c:v>
                </c:pt>
                <c:pt idx="326">
                  <c:v>1803.949793</c:v>
                </c:pt>
                <c:pt idx="327">
                  <c:v>1825.911918</c:v>
                </c:pt>
                <c:pt idx="328">
                  <c:v>1826.911805</c:v>
                </c:pt>
                <c:pt idx="329">
                  <c:v>1827.911693</c:v>
                </c:pt>
                <c:pt idx="330">
                  <c:v>1849.8738169999999</c:v>
                </c:pt>
                <c:pt idx="331">
                  <c:v>1850.873705</c:v>
                </c:pt>
                <c:pt idx="332">
                  <c:v>1850.873705</c:v>
                </c:pt>
                <c:pt idx="333">
                  <c:v>1850.873705</c:v>
                </c:pt>
                <c:pt idx="334">
                  <c:v>1851.8735919999999</c:v>
                </c:pt>
                <c:pt idx="335">
                  <c:v>1873.8357169999999</c:v>
                </c:pt>
                <c:pt idx="336">
                  <c:v>1874.8356040000001</c:v>
                </c:pt>
                <c:pt idx="337">
                  <c:v>1875.8354919999999</c:v>
                </c:pt>
                <c:pt idx="338">
                  <c:v>1897.7976169999999</c:v>
                </c:pt>
                <c:pt idx="339">
                  <c:v>1898.7975039999999</c:v>
                </c:pt>
                <c:pt idx="340">
                  <c:v>1898.7975039999999</c:v>
                </c:pt>
                <c:pt idx="341">
                  <c:v>1898.7975039999999</c:v>
                </c:pt>
                <c:pt idx="342">
                  <c:v>1899.7973919999999</c:v>
                </c:pt>
                <c:pt idx="343">
                  <c:v>1921.7595160000001</c:v>
                </c:pt>
                <c:pt idx="344">
                  <c:v>1922.7594039999999</c:v>
                </c:pt>
                <c:pt idx="345">
                  <c:v>1923.7592910000001</c:v>
                </c:pt>
                <c:pt idx="346">
                  <c:v>1945.7214160000001</c:v>
                </c:pt>
                <c:pt idx="347">
                  <c:v>1946.721303</c:v>
                </c:pt>
                <c:pt idx="348">
                  <c:v>1946.721303</c:v>
                </c:pt>
                <c:pt idx="349">
                  <c:v>1946.721303</c:v>
                </c:pt>
                <c:pt idx="350">
                  <c:v>1947.7211910000001</c:v>
                </c:pt>
                <c:pt idx="351">
                  <c:v>1969.6833160000001</c:v>
                </c:pt>
                <c:pt idx="352">
                  <c:v>1970.683203</c:v>
                </c:pt>
                <c:pt idx="353">
                  <c:v>1971.6830910000001</c:v>
                </c:pt>
                <c:pt idx="354">
                  <c:v>1993.645215</c:v>
                </c:pt>
                <c:pt idx="355">
                  <c:v>1994.6451030000001</c:v>
                </c:pt>
                <c:pt idx="356">
                  <c:v>1994.6451030000001</c:v>
                </c:pt>
                <c:pt idx="357">
                  <c:v>1994.6451030000001</c:v>
                </c:pt>
                <c:pt idx="358">
                  <c:v>1995.64499</c:v>
                </c:pt>
                <c:pt idx="359">
                  <c:v>2017.607115</c:v>
                </c:pt>
                <c:pt idx="360">
                  <c:v>2018.607002</c:v>
                </c:pt>
                <c:pt idx="361">
                  <c:v>2019.60689</c:v>
                </c:pt>
                <c:pt idx="362">
                  <c:v>2041.569015</c:v>
                </c:pt>
                <c:pt idx="363">
                  <c:v>2042.568902</c:v>
                </c:pt>
                <c:pt idx="364">
                  <c:v>2042.568902</c:v>
                </c:pt>
                <c:pt idx="365">
                  <c:v>2042.568902</c:v>
                </c:pt>
                <c:pt idx="366">
                  <c:v>2043.56879</c:v>
                </c:pt>
                <c:pt idx="367">
                  <c:v>2065.5309139999999</c:v>
                </c:pt>
                <c:pt idx="368">
                  <c:v>2066.5308020000002</c:v>
                </c:pt>
                <c:pt idx="369">
                  <c:v>2067.5306890000002</c:v>
                </c:pt>
                <c:pt idx="370">
                  <c:v>2089.4928140000002</c:v>
                </c:pt>
                <c:pt idx="371">
                  <c:v>2090.4927010000001</c:v>
                </c:pt>
                <c:pt idx="372">
                  <c:v>2090.4927010000001</c:v>
                </c:pt>
                <c:pt idx="373">
                  <c:v>2090.4927010000001</c:v>
                </c:pt>
                <c:pt idx="374">
                  <c:v>2091.492589</c:v>
                </c:pt>
                <c:pt idx="375">
                  <c:v>2113.454714</c:v>
                </c:pt>
                <c:pt idx="376">
                  <c:v>2114.4546009999999</c:v>
                </c:pt>
                <c:pt idx="377">
                  <c:v>2115.4544890000002</c:v>
                </c:pt>
                <c:pt idx="378">
                  <c:v>2137.4166129999999</c:v>
                </c:pt>
                <c:pt idx="379">
                  <c:v>2138.4165010000002</c:v>
                </c:pt>
                <c:pt idx="380">
                  <c:v>2138.4165010000002</c:v>
                </c:pt>
                <c:pt idx="381">
                  <c:v>2138.4165010000002</c:v>
                </c:pt>
                <c:pt idx="382">
                  <c:v>2139.4163880000001</c:v>
                </c:pt>
                <c:pt idx="383">
                  <c:v>2161.3785130000001</c:v>
                </c:pt>
                <c:pt idx="384">
                  <c:v>2162.3784000000001</c:v>
                </c:pt>
                <c:pt idx="385">
                  <c:v>2163.3782879999999</c:v>
                </c:pt>
                <c:pt idx="386">
                  <c:v>2185.3404129999999</c:v>
                </c:pt>
                <c:pt idx="387">
                  <c:v>2186.3402999999998</c:v>
                </c:pt>
                <c:pt idx="388">
                  <c:v>2186.3402999999998</c:v>
                </c:pt>
                <c:pt idx="389">
                  <c:v>2186.3402999999998</c:v>
                </c:pt>
                <c:pt idx="390">
                  <c:v>2186.3402999999998</c:v>
                </c:pt>
                <c:pt idx="391">
                  <c:v>2187.3401880000001</c:v>
                </c:pt>
                <c:pt idx="392">
                  <c:v>2188.3400750000001</c:v>
                </c:pt>
                <c:pt idx="393">
                  <c:v>2207.939347</c:v>
                </c:pt>
                <c:pt idx="394">
                  <c:v>2208.9392360000002</c:v>
                </c:pt>
                <c:pt idx="395">
                  <c:v>2209.9391260000002</c:v>
                </c:pt>
                <c:pt idx="396">
                  <c:v>2210.9390149999999</c:v>
                </c:pt>
                <c:pt idx="397">
                  <c:v>2211.938905</c:v>
                </c:pt>
                <c:pt idx="398">
                  <c:v>2231.5383440000001</c:v>
                </c:pt>
                <c:pt idx="399">
                  <c:v>2232.5383310000002</c:v>
                </c:pt>
                <c:pt idx="400">
                  <c:v>2233.5383189999998</c:v>
                </c:pt>
                <c:pt idx="401">
                  <c:v>2234.5383059999999</c:v>
                </c:pt>
                <c:pt idx="402">
                  <c:v>2256.1380359999998</c:v>
                </c:pt>
                <c:pt idx="403">
                  <c:v>2257.1380239999999</c:v>
                </c:pt>
                <c:pt idx="404">
                  <c:v>2258.138011</c:v>
                </c:pt>
                <c:pt idx="405">
                  <c:v>2279.7377409999999</c:v>
                </c:pt>
                <c:pt idx="406">
                  <c:v>2280.7377289999999</c:v>
                </c:pt>
                <c:pt idx="407">
                  <c:v>2280.7377289999999</c:v>
                </c:pt>
                <c:pt idx="408">
                  <c:v>2280.7377289999999</c:v>
                </c:pt>
                <c:pt idx="409">
                  <c:v>2281.7377160000001</c:v>
                </c:pt>
                <c:pt idx="410">
                  <c:v>2282.7377040000001</c:v>
                </c:pt>
                <c:pt idx="411">
                  <c:v>2302.3375609999998</c:v>
                </c:pt>
                <c:pt idx="412">
                  <c:v>2303.3375580000002</c:v>
                </c:pt>
                <c:pt idx="413">
                  <c:v>2304.3375550000001</c:v>
                </c:pt>
                <c:pt idx="414">
                  <c:v>2305.337552</c:v>
                </c:pt>
                <c:pt idx="415">
                  <c:v>2306.3375489999999</c:v>
                </c:pt>
                <c:pt idx="416">
                  <c:v>2325.9375279999999</c:v>
                </c:pt>
                <c:pt idx="417">
                  <c:v>2326.9375279999999</c:v>
                </c:pt>
                <c:pt idx="418">
                  <c:v>2327.9375279999999</c:v>
                </c:pt>
                <c:pt idx="419">
                  <c:v>2327.9375279999999</c:v>
                </c:pt>
                <c:pt idx="420">
                  <c:v>2327.9375279999999</c:v>
                </c:pt>
                <c:pt idx="421">
                  <c:v>2327.9375279999999</c:v>
                </c:pt>
                <c:pt idx="422">
                  <c:v>2328.9375279999999</c:v>
                </c:pt>
                <c:pt idx="423">
                  <c:v>2350.5375279999998</c:v>
                </c:pt>
                <c:pt idx="424">
                  <c:v>2351.5375279999998</c:v>
                </c:pt>
                <c:pt idx="425">
                  <c:v>2352.5375279999998</c:v>
                </c:pt>
                <c:pt idx="426">
                  <c:v>2374.1375280000002</c:v>
                </c:pt>
                <c:pt idx="427">
                  <c:v>2375.1375280000002</c:v>
                </c:pt>
                <c:pt idx="428">
                  <c:v>2375.1375280000002</c:v>
                </c:pt>
                <c:pt idx="429">
                  <c:v>2375.1375280000002</c:v>
                </c:pt>
                <c:pt idx="430">
                  <c:v>2376.1375280000002</c:v>
                </c:pt>
                <c:pt idx="431">
                  <c:v>2397.7375280000001</c:v>
                </c:pt>
                <c:pt idx="432">
                  <c:v>2398.7375280000001</c:v>
                </c:pt>
                <c:pt idx="433">
                  <c:v>2399.7375280000001</c:v>
                </c:pt>
                <c:pt idx="434">
                  <c:v>2421.337528</c:v>
                </c:pt>
                <c:pt idx="435">
                  <c:v>2422.337528</c:v>
                </c:pt>
                <c:pt idx="436">
                  <c:v>2422.337528</c:v>
                </c:pt>
                <c:pt idx="437">
                  <c:v>2422.337528</c:v>
                </c:pt>
                <c:pt idx="438">
                  <c:v>2423.337528</c:v>
                </c:pt>
                <c:pt idx="439">
                  <c:v>2444.9375279999999</c:v>
                </c:pt>
                <c:pt idx="440">
                  <c:v>2445.9375279999999</c:v>
                </c:pt>
                <c:pt idx="441">
                  <c:v>2446.9375279999999</c:v>
                </c:pt>
                <c:pt idx="442">
                  <c:v>2468.5375279999998</c:v>
                </c:pt>
                <c:pt idx="443">
                  <c:v>2469.5375279999998</c:v>
                </c:pt>
                <c:pt idx="444">
                  <c:v>2469.5375279999998</c:v>
                </c:pt>
                <c:pt idx="445">
                  <c:v>2469.5375279999998</c:v>
                </c:pt>
                <c:pt idx="446">
                  <c:v>2470.5375279999998</c:v>
                </c:pt>
                <c:pt idx="447">
                  <c:v>2492.1375280000002</c:v>
                </c:pt>
                <c:pt idx="448">
                  <c:v>2493.1375280000002</c:v>
                </c:pt>
                <c:pt idx="449">
                  <c:v>2494.1375280000002</c:v>
                </c:pt>
                <c:pt idx="450">
                  <c:v>2515.7375280000001</c:v>
                </c:pt>
                <c:pt idx="451">
                  <c:v>2516.7375280000001</c:v>
                </c:pt>
                <c:pt idx="452">
                  <c:v>2516.7375280000001</c:v>
                </c:pt>
                <c:pt idx="453">
                  <c:v>2516.7375280000001</c:v>
                </c:pt>
                <c:pt idx="454">
                  <c:v>2517.7375280000001</c:v>
                </c:pt>
                <c:pt idx="455">
                  <c:v>2539.337528</c:v>
                </c:pt>
                <c:pt idx="456">
                  <c:v>2540.337528</c:v>
                </c:pt>
                <c:pt idx="457">
                  <c:v>2541.337528</c:v>
                </c:pt>
                <c:pt idx="458">
                  <c:v>2562.9375279999999</c:v>
                </c:pt>
                <c:pt idx="459">
                  <c:v>2563.9375279999999</c:v>
                </c:pt>
                <c:pt idx="460">
                  <c:v>2563.9375279999999</c:v>
                </c:pt>
                <c:pt idx="461">
                  <c:v>2563.9375279999999</c:v>
                </c:pt>
                <c:pt idx="462">
                  <c:v>2564.9375279999999</c:v>
                </c:pt>
                <c:pt idx="463">
                  <c:v>2586.5375279999998</c:v>
                </c:pt>
                <c:pt idx="464">
                  <c:v>2587.5375279999998</c:v>
                </c:pt>
                <c:pt idx="465">
                  <c:v>2588.5375279999998</c:v>
                </c:pt>
                <c:pt idx="466">
                  <c:v>2610.1375280000002</c:v>
                </c:pt>
                <c:pt idx="467">
                  <c:v>2611.1375280000002</c:v>
                </c:pt>
                <c:pt idx="468">
                  <c:v>2611.1375280000002</c:v>
                </c:pt>
                <c:pt idx="469">
                  <c:v>2611.1375280000002</c:v>
                </c:pt>
                <c:pt idx="470">
                  <c:v>2612.1375280000002</c:v>
                </c:pt>
                <c:pt idx="471">
                  <c:v>2633.7375280000001</c:v>
                </c:pt>
                <c:pt idx="472">
                  <c:v>2634.7375280000001</c:v>
                </c:pt>
                <c:pt idx="473">
                  <c:v>2635.7375280000001</c:v>
                </c:pt>
                <c:pt idx="474">
                  <c:v>2657.337528</c:v>
                </c:pt>
                <c:pt idx="475">
                  <c:v>2658.337528</c:v>
                </c:pt>
                <c:pt idx="476">
                  <c:v>2658.337528</c:v>
                </c:pt>
                <c:pt idx="477">
                  <c:v>2658.337528</c:v>
                </c:pt>
                <c:pt idx="478">
                  <c:v>2659.337528</c:v>
                </c:pt>
                <c:pt idx="479">
                  <c:v>2680.9375279999999</c:v>
                </c:pt>
                <c:pt idx="480">
                  <c:v>2681.9375279999999</c:v>
                </c:pt>
                <c:pt idx="481">
                  <c:v>2682.9375279999999</c:v>
                </c:pt>
                <c:pt idx="482">
                  <c:v>2704.5375279999998</c:v>
                </c:pt>
                <c:pt idx="483">
                  <c:v>2705.5375279999998</c:v>
                </c:pt>
                <c:pt idx="484">
                  <c:v>2705.5375279999998</c:v>
                </c:pt>
                <c:pt idx="485">
                  <c:v>2705.5375279999998</c:v>
                </c:pt>
                <c:pt idx="486">
                  <c:v>2706.5375279999998</c:v>
                </c:pt>
                <c:pt idx="487">
                  <c:v>2728.1375280000002</c:v>
                </c:pt>
                <c:pt idx="488">
                  <c:v>2729.1375280000002</c:v>
                </c:pt>
                <c:pt idx="489">
                  <c:v>2730.1375280000002</c:v>
                </c:pt>
                <c:pt idx="490">
                  <c:v>2751.7375280000001</c:v>
                </c:pt>
                <c:pt idx="491">
                  <c:v>2752.7375280000001</c:v>
                </c:pt>
                <c:pt idx="492">
                  <c:v>2752.7375280000001</c:v>
                </c:pt>
                <c:pt idx="493">
                  <c:v>2752.7375280000001</c:v>
                </c:pt>
                <c:pt idx="494">
                  <c:v>2753.7375280000001</c:v>
                </c:pt>
                <c:pt idx="495">
                  <c:v>2775.337528</c:v>
                </c:pt>
                <c:pt idx="496">
                  <c:v>2776.337528</c:v>
                </c:pt>
                <c:pt idx="497">
                  <c:v>2777.337528</c:v>
                </c:pt>
                <c:pt idx="498">
                  <c:v>2798.9375279999999</c:v>
                </c:pt>
                <c:pt idx="499">
                  <c:v>2799.9375279999999</c:v>
                </c:pt>
                <c:pt idx="500">
                  <c:v>2799.9375279999999</c:v>
                </c:pt>
                <c:pt idx="501">
                  <c:v>2799.9375279999999</c:v>
                </c:pt>
                <c:pt idx="502">
                  <c:v>2799.9375279999999</c:v>
                </c:pt>
                <c:pt idx="503">
                  <c:v>2800.9375279999999</c:v>
                </c:pt>
                <c:pt idx="504">
                  <c:v>2801.9375279999999</c:v>
                </c:pt>
                <c:pt idx="505">
                  <c:v>2821.5373439999998</c:v>
                </c:pt>
                <c:pt idx="506">
                  <c:v>2822.5373159999999</c:v>
                </c:pt>
                <c:pt idx="507">
                  <c:v>2823.537288</c:v>
                </c:pt>
                <c:pt idx="508">
                  <c:v>2824.5372600000001</c:v>
                </c:pt>
                <c:pt idx="509">
                  <c:v>2825.5372320000001</c:v>
                </c:pt>
                <c:pt idx="510">
                  <c:v>2845.1359459999999</c:v>
                </c:pt>
                <c:pt idx="511">
                  <c:v>2846.1358329999998</c:v>
                </c:pt>
                <c:pt idx="512">
                  <c:v>2847.1357210000001</c:v>
                </c:pt>
                <c:pt idx="513">
                  <c:v>2847.1357210000001</c:v>
                </c:pt>
                <c:pt idx="514">
                  <c:v>2847.1357210000001</c:v>
                </c:pt>
                <c:pt idx="515">
                  <c:v>2847.1357210000001</c:v>
                </c:pt>
                <c:pt idx="516">
                  <c:v>2848.135608</c:v>
                </c:pt>
                <c:pt idx="517">
                  <c:v>2869.733178</c:v>
                </c:pt>
                <c:pt idx="518">
                  <c:v>2870.7330659999998</c:v>
                </c:pt>
                <c:pt idx="519">
                  <c:v>2871.7329530000002</c:v>
                </c:pt>
                <c:pt idx="520">
                  <c:v>2893.3305230000001</c:v>
                </c:pt>
                <c:pt idx="521">
                  <c:v>2894.3304109999999</c:v>
                </c:pt>
                <c:pt idx="522">
                  <c:v>2894.3304109999999</c:v>
                </c:pt>
                <c:pt idx="523">
                  <c:v>2894.3304109999999</c:v>
                </c:pt>
                <c:pt idx="524">
                  <c:v>2895.3302979999999</c:v>
                </c:pt>
                <c:pt idx="525">
                  <c:v>2916.9278680000002</c:v>
                </c:pt>
                <c:pt idx="526">
                  <c:v>2917.927756</c:v>
                </c:pt>
                <c:pt idx="527">
                  <c:v>2918.927643</c:v>
                </c:pt>
                <c:pt idx="528">
                  <c:v>2940.5252129999999</c:v>
                </c:pt>
                <c:pt idx="529">
                  <c:v>2941.5251010000002</c:v>
                </c:pt>
                <c:pt idx="530">
                  <c:v>2941.5251010000002</c:v>
                </c:pt>
                <c:pt idx="531">
                  <c:v>2941.5251010000002</c:v>
                </c:pt>
                <c:pt idx="532">
                  <c:v>2942.5249880000001</c:v>
                </c:pt>
                <c:pt idx="533">
                  <c:v>2964.122558</c:v>
                </c:pt>
                <c:pt idx="534">
                  <c:v>2965.1224459999999</c:v>
                </c:pt>
                <c:pt idx="535">
                  <c:v>2966.1223329999998</c:v>
                </c:pt>
                <c:pt idx="536">
                  <c:v>2987.7199030000002</c:v>
                </c:pt>
                <c:pt idx="537">
                  <c:v>2988.719791</c:v>
                </c:pt>
                <c:pt idx="538">
                  <c:v>2988.719791</c:v>
                </c:pt>
                <c:pt idx="539">
                  <c:v>2988.719791</c:v>
                </c:pt>
                <c:pt idx="540">
                  <c:v>2989.7196779999999</c:v>
                </c:pt>
                <c:pt idx="541">
                  <c:v>3011.3172490000002</c:v>
                </c:pt>
                <c:pt idx="542">
                  <c:v>3012.3171360000001</c:v>
                </c:pt>
                <c:pt idx="543">
                  <c:v>3013.3170239999999</c:v>
                </c:pt>
                <c:pt idx="544">
                  <c:v>3034.9145939999999</c:v>
                </c:pt>
                <c:pt idx="545">
                  <c:v>3035.9144809999998</c:v>
                </c:pt>
                <c:pt idx="546">
                  <c:v>3035.9144809999998</c:v>
                </c:pt>
                <c:pt idx="547">
                  <c:v>3035.9144809999998</c:v>
                </c:pt>
                <c:pt idx="548">
                  <c:v>3036.9143690000001</c:v>
                </c:pt>
                <c:pt idx="549">
                  <c:v>3058.511939</c:v>
                </c:pt>
                <c:pt idx="550">
                  <c:v>3059.5118259999999</c:v>
                </c:pt>
                <c:pt idx="551">
                  <c:v>3060.5117140000002</c:v>
                </c:pt>
                <c:pt idx="552">
                  <c:v>3082.1092840000001</c:v>
                </c:pt>
                <c:pt idx="553">
                  <c:v>3083.1091710000001</c:v>
                </c:pt>
                <c:pt idx="554">
                  <c:v>3083.1091710000001</c:v>
                </c:pt>
                <c:pt idx="555">
                  <c:v>3083.1091710000001</c:v>
                </c:pt>
                <c:pt idx="556">
                  <c:v>3084.1090589999999</c:v>
                </c:pt>
                <c:pt idx="557">
                  <c:v>3105.7066289999998</c:v>
                </c:pt>
                <c:pt idx="558">
                  <c:v>3106.7065160000002</c:v>
                </c:pt>
                <c:pt idx="559">
                  <c:v>3107.706404</c:v>
                </c:pt>
                <c:pt idx="560">
                  <c:v>3129.3039739999999</c:v>
                </c:pt>
                <c:pt idx="561">
                  <c:v>3130.3038609999999</c:v>
                </c:pt>
                <c:pt idx="562">
                  <c:v>3130.3038609999999</c:v>
                </c:pt>
                <c:pt idx="563">
                  <c:v>3130.3038609999999</c:v>
                </c:pt>
                <c:pt idx="564">
                  <c:v>3131.3037490000002</c:v>
                </c:pt>
                <c:pt idx="565">
                  <c:v>3152.9013190000001</c:v>
                </c:pt>
                <c:pt idx="566">
                  <c:v>3153.901206</c:v>
                </c:pt>
                <c:pt idx="567">
                  <c:v>3154.9010939999998</c:v>
                </c:pt>
                <c:pt idx="568">
                  <c:v>3176.4986640000002</c:v>
                </c:pt>
                <c:pt idx="569">
                  <c:v>3177.4985510000001</c:v>
                </c:pt>
                <c:pt idx="570">
                  <c:v>3177.4985510000001</c:v>
                </c:pt>
                <c:pt idx="571">
                  <c:v>3177.4985510000001</c:v>
                </c:pt>
                <c:pt idx="572">
                  <c:v>3178.498439</c:v>
                </c:pt>
                <c:pt idx="573">
                  <c:v>3200.0960089999999</c:v>
                </c:pt>
                <c:pt idx="574">
                  <c:v>3201.0958959999998</c:v>
                </c:pt>
                <c:pt idx="575">
                  <c:v>3202.0957840000001</c:v>
                </c:pt>
                <c:pt idx="576">
                  <c:v>3223.693354</c:v>
                </c:pt>
                <c:pt idx="577">
                  <c:v>3224.6932409999999</c:v>
                </c:pt>
                <c:pt idx="578">
                  <c:v>3224.6932409999999</c:v>
                </c:pt>
                <c:pt idx="579">
                  <c:v>3224.6932409999999</c:v>
                </c:pt>
                <c:pt idx="580">
                  <c:v>3225.6931290000002</c:v>
                </c:pt>
                <c:pt idx="581">
                  <c:v>3247.2906990000001</c:v>
                </c:pt>
                <c:pt idx="582">
                  <c:v>3248.290587</c:v>
                </c:pt>
                <c:pt idx="583">
                  <c:v>3249.2904739999999</c:v>
                </c:pt>
                <c:pt idx="584">
                  <c:v>3270.8880439999998</c:v>
                </c:pt>
                <c:pt idx="585">
                  <c:v>3271.8879320000001</c:v>
                </c:pt>
                <c:pt idx="586">
                  <c:v>3271.8879320000001</c:v>
                </c:pt>
                <c:pt idx="587">
                  <c:v>3271.8879320000001</c:v>
                </c:pt>
                <c:pt idx="588">
                  <c:v>3272.887819</c:v>
                </c:pt>
                <c:pt idx="589">
                  <c:v>3294.4853889999999</c:v>
                </c:pt>
                <c:pt idx="590">
                  <c:v>3295.4852770000002</c:v>
                </c:pt>
                <c:pt idx="591">
                  <c:v>3296.4851640000002</c:v>
                </c:pt>
                <c:pt idx="592">
                  <c:v>3318.0827340000001</c:v>
                </c:pt>
                <c:pt idx="593">
                  <c:v>3319.0826219999999</c:v>
                </c:pt>
                <c:pt idx="594">
                  <c:v>3319.0826219999999</c:v>
                </c:pt>
                <c:pt idx="595">
                  <c:v>3319.0826219999999</c:v>
                </c:pt>
                <c:pt idx="596">
                  <c:v>3319.0826219999999</c:v>
                </c:pt>
                <c:pt idx="597">
                  <c:v>3320.0825089999998</c:v>
                </c:pt>
                <c:pt idx="598">
                  <c:v>3321.0823970000001</c:v>
                </c:pt>
                <c:pt idx="599">
                  <c:v>3340.68111</c:v>
                </c:pt>
                <c:pt idx="600">
                  <c:v>3341.6810820000001</c:v>
                </c:pt>
                <c:pt idx="601">
                  <c:v>3342.6810540000001</c:v>
                </c:pt>
                <c:pt idx="602">
                  <c:v>3343.6810260000002</c:v>
                </c:pt>
                <c:pt idx="603">
                  <c:v>3344.6809979999998</c:v>
                </c:pt>
                <c:pt idx="604">
                  <c:v>3364.2808140000002</c:v>
                </c:pt>
                <c:pt idx="605">
                  <c:v>3365.2808140000002</c:v>
                </c:pt>
                <c:pt idx="606">
                  <c:v>3366.2808140000002</c:v>
                </c:pt>
                <c:pt idx="607">
                  <c:v>3366.2808140000002</c:v>
                </c:pt>
                <c:pt idx="608">
                  <c:v>3366.2808140000002</c:v>
                </c:pt>
              </c:numCache>
            </c:numRef>
          </c:xVal>
          <c:yVal>
            <c:numRef>
              <c:f>DRRIN_E1!$O$2:$O$610</c:f>
              <c:numCache>
                <c:formatCode>General</c:formatCode>
                <c:ptCount val="60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7.3499999999999996E-2</c:v>
                </c:pt>
                <c:pt idx="5">
                  <c:v>8.1000000000000003E-2</c:v>
                </c:pt>
                <c:pt idx="6">
                  <c:v>8.8499999999999995E-2</c:v>
                </c:pt>
                <c:pt idx="7">
                  <c:v>9.5999000000000001E-2</c:v>
                </c:pt>
                <c:pt idx="8">
                  <c:v>0.10349899999999999</c:v>
                </c:pt>
                <c:pt idx="9">
                  <c:v>0.323994</c:v>
                </c:pt>
                <c:pt idx="10">
                  <c:v>0.33899400000000002</c:v>
                </c:pt>
                <c:pt idx="11">
                  <c:v>0.353993</c:v>
                </c:pt>
                <c:pt idx="12">
                  <c:v>0.353993</c:v>
                </c:pt>
                <c:pt idx="13">
                  <c:v>0.353993</c:v>
                </c:pt>
                <c:pt idx="14">
                  <c:v>0.353993</c:v>
                </c:pt>
                <c:pt idx="15">
                  <c:v>0.36899300000000002</c:v>
                </c:pt>
                <c:pt idx="16">
                  <c:v>0.69298000000000004</c:v>
                </c:pt>
                <c:pt idx="17">
                  <c:v>0.70798000000000005</c:v>
                </c:pt>
                <c:pt idx="18">
                  <c:v>0.72297900000000004</c:v>
                </c:pt>
                <c:pt idx="19">
                  <c:v>1.046967</c:v>
                </c:pt>
                <c:pt idx="20">
                  <c:v>1.0619670000000001</c:v>
                </c:pt>
                <c:pt idx="21">
                  <c:v>1.0619670000000001</c:v>
                </c:pt>
                <c:pt idx="22">
                  <c:v>1.0619670000000001</c:v>
                </c:pt>
                <c:pt idx="23">
                  <c:v>1.0769660000000001</c:v>
                </c:pt>
                <c:pt idx="24">
                  <c:v>1.400954</c:v>
                </c:pt>
                <c:pt idx="25">
                  <c:v>1.415953</c:v>
                </c:pt>
                <c:pt idx="26">
                  <c:v>1.4309529999999999</c:v>
                </c:pt>
                <c:pt idx="27">
                  <c:v>1.7549410000000001</c:v>
                </c:pt>
                <c:pt idx="28">
                  <c:v>1.7699400000000001</c:v>
                </c:pt>
                <c:pt idx="29">
                  <c:v>1.7699400000000001</c:v>
                </c:pt>
                <c:pt idx="30">
                  <c:v>1.7699400000000001</c:v>
                </c:pt>
                <c:pt idx="31">
                  <c:v>1.7849390000000001</c:v>
                </c:pt>
                <c:pt idx="32">
                  <c:v>2.108927</c:v>
                </c:pt>
                <c:pt idx="33">
                  <c:v>2.1239270000000001</c:v>
                </c:pt>
                <c:pt idx="34">
                  <c:v>2.1389260000000001</c:v>
                </c:pt>
                <c:pt idx="35">
                  <c:v>2.462914</c:v>
                </c:pt>
                <c:pt idx="36">
                  <c:v>2.477913</c:v>
                </c:pt>
                <c:pt idx="37">
                  <c:v>2.477913</c:v>
                </c:pt>
                <c:pt idx="38">
                  <c:v>2.477913</c:v>
                </c:pt>
                <c:pt idx="39">
                  <c:v>2.4929130000000002</c:v>
                </c:pt>
                <c:pt idx="40">
                  <c:v>2.8169010000000001</c:v>
                </c:pt>
                <c:pt idx="41">
                  <c:v>2.8319000000000001</c:v>
                </c:pt>
                <c:pt idx="42">
                  <c:v>2.8469000000000002</c:v>
                </c:pt>
                <c:pt idx="43">
                  <c:v>3.170887</c:v>
                </c:pt>
                <c:pt idx="44">
                  <c:v>3.1858870000000001</c:v>
                </c:pt>
                <c:pt idx="45">
                  <c:v>3.1858870000000001</c:v>
                </c:pt>
                <c:pt idx="46">
                  <c:v>3.1858870000000001</c:v>
                </c:pt>
                <c:pt idx="47">
                  <c:v>3.2008860000000001</c:v>
                </c:pt>
                <c:pt idx="48">
                  <c:v>3.5248740000000001</c:v>
                </c:pt>
                <c:pt idx="49">
                  <c:v>3.5398740000000002</c:v>
                </c:pt>
                <c:pt idx="50">
                  <c:v>3.5548730000000002</c:v>
                </c:pt>
                <c:pt idx="51">
                  <c:v>3.8788610000000001</c:v>
                </c:pt>
                <c:pt idx="52">
                  <c:v>3.8938600000000001</c:v>
                </c:pt>
                <c:pt idx="53">
                  <c:v>3.8938600000000001</c:v>
                </c:pt>
                <c:pt idx="54">
                  <c:v>3.8938600000000001</c:v>
                </c:pt>
                <c:pt idx="55">
                  <c:v>3.9088599999999998</c:v>
                </c:pt>
                <c:pt idx="56">
                  <c:v>4.2328479999999997</c:v>
                </c:pt>
                <c:pt idx="57">
                  <c:v>4.2478470000000002</c:v>
                </c:pt>
                <c:pt idx="58">
                  <c:v>4.2628459999999997</c:v>
                </c:pt>
                <c:pt idx="59">
                  <c:v>4.5868339999999996</c:v>
                </c:pt>
                <c:pt idx="60">
                  <c:v>4.6018340000000002</c:v>
                </c:pt>
                <c:pt idx="61">
                  <c:v>4.6018340000000002</c:v>
                </c:pt>
                <c:pt idx="62">
                  <c:v>4.6018340000000002</c:v>
                </c:pt>
                <c:pt idx="63">
                  <c:v>4.6168329999999997</c:v>
                </c:pt>
                <c:pt idx="64">
                  <c:v>4.9408209999999997</c:v>
                </c:pt>
                <c:pt idx="65">
                  <c:v>4.9558210000000003</c:v>
                </c:pt>
                <c:pt idx="66">
                  <c:v>4.9708199999999998</c:v>
                </c:pt>
                <c:pt idx="67">
                  <c:v>5.2948079999999997</c:v>
                </c:pt>
                <c:pt idx="68">
                  <c:v>5.3098070000000002</c:v>
                </c:pt>
                <c:pt idx="69">
                  <c:v>5.3098070000000002</c:v>
                </c:pt>
                <c:pt idx="70">
                  <c:v>5.3098070000000002</c:v>
                </c:pt>
                <c:pt idx="71">
                  <c:v>5.3248069999999998</c:v>
                </c:pt>
                <c:pt idx="72">
                  <c:v>5.6487949999999998</c:v>
                </c:pt>
                <c:pt idx="73">
                  <c:v>5.6637940000000002</c:v>
                </c:pt>
                <c:pt idx="74">
                  <c:v>5.6787929999999998</c:v>
                </c:pt>
                <c:pt idx="75">
                  <c:v>6.0027809999999997</c:v>
                </c:pt>
                <c:pt idx="76">
                  <c:v>6.0177810000000003</c:v>
                </c:pt>
                <c:pt idx="77">
                  <c:v>6.0177810000000003</c:v>
                </c:pt>
                <c:pt idx="78">
                  <c:v>6.0177810000000003</c:v>
                </c:pt>
                <c:pt idx="79">
                  <c:v>6.0327799999999998</c:v>
                </c:pt>
                <c:pt idx="80">
                  <c:v>6.3567679999999998</c:v>
                </c:pt>
                <c:pt idx="81">
                  <c:v>6.3717670000000002</c:v>
                </c:pt>
                <c:pt idx="82">
                  <c:v>6.3867669999999999</c:v>
                </c:pt>
                <c:pt idx="83">
                  <c:v>6.7107549999999998</c:v>
                </c:pt>
                <c:pt idx="84">
                  <c:v>6.7257540000000002</c:v>
                </c:pt>
                <c:pt idx="85">
                  <c:v>6.7257540000000002</c:v>
                </c:pt>
                <c:pt idx="86">
                  <c:v>6.7257540000000002</c:v>
                </c:pt>
                <c:pt idx="87">
                  <c:v>6.7407539999999999</c:v>
                </c:pt>
                <c:pt idx="88">
                  <c:v>7.0647409999999997</c:v>
                </c:pt>
                <c:pt idx="89">
                  <c:v>7.0797410000000003</c:v>
                </c:pt>
                <c:pt idx="90">
                  <c:v>7.0947399999999998</c:v>
                </c:pt>
                <c:pt idx="91">
                  <c:v>7.4187279999999998</c:v>
                </c:pt>
                <c:pt idx="92">
                  <c:v>7.4337280000000003</c:v>
                </c:pt>
                <c:pt idx="93">
                  <c:v>7.4337280000000003</c:v>
                </c:pt>
                <c:pt idx="94">
                  <c:v>7.4337280000000003</c:v>
                </c:pt>
                <c:pt idx="95">
                  <c:v>7.4337280000000003</c:v>
                </c:pt>
                <c:pt idx="96">
                  <c:v>7.4487269999999999</c:v>
                </c:pt>
                <c:pt idx="97">
                  <c:v>7.4637260000000003</c:v>
                </c:pt>
                <c:pt idx="98">
                  <c:v>7.684221</c:v>
                </c:pt>
                <c:pt idx="99">
                  <c:v>7.6917210000000003</c:v>
                </c:pt>
                <c:pt idx="100">
                  <c:v>7.6992209999999996</c:v>
                </c:pt>
                <c:pt idx="101">
                  <c:v>7.7067209999999999</c:v>
                </c:pt>
                <c:pt idx="102">
                  <c:v>7.7142210000000002</c:v>
                </c:pt>
                <c:pt idx="103">
                  <c:v>7.7877210000000003</c:v>
                </c:pt>
                <c:pt idx="104">
                  <c:v>7.7877210000000003</c:v>
                </c:pt>
                <c:pt idx="105">
                  <c:v>7.7877210000000003</c:v>
                </c:pt>
                <c:pt idx="106">
                  <c:v>7.7877210000000003</c:v>
                </c:pt>
                <c:pt idx="107">
                  <c:v>7.7877210000000003</c:v>
                </c:pt>
                <c:pt idx="108">
                  <c:v>7.7877210000000003</c:v>
                </c:pt>
                <c:pt idx="109">
                  <c:v>7.7877210000000003</c:v>
                </c:pt>
                <c:pt idx="110">
                  <c:v>7.7877210000000003</c:v>
                </c:pt>
                <c:pt idx="111">
                  <c:v>7.7877210000000003</c:v>
                </c:pt>
                <c:pt idx="112">
                  <c:v>7.7877210000000003</c:v>
                </c:pt>
                <c:pt idx="113">
                  <c:v>7.7877210000000003</c:v>
                </c:pt>
                <c:pt idx="114">
                  <c:v>7.7877210000000003</c:v>
                </c:pt>
                <c:pt idx="115">
                  <c:v>7.7877210000000003</c:v>
                </c:pt>
                <c:pt idx="116">
                  <c:v>7.7877210000000003</c:v>
                </c:pt>
                <c:pt idx="117">
                  <c:v>7.7877210000000003</c:v>
                </c:pt>
                <c:pt idx="118">
                  <c:v>7.7877210000000003</c:v>
                </c:pt>
                <c:pt idx="119">
                  <c:v>7.7877210000000003</c:v>
                </c:pt>
                <c:pt idx="120">
                  <c:v>7.7877210000000003</c:v>
                </c:pt>
                <c:pt idx="121">
                  <c:v>7.7877210000000003</c:v>
                </c:pt>
                <c:pt idx="122">
                  <c:v>7.7877210000000003</c:v>
                </c:pt>
                <c:pt idx="123">
                  <c:v>7.7877210000000003</c:v>
                </c:pt>
                <c:pt idx="124">
                  <c:v>7.7877210000000003</c:v>
                </c:pt>
                <c:pt idx="125">
                  <c:v>7.7877210000000003</c:v>
                </c:pt>
                <c:pt idx="126">
                  <c:v>7.7877210000000003</c:v>
                </c:pt>
                <c:pt idx="127">
                  <c:v>7.7877210000000003</c:v>
                </c:pt>
                <c:pt idx="128">
                  <c:v>7.7877210000000003</c:v>
                </c:pt>
                <c:pt idx="129">
                  <c:v>7.7877210000000003</c:v>
                </c:pt>
                <c:pt idx="130">
                  <c:v>7.7877210000000003</c:v>
                </c:pt>
                <c:pt idx="131">
                  <c:v>7.7877210000000003</c:v>
                </c:pt>
                <c:pt idx="132">
                  <c:v>7.7877210000000003</c:v>
                </c:pt>
                <c:pt idx="133">
                  <c:v>7.7877210000000003</c:v>
                </c:pt>
                <c:pt idx="134">
                  <c:v>7.7877210000000003</c:v>
                </c:pt>
                <c:pt idx="135">
                  <c:v>7.7877210000000003</c:v>
                </c:pt>
                <c:pt idx="136">
                  <c:v>7.7877210000000003</c:v>
                </c:pt>
                <c:pt idx="137">
                  <c:v>7.7877210000000003</c:v>
                </c:pt>
                <c:pt idx="138">
                  <c:v>7.7877210000000003</c:v>
                </c:pt>
                <c:pt idx="139">
                  <c:v>7.7877210000000003</c:v>
                </c:pt>
                <c:pt idx="140">
                  <c:v>7.7877210000000003</c:v>
                </c:pt>
                <c:pt idx="141">
                  <c:v>7.7877210000000003</c:v>
                </c:pt>
                <c:pt idx="142">
                  <c:v>7.7877210000000003</c:v>
                </c:pt>
                <c:pt idx="143">
                  <c:v>7.7877210000000003</c:v>
                </c:pt>
                <c:pt idx="144">
                  <c:v>7.7877210000000003</c:v>
                </c:pt>
                <c:pt idx="145">
                  <c:v>7.7877210000000003</c:v>
                </c:pt>
                <c:pt idx="146">
                  <c:v>7.7877210000000003</c:v>
                </c:pt>
                <c:pt idx="147">
                  <c:v>7.7877210000000003</c:v>
                </c:pt>
                <c:pt idx="148">
                  <c:v>7.7877210000000003</c:v>
                </c:pt>
                <c:pt idx="149">
                  <c:v>7.7877210000000003</c:v>
                </c:pt>
                <c:pt idx="150">
                  <c:v>7.7877210000000003</c:v>
                </c:pt>
                <c:pt idx="151">
                  <c:v>7.7877210000000003</c:v>
                </c:pt>
                <c:pt idx="152">
                  <c:v>7.7877210000000003</c:v>
                </c:pt>
                <c:pt idx="153">
                  <c:v>7.7877210000000003</c:v>
                </c:pt>
                <c:pt idx="154">
                  <c:v>7.7877210000000003</c:v>
                </c:pt>
                <c:pt idx="155">
                  <c:v>7.7877210000000003</c:v>
                </c:pt>
                <c:pt idx="156">
                  <c:v>7.7877210000000003</c:v>
                </c:pt>
                <c:pt idx="157">
                  <c:v>7.7877210000000003</c:v>
                </c:pt>
                <c:pt idx="158">
                  <c:v>7.7877210000000003</c:v>
                </c:pt>
                <c:pt idx="159">
                  <c:v>7.7877210000000003</c:v>
                </c:pt>
                <c:pt idx="160">
                  <c:v>7.7877210000000003</c:v>
                </c:pt>
                <c:pt idx="161">
                  <c:v>7.7877210000000003</c:v>
                </c:pt>
                <c:pt idx="162">
                  <c:v>7.7877210000000003</c:v>
                </c:pt>
                <c:pt idx="163">
                  <c:v>7.7877210000000003</c:v>
                </c:pt>
                <c:pt idx="164">
                  <c:v>7.7877210000000003</c:v>
                </c:pt>
                <c:pt idx="165">
                  <c:v>7.7877210000000003</c:v>
                </c:pt>
                <c:pt idx="166">
                  <c:v>7.7877210000000003</c:v>
                </c:pt>
                <c:pt idx="167">
                  <c:v>7.7877210000000003</c:v>
                </c:pt>
                <c:pt idx="168">
                  <c:v>7.7877210000000003</c:v>
                </c:pt>
                <c:pt idx="169">
                  <c:v>7.7877210000000003</c:v>
                </c:pt>
                <c:pt idx="170">
                  <c:v>7.7877210000000003</c:v>
                </c:pt>
                <c:pt idx="171">
                  <c:v>7.7877210000000003</c:v>
                </c:pt>
                <c:pt idx="172">
                  <c:v>7.7877210000000003</c:v>
                </c:pt>
                <c:pt idx="173">
                  <c:v>7.7877210000000003</c:v>
                </c:pt>
                <c:pt idx="174">
                  <c:v>7.7877210000000003</c:v>
                </c:pt>
                <c:pt idx="175">
                  <c:v>7.7877210000000003</c:v>
                </c:pt>
                <c:pt idx="176">
                  <c:v>7.7877210000000003</c:v>
                </c:pt>
                <c:pt idx="177">
                  <c:v>7.7877210000000003</c:v>
                </c:pt>
                <c:pt idx="178">
                  <c:v>7.7877210000000003</c:v>
                </c:pt>
                <c:pt idx="179">
                  <c:v>7.7877210000000003</c:v>
                </c:pt>
                <c:pt idx="180">
                  <c:v>7.7877210000000003</c:v>
                </c:pt>
                <c:pt idx="181">
                  <c:v>7.7877210000000003</c:v>
                </c:pt>
                <c:pt idx="182">
                  <c:v>7.7877210000000003</c:v>
                </c:pt>
                <c:pt idx="183">
                  <c:v>7.7877210000000003</c:v>
                </c:pt>
                <c:pt idx="184">
                  <c:v>7.7877210000000003</c:v>
                </c:pt>
                <c:pt idx="185">
                  <c:v>7.7877210000000003</c:v>
                </c:pt>
                <c:pt idx="186">
                  <c:v>7.7877210000000003</c:v>
                </c:pt>
                <c:pt idx="187">
                  <c:v>7.7877210000000003</c:v>
                </c:pt>
                <c:pt idx="188">
                  <c:v>7.7877210000000003</c:v>
                </c:pt>
                <c:pt idx="189">
                  <c:v>7.7877210000000003</c:v>
                </c:pt>
                <c:pt idx="190">
                  <c:v>7.7877210000000003</c:v>
                </c:pt>
                <c:pt idx="191">
                  <c:v>7.7877210000000003</c:v>
                </c:pt>
                <c:pt idx="192">
                  <c:v>7.7632219999999998</c:v>
                </c:pt>
                <c:pt idx="193">
                  <c:v>7.7607220000000003</c:v>
                </c:pt>
                <c:pt idx="194">
                  <c:v>7.758222</c:v>
                </c:pt>
                <c:pt idx="195">
                  <c:v>7.7557219999999996</c:v>
                </c:pt>
                <c:pt idx="196">
                  <c:v>7.7532220000000001</c:v>
                </c:pt>
                <c:pt idx="197">
                  <c:v>7.6797250000000004</c:v>
                </c:pt>
                <c:pt idx="198">
                  <c:v>7.6747259999999997</c:v>
                </c:pt>
                <c:pt idx="199">
                  <c:v>7.6697259999999998</c:v>
                </c:pt>
                <c:pt idx="200">
                  <c:v>7.6697259999999998</c:v>
                </c:pt>
                <c:pt idx="201">
                  <c:v>7.6697259999999998</c:v>
                </c:pt>
                <c:pt idx="202">
                  <c:v>7.6647259999999999</c:v>
                </c:pt>
                <c:pt idx="203">
                  <c:v>7.5567310000000001</c:v>
                </c:pt>
                <c:pt idx="204">
                  <c:v>7.5517310000000002</c:v>
                </c:pt>
                <c:pt idx="205">
                  <c:v>7.5467320000000004</c:v>
                </c:pt>
                <c:pt idx="206">
                  <c:v>7.4387369999999997</c:v>
                </c:pt>
                <c:pt idx="207">
                  <c:v>7.4337369999999998</c:v>
                </c:pt>
                <c:pt idx="208">
                  <c:v>7.4287369999999999</c:v>
                </c:pt>
                <c:pt idx="209">
                  <c:v>7.423737</c:v>
                </c:pt>
                <c:pt idx="210">
                  <c:v>7.5204199999999997</c:v>
                </c:pt>
                <c:pt idx="211">
                  <c:v>7.535285</c:v>
                </c:pt>
                <c:pt idx="212">
                  <c:v>7.5501500000000004</c:v>
                </c:pt>
                <c:pt idx="213">
                  <c:v>7.5650149999999998</c:v>
                </c:pt>
                <c:pt idx="214">
                  <c:v>7.5798810000000003</c:v>
                </c:pt>
                <c:pt idx="215">
                  <c:v>7.5785629999999999</c:v>
                </c:pt>
                <c:pt idx="216">
                  <c:v>7.5635640000000004</c:v>
                </c:pt>
                <c:pt idx="217">
                  <c:v>7.548565</c:v>
                </c:pt>
                <c:pt idx="218">
                  <c:v>7.548565</c:v>
                </c:pt>
                <c:pt idx="219">
                  <c:v>7.548565</c:v>
                </c:pt>
                <c:pt idx="220">
                  <c:v>7.548565</c:v>
                </c:pt>
                <c:pt idx="221">
                  <c:v>7.5335650000000003</c:v>
                </c:pt>
                <c:pt idx="222">
                  <c:v>7.2041089999999999</c:v>
                </c:pt>
                <c:pt idx="223">
                  <c:v>7.1891090000000002</c:v>
                </c:pt>
                <c:pt idx="224">
                  <c:v>7.1741099999999998</c:v>
                </c:pt>
                <c:pt idx="225">
                  <c:v>6.8446530000000001</c:v>
                </c:pt>
                <c:pt idx="226">
                  <c:v>6.8296539999999997</c:v>
                </c:pt>
                <c:pt idx="227">
                  <c:v>6.8296539999999997</c:v>
                </c:pt>
                <c:pt idx="228">
                  <c:v>6.8296539999999997</c:v>
                </c:pt>
                <c:pt idx="229">
                  <c:v>6.814654</c:v>
                </c:pt>
                <c:pt idx="230">
                  <c:v>6.4851979999999996</c:v>
                </c:pt>
                <c:pt idx="231">
                  <c:v>6.4701979999999999</c:v>
                </c:pt>
                <c:pt idx="232">
                  <c:v>6.4551990000000004</c:v>
                </c:pt>
                <c:pt idx="233">
                  <c:v>6.1257419999999998</c:v>
                </c:pt>
                <c:pt idx="234">
                  <c:v>6.1107430000000003</c:v>
                </c:pt>
                <c:pt idx="235">
                  <c:v>6.1107430000000003</c:v>
                </c:pt>
                <c:pt idx="236">
                  <c:v>6.1107430000000003</c:v>
                </c:pt>
                <c:pt idx="237">
                  <c:v>6.0957429999999997</c:v>
                </c:pt>
                <c:pt idx="238">
                  <c:v>5.7662870000000002</c:v>
                </c:pt>
                <c:pt idx="239">
                  <c:v>5.7512869999999996</c:v>
                </c:pt>
                <c:pt idx="240">
                  <c:v>5.7362880000000001</c:v>
                </c:pt>
                <c:pt idx="241">
                  <c:v>5.4068310000000004</c:v>
                </c:pt>
                <c:pt idx="242">
                  <c:v>5.391832</c:v>
                </c:pt>
                <c:pt idx="243">
                  <c:v>5.391832</c:v>
                </c:pt>
                <c:pt idx="244">
                  <c:v>5.391832</c:v>
                </c:pt>
                <c:pt idx="245">
                  <c:v>5.3768320000000003</c:v>
                </c:pt>
                <c:pt idx="246">
                  <c:v>5.0473759999999999</c:v>
                </c:pt>
                <c:pt idx="247">
                  <c:v>5.0323760000000002</c:v>
                </c:pt>
                <c:pt idx="248">
                  <c:v>5.0173769999999998</c:v>
                </c:pt>
                <c:pt idx="249">
                  <c:v>4.6879200000000001</c:v>
                </c:pt>
                <c:pt idx="250">
                  <c:v>4.6729209999999997</c:v>
                </c:pt>
                <c:pt idx="251">
                  <c:v>4.6729209999999997</c:v>
                </c:pt>
                <c:pt idx="252">
                  <c:v>4.6729209999999997</c:v>
                </c:pt>
                <c:pt idx="253">
                  <c:v>4.657921</c:v>
                </c:pt>
                <c:pt idx="254">
                  <c:v>4.3284649999999996</c:v>
                </c:pt>
                <c:pt idx="255">
                  <c:v>4.3134649999999999</c:v>
                </c:pt>
                <c:pt idx="256">
                  <c:v>4.2984660000000003</c:v>
                </c:pt>
                <c:pt idx="257">
                  <c:v>3.9690089999999998</c:v>
                </c:pt>
                <c:pt idx="258">
                  <c:v>3.9540099999999998</c:v>
                </c:pt>
                <c:pt idx="259">
                  <c:v>3.9540099999999998</c:v>
                </c:pt>
                <c:pt idx="260">
                  <c:v>3.9540099999999998</c:v>
                </c:pt>
                <c:pt idx="261">
                  <c:v>3.9390109999999998</c:v>
                </c:pt>
                <c:pt idx="262">
                  <c:v>3.6095540000000002</c:v>
                </c:pt>
                <c:pt idx="263">
                  <c:v>3.5945550000000002</c:v>
                </c:pt>
                <c:pt idx="264">
                  <c:v>3.579555</c:v>
                </c:pt>
                <c:pt idx="265">
                  <c:v>3.2500990000000001</c:v>
                </c:pt>
                <c:pt idx="266">
                  <c:v>3.2350989999999999</c:v>
                </c:pt>
                <c:pt idx="267">
                  <c:v>3.2350989999999999</c:v>
                </c:pt>
                <c:pt idx="268">
                  <c:v>3.2350989999999999</c:v>
                </c:pt>
                <c:pt idx="269">
                  <c:v>3.2201</c:v>
                </c:pt>
                <c:pt idx="270">
                  <c:v>2.8906429999999999</c:v>
                </c:pt>
                <c:pt idx="271">
                  <c:v>2.8756439999999999</c:v>
                </c:pt>
                <c:pt idx="272">
                  <c:v>2.8606440000000002</c:v>
                </c:pt>
                <c:pt idx="273">
                  <c:v>2.5311880000000002</c:v>
                </c:pt>
                <c:pt idx="274">
                  <c:v>2.5161880000000001</c:v>
                </c:pt>
                <c:pt idx="275">
                  <c:v>2.5161880000000001</c:v>
                </c:pt>
                <c:pt idx="276">
                  <c:v>2.5161880000000001</c:v>
                </c:pt>
                <c:pt idx="277">
                  <c:v>2.5011890000000001</c:v>
                </c:pt>
                <c:pt idx="278">
                  <c:v>2.171732</c:v>
                </c:pt>
                <c:pt idx="279">
                  <c:v>2.156733</c:v>
                </c:pt>
                <c:pt idx="280">
                  <c:v>2.1417329999999999</c:v>
                </c:pt>
                <c:pt idx="281">
                  <c:v>1.8122769999999999</c:v>
                </c:pt>
                <c:pt idx="282">
                  <c:v>1.797277</c:v>
                </c:pt>
                <c:pt idx="283">
                  <c:v>1.797277</c:v>
                </c:pt>
                <c:pt idx="284">
                  <c:v>1.797277</c:v>
                </c:pt>
                <c:pt idx="285">
                  <c:v>1.782278</c:v>
                </c:pt>
                <c:pt idx="286">
                  <c:v>1.4528209999999999</c:v>
                </c:pt>
                <c:pt idx="287">
                  <c:v>1.4378219999999999</c:v>
                </c:pt>
                <c:pt idx="288">
                  <c:v>1.422822</c:v>
                </c:pt>
                <c:pt idx="289">
                  <c:v>1.0933660000000001</c:v>
                </c:pt>
                <c:pt idx="290">
                  <c:v>1.0783659999999999</c:v>
                </c:pt>
                <c:pt idx="291">
                  <c:v>1.0783659999999999</c:v>
                </c:pt>
                <c:pt idx="292">
                  <c:v>1.0783659999999999</c:v>
                </c:pt>
                <c:pt idx="293">
                  <c:v>1.063367</c:v>
                </c:pt>
                <c:pt idx="294">
                  <c:v>0.73390999999999995</c:v>
                </c:pt>
                <c:pt idx="295">
                  <c:v>0.71891099999999997</c:v>
                </c:pt>
                <c:pt idx="296">
                  <c:v>0.70391099999999995</c:v>
                </c:pt>
                <c:pt idx="297">
                  <c:v>0.37445499999999998</c:v>
                </c:pt>
                <c:pt idx="298">
                  <c:v>0.35945500000000002</c:v>
                </c:pt>
                <c:pt idx="299">
                  <c:v>0.35945500000000002</c:v>
                </c:pt>
                <c:pt idx="300">
                  <c:v>0.34445599999999998</c:v>
                </c:pt>
                <c:pt idx="301">
                  <c:v>1.4999E-2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-1.4999E-2</c:v>
                </c:pt>
                <c:pt idx="307">
                  <c:v>-0.34445599999999998</c:v>
                </c:pt>
                <c:pt idx="308">
                  <c:v>-0.35945500000000002</c:v>
                </c:pt>
                <c:pt idx="309">
                  <c:v>-0.35945500000000002</c:v>
                </c:pt>
                <c:pt idx="310">
                  <c:v>-0.37445499999999998</c:v>
                </c:pt>
                <c:pt idx="311">
                  <c:v>-0.70391099999999995</c:v>
                </c:pt>
                <c:pt idx="312">
                  <c:v>-0.71891099999999997</c:v>
                </c:pt>
                <c:pt idx="313">
                  <c:v>-0.73390999999999995</c:v>
                </c:pt>
                <c:pt idx="314">
                  <c:v>-1.063367</c:v>
                </c:pt>
                <c:pt idx="315">
                  <c:v>-1.0783659999999999</c:v>
                </c:pt>
                <c:pt idx="316">
                  <c:v>-1.0783659999999999</c:v>
                </c:pt>
                <c:pt idx="317">
                  <c:v>-1.0783659999999999</c:v>
                </c:pt>
                <c:pt idx="318">
                  <c:v>-1.0933660000000001</c:v>
                </c:pt>
                <c:pt idx="319">
                  <c:v>-1.422822</c:v>
                </c:pt>
                <c:pt idx="320">
                  <c:v>-1.4378219999999999</c:v>
                </c:pt>
                <c:pt idx="321">
                  <c:v>-1.4528209999999999</c:v>
                </c:pt>
                <c:pt idx="322">
                  <c:v>-1.782278</c:v>
                </c:pt>
                <c:pt idx="323">
                  <c:v>-1.797277</c:v>
                </c:pt>
                <c:pt idx="324">
                  <c:v>-1.797277</c:v>
                </c:pt>
                <c:pt idx="325">
                  <c:v>-1.797277</c:v>
                </c:pt>
                <c:pt idx="326">
                  <c:v>-1.8122769999999999</c:v>
                </c:pt>
                <c:pt idx="327">
                  <c:v>-2.1417329999999999</c:v>
                </c:pt>
                <c:pt idx="328">
                  <c:v>-2.156733</c:v>
                </c:pt>
                <c:pt idx="329">
                  <c:v>-2.171732</c:v>
                </c:pt>
                <c:pt idx="330">
                  <c:v>-2.5011890000000001</c:v>
                </c:pt>
                <c:pt idx="331">
                  <c:v>-2.5161880000000001</c:v>
                </c:pt>
                <c:pt idx="332">
                  <c:v>-2.5161880000000001</c:v>
                </c:pt>
                <c:pt idx="333">
                  <c:v>-2.5161880000000001</c:v>
                </c:pt>
                <c:pt idx="334">
                  <c:v>-2.5311880000000002</c:v>
                </c:pt>
                <c:pt idx="335">
                  <c:v>-2.8606440000000002</c:v>
                </c:pt>
                <c:pt idx="336">
                  <c:v>-2.8756439999999999</c:v>
                </c:pt>
                <c:pt idx="337">
                  <c:v>-2.8906429999999999</c:v>
                </c:pt>
                <c:pt idx="338">
                  <c:v>-3.2201</c:v>
                </c:pt>
                <c:pt idx="339">
                  <c:v>-3.2350989999999999</c:v>
                </c:pt>
                <c:pt idx="340">
                  <c:v>-3.2350989999999999</c:v>
                </c:pt>
                <c:pt idx="341">
                  <c:v>-3.2350989999999999</c:v>
                </c:pt>
                <c:pt idx="342">
                  <c:v>-3.2500990000000001</c:v>
                </c:pt>
                <c:pt idx="343">
                  <c:v>-3.579555</c:v>
                </c:pt>
                <c:pt idx="344">
                  <c:v>-3.5945550000000002</c:v>
                </c:pt>
                <c:pt idx="345">
                  <c:v>-3.6095540000000002</c:v>
                </c:pt>
                <c:pt idx="346">
                  <c:v>-3.9390109999999998</c:v>
                </c:pt>
                <c:pt idx="347">
                  <c:v>-3.9540099999999998</c:v>
                </c:pt>
                <c:pt idx="348">
                  <c:v>-3.9540099999999998</c:v>
                </c:pt>
                <c:pt idx="349">
                  <c:v>-3.9540099999999998</c:v>
                </c:pt>
                <c:pt idx="350">
                  <c:v>-3.9690089999999998</c:v>
                </c:pt>
                <c:pt idx="351">
                  <c:v>-4.2984660000000003</c:v>
                </c:pt>
                <c:pt idx="352">
                  <c:v>-4.3134649999999999</c:v>
                </c:pt>
                <c:pt idx="353">
                  <c:v>-4.3284649999999996</c:v>
                </c:pt>
                <c:pt idx="354">
                  <c:v>-4.657921</c:v>
                </c:pt>
                <c:pt idx="355">
                  <c:v>-4.6729209999999997</c:v>
                </c:pt>
                <c:pt idx="356">
                  <c:v>-4.6729209999999997</c:v>
                </c:pt>
                <c:pt idx="357">
                  <c:v>-4.6729209999999997</c:v>
                </c:pt>
                <c:pt idx="358">
                  <c:v>-4.6879200000000001</c:v>
                </c:pt>
                <c:pt idx="359">
                  <c:v>-5.0173769999999998</c:v>
                </c:pt>
                <c:pt idx="360">
                  <c:v>-5.0323760000000002</c:v>
                </c:pt>
                <c:pt idx="361">
                  <c:v>-5.0473759999999999</c:v>
                </c:pt>
                <c:pt idx="362">
                  <c:v>-5.3768320000000003</c:v>
                </c:pt>
                <c:pt idx="363">
                  <c:v>-5.391832</c:v>
                </c:pt>
                <c:pt idx="364">
                  <c:v>-5.391832</c:v>
                </c:pt>
                <c:pt idx="365">
                  <c:v>-5.391832</c:v>
                </c:pt>
                <c:pt idx="366">
                  <c:v>-5.4068310000000004</c:v>
                </c:pt>
                <c:pt idx="367">
                  <c:v>-5.7362880000000001</c:v>
                </c:pt>
                <c:pt idx="368">
                  <c:v>-5.7512869999999996</c:v>
                </c:pt>
                <c:pt idx="369">
                  <c:v>-5.7662870000000002</c:v>
                </c:pt>
                <c:pt idx="370">
                  <c:v>-6.0957429999999997</c:v>
                </c:pt>
                <c:pt idx="371">
                  <c:v>-6.1107430000000003</c:v>
                </c:pt>
                <c:pt idx="372">
                  <c:v>-6.1107430000000003</c:v>
                </c:pt>
                <c:pt idx="373">
                  <c:v>-6.1107430000000003</c:v>
                </c:pt>
                <c:pt idx="374">
                  <c:v>-6.1257419999999998</c:v>
                </c:pt>
                <c:pt idx="375">
                  <c:v>-6.4551990000000004</c:v>
                </c:pt>
                <c:pt idx="376">
                  <c:v>-6.4701979999999999</c:v>
                </c:pt>
                <c:pt idx="377">
                  <c:v>-6.4851979999999996</c:v>
                </c:pt>
                <c:pt idx="378">
                  <c:v>-6.814654</c:v>
                </c:pt>
                <c:pt idx="379">
                  <c:v>-6.8296539999999997</c:v>
                </c:pt>
                <c:pt idx="380">
                  <c:v>-6.8296539999999997</c:v>
                </c:pt>
                <c:pt idx="381">
                  <c:v>-6.8296539999999997</c:v>
                </c:pt>
                <c:pt idx="382">
                  <c:v>-6.8446530000000001</c:v>
                </c:pt>
                <c:pt idx="383">
                  <c:v>-7.1741099999999998</c:v>
                </c:pt>
                <c:pt idx="384">
                  <c:v>-7.1891090000000002</c:v>
                </c:pt>
                <c:pt idx="385">
                  <c:v>-7.2041089999999999</c:v>
                </c:pt>
                <c:pt idx="386">
                  <c:v>-7.5335650000000003</c:v>
                </c:pt>
                <c:pt idx="387">
                  <c:v>-7.548565</c:v>
                </c:pt>
                <c:pt idx="388">
                  <c:v>-7.548565</c:v>
                </c:pt>
                <c:pt idx="389">
                  <c:v>-7.548565</c:v>
                </c:pt>
                <c:pt idx="390">
                  <c:v>-7.548565</c:v>
                </c:pt>
                <c:pt idx="391">
                  <c:v>-7.5635640000000004</c:v>
                </c:pt>
                <c:pt idx="392">
                  <c:v>-7.5785629999999999</c:v>
                </c:pt>
                <c:pt idx="393">
                  <c:v>-7.5798810000000003</c:v>
                </c:pt>
                <c:pt idx="394">
                  <c:v>-7.5650149999999998</c:v>
                </c:pt>
                <c:pt idx="395">
                  <c:v>-7.5501500000000004</c:v>
                </c:pt>
                <c:pt idx="396">
                  <c:v>-7.535285</c:v>
                </c:pt>
                <c:pt idx="397">
                  <c:v>-7.5204199999999997</c:v>
                </c:pt>
                <c:pt idx="398">
                  <c:v>-7.423737</c:v>
                </c:pt>
                <c:pt idx="399">
                  <c:v>-7.4287369999999999</c:v>
                </c:pt>
                <c:pt idx="400">
                  <c:v>-7.4337369999999998</c:v>
                </c:pt>
                <c:pt idx="401">
                  <c:v>-7.4387369999999997</c:v>
                </c:pt>
                <c:pt idx="402">
                  <c:v>-7.5467320000000004</c:v>
                </c:pt>
                <c:pt idx="403">
                  <c:v>-7.5517310000000002</c:v>
                </c:pt>
                <c:pt idx="404">
                  <c:v>-7.5567310000000001</c:v>
                </c:pt>
                <c:pt idx="405">
                  <c:v>-7.6647259999999999</c:v>
                </c:pt>
                <c:pt idx="406">
                  <c:v>-7.6697259999999998</c:v>
                </c:pt>
                <c:pt idx="407">
                  <c:v>-7.6697259999999998</c:v>
                </c:pt>
                <c:pt idx="408">
                  <c:v>-7.6697259999999998</c:v>
                </c:pt>
                <c:pt idx="409">
                  <c:v>-7.6747259999999997</c:v>
                </c:pt>
                <c:pt idx="410">
                  <c:v>-7.6797250000000004</c:v>
                </c:pt>
                <c:pt idx="411">
                  <c:v>-7.7532220000000001</c:v>
                </c:pt>
                <c:pt idx="412">
                  <c:v>-7.7557219999999996</c:v>
                </c:pt>
                <c:pt idx="413">
                  <c:v>-7.758222</c:v>
                </c:pt>
                <c:pt idx="414">
                  <c:v>-7.7607220000000003</c:v>
                </c:pt>
                <c:pt idx="415">
                  <c:v>-7.7632219999999998</c:v>
                </c:pt>
                <c:pt idx="416">
                  <c:v>-7.7877210000000003</c:v>
                </c:pt>
                <c:pt idx="417">
                  <c:v>-7.7877210000000003</c:v>
                </c:pt>
                <c:pt idx="418">
                  <c:v>-7.7877210000000003</c:v>
                </c:pt>
                <c:pt idx="419">
                  <c:v>-7.7877210000000003</c:v>
                </c:pt>
                <c:pt idx="420">
                  <c:v>-7.7877210000000003</c:v>
                </c:pt>
                <c:pt idx="421">
                  <c:v>-7.7877210000000003</c:v>
                </c:pt>
                <c:pt idx="422">
                  <c:v>-7.7877210000000003</c:v>
                </c:pt>
                <c:pt idx="423">
                  <c:v>-7.7877210000000003</c:v>
                </c:pt>
                <c:pt idx="424">
                  <c:v>-7.7877210000000003</c:v>
                </c:pt>
                <c:pt idx="425">
                  <c:v>-7.7877210000000003</c:v>
                </c:pt>
                <c:pt idx="426">
                  <c:v>-7.7877210000000003</c:v>
                </c:pt>
                <c:pt idx="427">
                  <c:v>-7.7877210000000003</c:v>
                </c:pt>
                <c:pt idx="428">
                  <c:v>-7.7877210000000003</c:v>
                </c:pt>
                <c:pt idx="429">
                  <c:v>-7.7877210000000003</c:v>
                </c:pt>
                <c:pt idx="430">
                  <c:v>-7.7877210000000003</c:v>
                </c:pt>
                <c:pt idx="431">
                  <c:v>-7.7877210000000003</c:v>
                </c:pt>
                <c:pt idx="432">
                  <c:v>-7.7877210000000003</c:v>
                </c:pt>
                <c:pt idx="433">
                  <c:v>-7.7877210000000003</c:v>
                </c:pt>
                <c:pt idx="434">
                  <c:v>-7.7877210000000003</c:v>
                </c:pt>
                <c:pt idx="435">
                  <c:v>-7.7877210000000003</c:v>
                </c:pt>
                <c:pt idx="436">
                  <c:v>-7.7877210000000003</c:v>
                </c:pt>
                <c:pt idx="437">
                  <c:v>-7.7877210000000003</c:v>
                </c:pt>
                <c:pt idx="438">
                  <c:v>-7.7877210000000003</c:v>
                </c:pt>
                <c:pt idx="439">
                  <c:v>-7.7877210000000003</c:v>
                </c:pt>
                <c:pt idx="440">
                  <c:v>-7.7877210000000003</c:v>
                </c:pt>
                <c:pt idx="441">
                  <c:v>-7.7877210000000003</c:v>
                </c:pt>
                <c:pt idx="442">
                  <c:v>-7.7877210000000003</c:v>
                </c:pt>
                <c:pt idx="443">
                  <c:v>-7.7877210000000003</c:v>
                </c:pt>
                <c:pt idx="444">
                  <c:v>-7.7877210000000003</c:v>
                </c:pt>
                <c:pt idx="445">
                  <c:v>-7.7877210000000003</c:v>
                </c:pt>
                <c:pt idx="446">
                  <c:v>-7.7877210000000003</c:v>
                </c:pt>
                <c:pt idx="447">
                  <c:v>-7.7877210000000003</c:v>
                </c:pt>
                <c:pt idx="448">
                  <c:v>-7.7877210000000003</c:v>
                </c:pt>
                <c:pt idx="449">
                  <c:v>-7.7877210000000003</c:v>
                </c:pt>
                <c:pt idx="450">
                  <c:v>-7.7877210000000003</c:v>
                </c:pt>
                <c:pt idx="451">
                  <c:v>-7.7877210000000003</c:v>
                </c:pt>
                <c:pt idx="452">
                  <c:v>-7.7877210000000003</c:v>
                </c:pt>
                <c:pt idx="453">
                  <c:v>-7.7877210000000003</c:v>
                </c:pt>
                <c:pt idx="454">
                  <c:v>-7.7877210000000003</c:v>
                </c:pt>
                <c:pt idx="455">
                  <c:v>-7.7877210000000003</c:v>
                </c:pt>
                <c:pt idx="456">
                  <c:v>-7.7877210000000003</c:v>
                </c:pt>
                <c:pt idx="457">
                  <c:v>-7.7877210000000003</c:v>
                </c:pt>
                <c:pt idx="458">
                  <c:v>-7.7877210000000003</c:v>
                </c:pt>
                <c:pt idx="459">
                  <c:v>-7.7877210000000003</c:v>
                </c:pt>
                <c:pt idx="460">
                  <c:v>-7.7877210000000003</c:v>
                </c:pt>
                <c:pt idx="461">
                  <c:v>-7.7877210000000003</c:v>
                </c:pt>
                <c:pt idx="462">
                  <c:v>-7.7877210000000003</c:v>
                </c:pt>
                <c:pt idx="463">
                  <c:v>-7.7877210000000003</c:v>
                </c:pt>
                <c:pt idx="464">
                  <c:v>-7.7877210000000003</c:v>
                </c:pt>
                <c:pt idx="465">
                  <c:v>-7.7877210000000003</c:v>
                </c:pt>
                <c:pt idx="466">
                  <c:v>-7.7877210000000003</c:v>
                </c:pt>
                <c:pt idx="467">
                  <c:v>-7.7877210000000003</c:v>
                </c:pt>
                <c:pt idx="468">
                  <c:v>-7.7877210000000003</c:v>
                </c:pt>
                <c:pt idx="469">
                  <c:v>-7.7877210000000003</c:v>
                </c:pt>
                <c:pt idx="470">
                  <c:v>-7.7877210000000003</c:v>
                </c:pt>
                <c:pt idx="471">
                  <c:v>-7.7877210000000003</c:v>
                </c:pt>
                <c:pt idx="472">
                  <c:v>-7.7877210000000003</c:v>
                </c:pt>
                <c:pt idx="473">
                  <c:v>-7.7877210000000003</c:v>
                </c:pt>
                <c:pt idx="474">
                  <c:v>-7.7877210000000003</c:v>
                </c:pt>
                <c:pt idx="475">
                  <c:v>-7.7877210000000003</c:v>
                </c:pt>
                <c:pt idx="476">
                  <c:v>-7.7877210000000003</c:v>
                </c:pt>
                <c:pt idx="477">
                  <c:v>-7.7877210000000003</c:v>
                </c:pt>
                <c:pt idx="478">
                  <c:v>-7.7877210000000003</c:v>
                </c:pt>
                <c:pt idx="479">
                  <c:v>-7.7877210000000003</c:v>
                </c:pt>
                <c:pt idx="480">
                  <c:v>-7.7877210000000003</c:v>
                </c:pt>
                <c:pt idx="481">
                  <c:v>-7.7877210000000003</c:v>
                </c:pt>
                <c:pt idx="482">
                  <c:v>-7.7877210000000003</c:v>
                </c:pt>
                <c:pt idx="483">
                  <c:v>-7.7877210000000003</c:v>
                </c:pt>
                <c:pt idx="484">
                  <c:v>-7.7877210000000003</c:v>
                </c:pt>
                <c:pt idx="485">
                  <c:v>-7.7877210000000003</c:v>
                </c:pt>
                <c:pt idx="486">
                  <c:v>-7.7877210000000003</c:v>
                </c:pt>
                <c:pt idx="487">
                  <c:v>-7.7877210000000003</c:v>
                </c:pt>
                <c:pt idx="488">
                  <c:v>-7.7877210000000003</c:v>
                </c:pt>
                <c:pt idx="489">
                  <c:v>-7.7877210000000003</c:v>
                </c:pt>
                <c:pt idx="490">
                  <c:v>-7.7877210000000003</c:v>
                </c:pt>
                <c:pt idx="491">
                  <c:v>-7.7877210000000003</c:v>
                </c:pt>
                <c:pt idx="492">
                  <c:v>-7.7877210000000003</c:v>
                </c:pt>
                <c:pt idx="493">
                  <c:v>-7.7877210000000003</c:v>
                </c:pt>
                <c:pt idx="494">
                  <c:v>-7.7877210000000003</c:v>
                </c:pt>
                <c:pt idx="495">
                  <c:v>-7.7877210000000003</c:v>
                </c:pt>
                <c:pt idx="496">
                  <c:v>-7.7877210000000003</c:v>
                </c:pt>
                <c:pt idx="497">
                  <c:v>-7.7877210000000003</c:v>
                </c:pt>
                <c:pt idx="498">
                  <c:v>-7.7877210000000003</c:v>
                </c:pt>
                <c:pt idx="499">
                  <c:v>-7.7877210000000003</c:v>
                </c:pt>
                <c:pt idx="500">
                  <c:v>-7.7877210000000003</c:v>
                </c:pt>
                <c:pt idx="501">
                  <c:v>-7.7877210000000003</c:v>
                </c:pt>
                <c:pt idx="502">
                  <c:v>-7.7877210000000003</c:v>
                </c:pt>
                <c:pt idx="503">
                  <c:v>-7.7877210000000003</c:v>
                </c:pt>
                <c:pt idx="504">
                  <c:v>-7.7877210000000003</c:v>
                </c:pt>
                <c:pt idx="505">
                  <c:v>-7.7142210000000002</c:v>
                </c:pt>
                <c:pt idx="506">
                  <c:v>-7.7067209999999999</c:v>
                </c:pt>
                <c:pt idx="507">
                  <c:v>-7.6992209999999996</c:v>
                </c:pt>
                <c:pt idx="508">
                  <c:v>-7.6917210000000003</c:v>
                </c:pt>
                <c:pt idx="509">
                  <c:v>-7.684221</c:v>
                </c:pt>
                <c:pt idx="510">
                  <c:v>-7.4637260000000003</c:v>
                </c:pt>
                <c:pt idx="511">
                  <c:v>-7.4487269999999999</c:v>
                </c:pt>
                <c:pt idx="512">
                  <c:v>-7.4337280000000003</c:v>
                </c:pt>
                <c:pt idx="513">
                  <c:v>-7.4337280000000003</c:v>
                </c:pt>
                <c:pt idx="514">
                  <c:v>-7.4337280000000003</c:v>
                </c:pt>
                <c:pt idx="515">
                  <c:v>-7.4337280000000003</c:v>
                </c:pt>
                <c:pt idx="516">
                  <c:v>-7.4187279999999998</c:v>
                </c:pt>
                <c:pt idx="517">
                  <c:v>-7.0947399999999998</c:v>
                </c:pt>
                <c:pt idx="518">
                  <c:v>-7.0797410000000003</c:v>
                </c:pt>
                <c:pt idx="519">
                  <c:v>-7.0647409999999997</c:v>
                </c:pt>
                <c:pt idx="520">
                  <c:v>-6.7407539999999999</c:v>
                </c:pt>
                <c:pt idx="521">
                  <c:v>-6.7257540000000002</c:v>
                </c:pt>
                <c:pt idx="522">
                  <c:v>-6.7257540000000002</c:v>
                </c:pt>
                <c:pt idx="523">
                  <c:v>-6.7257540000000002</c:v>
                </c:pt>
                <c:pt idx="524">
                  <c:v>-6.7107549999999998</c:v>
                </c:pt>
                <c:pt idx="525">
                  <c:v>-6.3867669999999999</c:v>
                </c:pt>
                <c:pt idx="526">
                  <c:v>-6.3717670000000002</c:v>
                </c:pt>
                <c:pt idx="527">
                  <c:v>-6.3567679999999998</c:v>
                </c:pt>
                <c:pt idx="528">
                  <c:v>-6.0327799999999998</c:v>
                </c:pt>
                <c:pt idx="529">
                  <c:v>-6.0177810000000003</c:v>
                </c:pt>
                <c:pt idx="530">
                  <c:v>-6.0177810000000003</c:v>
                </c:pt>
                <c:pt idx="531">
                  <c:v>-6.0177810000000003</c:v>
                </c:pt>
                <c:pt idx="532">
                  <c:v>-6.0027809999999997</c:v>
                </c:pt>
                <c:pt idx="533">
                  <c:v>-5.6787929999999998</c:v>
                </c:pt>
                <c:pt idx="534">
                  <c:v>-5.6637940000000002</c:v>
                </c:pt>
                <c:pt idx="535">
                  <c:v>-5.6487949999999998</c:v>
                </c:pt>
                <c:pt idx="536">
                  <c:v>-5.3248069999999998</c:v>
                </c:pt>
                <c:pt idx="537">
                  <c:v>-5.3098070000000002</c:v>
                </c:pt>
                <c:pt idx="538">
                  <c:v>-5.3098070000000002</c:v>
                </c:pt>
                <c:pt idx="539">
                  <c:v>-5.3098070000000002</c:v>
                </c:pt>
                <c:pt idx="540">
                  <c:v>-5.2948079999999997</c:v>
                </c:pt>
                <c:pt idx="541">
                  <c:v>-4.9708199999999998</c:v>
                </c:pt>
                <c:pt idx="542">
                  <c:v>-4.9558210000000003</c:v>
                </c:pt>
                <c:pt idx="543">
                  <c:v>-4.9408209999999997</c:v>
                </c:pt>
                <c:pt idx="544">
                  <c:v>-4.6168329999999997</c:v>
                </c:pt>
                <c:pt idx="545">
                  <c:v>-4.6018340000000002</c:v>
                </c:pt>
                <c:pt idx="546">
                  <c:v>-4.6018340000000002</c:v>
                </c:pt>
                <c:pt idx="547">
                  <c:v>-4.6018340000000002</c:v>
                </c:pt>
                <c:pt idx="548">
                  <c:v>-4.5868339999999996</c:v>
                </c:pt>
                <c:pt idx="549">
                  <c:v>-4.2628459999999997</c:v>
                </c:pt>
                <c:pt idx="550">
                  <c:v>-4.2478470000000002</c:v>
                </c:pt>
                <c:pt idx="551">
                  <c:v>-4.2328479999999997</c:v>
                </c:pt>
                <c:pt idx="552">
                  <c:v>-3.9088599999999998</c:v>
                </c:pt>
                <c:pt idx="553">
                  <c:v>-3.8938600000000001</c:v>
                </c:pt>
                <c:pt idx="554">
                  <c:v>-3.8938600000000001</c:v>
                </c:pt>
                <c:pt idx="555">
                  <c:v>-3.8938600000000001</c:v>
                </c:pt>
                <c:pt idx="556">
                  <c:v>-3.8788610000000001</c:v>
                </c:pt>
                <c:pt idx="557">
                  <c:v>-3.5548730000000002</c:v>
                </c:pt>
                <c:pt idx="558">
                  <c:v>-3.5398740000000002</c:v>
                </c:pt>
                <c:pt idx="559">
                  <c:v>-3.5248740000000001</c:v>
                </c:pt>
                <c:pt idx="560">
                  <c:v>-3.2008860000000001</c:v>
                </c:pt>
                <c:pt idx="561">
                  <c:v>-3.1858870000000001</c:v>
                </c:pt>
                <c:pt idx="562">
                  <c:v>-3.1858870000000001</c:v>
                </c:pt>
                <c:pt idx="563">
                  <c:v>-3.1858870000000001</c:v>
                </c:pt>
                <c:pt idx="564">
                  <c:v>-3.170887</c:v>
                </c:pt>
                <c:pt idx="565">
                  <c:v>-2.8469000000000002</c:v>
                </c:pt>
                <c:pt idx="566">
                  <c:v>-2.8319000000000001</c:v>
                </c:pt>
                <c:pt idx="567">
                  <c:v>-2.8169010000000001</c:v>
                </c:pt>
                <c:pt idx="568">
                  <c:v>-2.4929130000000002</c:v>
                </c:pt>
                <c:pt idx="569">
                  <c:v>-2.477913</c:v>
                </c:pt>
                <c:pt idx="570">
                  <c:v>-2.477913</c:v>
                </c:pt>
                <c:pt idx="571">
                  <c:v>-2.477913</c:v>
                </c:pt>
                <c:pt idx="572">
                  <c:v>-2.462914</c:v>
                </c:pt>
                <c:pt idx="573">
                  <c:v>-2.1389260000000001</c:v>
                </c:pt>
                <c:pt idx="574">
                  <c:v>-2.1239270000000001</c:v>
                </c:pt>
                <c:pt idx="575">
                  <c:v>-2.108927</c:v>
                </c:pt>
                <c:pt idx="576">
                  <c:v>-1.7849390000000001</c:v>
                </c:pt>
                <c:pt idx="577">
                  <c:v>-1.7699400000000001</c:v>
                </c:pt>
                <c:pt idx="578">
                  <c:v>-1.7699400000000001</c:v>
                </c:pt>
                <c:pt idx="579">
                  <c:v>-1.7699400000000001</c:v>
                </c:pt>
                <c:pt idx="580">
                  <c:v>-1.7549410000000001</c:v>
                </c:pt>
                <c:pt idx="581">
                  <c:v>-1.4309529999999999</c:v>
                </c:pt>
                <c:pt idx="582">
                  <c:v>-1.415953</c:v>
                </c:pt>
                <c:pt idx="583">
                  <c:v>-1.400954</c:v>
                </c:pt>
                <c:pt idx="584">
                  <c:v>-1.0769660000000001</c:v>
                </c:pt>
                <c:pt idx="585">
                  <c:v>-1.0619670000000001</c:v>
                </c:pt>
                <c:pt idx="586">
                  <c:v>-1.0619670000000001</c:v>
                </c:pt>
                <c:pt idx="587">
                  <c:v>-1.0619670000000001</c:v>
                </c:pt>
                <c:pt idx="588">
                  <c:v>-1.046967</c:v>
                </c:pt>
                <c:pt idx="589">
                  <c:v>-0.72297900000000004</c:v>
                </c:pt>
                <c:pt idx="590">
                  <c:v>-0.70798000000000005</c:v>
                </c:pt>
                <c:pt idx="591">
                  <c:v>-0.69298000000000004</c:v>
                </c:pt>
                <c:pt idx="592">
                  <c:v>-0.36899300000000002</c:v>
                </c:pt>
                <c:pt idx="593">
                  <c:v>-0.353993</c:v>
                </c:pt>
                <c:pt idx="594">
                  <c:v>-0.353993</c:v>
                </c:pt>
                <c:pt idx="595">
                  <c:v>-0.353993</c:v>
                </c:pt>
                <c:pt idx="596">
                  <c:v>-0.353993</c:v>
                </c:pt>
                <c:pt idx="597">
                  <c:v>-0.33899400000000002</c:v>
                </c:pt>
                <c:pt idx="598">
                  <c:v>-0.323994</c:v>
                </c:pt>
                <c:pt idx="599">
                  <c:v>-0.10349899999999999</c:v>
                </c:pt>
                <c:pt idx="600">
                  <c:v>-9.5999000000000001E-2</c:v>
                </c:pt>
                <c:pt idx="601">
                  <c:v>-8.8499999999999995E-2</c:v>
                </c:pt>
                <c:pt idx="602">
                  <c:v>-8.1000000000000003E-2</c:v>
                </c:pt>
                <c:pt idx="603">
                  <c:v>-7.3499999999999996E-2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01472"/>
        <c:axId val="93403008"/>
      </c:scatterChart>
      <c:valAx>
        <c:axId val="9340147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93403008"/>
        <c:crosses val="autoZero"/>
        <c:crossBetween val="midCat"/>
      </c:valAx>
      <c:valAx>
        <c:axId val="9340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40147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>
          <a:ln>
            <a:solidFill>
              <a:schemeClr val="tx1"/>
            </a:solidFill>
          </a:ln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DR_L!$O$1</c:f>
              <c:strCache>
                <c:ptCount val="1"/>
                <c:pt idx="0">
                  <c:v>X[m]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DR_L!$N$2:$N$307</c:f>
              <c:numCache>
                <c:formatCode>General</c:formatCode>
                <c:ptCount val="30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21.599816000000001</c:v>
                </c:pt>
                <c:pt idx="5">
                  <c:v>22.599788</c:v>
                </c:pt>
                <c:pt idx="6">
                  <c:v>23.59976</c:v>
                </c:pt>
                <c:pt idx="7">
                  <c:v>24.599731999999999</c:v>
                </c:pt>
                <c:pt idx="8">
                  <c:v>25.599703999999999</c:v>
                </c:pt>
                <c:pt idx="9">
                  <c:v>45.198417999999997</c:v>
                </c:pt>
                <c:pt idx="10">
                  <c:v>46.198304999999998</c:v>
                </c:pt>
                <c:pt idx="11">
                  <c:v>47.198193000000003</c:v>
                </c:pt>
                <c:pt idx="12">
                  <c:v>47.198193000000003</c:v>
                </c:pt>
                <c:pt idx="13">
                  <c:v>47.198193000000003</c:v>
                </c:pt>
                <c:pt idx="14">
                  <c:v>47.198193000000003</c:v>
                </c:pt>
                <c:pt idx="15">
                  <c:v>48.198079999999997</c:v>
                </c:pt>
                <c:pt idx="16">
                  <c:v>69.795649999999995</c:v>
                </c:pt>
                <c:pt idx="17">
                  <c:v>70.795537999999993</c:v>
                </c:pt>
                <c:pt idx="18">
                  <c:v>71.795424999999994</c:v>
                </c:pt>
                <c:pt idx="19">
                  <c:v>93.392994999999999</c:v>
                </c:pt>
                <c:pt idx="20">
                  <c:v>94.392882999999998</c:v>
                </c:pt>
                <c:pt idx="21">
                  <c:v>94.392882999999998</c:v>
                </c:pt>
                <c:pt idx="22">
                  <c:v>94.392882999999998</c:v>
                </c:pt>
                <c:pt idx="23">
                  <c:v>95.392769999999999</c:v>
                </c:pt>
                <c:pt idx="24">
                  <c:v>116.99034</c:v>
                </c:pt>
                <c:pt idx="25">
                  <c:v>117.990228</c:v>
                </c:pt>
                <c:pt idx="26">
                  <c:v>118.990115</c:v>
                </c:pt>
                <c:pt idx="27">
                  <c:v>140.58768499999999</c:v>
                </c:pt>
                <c:pt idx="28">
                  <c:v>141.58757299999999</c:v>
                </c:pt>
                <c:pt idx="29">
                  <c:v>141.58757299999999</c:v>
                </c:pt>
                <c:pt idx="30">
                  <c:v>141.58757299999999</c:v>
                </c:pt>
                <c:pt idx="31">
                  <c:v>142.58745999999999</c:v>
                </c:pt>
                <c:pt idx="32">
                  <c:v>164.18503000000001</c:v>
                </c:pt>
                <c:pt idx="33">
                  <c:v>165.18491800000001</c:v>
                </c:pt>
                <c:pt idx="34">
                  <c:v>166.18480500000001</c:v>
                </c:pt>
                <c:pt idx="35">
                  <c:v>187.782375</c:v>
                </c:pt>
                <c:pt idx="36">
                  <c:v>188.782263</c:v>
                </c:pt>
                <c:pt idx="37">
                  <c:v>188.782263</c:v>
                </c:pt>
                <c:pt idx="38">
                  <c:v>188.782263</c:v>
                </c:pt>
                <c:pt idx="39">
                  <c:v>189.78215</c:v>
                </c:pt>
                <c:pt idx="40">
                  <c:v>211.37971999999999</c:v>
                </c:pt>
                <c:pt idx="41">
                  <c:v>212.37960799999999</c:v>
                </c:pt>
                <c:pt idx="42">
                  <c:v>213.37949499999999</c:v>
                </c:pt>
                <c:pt idx="43">
                  <c:v>234.97706500000001</c:v>
                </c:pt>
                <c:pt idx="44">
                  <c:v>235.97695300000001</c:v>
                </c:pt>
                <c:pt idx="45">
                  <c:v>235.97695300000001</c:v>
                </c:pt>
                <c:pt idx="46">
                  <c:v>235.97695300000001</c:v>
                </c:pt>
                <c:pt idx="47">
                  <c:v>236.97684000000001</c:v>
                </c:pt>
                <c:pt idx="48">
                  <c:v>258.57441</c:v>
                </c:pt>
                <c:pt idx="49">
                  <c:v>259.574298</c:v>
                </c:pt>
                <c:pt idx="50">
                  <c:v>260.574185</c:v>
                </c:pt>
                <c:pt idx="51">
                  <c:v>282.17175600000002</c:v>
                </c:pt>
                <c:pt idx="52">
                  <c:v>283.17164300000002</c:v>
                </c:pt>
                <c:pt idx="53">
                  <c:v>283.17164300000002</c:v>
                </c:pt>
                <c:pt idx="54">
                  <c:v>283.17164300000002</c:v>
                </c:pt>
                <c:pt idx="55">
                  <c:v>284.17153100000002</c:v>
                </c:pt>
                <c:pt idx="56">
                  <c:v>305.76910099999998</c:v>
                </c:pt>
                <c:pt idx="57">
                  <c:v>306.76898799999998</c:v>
                </c:pt>
                <c:pt idx="58">
                  <c:v>307.76887599999998</c:v>
                </c:pt>
                <c:pt idx="59">
                  <c:v>329.366446</c:v>
                </c:pt>
                <c:pt idx="60">
                  <c:v>330.366333</c:v>
                </c:pt>
                <c:pt idx="61">
                  <c:v>330.366333</c:v>
                </c:pt>
                <c:pt idx="62">
                  <c:v>330.366333</c:v>
                </c:pt>
                <c:pt idx="63">
                  <c:v>331.366221</c:v>
                </c:pt>
                <c:pt idx="64">
                  <c:v>352.96379100000001</c:v>
                </c:pt>
                <c:pt idx="65">
                  <c:v>353.96367800000002</c:v>
                </c:pt>
                <c:pt idx="66">
                  <c:v>354.96356600000001</c:v>
                </c:pt>
                <c:pt idx="67">
                  <c:v>376.56113599999998</c:v>
                </c:pt>
                <c:pt idx="68">
                  <c:v>377.56102299999998</c:v>
                </c:pt>
                <c:pt idx="69">
                  <c:v>377.56102299999998</c:v>
                </c:pt>
                <c:pt idx="70">
                  <c:v>377.56102299999998</c:v>
                </c:pt>
                <c:pt idx="71">
                  <c:v>378.56091099999998</c:v>
                </c:pt>
                <c:pt idx="72">
                  <c:v>400.15848099999999</c:v>
                </c:pt>
                <c:pt idx="73">
                  <c:v>401.158368</c:v>
                </c:pt>
                <c:pt idx="74">
                  <c:v>402.15825599999999</c:v>
                </c:pt>
                <c:pt idx="75">
                  <c:v>423.75582600000001</c:v>
                </c:pt>
                <c:pt idx="76">
                  <c:v>424.75571300000001</c:v>
                </c:pt>
                <c:pt idx="77">
                  <c:v>424.75571300000001</c:v>
                </c:pt>
                <c:pt idx="78">
                  <c:v>424.75571300000001</c:v>
                </c:pt>
                <c:pt idx="79">
                  <c:v>425.75560100000001</c:v>
                </c:pt>
                <c:pt idx="80">
                  <c:v>447.35317099999997</c:v>
                </c:pt>
                <c:pt idx="81">
                  <c:v>448.35305799999998</c:v>
                </c:pt>
                <c:pt idx="82">
                  <c:v>449.35294599999997</c:v>
                </c:pt>
                <c:pt idx="83">
                  <c:v>470.95051599999999</c:v>
                </c:pt>
                <c:pt idx="84">
                  <c:v>471.95040299999999</c:v>
                </c:pt>
                <c:pt idx="85">
                  <c:v>471.95040299999999</c:v>
                </c:pt>
                <c:pt idx="86">
                  <c:v>471.95040299999999</c:v>
                </c:pt>
                <c:pt idx="87">
                  <c:v>472.95029099999999</c:v>
                </c:pt>
                <c:pt idx="88">
                  <c:v>494.54786100000001</c:v>
                </c:pt>
                <c:pt idx="89">
                  <c:v>495.54774800000001</c:v>
                </c:pt>
                <c:pt idx="90">
                  <c:v>496.54763600000001</c:v>
                </c:pt>
                <c:pt idx="91">
                  <c:v>518.14520600000003</c:v>
                </c:pt>
                <c:pt idx="92">
                  <c:v>519.14509399999997</c:v>
                </c:pt>
                <c:pt idx="93">
                  <c:v>519.14509399999997</c:v>
                </c:pt>
                <c:pt idx="94">
                  <c:v>519.14509399999997</c:v>
                </c:pt>
                <c:pt idx="95">
                  <c:v>519.14509399999997</c:v>
                </c:pt>
                <c:pt idx="96">
                  <c:v>520.14498100000003</c:v>
                </c:pt>
                <c:pt idx="97">
                  <c:v>521.14486899999997</c:v>
                </c:pt>
                <c:pt idx="98">
                  <c:v>540.74358199999995</c:v>
                </c:pt>
                <c:pt idx="99">
                  <c:v>541.74355400000002</c:v>
                </c:pt>
                <c:pt idx="100">
                  <c:v>542.74352599999997</c:v>
                </c:pt>
                <c:pt idx="101">
                  <c:v>543.74349800000005</c:v>
                </c:pt>
                <c:pt idx="102">
                  <c:v>544.74347</c:v>
                </c:pt>
                <c:pt idx="103">
                  <c:v>564.34328600000003</c:v>
                </c:pt>
                <c:pt idx="104">
                  <c:v>565.34328600000003</c:v>
                </c:pt>
                <c:pt idx="105">
                  <c:v>566.34328600000003</c:v>
                </c:pt>
                <c:pt idx="106">
                  <c:v>566.34328600000003</c:v>
                </c:pt>
                <c:pt idx="107">
                  <c:v>566.34328600000003</c:v>
                </c:pt>
                <c:pt idx="108">
                  <c:v>566.34328600000003</c:v>
                </c:pt>
                <c:pt idx="109">
                  <c:v>567.34328600000003</c:v>
                </c:pt>
                <c:pt idx="110">
                  <c:v>588.94328599999994</c:v>
                </c:pt>
                <c:pt idx="111">
                  <c:v>589.94328599999994</c:v>
                </c:pt>
                <c:pt idx="112">
                  <c:v>590.94328599999994</c:v>
                </c:pt>
                <c:pt idx="113">
                  <c:v>612.54328599999997</c:v>
                </c:pt>
                <c:pt idx="114">
                  <c:v>613.54328599999997</c:v>
                </c:pt>
                <c:pt idx="115">
                  <c:v>613.54328599999997</c:v>
                </c:pt>
                <c:pt idx="116">
                  <c:v>613.54328599999997</c:v>
                </c:pt>
                <c:pt idx="117">
                  <c:v>614.54328599999997</c:v>
                </c:pt>
                <c:pt idx="118">
                  <c:v>636.14328599999999</c:v>
                </c:pt>
                <c:pt idx="119">
                  <c:v>637.14328599999999</c:v>
                </c:pt>
                <c:pt idx="120">
                  <c:v>638.14328599999999</c:v>
                </c:pt>
                <c:pt idx="121">
                  <c:v>659.74328600000001</c:v>
                </c:pt>
                <c:pt idx="122">
                  <c:v>660.74328600000001</c:v>
                </c:pt>
                <c:pt idx="123">
                  <c:v>660.74328600000001</c:v>
                </c:pt>
                <c:pt idx="124">
                  <c:v>660.74328600000001</c:v>
                </c:pt>
                <c:pt idx="125">
                  <c:v>661.74328600000001</c:v>
                </c:pt>
                <c:pt idx="126">
                  <c:v>683.34328600000003</c:v>
                </c:pt>
                <c:pt idx="127">
                  <c:v>684.34328600000003</c:v>
                </c:pt>
                <c:pt idx="128">
                  <c:v>685.34328600000003</c:v>
                </c:pt>
                <c:pt idx="129">
                  <c:v>706.94328599999994</c:v>
                </c:pt>
                <c:pt idx="130">
                  <c:v>707.94328599999994</c:v>
                </c:pt>
                <c:pt idx="131">
                  <c:v>707.94328599999994</c:v>
                </c:pt>
                <c:pt idx="132">
                  <c:v>707.94328599999994</c:v>
                </c:pt>
                <c:pt idx="133">
                  <c:v>708.94328599999994</c:v>
                </c:pt>
                <c:pt idx="134">
                  <c:v>730.54328599999997</c:v>
                </c:pt>
                <c:pt idx="135">
                  <c:v>731.54328599999997</c:v>
                </c:pt>
                <c:pt idx="136">
                  <c:v>732.54328599999997</c:v>
                </c:pt>
                <c:pt idx="137">
                  <c:v>754.14328599999999</c:v>
                </c:pt>
                <c:pt idx="138">
                  <c:v>755.14328599999999</c:v>
                </c:pt>
                <c:pt idx="139">
                  <c:v>755.14328599999999</c:v>
                </c:pt>
                <c:pt idx="140">
                  <c:v>755.14328599999999</c:v>
                </c:pt>
                <c:pt idx="141">
                  <c:v>756.14328599999999</c:v>
                </c:pt>
                <c:pt idx="142">
                  <c:v>777.74328600000001</c:v>
                </c:pt>
                <c:pt idx="143">
                  <c:v>778.74328600000001</c:v>
                </c:pt>
                <c:pt idx="144">
                  <c:v>779.74328600000001</c:v>
                </c:pt>
                <c:pt idx="145">
                  <c:v>801.34328600000003</c:v>
                </c:pt>
                <c:pt idx="146">
                  <c:v>802.34328600000003</c:v>
                </c:pt>
                <c:pt idx="147">
                  <c:v>802.34328600000003</c:v>
                </c:pt>
                <c:pt idx="148">
                  <c:v>802.34328600000003</c:v>
                </c:pt>
                <c:pt idx="149">
                  <c:v>803.34328600000003</c:v>
                </c:pt>
                <c:pt idx="150">
                  <c:v>824.94328599999994</c:v>
                </c:pt>
                <c:pt idx="151">
                  <c:v>825.94328599999994</c:v>
                </c:pt>
                <c:pt idx="152">
                  <c:v>826.94328599999994</c:v>
                </c:pt>
                <c:pt idx="153">
                  <c:v>848.54328599999997</c:v>
                </c:pt>
                <c:pt idx="154">
                  <c:v>849.54328599999997</c:v>
                </c:pt>
                <c:pt idx="155">
                  <c:v>849.54328599999997</c:v>
                </c:pt>
                <c:pt idx="156">
                  <c:v>849.54328599999997</c:v>
                </c:pt>
                <c:pt idx="157">
                  <c:v>850.54328599999997</c:v>
                </c:pt>
                <c:pt idx="158">
                  <c:v>872.14328599999999</c:v>
                </c:pt>
                <c:pt idx="159">
                  <c:v>873.14328599999999</c:v>
                </c:pt>
                <c:pt idx="160">
                  <c:v>874.14328599999999</c:v>
                </c:pt>
                <c:pt idx="161">
                  <c:v>895.74328600000001</c:v>
                </c:pt>
                <c:pt idx="162">
                  <c:v>896.74328600000001</c:v>
                </c:pt>
                <c:pt idx="163">
                  <c:v>896.74328600000001</c:v>
                </c:pt>
                <c:pt idx="164">
                  <c:v>896.74328600000001</c:v>
                </c:pt>
                <c:pt idx="165">
                  <c:v>897.74328600000001</c:v>
                </c:pt>
                <c:pt idx="166">
                  <c:v>919.34328600000003</c:v>
                </c:pt>
                <c:pt idx="167">
                  <c:v>920.34328600000003</c:v>
                </c:pt>
                <c:pt idx="168">
                  <c:v>921.34328600000003</c:v>
                </c:pt>
                <c:pt idx="169">
                  <c:v>942.94328599999994</c:v>
                </c:pt>
                <c:pt idx="170">
                  <c:v>943.94328599999994</c:v>
                </c:pt>
                <c:pt idx="171">
                  <c:v>943.94328599999994</c:v>
                </c:pt>
                <c:pt idx="172">
                  <c:v>943.94328599999994</c:v>
                </c:pt>
                <c:pt idx="173">
                  <c:v>944.94328599999994</c:v>
                </c:pt>
                <c:pt idx="174">
                  <c:v>966.54328599999997</c:v>
                </c:pt>
                <c:pt idx="175">
                  <c:v>967.54328599999997</c:v>
                </c:pt>
                <c:pt idx="176">
                  <c:v>968.54328599999997</c:v>
                </c:pt>
                <c:pt idx="177">
                  <c:v>990.14328599999999</c:v>
                </c:pt>
                <c:pt idx="178">
                  <c:v>991.14328599999999</c:v>
                </c:pt>
                <c:pt idx="179">
                  <c:v>991.14328599999999</c:v>
                </c:pt>
                <c:pt idx="180">
                  <c:v>991.14328599999999</c:v>
                </c:pt>
                <c:pt idx="181">
                  <c:v>992.14328599999999</c:v>
                </c:pt>
                <c:pt idx="182">
                  <c:v>1013.743286</c:v>
                </c:pt>
                <c:pt idx="183">
                  <c:v>1014.743286</c:v>
                </c:pt>
                <c:pt idx="184">
                  <c:v>1015.743286</c:v>
                </c:pt>
                <c:pt idx="185">
                  <c:v>1037.343286</c:v>
                </c:pt>
                <c:pt idx="186">
                  <c:v>1038.343286</c:v>
                </c:pt>
                <c:pt idx="187">
                  <c:v>1038.343286</c:v>
                </c:pt>
                <c:pt idx="188">
                  <c:v>1038.343286</c:v>
                </c:pt>
                <c:pt idx="189">
                  <c:v>1038.343286</c:v>
                </c:pt>
                <c:pt idx="190">
                  <c:v>1039.343286</c:v>
                </c:pt>
                <c:pt idx="191">
                  <c:v>1040.343286</c:v>
                </c:pt>
                <c:pt idx="192">
                  <c:v>1059.943266</c:v>
                </c:pt>
                <c:pt idx="193">
                  <c:v>1060.943262</c:v>
                </c:pt>
                <c:pt idx="194">
                  <c:v>1061.9432589999999</c:v>
                </c:pt>
                <c:pt idx="195">
                  <c:v>1062.943256</c:v>
                </c:pt>
                <c:pt idx="196">
                  <c:v>1063.9432529999999</c:v>
                </c:pt>
                <c:pt idx="197">
                  <c:v>1083.5431100000001</c:v>
                </c:pt>
                <c:pt idx="198">
                  <c:v>1084.5430980000001</c:v>
                </c:pt>
                <c:pt idx="199">
                  <c:v>1085.543085</c:v>
                </c:pt>
                <c:pt idx="200">
                  <c:v>1085.543085</c:v>
                </c:pt>
                <c:pt idx="201">
                  <c:v>1085.543085</c:v>
                </c:pt>
                <c:pt idx="202">
                  <c:v>1086.543073</c:v>
                </c:pt>
                <c:pt idx="203">
                  <c:v>1108.142803</c:v>
                </c:pt>
                <c:pt idx="204">
                  <c:v>1109.1427900000001</c:v>
                </c:pt>
                <c:pt idx="205">
                  <c:v>1110.1427779999999</c:v>
                </c:pt>
                <c:pt idx="206">
                  <c:v>1131.742508</c:v>
                </c:pt>
                <c:pt idx="207">
                  <c:v>1132.742495</c:v>
                </c:pt>
                <c:pt idx="208">
                  <c:v>1133.742483</c:v>
                </c:pt>
                <c:pt idx="209">
                  <c:v>1134.7424699999999</c:v>
                </c:pt>
                <c:pt idx="210">
                  <c:v>1154.3419100000001</c:v>
                </c:pt>
                <c:pt idx="211">
                  <c:v>1155.341799</c:v>
                </c:pt>
                <c:pt idx="212">
                  <c:v>1156.3416890000001</c:v>
                </c:pt>
                <c:pt idx="213">
                  <c:v>1157.341578</c:v>
                </c:pt>
                <c:pt idx="214">
                  <c:v>1158.3414680000001</c:v>
                </c:pt>
                <c:pt idx="215">
                  <c:v>1177.9407389999999</c:v>
                </c:pt>
                <c:pt idx="216">
                  <c:v>1178.9406269999999</c:v>
                </c:pt>
                <c:pt idx="217">
                  <c:v>1179.9405139999999</c:v>
                </c:pt>
                <c:pt idx="218">
                  <c:v>1179.9405139999999</c:v>
                </c:pt>
                <c:pt idx="219">
                  <c:v>1179.9405139999999</c:v>
                </c:pt>
                <c:pt idx="220">
                  <c:v>1179.9405139999999</c:v>
                </c:pt>
                <c:pt idx="221">
                  <c:v>1180.9404019999999</c:v>
                </c:pt>
                <c:pt idx="222">
                  <c:v>1202.9025260000001</c:v>
                </c:pt>
                <c:pt idx="223">
                  <c:v>1203.9024139999999</c:v>
                </c:pt>
                <c:pt idx="224">
                  <c:v>1204.9023010000001</c:v>
                </c:pt>
                <c:pt idx="225">
                  <c:v>1226.8644260000001</c:v>
                </c:pt>
                <c:pt idx="226">
                  <c:v>1227.864313</c:v>
                </c:pt>
                <c:pt idx="227">
                  <c:v>1227.864313</c:v>
                </c:pt>
                <c:pt idx="228">
                  <c:v>1227.864313</c:v>
                </c:pt>
                <c:pt idx="229">
                  <c:v>1228.8642010000001</c:v>
                </c:pt>
                <c:pt idx="230">
                  <c:v>1250.8263260000001</c:v>
                </c:pt>
                <c:pt idx="231">
                  <c:v>1251.8262130000001</c:v>
                </c:pt>
                <c:pt idx="232">
                  <c:v>1252.8261010000001</c:v>
                </c:pt>
                <c:pt idx="233">
                  <c:v>1274.788225</c:v>
                </c:pt>
                <c:pt idx="234">
                  <c:v>1275.7881130000001</c:v>
                </c:pt>
                <c:pt idx="235">
                  <c:v>1275.7881130000001</c:v>
                </c:pt>
                <c:pt idx="236">
                  <c:v>1275.7881130000001</c:v>
                </c:pt>
                <c:pt idx="237">
                  <c:v>1276.788</c:v>
                </c:pt>
                <c:pt idx="238">
                  <c:v>1298.750125</c:v>
                </c:pt>
                <c:pt idx="239">
                  <c:v>1299.750012</c:v>
                </c:pt>
                <c:pt idx="240">
                  <c:v>1300.7499</c:v>
                </c:pt>
                <c:pt idx="241">
                  <c:v>1322.712025</c:v>
                </c:pt>
                <c:pt idx="242">
                  <c:v>1323.711912</c:v>
                </c:pt>
                <c:pt idx="243">
                  <c:v>1323.711912</c:v>
                </c:pt>
                <c:pt idx="244">
                  <c:v>1323.711912</c:v>
                </c:pt>
                <c:pt idx="245">
                  <c:v>1324.7118</c:v>
                </c:pt>
                <c:pt idx="246">
                  <c:v>1346.6739239999999</c:v>
                </c:pt>
                <c:pt idx="247">
                  <c:v>1347.673812</c:v>
                </c:pt>
                <c:pt idx="248">
                  <c:v>1348.6736989999999</c:v>
                </c:pt>
                <c:pt idx="249">
                  <c:v>1370.635824</c:v>
                </c:pt>
                <c:pt idx="250">
                  <c:v>1371.6357109999999</c:v>
                </c:pt>
                <c:pt idx="251">
                  <c:v>1371.6357109999999</c:v>
                </c:pt>
                <c:pt idx="252">
                  <c:v>1371.6357109999999</c:v>
                </c:pt>
                <c:pt idx="253">
                  <c:v>1372.635599</c:v>
                </c:pt>
                <c:pt idx="254">
                  <c:v>1394.597724</c:v>
                </c:pt>
                <c:pt idx="255">
                  <c:v>1395.5976109999999</c:v>
                </c:pt>
                <c:pt idx="256">
                  <c:v>1396.597499</c:v>
                </c:pt>
                <c:pt idx="257">
                  <c:v>1418.5596230000001</c:v>
                </c:pt>
                <c:pt idx="258">
                  <c:v>1419.5595109999999</c:v>
                </c:pt>
                <c:pt idx="259">
                  <c:v>1419.5595109999999</c:v>
                </c:pt>
                <c:pt idx="260">
                  <c:v>1419.5595109999999</c:v>
                </c:pt>
                <c:pt idx="261">
                  <c:v>1420.5593980000001</c:v>
                </c:pt>
                <c:pt idx="262">
                  <c:v>1442.5215229999999</c:v>
                </c:pt>
                <c:pt idx="263">
                  <c:v>1443.5214100000001</c:v>
                </c:pt>
                <c:pt idx="264">
                  <c:v>1444.5212979999999</c:v>
                </c:pt>
                <c:pt idx="265">
                  <c:v>1466.4834229999999</c:v>
                </c:pt>
                <c:pt idx="266">
                  <c:v>1467.4833100000001</c:v>
                </c:pt>
                <c:pt idx="267">
                  <c:v>1467.4833100000001</c:v>
                </c:pt>
                <c:pt idx="268">
                  <c:v>1467.4833100000001</c:v>
                </c:pt>
                <c:pt idx="269">
                  <c:v>1468.4831979999999</c:v>
                </c:pt>
                <c:pt idx="270">
                  <c:v>1490.445322</c:v>
                </c:pt>
                <c:pt idx="271">
                  <c:v>1491.4452100000001</c:v>
                </c:pt>
                <c:pt idx="272">
                  <c:v>1492.445097</c:v>
                </c:pt>
                <c:pt idx="273">
                  <c:v>1514.407222</c:v>
                </c:pt>
                <c:pt idx="274">
                  <c:v>1515.407109</c:v>
                </c:pt>
                <c:pt idx="275">
                  <c:v>1515.407109</c:v>
                </c:pt>
                <c:pt idx="276">
                  <c:v>1515.407109</c:v>
                </c:pt>
                <c:pt idx="277">
                  <c:v>1516.406997</c:v>
                </c:pt>
                <c:pt idx="278">
                  <c:v>1538.3691220000001</c:v>
                </c:pt>
                <c:pt idx="279">
                  <c:v>1539.369009</c:v>
                </c:pt>
                <c:pt idx="280">
                  <c:v>1540.3688970000001</c:v>
                </c:pt>
                <c:pt idx="281">
                  <c:v>1562.331021</c:v>
                </c:pt>
                <c:pt idx="282">
                  <c:v>1563.330909</c:v>
                </c:pt>
                <c:pt idx="283">
                  <c:v>1563.330909</c:v>
                </c:pt>
                <c:pt idx="284">
                  <c:v>1563.330909</c:v>
                </c:pt>
                <c:pt idx="285">
                  <c:v>1564.330796</c:v>
                </c:pt>
                <c:pt idx="286">
                  <c:v>1586.292921</c:v>
                </c:pt>
                <c:pt idx="287">
                  <c:v>1587.2928079999999</c:v>
                </c:pt>
                <c:pt idx="288">
                  <c:v>1588.292696</c:v>
                </c:pt>
                <c:pt idx="289">
                  <c:v>1610.254821</c:v>
                </c:pt>
                <c:pt idx="290">
                  <c:v>1611.2547079999999</c:v>
                </c:pt>
                <c:pt idx="291">
                  <c:v>1611.2547079999999</c:v>
                </c:pt>
                <c:pt idx="292">
                  <c:v>1611.2547079999999</c:v>
                </c:pt>
                <c:pt idx="293">
                  <c:v>1612.254596</c:v>
                </c:pt>
                <c:pt idx="294">
                  <c:v>1634.2167199999999</c:v>
                </c:pt>
                <c:pt idx="295">
                  <c:v>1635.216608</c:v>
                </c:pt>
                <c:pt idx="296">
                  <c:v>1636.2164949999999</c:v>
                </c:pt>
                <c:pt idx="297">
                  <c:v>1658.1786199999999</c:v>
                </c:pt>
                <c:pt idx="298">
                  <c:v>1659.1785070000001</c:v>
                </c:pt>
                <c:pt idx="299">
                  <c:v>1659.1785070000001</c:v>
                </c:pt>
                <c:pt idx="300">
                  <c:v>1660.1783949999999</c:v>
                </c:pt>
                <c:pt idx="301">
                  <c:v>1682.1405199999999</c:v>
                </c:pt>
                <c:pt idx="302">
                  <c:v>1683.1404070000001</c:v>
                </c:pt>
                <c:pt idx="303">
                  <c:v>1683.1404070000001</c:v>
                </c:pt>
                <c:pt idx="304">
                  <c:v>1683.1404070000001</c:v>
                </c:pt>
                <c:pt idx="305">
                  <c:v>1683.1404070000001</c:v>
                </c:pt>
              </c:numCache>
            </c:numRef>
          </c:xVal>
          <c:yVal>
            <c:numRef>
              <c:f>DR_L!$O$2:$O$307</c:f>
              <c:numCache>
                <c:formatCode>General</c:formatCode>
                <c:ptCount val="3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7.3499999999999996E-2</c:v>
                </c:pt>
                <c:pt idx="5">
                  <c:v>8.1000000000000003E-2</c:v>
                </c:pt>
                <c:pt idx="6">
                  <c:v>8.8499999999999995E-2</c:v>
                </c:pt>
                <c:pt idx="7">
                  <c:v>9.5999000000000001E-2</c:v>
                </c:pt>
                <c:pt idx="8">
                  <c:v>0.10349899999999999</c:v>
                </c:pt>
                <c:pt idx="9">
                  <c:v>0.323994</c:v>
                </c:pt>
                <c:pt idx="10">
                  <c:v>0.33899400000000002</c:v>
                </c:pt>
                <c:pt idx="11">
                  <c:v>0.353993</c:v>
                </c:pt>
                <c:pt idx="12">
                  <c:v>0.353993</c:v>
                </c:pt>
                <c:pt idx="13">
                  <c:v>0.353993</c:v>
                </c:pt>
                <c:pt idx="14">
                  <c:v>0.353993</c:v>
                </c:pt>
                <c:pt idx="15">
                  <c:v>0.36899300000000002</c:v>
                </c:pt>
                <c:pt idx="16">
                  <c:v>0.69298000000000004</c:v>
                </c:pt>
                <c:pt idx="17">
                  <c:v>0.70798000000000005</c:v>
                </c:pt>
                <c:pt idx="18">
                  <c:v>0.72297900000000004</c:v>
                </c:pt>
                <c:pt idx="19">
                  <c:v>1.046967</c:v>
                </c:pt>
                <c:pt idx="20">
                  <c:v>1.0619670000000001</c:v>
                </c:pt>
                <c:pt idx="21">
                  <c:v>1.0619670000000001</c:v>
                </c:pt>
                <c:pt idx="22">
                  <c:v>1.0619670000000001</c:v>
                </c:pt>
                <c:pt idx="23">
                  <c:v>1.0769660000000001</c:v>
                </c:pt>
                <c:pt idx="24">
                  <c:v>1.400954</c:v>
                </c:pt>
                <c:pt idx="25">
                  <c:v>1.415953</c:v>
                </c:pt>
                <c:pt idx="26">
                  <c:v>1.4309529999999999</c:v>
                </c:pt>
                <c:pt idx="27">
                  <c:v>1.7549410000000001</c:v>
                </c:pt>
                <c:pt idx="28">
                  <c:v>1.7699400000000001</c:v>
                </c:pt>
                <c:pt idx="29">
                  <c:v>1.7699400000000001</c:v>
                </c:pt>
                <c:pt idx="30">
                  <c:v>1.7699400000000001</c:v>
                </c:pt>
                <c:pt idx="31">
                  <c:v>1.7849390000000001</c:v>
                </c:pt>
                <c:pt idx="32">
                  <c:v>2.108927</c:v>
                </c:pt>
                <c:pt idx="33">
                  <c:v>2.1239270000000001</c:v>
                </c:pt>
                <c:pt idx="34">
                  <c:v>2.1389260000000001</c:v>
                </c:pt>
                <c:pt idx="35">
                  <c:v>2.462914</c:v>
                </c:pt>
                <c:pt idx="36">
                  <c:v>2.477913</c:v>
                </c:pt>
                <c:pt idx="37">
                  <c:v>2.477913</c:v>
                </c:pt>
                <c:pt idx="38">
                  <c:v>2.477913</c:v>
                </c:pt>
                <c:pt idx="39">
                  <c:v>2.4929130000000002</c:v>
                </c:pt>
                <c:pt idx="40">
                  <c:v>2.8169010000000001</c:v>
                </c:pt>
                <c:pt idx="41">
                  <c:v>2.8319000000000001</c:v>
                </c:pt>
                <c:pt idx="42">
                  <c:v>2.8469000000000002</c:v>
                </c:pt>
                <c:pt idx="43">
                  <c:v>3.170887</c:v>
                </c:pt>
                <c:pt idx="44">
                  <c:v>3.1858870000000001</c:v>
                </c:pt>
                <c:pt idx="45">
                  <c:v>3.1858870000000001</c:v>
                </c:pt>
                <c:pt idx="46">
                  <c:v>3.1858870000000001</c:v>
                </c:pt>
                <c:pt idx="47">
                  <c:v>3.2008860000000001</c:v>
                </c:pt>
                <c:pt idx="48">
                  <c:v>3.5248740000000001</c:v>
                </c:pt>
                <c:pt idx="49">
                  <c:v>3.5398740000000002</c:v>
                </c:pt>
                <c:pt idx="50">
                  <c:v>3.5548730000000002</c:v>
                </c:pt>
                <c:pt idx="51">
                  <c:v>3.8788610000000001</c:v>
                </c:pt>
                <c:pt idx="52">
                  <c:v>3.8938600000000001</c:v>
                </c:pt>
                <c:pt idx="53">
                  <c:v>3.8938600000000001</c:v>
                </c:pt>
                <c:pt idx="54">
                  <c:v>3.8938600000000001</c:v>
                </c:pt>
                <c:pt idx="55">
                  <c:v>3.9088599999999998</c:v>
                </c:pt>
                <c:pt idx="56">
                  <c:v>4.2328479999999997</c:v>
                </c:pt>
                <c:pt idx="57">
                  <c:v>4.2478470000000002</c:v>
                </c:pt>
                <c:pt idx="58">
                  <c:v>4.2628459999999997</c:v>
                </c:pt>
                <c:pt idx="59">
                  <c:v>4.5868339999999996</c:v>
                </c:pt>
                <c:pt idx="60">
                  <c:v>4.6018340000000002</c:v>
                </c:pt>
                <c:pt idx="61">
                  <c:v>4.6018340000000002</c:v>
                </c:pt>
                <c:pt idx="62">
                  <c:v>4.6018340000000002</c:v>
                </c:pt>
                <c:pt idx="63">
                  <c:v>4.6168329999999997</c:v>
                </c:pt>
                <c:pt idx="64">
                  <c:v>4.9408209999999997</c:v>
                </c:pt>
                <c:pt idx="65">
                  <c:v>4.9558210000000003</c:v>
                </c:pt>
                <c:pt idx="66">
                  <c:v>4.9708199999999998</c:v>
                </c:pt>
                <c:pt idx="67">
                  <c:v>5.2948079999999997</c:v>
                </c:pt>
                <c:pt idx="68">
                  <c:v>5.3098070000000002</c:v>
                </c:pt>
                <c:pt idx="69">
                  <c:v>5.3098070000000002</c:v>
                </c:pt>
                <c:pt idx="70">
                  <c:v>5.3098070000000002</c:v>
                </c:pt>
                <c:pt idx="71">
                  <c:v>5.3248069999999998</c:v>
                </c:pt>
                <c:pt idx="72">
                  <c:v>5.6487949999999998</c:v>
                </c:pt>
                <c:pt idx="73">
                  <c:v>5.6637940000000002</c:v>
                </c:pt>
                <c:pt idx="74">
                  <c:v>5.6787929999999998</c:v>
                </c:pt>
                <c:pt idx="75">
                  <c:v>6.0027809999999997</c:v>
                </c:pt>
                <c:pt idx="76">
                  <c:v>6.0177810000000003</c:v>
                </c:pt>
                <c:pt idx="77">
                  <c:v>6.0177810000000003</c:v>
                </c:pt>
                <c:pt idx="78">
                  <c:v>6.0177810000000003</c:v>
                </c:pt>
                <c:pt idx="79">
                  <c:v>6.0327799999999998</c:v>
                </c:pt>
                <c:pt idx="80">
                  <c:v>6.3567679999999998</c:v>
                </c:pt>
                <c:pt idx="81">
                  <c:v>6.3717670000000002</c:v>
                </c:pt>
                <c:pt idx="82">
                  <c:v>6.3867669999999999</c:v>
                </c:pt>
                <c:pt idx="83">
                  <c:v>6.7107549999999998</c:v>
                </c:pt>
                <c:pt idx="84">
                  <c:v>6.7257540000000002</c:v>
                </c:pt>
                <c:pt idx="85">
                  <c:v>6.7257540000000002</c:v>
                </c:pt>
                <c:pt idx="86">
                  <c:v>6.7257540000000002</c:v>
                </c:pt>
                <c:pt idx="87">
                  <c:v>6.7407539999999999</c:v>
                </c:pt>
                <c:pt idx="88">
                  <c:v>7.0647409999999997</c:v>
                </c:pt>
                <c:pt idx="89">
                  <c:v>7.0797410000000003</c:v>
                </c:pt>
                <c:pt idx="90">
                  <c:v>7.0947399999999998</c:v>
                </c:pt>
                <c:pt idx="91">
                  <c:v>7.4187279999999998</c:v>
                </c:pt>
                <c:pt idx="92">
                  <c:v>7.4337280000000003</c:v>
                </c:pt>
                <c:pt idx="93">
                  <c:v>7.4337280000000003</c:v>
                </c:pt>
                <c:pt idx="94">
                  <c:v>7.4337280000000003</c:v>
                </c:pt>
                <c:pt idx="95">
                  <c:v>7.4337280000000003</c:v>
                </c:pt>
                <c:pt idx="96">
                  <c:v>7.4487269999999999</c:v>
                </c:pt>
                <c:pt idx="97">
                  <c:v>7.4637260000000003</c:v>
                </c:pt>
                <c:pt idx="98">
                  <c:v>7.684221</c:v>
                </c:pt>
                <c:pt idx="99">
                  <c:v>7.6917210000000003</c:v>
                </c:pt>
                <c:pt idx="100">
                  <c:v>7.6992209999999996</c:v>
                </c:pt>
                <c:pt idx="101">
                  <c:v>7.7067209999999999</c:v>
                </c:pt>
                <c:pt idx="102">
                  <c:v>7.7142210000000002</c:v>
                </c:pt>
                <c:pt idx="103">
                  <c:v>7.7877210000000003</c:v>
                </c:pt>
                <c:pt idx="104">
                  <c:v>7.7877210000000003</c:v>
                </c:pt>
                <c:pt idx="105">
                  <c:v>7.7877210000000003</c:v>
                </c:pt>
                <c:pt idx="106">
                  <c:v>7.7877210000000003</c:v>
                </c:pt>
                <c:pt idx="107">
                  <c:v>7.7877210000000003</c:v>
                </c:pt>
                <c:pt idx="108">
                  <c:v>7.7877210000000003</c:v>
                </c:pt>
                <c:pt idx="109">
                  <c:v>7.7877210000000003</c:v>
                </c:pt>
                <c:pt idx="110">
                  <c:v>7.7877210000000003</c:v>
                </c:pt>
                <c:pt idx="111">
                  <c:v>7.7877210000000003</c:v>
                </c:pt>
                <c:pt idx="112">
                  <c:v>7.7877210000000003</c:v>
                </c:pt>
                <c:pt idx="113">
                  <c:v>7.7877210000000003</c:v>
                </c:pt>
                <c:pt idx="114">
                  <c:v>7.7877210000000003</c:v>
                </c:pt>
                <c:pt idx="115">
                  <c:v>7.7877210000000003</c:v>
                </c:pt>
                <c:pt idx="116">
                  <c:v>7.7877210000000003</c:v>
                </c:pt>
                <c:pt idx="117">
                  <c:v>7.7877210000000003</c:v>
                </c:pt>
                <c:pt idx="118">
                  <c:v>7.7877210000000003</c:v>
                </c:pt>
                <c:pt idx="119">
                  <c:v>7.7877210000000003</c:v>
                </c:pt>
                <c:pt idx="120">
                  <c:v>7.7877210000000003</c:v>
                </c:pt>
                <c:pt idx="121">
                  <c:v>7.7877210000000003</c:v>
                </c:pt>
                <c:pt idx="122">
                  <c:v>7.7877210000000003</c:v>
                </c:pt>
                <c:pt idx="123">
                  <c:v>7.7877210000000003</c:v>
                </c:pt>
                <c:pt idx="124">
                  <c:v>7.7877210000000003</c:v>
                </c:pt>
                <c:pt idx="125">
                  <c:v>7.7877210000000003</c:v>
                </c:pt>
                <c:pt idx="126">
                  <c:v>7.7877210000000003</c:v>
                </c:pt>
                <c:pt idx="127">
                  <c:v>7.7877210000000003</c:v>
                </c:pt>
                <c:pt idx="128">
                  <c:v>7.7877210000000003</c:v>
                </c:pt>
                <c:pt idx="129">
                  <c:v>7.7877210000000003</c:v>
                </c:pt>
                <c:pt idx="130">
                  <c:v>7.7877210000000003</c:v>
                </c:pt>
                <c:pt idx="131">
                  <c:v>7.7877210000000003</c:v>
                </c:pt>
                <c:pt idx="132">
                  <c:v>7.7877210000000003</c:v>
                </c:pt>
                <c:pt idx="133">
                  <c:v>7.7877210000000003</c:v>
                </c:pt>
                <c:pt idx="134">
                  <c:v>7.7877210000000003</c:v>
                </c:pt>
                <c:pt idx="135">
                  <c:v>7.7877210000000003</c:v>
                </c:pt>
                <c:pt idx="136">
                  <c:v>7.7877210000000003</c:v>
                </c:pt>
                <c:pt idx="137">
                  <c:v>7.7877210000000003</c:v>
                </c:pt>
                <c:pt idx="138">
                  <c:v>7.7877210000000003</c:v>
                </c:pt>
                <c:pt idx="139">
                  <c:v>7.7877210000000003</c:v>
                </c:pt>
                <c:pt idx="140">
                  <c:v>7.7877210000000003</c:v>
                </c:pt>
                <c:pt idx="141">
                  <c:v>7.7877210000000003</c:v>
                </c:pt>
                <c:pt idx="142">
                  <c:v>7.7877210000000003</c:v>
                </c:pt>
                <c:pt idx="143">
                  <c:v>7.7877210000000003</c:v>
                </c:pt>
                <c:pt idx="144">
                  <c:v>7.7877210000000003</c:v>
                </c:pt>
                <c:pt idx="145">
                  <c:v>7.7877210000000003</c:v>
                </c:pt>
                <c:pt idx="146">
                  <c:v>7.7877210000000003</c:v>
                </c:pt>
                <c:pt idx="147">
                  <c:v>7.7877210000000003</c:v>
                </c:pt>
                <c:pt idx="148">
                  <c:v>7.7877210000000003</c:v>
                </c:pt>
                <c:pt idx="149">
                  <c:v>7.7877210000000003</c:v>
                </c:pt>
                <c:pt idx="150">
                  <c:v>7.7877210000000003</c:v>
                </c:pt>
                <c:pt idx="151">
                  <c:v>7.7877210000000003</c:v>
                </c:pt>
                <c:pt idx="152">
                  <c:v>7.7877210000000003</c:v>
                </c:pt>
                <c:pt idx="153">
                  <c:v>7.7877210000000003</c:v>
                </c:pt>
                <c:pt idx="154">
                  <c:v>7.7877210000000003</c:v>
                </c:pt>
                <c:pt idx="155">
                  <c:v>7.7877210000000003</c:v>
                </c:pt>
                <c:pt idx="156">
                  <c:v>7.7877210000000003</c:v>
                </c:pt>
                <c:pt idx="157">
                  <c:v>7.7877210000000003</c:v>
                </c:pt>
                <c:pt idx="158">
                  <c:v>7.7877210000000003</c:v>
                </c:pt>
                <c:pt idx="159">
                  <c:v>7.7877210000000003</c:v>
                </c:pt>
                <c:pt idx="160">
                  <c:v>7.7877210000000003</c:v>
                </c:pt>
                <c:pt idx="161">
                  <c:v>7.7877210000000003</c:v>
                </c:pt>
                <c:pt idx="162">
                  <c:v>7.7877210000000003</c:v>
                </c:pt>
                <c:pt idx="163">
                  <c:v>7.7877210000000003</c:v>
                </c:pt>
                <c:pt idx="164">
                  <c:v>7.7877210000000003</c:v>
                </c:pt>
                <c:pt idx="165">
                  <c:v>7.7877210000000003</c:v>
                </c:pt>
                <c:pt idx="166">
                  <c:v>7.7877210000000003</c:v>
                </c:pt>
                <c:pt idx="167">
                  <c:v>7.7877210000000003</c:v>
                </c:pt>
                <c:pt idx="168">
                  <c:v>7.7877210000000003</c:v>
                </c:pt>
                <c:pt idx="169">
                  <c:v>7.7877210000000003</c:v>
                </c:pt>
                <c:pt idx="170">
                  <c:v>7.7877210000000003</c:v>
                </c:pt>
                <c:pt idx="171">
                  <c:v>7.7877210000000003</c:v>
                </c:pt>
                <c:pt idx="172">
                  <c:v>7.7877210000000003</c:v>
                </c:pt>
                <c:pt idx="173">
                  <c:v>7.7877210000000003</c:v>
                </c:pt>
                <c:pt idx="174">
                  <c:v>7.7877210000000003</c:v>
                </c:pt>
                <c:pt idx="175">
                  <c:v>7.7877210000000003</c:v>
                </c:pt>
                <c:pt idx="176">
                  <c:v>7.7877210000000003</c:v>
                </c:pt>
                <c:pt idx="177">
                  <c:v>7.7877210000000003</c:v>
                </c:pt>
                <c:pt idx="178">
                  <c:v>7.7877210000000003</c:v>
                </c:pt>
                <c:pt idx="179">
                  <c:v>7.7877210000000003</c:v>
                </c:pt>
                <c:pt idx="180">
                  <c:v>7.7877210000000003</c:v>
                </c:pt>
                <c:pt idx="181">
                  <c:v>7.7877210000000003</c:v>
                </c:pt>
                <c:pt idx="182">
                  <c:v>7.7877210000000003</c:v>
                </c:pt>
                <c:pt idx="183">
                  <c:v>7.7877210000000003</c:v>
                </c:pt>
                <c:pt idx="184">
                  <c:v>7.7877210000000003</c:v>
                </c:pt>
                <c:pt idx="185">
                  <c:v>7.7877210000000003</c:v>
                </c:pt>
                <c:pt idx="186">
                  <c:v>7.7877210000000003</c:v>
                </c:pt>
                <c:pt idx="187">
                  <c:v>7.7877210000000003</c:v>
                </c:pt>
                <c:pt idx="188">
                  <c:v>7.7877210000000003</c:v>
                </c:pt>
                <c:pt idx="189">
                  <c:v>7.7877210000000003</c:v>
                </c:pt>
                <c:pt idx="190">
                  <c:v>7.7877210000000003</c:v>
                </c:pt>
                <c:pt idx="191">
                  <c:v>7.7877210000000003</c:v>
                </c:pt>
                <c:pt idx="192">
                  <c:v>7.7632219999999998</c:v>
                </c:pt>
                <c:pt idx="193">
                  <c:v>7.7607220000000003</c:v>
                </c:pt>
                <c:pt idx="194">
                  <c:v>7.758222</c:v>
                </c:pt>
                <c:pt idx="195">
                  <c:v>7.7557219999999996</c:v>
                </c:pt>
                <c:pt idx="196">
                  <c:v>7.7532220000000001</c:v>
                </c:pt>
                <c:pt idx="197">
                  <c:v>7.6797250000000004</c:v>
                </c:pt>
                <c:pt idx="198">
                  <c:v>7.6747259999999997</c:v>
                </c:pt>
                <c:pt idx="199">
                  <c:v>7.6697259999999998</c:v>
                </c:pt>
                <c:pt idx="200">
                  <c:v>7.6697259999999998</c:v>
                </c:pt>
                <c:pt idx="201">
                  <c:v>7.6697259999999998</c:v>
                </c:pt>
                <c:pt idx="202">
                  <c:v>7.6647259999999999</c:v>
                </c:pt>
                <c:pt idx="203">
                  <c:v>7.5567310000000001</c:v>
                </c:pt>
                <c:pt idx="204">
                  <c:v>7.5517310000000002</c:v>
                </c:pt>
                <c:pt idx="205">
                  <c:v>7.5467320000000004</c:v>
                </c:pt>
                <c:pt idx="206">
                  <c:v>7.4387369999999997</c:v>
                </c:pt>
                <c:pt idx="207">
                  <c:v>7.4337369999999998</c:v>
                </c:pt>
                <c:pt idx="208">
                  <c:v>7.4287369999999999</c:v>
                </c:pt>
                <c:pt idx="209">
                  <c:v>7.423737</c:v>
                </c:pt>
                <c:pt idx="210">
                  <c:v>7.5204199999999997</c:v>
                </c:pt>
                <c:pt idx="211">
                  <c:v>7.535285</c:v>
                </c:pt>
                <c:pt idx="212">
                  <c:v>7.5501500000000004</c:v>
                </c:pt>
                <c:pt idx="213">
                  <c:v>7.5650149999999998</c:v>
                </c:pt>
                <c:pt idx="214">
                  <c:v>7.5798810000000003</c:v>
                </c:pt>
                <c:pt idx="215">
                  <c:v>7.5785629999999999</c:v>
                </c:pt>
                <c:pt idx="216">
                  <c:v>7.5635640000000004</c:v>
                </c:pt>
                <c:pt idx="217">
                  <c:v>7.548565</c:v>
                </c:pt>
                <c:pt idx="218">
                  <c:v>7.548565</c:v>
                </c:pt>
                <c:pt idx="219">
                  <c:v>7.548565</c:v>
                </c:pt>
                <c:pt idx="220">
                  <c:v>7.548565</c:v>
                </c:pt>
                <c:pt idx="221">
                  <c:v>7.5335650000000003</c:v>
                </c:pt>
                <c:pt idx="222">
                  <c:v>7.2041089999999999</c:v>
                </c:pt>
                <c:pt idx="223">
                  <c:v>7.1891090000000002</c:v>
                </c:pt>
                <c:pt idx="224">
                  <c:v>7.1741099999999998</c:v>
                </c:pt>
                <c:pt idx="225">
                  <c:v>6.8446530000000001</c:v>
                </c:pt>
                <c:pt idx="226">
                  <c:v>6.8296539999999997</c:v>
                </c:pt>
                <c:pt idx="227">
                  <c:v>6.8296539999999997</c:v>
                </c:pt>
                <c:pt idx="228">
                  <c:v>6.8296539999999997</c:v>
                </c:pt>
                <c:pt idx="229">
                  <c:v>6.814654</c:v>
                </c:pt>
                <c:pt idx="230">
                  <c:v>6.4851979999999996</c:v>
                </c:pt>
                <c:pt idx="231">
                  <c:v>6.4701979999999999</c:v>
                </c:pt>
                <c:pt idx="232">
                  <c:v>6.4551990000000004</c:v>
                </c:pt>
                <c:pt idx="233">
                  <c:v>6.1257419999999998</c:v>
                </c:pt>
                <c:pt idx="234">
                  <c:v>6.1107430000000003</c:v>
                </c:pt>
                <c:pt idx="235">
                  <c:v>6.1107430000000003</c:v>
                </c:pt>
                <c:pt idx="236">
                  <c:v>6.1107430000000003</c:v>
                </c:pt>
                <c:pt idx="237">
                  <c:v>6.0957429999999997</c:v>
                </c:pt>
                <c:pt idx="238">
                  <c:v>5.7662870000000002</c:v>
                </c:pt>
                <c:pt idx="239">
                  <c:v>5.7512869999999996</c:v>
                </c:pt>
                <c:pt idx="240">
                  <c:v>5.7362880000000001</c:v>
                </c:pt>
                <c:pt idx="241">
                  <c:v>5.4068310000000004</c:v>
                </c:pt>
                <c:pt idx="242">
                  <c:v>5.391832</c:v>
                </c:pt>
                <c:pt idx="243">
                  <c:v>5.391832</c:v>
                </c:pt>
                <c:pt idx="244">
                  <c:v>5.391832</c:v>
                </c:pt>
                <c:pt idx="245">
                  <c:v>5.3768320000000003</c:v>
                </c:pt>
                <c:pt idx="246">
                  <c:v>5.0473759999999999</c:v>
                </c:pt>
                <c:pt idx="247">
                  <c:v>5.0323760000000002</c:v>
                </c:pt>
                <c:pt idx="248">
                  <c:v>5.0173769999999998</c:v>
                </c:pt>
                <c:pt idx="249">
                  <c:v>4.6879200000000001</c:v>
                </c:pt>
                <c:pt idx="250">
                  <c:v>4.6729209999999997</c:v>
                </c:pt>
                <c:pt idx="251">
                  <c:v>4.6729209999999997</c:v>
                </c:pt>
                <c:pt idx="252">
                  <c:v>4.6729209999999997</c:v>
                </c:pt>
                <c:pt idx="253">
                  <c:v>4.657921</c:v>
                </c:pt>
                <c:pt idx="254">
                  <c:v>4.3284649999999996</c:v>
                </c:pt>
                <c:pt idx="255">
                  <c:v>4.3134649999999999</c:v>
                </c:pt>
                <c:pt idx="256">
                  <c:v>4.2984660000000003</c:v>
                </c:pt>
                <c:pt idx="257">
                  <c:v>3.9690089999999998</c:v>
                </c:pt>
                <c:pt idx="258">
                  <c:v>3.9540099999999998</c:v>
                </c:pt>
                <c:pt idx="259">
                  <c:v>3.9540099999999998</c:v>
                </c:pt>
                <c:pt idx="260">
                  <c:v>3.9540099999999998</c:v>
                </c:pt>
                <c:pt idx="261">
                  <c:v>3.9390109999999998</c:v>
                </c:pt>
                <c:pt idx="262">
                  <c:v>3.6095540000000002</c:v>
                </c:pt>
                <c:pt idx="263">
                  <c:v>3.5945550000000002</c:v>
                </c:pt>
                <c:pt idx="264">
                  <c:v>3.579555</c:v>
                </c:pt>
                <c:pt idx="265">
                  <c:v>3.2500990000000001</c:v>
                </c:pt>
                <c:pt idx="266">
                  <c:v>3.2350989999999999</c:v>
                </c:pt>
                <c:pt idx="267">
                  <c:v>3.2350989999999999</c:v>
                </c:pt>
                <c:pt idx="268">
                  <c:v>3.2350989999999999</c:v>
                </c:pt>
                <c:pt idx="269">
                  <c:v>3.2201</c:v>
                </c:pt>
                <c:pt idx="270">
                  <c:v>2.8906429999999999</c:v>
                </c:pt>
                <c:pt idx="271">
                  <c:v>2.8756439999999999</c:v>
                </c:pt>
                <c:pt idx="272">
                  <c:v>2.8606440000000002</c:v>
                </c:pt>
                <c:pt idx="273">
                  <c:v>2.5311880000000002</c:v>
                </c:pt>
                <c:pt idx="274">
                  <c:v>2.5161880000000001</c:v>
                </c:pt>
                <c:pt idx="275">
                  <c:v>2.5161880000000001</c:v>
                </c:pt>
                <c:pt idx="276">
                  <c:v>2.5161880000000001</c:v>
                </c:pt>
                <c:pt idx="277">
                  <c:v>2.5011890000000001</c:v>
                </c:pt>
                <c:pt idx="278">
                  <c:v>2.171732</c:v>
                </c:pt>
                <c:pt idx="279">
                  <c:v>2.156733</c:v>
                </c:pt>
                <c:pt idx="280">
                  <c:v>2.1417329999999999</c:v>
                </c:pt>
                <c:pt idx="281">
                  <c:v>1.8122769999999999</c:v>
                </c:pt>
                <c:pt idx="282">
                  <c:v>1.797277</c:v>
                </c:pt>
                <c:pt idx="283">
                  <c:v>1.797277</c:v>
                </c:pt>
                <c:pt idx="284">
                  <c:v>1.797277</c:v>
                </c:pt>
                <c:pt idx="285">
                  <c:v>1.782278</c:v>
                </c:pt>
                <c:pt idx="286">
                  <c:v>1.4528209999999999</c:v>
                </c:pt>
                <c:pt idx="287">
                  <c:v>1.4378219999999999</c:v>
                </c:pt>
                <c:pt idx="288">
                  <c:v>1.422822</c:v>
                </c:pt>
                <c:pt idx="289">
                  <c:v>1.0933660000000001</c:v>
                </c:pt>
                <c:pt idx="290">
                  <c:v>1.0783659999999999</c:v>
                </c:pt>
                <c:pt idx="291">
                  <c:v>1.0783659999999999</c:v>
                </c:pt>
                <c:pt idx="292">
                  <c:v>1.0783659999999999</c:v>
                </c:pt>
                <c:pt idx="293">
                  <c:v>1.063367</c:v>
                </c:pt>
                <c:pt idx="294">
                  <c:v>0.73390999999999995</c:v>
                </c:pt>
                <c:pt idx="295">
                  <c:v>0.71891099999999997</c:v>
                </c:pt>
                <c:pt idx="296">
                  <c:v>0.70391099999999995</c:v>
                </c:pt>
                <c:pt idx="297">
                  <c:v>0.37445499999999998</c:v>
                </c:pt>
                <c:pt idx="298">
                  <c:v>0.35945500000000002</c:v>
                </c:pt>
                <c:pt idx="299">
                  <c:v>0.35945500000000002</c:v>
                </c:pt>
                <c:pt idx="300">
                  <c:v>0.34445599999999998</c:v>
                </c:pt>
                <c:pt idx="301">
                  <c:v>1.4999E-2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77664"/>
        <c:axId val="114844800"/>
      </c:scatterChart>
      <c:valAx>
        <c:axId val="100977664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14844800"/>
        <c:crosses val="autoZero"/>
        <c:crossBetween val="midCat"/>
      </c:valAx>
      <c:valAx>
        <c:axId val="11484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7766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1"/>
      </a:solidFill>
    </a:ln>
  </c:spPr>
  <c:txPr>
    <a:bodyPr/>
    <a:lstStyle/>
    <a:p>
      <a:pPr>
        <a:defRPr>
          <a:ln>
            <a:solidFill>
              <a:schemeClr val="tx1"/>
            </a:solidFill>
          </a:ln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X(m)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Sheet1!$N$2:$N$522</c:f>
              <c:numCache>
                <c:formatCode>General</c:formatCode>
                <c:ptCount val="521"/>
                <c:pt idx="0">
                  <c:v>1</c:v>
                </c:pt>
                <c:pt idx="1">
                  <c:v>2</c:v>
                </c:pt>
                <c:pt idx="2">
                  <c:v>6.9</c:v>
                </c:pt>
                <c:pt idx="3">
                  <c:v>11.8</c:v>
                </c:pt>
                <c:pt idx="4">
                  <c:v>16.7</c:v>
                </c:pt>
                <c:pt idx="5">
                  <c:v>21.6</c:v>
                </c:pt>
                <c:pt idx="6">
                  <c:v>22.6</c:v>
                </c:pt>
                <c:pt idx="7">
                  <c:v>23.6</c:v>
                </c:pt>
                <c:pt idx="8">
                  <c:v>24.6</c:v>
                </c:pt>
                <c:pt idx="9">
                  <c:v>25.6</c:v>
                </c:pt>
                <c:pt idx="10">
                  <c:v>30.499998999999999</c:v>
                </c:pt>
                <c:pt idx="11">
                  <c:v>35.399999000000001</c:v>
                </c:pt>
                <c:pt idx="12">
                  <c:v>40.299999</c:v>
                </c:pt>
                <c:pt idx="13">
                  <c:v>45.199998000000001</c:v>
                </c:pt>
                <c:pt idx="14">
                  <c:v>46.199998000000001</c:v>
                </c:pt>
                <c:pt idx="15">
                  <c:v>47.199998000000001</c:v>
                </c:pt>
                <c:pt idx="16">
                  <c:v>48.199998000000001</c:v>
                </c:pt>
                <c:pt idx="17">
                  <c:v>49.199998000000001</c:v>
                </c:pt>
                <c:pt idx="18">
                  <c:v>54.099997000000002</c:v>
                </c:pt>
                <c:pt idx="19">
                  <c:v>58.999996000000003</c:v>
                </c:pt>
                <c:pt idx="20">
                  <c:v>63.899994999999997</c:v>
                </c:pt>
                <c:pt idx="21">
                  <c:v>68.799993999999998</c:v>
                </c:pt>
                <c:pt idx="22">
                  <c:v>69.799993999999998</c:v>
                </c:pt>
                <c:pt idx="23">
                  <c:v>70.799993000000001</c:v>
                </c:pt>
                <c:pt idx="24">
                  <c:v>71.799993000000001</c:v>
                </c:pt>
                <c:pt idx="25">
                  <c:v>72.799993000000001</c:v>
                </c:pt>
                <c:pt idx="26">
                  <c:v>77.699990999999997</c:v>
                </c:pt>
                <c:pt idx="27">
                  <c:v>82.599988999999994</c:v>
                </c:pt>
                <c:pt idx="28">
                  <c:v>87.499987000000004</c:v>
                </c:pt>
                <c:pt idx="29">
                  <c:v>92.399985000000001</c:v>
                </c:pt>
                <c:pt idx="30">
                  <c:v>93.399985000000001</c:v>
                </c:pt>
                <c:pt idx="31">
                  <c:v>94.399984000000003</c:v>
                </c:pt>
                <c:pt idx="32">
                  <c:v>95.399984000000003</c:v>
                </c:pt>
                <c:pt idx="33">
                  <c:v>116.999973</c:v>
                </c:pt>
                <c:pt idx="34">
                  <c:v>117.999972</c:v>
                </c:pt>
                <c:pt idx="35">
                  <c:v>118.999972</c:v>
                </c:pt>
                <c:pt idx="36">
                  <c:v>140.59996100000001</c:v>
                </c:pt>
                <c:pt idx="37">
                  <c:v>141.59996100000001</c:v>
                </c:pt>
                <c:pt idx="38">
                  <c:v>142.59996000000001</c:v>
                </c:pt>
                <c:pt idx="39">
                  <c:v>164.199949</c:v>
                </c:pt>
                <c:pt idx="40">
                  <c:v>165.199949</c:v>
                </c:pt>
                <c:pt idx="41">
                  <c:v>166.19994800000001</c:v>
                </c:pt>
                <c:pt idx="42">
                  <c:v>187.799937</c:v>
                </c:pt>
                <c:pt idx="43">
                  <c:v>188.799937</c:v>
                </c:pt>
                <c:pt idx="44">
                  <c:v>189.799936</c:v>
                </c:pt>
                <c:pt idx="45">
                  <c:v>211.39992599999999</c:v>
                </c:pt>
                <c:pt idx="46">
                  <c:v>212.399925</c:v>
                </c:pt>
                <c:pt idx="47">
                  <c:v>213.399925</c:v>
                </c:pt>
                <c:pt idx="48">
                  <c:v>234.99991399999999</c:v>
                </c:pt>
                <c:pt idx="49">
                  <c:v>235.99991299999999</c:v>
                </c:pt>
                <c:pt idx="50">
                  <c:v>236.99991299999999</c:v>
                </c:pt>
                <c:pt idx="51">
                  <c:v>258.59990199999999</c:v>
                </c:pt>
                <c:pt idx="52">
                  <c:v>259.59990199999999</c:v>
                </c:pt>
                <c:pt idx="53">
                  <c:v>260.59990099999999</c:v>
                </c:pt>
                <c:pt idx="54">
                  <c:v>282.19988999999998</c:v>
                </c:pt>
                <c:pt idx="55">
                  <c:v>283.19988999999998</c:v>
                </c:pt>
                <c:pt idx="56">
                  <c:v>284.19988899999998</c:v>
                </c:pt>
                <c:pt idx="57">
                  <c:v>305.79987799999998</c:v>
                </c:pt>
                <c:pt idx="58">
                  <c:v>306.79987799999998</c:v>
                </c:pt>
                <c:pt idx="59">
                  <c:v>307.79987699999998</c:v>
                </c:pt>
                <c:pt idx="60">
                  <c:v>329.39986699999997</c:v>
                </c:pt>
                <c:pt idx="61">
                  <c:v>330.39986599999997</c:v>
                </c:pt>
                <c:pt idx="62">
                  <c:v>331.39986599999997</c:v>
                </c:pt>
                <c:pt idx="63">
                  <c:v>332.39986499999998</c:v>
                </c:pt>
                <c:pt idx="64">
                  <c:v>351.99974800000001</c:v>
                </c:pt>
                <c:pt idx="65">
                  <c:v>352.99973399999999</c:v>
                </c:pt>
                <c:pt idx="66">
                  <c:v>353.99971900000003</c:v>
                </c:pt>
                <c:pt idx="67">
                  <c:v>354.99970400000001</c:v>
                </c:pt>
                <c:pt idx="68">
                  <c:v>355.99968999999999</c:v>
                </c:pt>
                <c:pt idx="69">
                  <c:v>375.59910400000001</c:v>
                </c:pt>
                <c:pt idx="70">
                  <c:v>376.59905600000002</c:v>
                </c:pt>
                <c:pt idx="71">
                  <c:v>377.59900699999997</c:v>
                </c:pt>
                <c:pt idx="72">
                  <c:v>378.59895899999998</c:v>
                </c:pt>
                <c:pt idx="73">
                  <c:v>400.19791500000002</c:v>
                </c:pt>
                <c:pt idx="74">
                  <c:v>401.19786599999998</c:v>
                </c:pt>
                <c:pt idx="75">
                  <c:v>402.19781799999998</c:v>
                </c:pt>
                <c:pt idx="76">
                  <c:v>423.79677400000003</c:v>
                </c:pt>
                <c:pt idx="77">
                  <c:v>424.79672499999998</c:v>
                </c:pt>
                <c:pt idx="78">
                  <c:v>425.79667699999999</c:v>
                </c:pt>
                <c:pt idx="79">
                  <c:v>426.796629</c:v>
                </c:pt>
                <c:pt idx="80">
                  <c:v>446.39628399999998</c:v>
                </c:pt>
                <c:pt idx="81">
                  <c:v>447.39628399999998</c:v>
                </c:pt>
                <c:pt idx="82">
                  <c:v>448.39628399999998</c:v>
                </c:pt>
                <c:pt idx="83">
                  <c:v>449.39628299999998</c:v>
                </c:pt>
                <c:pt idx="84">
                  <c:v>450.39628299999998</c:v>
                </c:pt>
                <c:pt idx="85">
                  <c:v>469.99550599999998</c:v>
                </c:pt>
                <c:pt idx="86">
                  <c:v>470.99539399999998</c:v>
                </c:pt>
                <c:pt idx="87">
                  <c:v>471.99528099999998</c:v>
                </c:pt>
                <c:pt idx="88">
                  <c:v>472.99516899999998</c:v>
                </c:pt>
                <c:pt idx="89">
                  <c:v>494.59273899999999</c:v>
                </c:pt>
                <c:pt idx="90">
                  <c:v>495.592626</c:v>
                </c:pt>
                <c:pt idx="91">
                  <c:v>496.59251399999999</c:v>
                </c:pt>
                <c:pt idx="92">
                  <c:v>518.19008399999996</c:v>
                </c:pt>
                <c:pt idx="93">
                  <c:v>519.18997100000001</c:v>
                </c:pt>
                <c:pt idx="94">
                  <c:v>520.18985899999996</c:v>
                </c:pt>
                <c:pt idx="95">
                  <c:v>541.78742899999997</c:v>
                </c:pt>
                <c:pt idx="96">
                  <c:v>542.78731600000003</c:v>
                </c:pt>
                <c:pt idx="97">
                  <c:v>543.78720399999997</c:v>
                </c:pt>
                <c:pt idx="98">
                  <c:v>565.38477399999999</c:v>
                </c:pt>
                <c:pt idx="99">
                  <c:v>566.38466100000005</c:v>
                </c:pt>
                <c:pt idx="100">
                  <c:v>567.38454899999999</c:v>
                </c:pt>
                <c:pt idx="101">
                  <c:v>588.98211900000001</c:v>
                </c:pt>
                <c:pt idx="102">
                  <c:v>589.98200599999996</c:v>
                </c:pt>
                <c:pt idx="103">
                  <c:v>590.98189400000001</c:v>
                </c:pt>
                <c:pt idx="104">
                  <c:v>612.57946400000003</c:v>
                </c:pt>
                <c:pt idx="105">
                  <c:v>613.57935099999997</c:v>
                </c:pt>
                <c:pt idx="106">
                  <c:v>614.57923900000003</c:v>
                </c:pt>
                <c:pt idx="107">
                  <c:v>636.17680900000005</c:v>
                </c:pt>
                <c:pt idx="108">
                  <c:v>637.17669699999999</c:v>
                </c:pt>
                <c:pt idx="109">
                  <c:v>638.17658400000005</c:v>
                </c:pt>
                <c:pt idx="110">
                  <c:v>659.77415399999995</c:v>
                </c:pt>
                <c:pt idx="111">
                  <c:v>660.77404200000001</c:v>
                </c:pt>
                <c:pt idx="112">
                  <c:v>661.77392899999995</c:v>
                </c:pt>
                <c:pt idx="113">
                  <c:v>683.37149899999997</c:v>
                </c:pt>
                <c:pt idx="114">
                  <c:v>684.37138700000003</c:v>
                </c:pt>
                <c:pt idx="115">
                  <c:v>685.37127399999997</c:v>
                </c:pt>
                <c:pt idx="116">
                  <c:v>706.96884399999999</c:v>
                </c:pt>
                <c:pt idx="117">
                  <c:v>707.96873200000005</c:v>
                </c:pt>
                <c:pt idx="118">
                  <c:v>708.96861899999999</c:v>
                </c:pt>
                <c:pt idx="119">
                  <c:v>730.56618900000001</c:v>
                </c:pt>
                <c:pt idx="120">
                  <c:v>731.56607699999995</c:v>
                </c:pt>
                <c:pt idx="121">
                  <c:v>732.56596400000001</c:v>
                </c:pt>
                <c:pt idx="122">
                  <c:v>754.16353400000003</c:v>
                </c:pt>
                <c:pt idx="123">
                  <c:v>755.16342199999997</c:v>
                </c:pt>
                <c:pt idx="124">
                  <c:v>756.16330900000003</c:v>
                </c:pt>
                <c:pt idx="125">
                  <c:v>777.76087900000005</c:v>
                </c:pt>
                <c:pt idx="126">
                  <c:v>778.76076699999999</c:v>
                </c:pt>
                <c:pt idx="127">
                  <c:v>779.76065400000005</c:v>
                </c:pt>
                <c:pt idx="128">
                  <c:v>801.35822399999995</c:v>
                </c:pt>
                <c:pt idx="129">
                  <c:v>802.35811200000001</c:v>
                </c:pt>
                <c:pt idx="130">
                  <c:v>803.35799899999995</c:v>
                </c:pt>
                <c:pt idx="131">
                  <c:v>824.95556899999997</c:v>
                </c:pt>
                <c:pt idx="132">
                  <c:v>825.95545700000002</c:v>
                </c:pt>
                <c:pt idx="133">
                  <c:v>826.95534399999997</c:v>
                </c:pt>
                <c:pt idx="134">
                  <c:v>848.55291399999999</c:v>
                </c:pt>
                <c:pt idx="135">
                  <c:v>849.55280200000004</c:v>
                </c:pt>
                <c:pt idx="136">
                  <c:v>850.55268899999999</c:v>
                </c:pt>
                <c:pt idx="137">
                  <c:v>851.55257700000004</c:v>
                </c:pt>
                <c:pt idx="138">
                  <c:v>871.151025</c:v>
                </c:pt>
                <c:pt idx="139">
                  <c:v>872.15097500000002</c:v>
                </c:pt>
                <c:pt idx="140">
                  <c:v>873.15092500000003</c:v>
                </c:pt>
                <c:pt idx="141">
                  <c:v>874.15087500000004</c:v>
                </c:pt>
                <c:pt idx="142">
                  <c:v>875.15082500000005</c:v>
                </c:pt>
                <c:pt idx="143">
                  <c:v>894.75025400000004</c:v>
                </c:pt>
                <c:pt idx="144">
                  <c:v>895.75024099999996</c:v>
                </c:pt>
                <c:pt idx="145">
                  <c:v>896.75022899999999</c:v>
                </c:pt>
                <c:pt idx="146">
                  <c:v>897.75021600000002</c:v>
                </c:pt>
                <c:pt idx="147">
                  <c:v>919.34994600000005</c:v>
                </c:pt>
                <c:pt idx="148">
                  <c:v>920.34993399999996</c:v>
                </c:pt>
                <c:pt idx="149">
                  <c:v>921.34992099999999</c:v>
                </c:pt>
                <c:pt idx="150">
                  <c:v>942.94965100000002</c:v>
                </c:pt>
                <c:pt idx="151">
                  <c:v>943.94963900000005</c:v>
                </c:pt>
                <c:pt idx="152">
                  <c:v>944.94962599999997</c:v>
                </c:pt>
                <c:pt idx="153">
                  <c:v>945.949614</c:v>
                </c:pt>
                <c:pt idx="154">
                  <c:v>965.54855999999995</c:v>
                </c:pt>
                <c:pt idx="155">
                  <c:v>966.54844800000001</c:v>
                </c:pt>
                <c:pt idx="156">
                  <c:v>967.54833699999995</c:v>
                </c:pt>
                <c:pt idx="157">
                  <c:v>968.548225</c:v>
                </c:pt>
                <c:pt idx="158">
                  <c:v>969.54811400000006</c:v>
                </c:pt>
                <c:pt idx="159">
                  <c:v>989.14738499999999</c:v>
                </c:pt>
                <c:pt idx="160">
                  <c:v>990.14738499999999</c:v>
                </c:pt>
                <c:pt idx="161">
                  <c:v>991.14738499999999</c:v>
                </c:pt>
                <c:pt idx="162">
                  <c:v>992.14738499999999</c:v>
                </c:pt>
                <c:pt idx="163">
                  <c:v>1013.747385</c:v>
                </c:pt>
                <c:pt idx="164">
                  <c:v>1014.747385</c:v>
                </c:pt>
                <c:pt idx="165">
                  <c:v>1015.747385</c:v>
                </c:pt>
                <c:pt idx="166">
                  <c:v>1037.347385</c:v>
                </c:pt>
                <c:pt idx="167">
                  <c:v>1038.347385</c:v>
                </c:pt>
                <c:pt idx="168">
                  <c:v>1039.347385</c:v>
                </c:pt>
                <c:pt idx="169">
                  <c:v>1060.9473849999999</c:v>
                </c:pt>
                <c:pt idx="170">
                  <c:v>1061.9473849999999</c:v>
                </c:pt>
                <c:pt idx="171">
                  <c:v>1062.9473849999999</c:v>
                </c:pt>
                <c:pt idx="172">
                  <c:v>1084.5473850000001</c:v>
                </c:pt>
                <c:pt idx="173">
                  <c:v>1085.5473850000001</c:v>
                </c:pt>
                <c:pt idx="174">
                  <c:v>1086.5473850000001</c:v>
                </c:pt>
                <c:pt idx="175">
                  <c:v>1087.5473850000001</c:v>
                </c:pt>
                <c:pt idx="176">
                  <c:v>1107.1473040000001</c:v>
                </c:pt>
                <c:pt idx="177">
                  <c:v>1108.147291</c:v>
                </c:pt>
                <c:pt idx="178">
                  <c:v>1109.147279</c:v>
                </c:pt>
                <c:pt idx="179">
                  <c:v>1110.1472659999999</c:v>
                </c:pt>
                <c:pt idx="180">
                  <c:v>1111.147254</c:v>
                </c:pt>
                <c:pt idx="181">
                  <c:v>1130.746682</c:v>
                </c:pt>
                <c:pt idx="182">
                  <c:v>1131.7466320000001</c:v>
                </c:pt>
                <c:pt idx="183">
                  <c:v>1132.746582</c:v>
                </c:pt>
                <c:pt idx="184">
                  <c:v>1133.7465319999999</c:v>
                </c:pt>
                <c:pt idx="185">
                  <c:v>1155.345452</c:v>
                </c:pt>
                <c:pt idx="186">
                  <c:v>1156.3454019999999</c:v>
                </c:pt>
                <c:pt idx="187">
                  <c:v>1157.345352</c:v>
                </c:pt>
                <c:pt idx="188">
                  <c:v>1178.944272</c:v>
                </c:pt>
                <c:pt idx="189">
                  <c:v>1179.9442220000001</c:v>
                </c:pt>
                <c:pt idx="190">
                  <c:v>1180.944172</c:v>
                </c:pt>
                <c:pt idx="191">
                  <c:v>1181.9441220000001</c:v>
                </c:pt>
                <c:pt idx="192">
                  <c:v>1201.5437930000001</c:v>
                </c:pt>
                <c:pt idx="193">
                  <c:v>1202.5437930000001</c:v>
                </c:pt>
                <c:pt idx="194">
                  <c:v>1203.5437930000001</c:v>
                </c:pt>
                <c:pt idx="195">
                  <c:v>1204.5437930000001</c:v>
                </c:pt>
                <c:pt idx="196">
                  <c:v>1205.5437930000001</c:v>
                </c:pt>
                <c:pt idx="197">
                  <c:v>1225.143055</c:v>
                </c:pt>
                <c:pt idx="198">
                  <c:v>1226.1429419999999</c:v>
                </c:pt>
                <c:pt idx="199">
                  <c:v>1227.14283</c:v>
                </c:pt>
                <c:pt idx="200">
                  <c:v>1228.1427169999999</c:v>
                </c:pt>
                <c:pt idx="201">
                  <c:v>1249.7872070000001</c:v>
                </c:pt>
                <c:pt idx="202">
                  <c:v>1250.787094</c:v>
                </c:pt>
                <c:pt idx="203">
                  <c:v>1251.7869820000001</c:v>
                </c:pt>
                <c:pt idx="204">
                  <c:v>1273.4314710000001</c:v>
                </c:pt>
                <c:pt idx="205">
                  <c:v>1274.4313589999999</c:v>
                </c:pt>
                <c:pt idx="206">
                  <c:v>1275.4312460000001</c:v>
                </c:pt>
                <c:pt idx="207">
                  <c:v>1297.0757349999999</c:v>
                </c:pt>
                <c:pt idx="208">
                  <c:v>1298.075623</c:v>
                </c:pt>
                <c:pt idx="209">
                  <c:v>1299.0755099999999</c:v>
                </c:pt>
                <c:pt idx="210">
                  <c:v>1320.72</c:v>
                </c:pt>
                <c:pt idx="211">
                  <c:v>1321.719887</c:v>
                </c:pt>
                <c:pt idx="212">
                  <c:v>1322.719775</c:v>
                </c:pt>
                <c:pt idx="213">
                  <c:v>1344.364264</c:v>
                </c:pt>
                <c:pt idx="214">
                  <c:v>1345.3641520000001</c:v>
                </c:pt>
                <c:pt idx="215">
                  <c:v>1346.364039</c:v>
                </c:pt>
                <c:pt idx="216">
                  <c:v>1368.008529</c:v>
                </c:pt>
                <c:pt idx="217">
                  <c:v>1369.0084159999999</c:v>
                </c:pt>
                <c:pt idx="218">
                  <c:v>1370.008304</c:v>
                </c:pt>
                <c:pt idx="219">
                  <c:v>1391.652793</c:v>
                </c:pt>
                <c:pt idx="220">
                  <c:v>1392.652681</c:v>
                </c:pt>
                <c:pt idx="221">
                  <c:v>1393.652568</c:v>
                </c:pt>
                <c:pt idx="222">
                  <c:v>1415.2970580000001</c:v>
                </c:pt>
                <c:pt idx="223">
                  <c:v>1416.2969450000001</c:v>
                </c:pt>
                <c:pt idx="224">
                  <c:v>1417.2968330000001</c:v>
                </c:pt>
                <c:pt idx="225">
                  <c:v>1438.9413219999999</c:v>
                </c:pt>
                <c:pt idx="226">
                  <c:v>1439.94121</c:v>
                </c:pt>
                <c:pt idx="227">
                  <c:v>1440.9410969999999</c:v>
                </c:pt>
                <c:pt idx="228">
                  <c:v>1462.585587</c:v>
                </c:pt>
                <c:pt idx="229">
                  <c:v>1463.585474</c:v>
                </c:pt>
                <c:pt idx="230">
                  <c:v>1464.585362</c:v>
                </c:pt>
                <c:pt idx="231">
                  <c:v>1486.2298510000001</c:v>
                </c:pt>
                <c:pt idx="232">
                  <c:v>1487.229738</c:v>
                </c:pt>
                <c:pt idx="233">
                  <c:v>1488.2296260000001</c:v>
                </c:pt>
                <c:pt idx="234">
                  <c:v>1509.8741150000001</c:v>
                </c:pt>
                <c:pt idx="235">
                  <c:v>1510.8740029999999</c:v>
                </c:pt>
                <c:pt idx="236">
                  <c:v>1511.8738900000001</c:v>
                </c:pt>
                <c:pt idx="237">
                  <c:v>1533.51838</c:v>
                </c:pt>
                <c:pt idx="238">
                  <c:v>1534.5182669999999</c:v>
                </c:pt>
                <c:pt idx="239">
                  <c:v>1535.518155</c:v>
                </c:pt>
                <c:pt idx="240">
                  <c:v>1557.162644</c:v>
                </c:pt>
                <c:pt idx="241">
                  <c:v>1558.1625320000001</c:v>
                </c:pt>
                <c:pt idx="242">
                  <c:v>1559.162419</c:v>
                </c:pt>
                <c:pt idx="243">
                  <c:v>1580.8069089999999</c:v>
                </c:pt>
                <c:pt idx="244">
                  <c:v>1581.8067960000001</c:v>
                </c:pt>
                <c:pt idx="245">
                  <c:v>1582.8066839999999</c:v>
                </c:pt>
                <c:pt idx="246">
                  <c:v>1604.4511729999999</c:v>
                </c:pt>
                <c:pt idx="247">
                  <c:v>1605.451061</c:v>
                </c:pt>
                <c:pt idx="248">
                  <c:v>1606.4509479999999</c:v>
                </c:pt>
                <c:pt idx="249">
                  <c:v>1628.0954380000001</c:v>
                </c:pt>
                <c:pt idx="250">
                  <c:v>1629.095325</c:v>
                </c:pt>
                <c:pt idx="251">
                  <c:v>1630.0952130000001</c:v>
                </c:pt>
                <c:pt idx="252">
                  <c:v>1651.7397020000001</c:v>
                </c:pt>
                <c:pt idx="253">
                  <c:v>1652.739589</c:v>
                </c:pt>
                <c:pt idx="254">
                  <c:v>1653.7394770000001</c:v>
                </c:pt>
                <c:pt idx="255">
                  <c:v>1675.3839660000001</c:v>
                </c:pt>
                <c:pt idx="256">
                  <c:v>1676.3838539999999</c:v>
                </c:pt>
                <c:pt idx="257">
                  <c:v>1677.3837410000001</c:v>
                </c:pt>
                <c:pt idx="258">
                  <c:v>1699.028231</c:v>
                </c:pt>
                <c:pt idx="259">
                  <c:v>1700.0281179999999</c:v>
                </c:pt>
                <c:pt idx="260">
                  <c:v>1700.0281179999999</c:v>
                </c:pt>
                <c:pt idx="261">
                  <c:v>1701.028006</c:v>
                </c:pt>
                <c:pt idx="262">
                  <c:v>1722.672495</c:v>
                </c:pt>
                <c:pt idx="263">
                  <c:v>1723.6723830000001</c:v>
                </c:pt>
                <c:pt idx="264">
                  <c:v>1724.67227</c:v>
                </c:pt>
                <c:pt idx="265">
                  <c:v>1746.3167599999999</c:v>
                </c:pt>
                <c:pt idx="266">
                  <c:v>1747.3166470000001</c:v>
                </c:pt>
                <c:pt idx="267">
                  <c:v>1748.3165349999999</c:v>
                </c:pt>
                <c:pt idx="268">
                  <c:v>1769.961024</c:v>
                </c:pt>
                <c:pt idx="269">
                  <c:v>1770.960912</c:v>
                </c:pt>
                <c:pt idx="270">
                  <c:v>1771.960799</c:v>
                </c:pt>
                <c:pt idx="271">
                  <c:v>1793.6052890000001</c:v>
                </c:pt>
                <c:pt idx="272">
                  <c:v>1794.605176</c:v>
                </c:pt>
                <c:pt idx="273">
                  <c:v>1795.6050640000001</c:v>
                </c:pt>
                <c:pt idx="274">
                  <c:v>1817.2495530000001</c:v>
                </c:pt>
                <c:pt idx="275">
                  <c:v>1818.24944</c:v>
                </c:pt>
                <c:pt idx="276">
                  <c:v>1819.2493280000001</c:v>
                </c:pt>
                <c:pt idx="277">
                  <c:v>1840.8938169999999</c:v>
                </c:pt>
                <c:pt idx="278">
                  <c:v>1841.893705</c:v>
                </c:pt>
                <c:pt idx="279">
                  <c:v>1842.8935919999999</c:v>
                </c:pt>
                <c:pt idx="280">
                  <c:v>1864.538082</c:v>
                </c:pt>
                <c:pt idx="281">
                  <c:v>1865.537969</c:v>
                </c:pt>
                <c:pt idx="282">
                  <c:v>1866.537857</c:v>
                </c:pt>
                <c:pt idx="283">
                  <c:v>1888.1823460000001</c:v>
                </c:pt>
                <c:pt idx="284">
                  <c:v>1889.1822340000001</c:v>
                </c:pt>
                <c:pt idx="285">
                  <c:v>1890.1821210000001</c:v>
                </c:pt>
                <c:pt idx="286">
                  <c:v>1911.826611</c:v>
                </c:pt>
                <c:pt idx="287">
                  <c:v>1912.8264979999999</c:v>
                </c:pt>
                <c:pt idx="288">
                  <c:v>1913.826386</c:v>
                </c:pt>
                <c:pt idx="289">
                  <c:v>1935.470875</c:v>
                </c:pt>
                <c:pt idx="290">
                  <c:v>1936.470763</c:v>
                </c:pt>
                <c:pt idx="291">
                  <c:v>1937.47065</c:v>
                </c:pt>
                <c:pt idx="292">
                  <c:v>1959.1151400000001</c:v>
                </c:pt>
                <c:pt idx="293">
                  <c:v>1960.1150270000001</c:v>
                </c:pt>
                <c:pt idx="294">
                  <c:v>1961.1149150000001</c:v>
                </c:pt>
                <c:pt idx="295">
                  <c:v>1982.7594039999999</c:v>
                </c:pt>
                <c:pt idx="296">
                  <c:v>1983.7592910000001</c:v>
                </c:pt>
                <c:pt idx="297">
                  <c:v>1984.7591789999999</c:v>
                </c:pt>
                <c:pt idx="298">
                  <c:v>2006.4036679999999</c:v>
                </c:pt>
                <c:pt idx="299">
                  <c:v>2007.403556</c:v>
                </c:pt>
                <c:pt idx="300">
                  <c:v>2008.4034429999999</c:v>
                </c:pt>
                <c:pt idx="301">
                  <c:v>2030.0479330000001</c:v>
                </c:pt>
                <c:pt idx="302">
                  <c:v>2031.04782</c:v>
                </c:pt>
                <c:pt idx="303">
                  <c:v>2032.0477080000001</c:v>
                </c:pt>
                <c:pt idx="304">
                  <c:v>2053.6921969999999</c:v>
                </c:pt>
                <c:pt idx="305">
                  <c:v>2054.6920850000001</c:v>
                </c:pt>
                <c:pt idx="306">
                  <c:v>2055.6919720000001</c:v>
                </c:pt>
                <c:pt idx="307">
                  <c:v>2077.3364620000002</c:v>
                </c:pt>
                <c:pt idx="308">
                  <c:v>2078.3363490000002</c:v>
                </c:pt>
                <c:pt idx="309">
                  <c:v>2079.336237</c:v>
                </c:pt>
                <c:pt idx="310">
                  <c:v>2100.9807259999998</c:v>
                </c:pt>
                <c:pt idx="311">
                  <c:v>2101.9806140000001</c:v>
                </c:pt>
                <c:pt idx="312">
                  <c:v>2102.980501</c:v>
                </c:pt>
                <c:pt idx="313">
                  <c:v>2124.6249910000001</c:v>
                </c:pt>
                <c:pt idx="314">
                  <c:v>2125.6248780000001</c:v>
                </c:pt>
                <c:pt idx="315">
                  <c:v>2126.6247659999999</c:v>
                </c:pt>
                <c:pt idx="316">
                  <c:v>2148.2692550000002</c:v>
                </c:pt>
                <c:pt idx="317">
                  <c:v>2149.269143</c:v>
                </c:pt>
                <c:pt idx="318">
                  <c:v>2150.2690299999999</c:v>
                </c:pt>
                <c:pt idx="319">
                  <c:v>2171.9135190000002</c:v>
                </c:pt>
                <c:pt idx="320">
                  <c:v>2172.913407</c:v>
                </c:pt>
                <c:pt idx="321">
                  <c:v>2173.913294</c:v>
                </c:pt>
                <c:pt idx="322">
                  <c:v>2174.9131819999998</c:v>
                </c:pt>
                <c:pt idx="323">
                  <c:v>2194.512444</c:v>
                </c:pt>
                <c:pt idx="324">
                  <c:v>2195.512444</c:v>
                </c:pt>
                <c:pt idx="325">
                  <c:v>2196.512444</c:v>
                </c:pt>
                <c:pt idx="326">
                  <c:v>2197.512444</c:v>
                </c:pt>
                <c:pt idx="327">
                  <c:v>2198.512444</c:v>
                </c:pt>
                <c:pt idx="328">
                  <c:v>2218.1121149999999</c:v>
                </c:pt>
                <c:pt idx="329">
                  <c:v>2219.1120649999998</c:v>
                </c:pt>
                <c:pt idx="330">
                  <c:v>2220.1120150000002</c:v>
                </c:pt>
                <c:pt idx="331">
                  <c:v>2221.1119650000001</c:v>
                </c:pt>
                <c:pt idx="332">
                  <c:v>2242.710885</c:v>
                </c:pt>
                <c:pt idx="333">
                  <c:v>2243.7108349999999</c:v>
                </c:pt>
                <c:pt idx="334">
                  <c:v>2244.7107850000002</c:v>
                </c:pt>
                <c:pt idx="335">
                  <c:v>2266.3097050000001</c:v>
                </c:pt>
                <c:pt idx="336">
                  <c:v>2267.309655</c:v>
                </c:pt>
                <c:pt idx="337">
                  <c:v>2268.3096049999999</c:v>
                </c:pt>
                <c:pt idx="338">
                  <c:v>2269.3095549999998</c:v>
                </c:pt>
                <c:pt idx="339">
                  <c:v>2288.9089829999998</c:v>
                </c:pt>
                <c:pt idx="340">
                  <c:v>2289.9089709999998</c:v>
                </c:pt>
                <c:pt idx="341">
                  <c:v>2290.908958</c:v>
                </c:pt>
                <c:pt idx="342">
                  <c:v>2291.908946</c:v>
                </c:pt>
                <c:pt idx="343">
                  <c:v>2292.9089330000002</c:v>
                </c:pt>
                <c:pt idx="344">
                  <c:v>2312.508851</c:v>
                </c:pt>
                <c:pt idx="345">
                  <c:v>2313.508851</c:v>
                </c:pt>
                <c:pt idx="346">
                  <c:v>2314.508851</c:v>
                </c:pt>
                <c:pt idx="347">
                  <c:v>2315.508851</c:v>
                </c:pt>
                <c:pt idx="348">
                  <c:v>2337.108851</c:v>
                </c:pt>
                <c:pt idx="349">
                  <c:v>2338.108851</c:v>
                </c:pt>
                <c:pt idx="350">
                  <c:v>2339.108851</c:v>
                </c:pt>
                <c:pt idx="351">
                  <c:v>2360.7088509999999</c:v>
                </c:pt>
                <c:pt idx="352">
                  <c:v>2361.7088509999999</c:v>
                </c:pt>
                <c:pt idx="353">
                  <c:v>2362.7088509999999</c:v>
                </c:pt>
                <c:pt idx="354">
                  <c:v>2384.3088509999998</c:v>
                </c:pt>
                <c:pt idx="355">
                  <c:v>2385.3088509999998</c:v>
                </c:pt>
                <c:pt idx="356">
                  <c:v>2386.3088509999998</c:v>
                </c:pt>
                <c:pt idx="357">
                  <c:v>2407.9088510000001</c:v>
                </c:pt>
                <c:pt idx="358">
                  <c:v>2408.9088510000001</c:v>
                </c:pt>
                <c:pt idx="359">
                  <c:v>2409.9088510000001</c:v>
                </c:pt>
                <c:pt idx="360">
                  <c:v>2410.9088510000001</c:v>
                </c:pt>
                <c:pt idx="361">
                  <c:v>2430.5081230000001</c:v>
                </c:pt>
                <c:pt idx="362">
                  <c:v>2431.5080109999999</c:v>
                </c:pt>
                <c:pt idx="363">
                  <c:v>2432.5079000000001</c:v>
                </c:pt>
                <c:pt idx="364">
                  <c:v>2433.5077879999999</c:v>
                </c:pt>
                <c:pt idx="365">
                  <c:v>2434.5076770000001</c:v>
                </c:pt>
                <c:pt idx="366">
                  <c:v>2454.1066230000001</c:v>
                </c:pt>
                <c:pt idx="367">
                  <c:v>2455.1066099999998</c:v>
                </c:pt>
                <c:pt idx="368">
                  <c:v>2456.1065979999998</c:v>
                </c:pt>
                <c:pt idx="369">
                  <c:v>2457.106585</c:v>
                </c:pt>
                <c:pt idx="370">
                  <c:v>2478.7063149999999</c:v>
                </c:pt>
                <c:pt idx="371">
                  <c:v>2479.7063029999999</c:v>
                </c:pt>
                <c:pt idx="372">
                  <c:v>2480.7062900000001</c:v>
                </c:pt>
                <c:pt idx="373">
                  <c:v>2502.30602</c:v>
                </c:pt>
                <c:pt idx="374">
                  <c:v>2503.306008</c:v>
                </c:pt>
                <c:pt idx="375">
                  <c:v>2504.3059950000002</c:v>
                </c:pt>
                <c:pt idx="376">
                  <c:v>2505.3059830000002</c:v>
                </c:pt>
                <c:pt idx="377">
                  <c:v>2524.9054110000002</c:v>
                </c:pt>
                <c:pt idx="378">
                  <c:v>2525.9053610000001</c:v>
                </c:pt>
                <c:pt idx="379">
                  <c:v>2526.905311</c:v>
                </c:pt>
                <c:pt idx="380">
                  <c:v>2527.9052609999999</c:v>
                </c:pt>
                <c:pt idx="381">
                  <c:v>2528.9052109999998</c:v>
                </c:pt>
                <c:pt idx="382">
                  <c:v>2548.5036599999999</c:v>
                </c:pt>
                <c:pt idx="383">
                  <c:v>2549.5035469999998</c:v>
                </c:pt>
                <c:pt idx="384">
                  <c:v>2550.5034350000001</c:v>
                </c:pt>
                <c:pt idx="385">
                  <c:v>2551.503322</c:v>
                </c:pt>
                <c:pt idx="386">
                  <c:v>2573.1008919999999</c:v>
                </c:pt>
                <c:pt idx="387">
                  <c:v>2574.1007800000002</c:v>
                </c:pt>
                <c:pt idx="388">
                  <c:v>2575.1006670000002</c:v>
                </c:pt>
                <c:pt idx="389">
                  <c:v>2596.6982370000001</c:v>
                </c:pt>
                <c:pt idx="390">
                  <c:v>2597.6981249999999</c:v>
                </c:pt>
                <c:pt idx="391">
                  <c:v>2598.6980119999998</c:v>
                </c:pt>
                <c:pt idx="392">
                  <c:v>2620.2955820000002</c:v>
                </c:pt>
                <c:pt idx="393">
                  <c:v>2621.29547</c:v>
                </c:pt>
                <c:pt idx="394">
                  <c:v>2622.295357</c:v>
                </c:pt>
                <c:pt idx="395">
                  <c:v>2643.8929269999999</c:v>
                </c:pt>
                <c:pt idx="396">
                  <c:v>2644.8928150000002</c:v>
                </c:pt>
                <c:pt idx="397">
                  <c:v>2645.8927020000001</c:v>
                </c:pt>
                <c:pt idx="398">
                  <c:v>2667.490272</c:v>
                </c:pt>
                <c:pt idx="399">
                  <c:v>2668.4901599999998</c:v>
                </c:pt>
                <c:pt idx="400">
                  <c:v>2669.4900469999998</c:v>
                </c:pt>
                <c:pt idx="401">
                  <c:v>2691.0876170000001</c:v>
                </c:pt>
                <c:pt idx="402">
                  <c:v>2692.087505</c:v>
                </c:pt>
                <c:pt idx="403">
                  <c:v>2693.0873919999999</c:v>
                </c:pt>
                <c:pt idx="404">
                  <c:v>2714.6849630000002</c:v>
                </c:pt>
                <c:pt idx="405">
                  <c:v>2715.6848500000001</c:v>
                </c:pt>
                <c:pt idx="406">
                  <c:v>2716.6847379999999</c:v>
                </c:pt>
                <c:pt idx="407">
                  <c:v>2738.2823079999998</c:v>
                </c:pt>
                <c:pt idx="408">
                  <c:v>2739.2821949999998</c:v>
                </c:pt>
                <c:pt idx="409">
                  <c:v>2740.2820830000001</c:v>
                </c:pt>
                <c:pt idx="410">
                  <c:v>2761.879653</c:v>
                </c:pt>
                <c:pt idx="411">
                  <c:v>2762.8795399999999</c:v>
                </c:pt>
                <c:pt idx="412">
                  <c:v>2763.8794280000002</c:v>
                </c:pt>
                <c:pt idx="413">
                  <c:v>2785.4769980000001</c:v>
                </c:pt>
                <c:pt idx="414">
                  <c:v>2786.476885</c:v>
                </c:pt>
                <c:pt idx="415">
                  <c:v>2787.4767729999999</c:v>
                </c:pt>
                <c:pt idx="416">
                  <c:v>2809.0743430000002</c:v>
                </c:pt>
                <c:pt idx="417">
                  <c:v>2810.0742300000002</c:v>
                </c:pt>
                <c:pt idx="418">
                  <c:v>2811.074118</c:v>
                </c:pt>
                <c:pt idx="419">
                  <c:v>2832.6716879999999</c:v>
                </c:pt>
                <c:pt idx="420">
                  <c:v>2833.6715749999998</c:v>
                </c:pt>
                <c:pt idx="421">
                  <c:v>2834.6714630000001</c:v>
                </c:pt>
                <c:pt idx="422">
                  <c:v>2856.269033</c:v>
                </c:pt>
                <c:pt idx="423">
                  <c:v>2857.26892</c:v>
                </c:pt>
                <c:pt idx="424">
                  <c:v>2858.2688079999998</c:v>
                </c:pt>
                <c:pt idx="425">
                  <c:v>2879.8663780000002</c:v>
                </c:pt>
                <c:pt idx="426">
                  <c:v>2880.8662650000001</c:v>
                </c:pt>
                <c:pt idx="427">
                  <c:v>2881.8661529999999</c:v>
                </c:pt>
                <c:pt idx="428">
                  <c:v>2903.4637229999998</c:v>
                </c:pt>
                <c:pt idx="429">
                  <c:v>2904.4636099999998</c:v>
                </c:pt>
                <c:pt idx="430">
                  <c:v>2905.4634980000001</c:v>
                </c:pt>
                <c:pt idx="431">
                  <c:v>2927.061068</c:v>
                </c:pt>
                <c:pt idx="432">
                  <c:v>2928.0609549999999</c:v>
                </c:pt>
                <c:pt idx="433">
                  <c:v>2929.0608430000002</c:v>
                </c:pt>
                <c:pt idx="434">
                  <c:v>2930.0607300000001</c:v>
                </c:pt>
                <c:pt idx="435">
                  <c:v>2949.6599540000002</c:v>
                </c:pt>
                <c:pt idx="436">
                  <c:v>2950.6599529999999</c:v>
                </c:pt>
                <c:pt idx="437">
                  <c:v>2951.6599529999999</c:v>
                </c:pt>
                <c:pt idx="438">
                  <c:v>2952.6599529999999</c:v>
                </c:pt>
                <c:pt idx="439">
                  <c:v>2953.659952</c:v>
                </c:pt>
                <c:pt idx="440">
                  <c:v>2973.2596079999998</c:v>
                </c:pt>
                <c:pt idx="441">
                  <c:v>2974.25956</c:v>
                </c:pt>
                <c:pt idx="442">
                  <c:v>2975.2595110000002</c:v>
                </c:pt>
                <c:pt idx="443">
                  <c:v>2976.2594629999999</c:v>
                </c:pt>
                <c:pt idx="444">
                  <c:v>2997.8584190000001</c:v>
                </c:pt>
                <c:pt idx="445">
                  <c:v>2998.8583699999999</c:v>
                </c:pt>
                <c:pt idx="446">
                  <c:v>2999.858322</c:v>
                </c:pt>
                <c:pt idx="447">
                  <c:v>3021.4572779999999</c:v>
                </c:pt>
                <c:pt idx="448">
                  <c:v>3022.4572290000001</c:v>
                </c:pt>
                <c:pt idx="449">
                  <c:v>3023.4571810000002</c:v>
                </c:pt>
                <c:pt idx="450">
                  <c:v>3024.4571329999999</c:v>
                </c:pt>
                <c:pt idx="451">
                  <c:v>3044.0565470000001</c:v>
                </c:pt>
                <c:pt idx="452">
                  <c:v>3045.0565320000001</c:v>
                </c:pt>
                <c:pt idx="453">
                  <c:v>3046.0565179999999</c:v>
                </c:pt>
                <c:pt idx="454">
                  <c:v>3047.0565029999998</c:v>
                </c:pt>
                <c:pt idx="455">
                  <c:v>3048.0564880000002</c:v>
                </c:pt>
                <c:pt idx="456">
                  <c:v>3067.656371</c:v>
                </c:pt>
                <c:pt idx="457">
                  <c:v>3068.656371</c:v>
                </c:pt>
                <c:pt idx="458">
                  <c:v>3069.6563700000002</c:v>
                </c:pt>
                <c:pt idx="459">
                  <c:v>3070.6563700000002</c:v>
                </c:pt>
                <c:pt idx="460">
                  <c:v>3092.256359</c:v>
                </c:pt>
                <c:pt idx="461">
                  <c:v>3093.256359</c:v>
                </c:pt>
                <c:pt idx="462">
                  <c:v>3094.2563580000001</c:v>
                </c:pt>
                <c:pt idx="463">
                  <c:v>3115.8563469999999</c:v>
                </c:pt>
                <c:pt idx="464">
                  <c:v>3116.8563469999999</c:v>
                </c:pt>
                <c:pt idx="465">
                  <c:v>3117.856346</c:v>
                </c:pt>
                <c:pt idx="466">
                  <c:v>3139.4563360000002</c:v>
                </c:pt>
                <c:pt idx="467">
                  <c:v>3140.4563349999999</c:v>
                </c:pt>
                <c:pt idx="468">
                  <c:v>3141.4563349999999</c:v>
                </c:pt>
                <c:pt idx="469">
                  <c:v>3163.0563240000001</c:v>
                </c:pt>
                <c:pt idx="470">
                  <c:v>3164.0563229999998</c:v>
                </c:pt>
                <c:pt idx="471">
                  <c:v>3165.0563229999998</c:v>
                </c:pt>
                <c:pt idx="472">
                  <c:v>3186.6563120000001</c:v>
                </c:pt>
                <c:pt idx="473">
                  <c:v>3187.6563110000002</c:v>
                </c:pt>
                <c:pt idx="474">
                  <c:v>3188.6563110000002</c:v>
                </c:pt>
                <c:pt idx="475">
                  <c:v>3210.2563</c:v>
                </c:pt>
                <c:pt idx="476">
                  <c:v>3211.2563</c:v>
                </c:pt>
                <c:pt idx="477">
                  <c:v>3212.2562990000001</c:v>
                </c:pt>
                <c:pt idx="478">
                  <c:v>3233.8562879999999</c:v>
                </c:pt>
                <c:pt idx="479">
                  <c:v>3234.8562879999999</c:v>
                </c:pt>
                <c:pt idx="480">
                  <c:v>3235.8562870000001</c:v>
                </c:pt>
                <c:pt idx="481">
                  <c:v>3257.4562770000002</c:v>
                </c:pt>
                <c:pt idx="482">
                  <c:v>3258.4562759999999</c:v>
                </c:pt>
                <c:pt idx="483">
                  <c:v>3259.4562759999999</c:v>
                </c:pt>
                <c:pt idx="484">
                  <c:v>3281.0562650000002</c:v>
                </c:pt>
                <c:pt idx="485">
                  <c:v>3282.0562639999998</c:v>
                </c:pt>
                <c:pt idx="486">
                  <c:v>3283.0562639999998</c:v>
                </c:pt>
                <c:pt idx="487">
                  <c:v>3304.6562530000001</c:v>
                </c:pt>
                <c:pt idx="488">
                  <c:v>3305.6562520000002</c:v>
                </c:pt>
                <c:pt idx="489">
                  <c:v>3306.6562520000002</c:v>
                </c:pt>
                <c:pt idx="490">
                  <c:v>3307.6562509999999</c:v>
                </c:pt>
                <c:pt idx="491">
                  <c:v>3312.5562490000002</c:v>
                </c:pt>
                <c:pt idx="492">
                  <c:v>3317.4562470000001</c:v>
                </c:pt>
                <c:pt idx="493">
                  <c:v>3322.3562449999999</c:v>
                </c:pt>
                <c:pt idx="494">
                  <c:v>3327.2562440000002</c:v>
                </c:pt>
                <c:pt idx="495">
                  <c:v>3328.2562440000002</c:v>
                </c:pt>
                <c:pt idx="496">
                  <c:v>3329.2562429999998</c:v>
                </c:pt>
                <c:pt idx="497">
                  <c:v>3330.2562429999998</c:v>
                </c:pt>
                <c:pt idx="498">
                  <c:v>3331.2562429999998</c:v>
                </c:pt>
                <c:pt idx="499">
                  <c:v>3336.1562410000001</c:v>
                </c:pt>
                <c:pt idx="500">
                  <c:v>3341.0562399999999</c:v>
                </c:pt>
                <c:pt idx="501">
                  <c:v>3345.95624</c:v>
                </c:pt>
                <c:pt idx="502">
                  <c:v>3350.8562390000002</c:v>
                </c:pt>
                <c:pt idx="503">
                  <c:v>3351.8562390000002</c:v>
                </c:pt>
                <c:pt idx="504">
                  <c:v>3352.8562390000002</c:v>
                </c:pt>
                <c:pt idx="505">
                  <c:v>3353.8562390000002</c:v>
                </c:pt>
                <c:pt idx="506">
                  <c:v>3354.8562379999998</c:v>
                </c:pt>
                <c:pt idx="507">
                  <c:v>3359.7562379999999</c:v>
                </c:pt>
                <c:pt idx="508">
                  <c:v>3364.6562370000001</c:v>
                </c:pt>
                <c:pt idx="509">
                  <c:v>3369.5562369999998</c:v>
                </c:pt>
                <c:pt idx="510">
                  <c:v>3374.4562369999999</c:v>
                </c:pt>
                <c:pt idx="511">
                  <c:v>3375.4562369999999</c:v>
                </c:pt>
                <c:pt idx="512">
                  <c:v>3376.4562369999999</c:v>
                </c:pt>
                <c:pt idx="513">
                  <c:v>3377.4562369999999</c:v>
                </c:pt>
                <c:pt idx="514">
                  <c:v>3378.4562369999999</c:v>
                </c:pt>
                <c:pt idx="515">
                  <c:v>3383.356237</c:v>
                </c:pt>
                <c:pt idx="516">
                  <c:v>3388.2562370000001</c:v>
                </c:pt>
                <c:pt idx="517">
                  <c:v>3393.1562370000001</c:v>
                </c:pt>
                <c:pt idx="518">
                  <c:v>3398.0562369999998</c:v>
                </c:pt>
                <c:pt idx="519">
                  <c:v>3399.0562369999998</c:v>
                </c:pt>
                <c:pt idx="520">
                  <c:v>3400.0562369999998</c:v>
                </c:pt>
              </c:numCache>
            </c:numRef>
          </c:xVal>
          <c:yVal>
            <c:numRef>
              <c:f>Sheet1!$O$2:$O$522</c:f>
              <c:numCache>
                <c:formatCode>General</c:formatCode>
                <c:ptCount val="521"/>
                <c:pt idx="0">
                  <c:v>0</c:v>
                </c:pt>
                <c:pt idx="1">
                  <c:v>0</c:v>
                </c:pt>
                <c:pt idx="2">
                  <c:v>1.5300000000000001E-4</c:v>
                </c:pt>
                <c:pt idx="3">
                  <c:v>6.1200000000000002E-4</c:v>
                </c:pt>
                <c:pt idx="4">
                  <c:v>1.3780000000000001E-3</c:v>
                </c:pt>
                <c:pt idx="5">
                  <c:v>2.4499999999999999E-3</c:v>
                </c:pt>
                <c:pt idx="6">
                  <c:v>2.7000000000000001E-3</c:v>
                </c:pt>
                <c:pt idx="7">
                  <c:v>2.9499999999999999E-3</c:v>
                </c:pt>
                <c:pt idx="8">
                  <c:v>3.2000000000000002E-3</c:v>
                </c:pt>
                <c:pt idx="9">
                  <c:v>3.4499999999999999E-3</c:v>
                </c:pt>
                <c:pt idx="10">
                  <c:v>4.8279999999999998E-3</c:v>
                </c:pt>
                <c:pt idx="11">
                  <c:v>6.5120000000000004E-3</c:v>
                </c:pt>
                <c:pt idx="12">
                  <c:v>8.5030000000000001E-3</c:v>
                </c:pt>
                <c:pt idx="13">
                  <c:v>1.0800000000000001E-2</c:v>
                </c:pt>
                <c:pt idx="14">
                  <c:v>1.1299999999999999E-2</c:v>
                </c:pt>
                <c:pt idx="15">
                  <c:v>1.18E-2</c:v>
                </c:pt>
                <c:pt idx="16">
                  <c:v>1.23E-2</c:v>
                </c:pt>
                <c:pt idx="17">
                  <c:v>1.2800000000000001E-2</c:v>
                </c:pt>
                <c:pt idx="18">
                  <c:v>1.5403E-2</c:v>
                </c:pt>
                <c:pt idx="19">
                  <c:v>1.8311999999999998E-2</c:v>
                </c:pt>
                <c:pt idx="20">
                  <c:v>2.1527999999999999E-2</c:v>
                </c:pt>
                <c:pt idx="21">
                  <c:v>2.5049999999999999E-2</c:v>
                </c:pt>
                <c:pt idx="22">
                  <c:v>2.58E-2</c:v>
                </c:pt>
                <c:pt idx="23">
                  <c:v>2.6550000000000001E-2</c:v>
                </c:pt>
                <c:pt idx="24">
                  <c:v>2.7300000000000001E-2</c:v>
                </c:pt>
                <c:pt idx="25">
                  <c:v>2.8049999999999999E-2</c:v>
                </c:pt>
                <c:pt idx="26">
                  <c:v>3.1877999999999997E-2</c:v>
                </c:pt>
                <c:pt idx="27">
                  <c:v>3.6012000000000002E-2</c:v>
                </c:pt>
                <c:pt idx="28">
                  <c:v>4.0453000000000003E-2</c:v>
                </c:pt>
                <c:pt idx="29">
                  <c:v>4.5199999999999997E-2</c:v>
                </c:pt>
                <c:pt idx="30">
                  <c:v>4.6199999999999998E-2</c:v>
                </c:pt>
                <c:pt idx="31">
                  <c:v>4.7199999999999999E-2</c:v>
                </c:pt>
                <c:pt idx="32">
                  <c:v>4.82E-2</c:v>
                </c:pt>
                <c:pt idx="33">
                  <c:v>6.9800000000000001E-2</c:v>
                </c:pt>
                <c:pt idx="34">
                  <c:v>7.0800000000000002E-2</c:v>
                </c:pt>
                <c:pt idx="35">
                  <c:v>7.1800000000000003E-2</c:v>
                </c:pt>
                <c:pt idx="36">
                  <c:v>9.3399999999999997E-2</c:v>
                </c:pt>
                <c:pt idx="37">
                  <c:v>9.4399999999999998E-2</c:v>
                </c:pt>
                <c:pt idx="38">
                  <c:v>9.5399999999999999E-2</c:v>
                </c:pt>
                <c:pt idx="39">
                  <c:v>0.11700000000000001</c:v>
                </c:pt>
                <c:pt idx="40">
                  <c:v>0.11799999999999999</c:v>
                </c:pt>
                <c:pt idx="41">
                  <c:v>0.11899999999999999</c:v>
                </c:pt>
                <c:pt idx="42">
                  <c:v>0.1406</c:v>
                </c:pt>
                <c:pt idx="43">
                  <c:v>0.1416</c:v>
                </c:pt>
                <c:pt idx="44">
                  <c:v>0.1426</c:v>
                </c:pt>
                <c:pt idx="45">
                  <c:v>0.16420000000000001</c:v>
                </c:pt>
                <c:pt idx="46">
                  <c:v>0.16520000000000001</c:v>
                </c:pt>
                <c:pt idx="47">
                  <c:v>0.16619999999999999</c:v>
                </c:pt>
                <c:pt idx="48">
                  <c:v>0.18779999999999999</c:v>
                </c:pt>
                <c:pt idx="49">
                  <c:v>0.1888</c:v>
                </c:pt>
                <c:pt idx="50">
                  <c:v>0.1898</c:v>
                </c:pt>
                <c:pt idx="51">
                  <c:v>0.2114</c:v>
                </c:pt>
                <c:pt idx="52">
                  <c:v>0.21240000000000001</c:v>
                </c:pt>
                <c:pt idx="53">
                  <c:v>0.21340000000000001</c:v>
                </c:pt>
                <c:pt idx="54">
                  <c:v>0.23499999999999999</c:v>
                </c:pt>
                <c:pt idx="55">
                  <c:v>0.23599999999999999</c:v>
                </c:pt>
                <c:pt idx="56">
                  <c:v>0.23699999999999999</c:v>
                </c:pt>
                <c:pt idx="57">
                  <c:v>0.2586</c:v>
                </c:pt>
                <c:pt idx="58">
                  <c:v>0.2596</c:v>
                </c:pt>
                <c:pt idx="59">
                  <c:v>0.2606</c:v>
                </c:pt>
                <c:pt idx="60">
                  <c:v>0.28220000000000001</c:v>
                </c:pt>
                <c:pt idx="61">
                  <c:v>0.28320000000000001</c:v>
                </c:pt>
                <c:pt idx="62">
                  <c:v>0.28420000000000001</c:v>
                </c:pt>
                <c:pt idx="63">
                  <c:v>0.28520000000000001</c:v>
                </c:pt>
                <c:pt idx="64">
                  <c:v>0.348084</c:v>
                </c:pt>
                <c:pt idx="65">
                  <c:v>0.35349999999999998</c:v>
                </c:pt>
                <c:pt idx="66">
                  <c:v>0.35891699999999999</c:v>
                </c:pt>
                <c:pt idx="67">
                  <c:v>0.36433399999999999</c:v>
                </c:pt>
                <c:pt idx="68">
                  <c:v>0.36975000000000002</c:v>
                </c:pt>
                <c:pt idx="69">
                  <c:v>0.51919999999999999</c:v>
                </c:pt>
                <c:pt idx="70">
                  <c:v>0.529034</c:v>
                </c:pt>
                <c:pt idx="71">
                  <c:v>0.53886699999999998</c:v>
                </c:pt>
                <c:pt idx="72">
                  <c:v>0.54869999999999997</c:v>
                </c:pt>
                <c:pt idx="73">
                  <c:v>0.76109899999999997</c:v>
                </c:pt>
                <c:pt idx="74">
                  <c:v>0.77093199999999995</c:v>
                </c:pt>
                <c:pt idx="75">
                  <c:v>0.78076500000000004</c:v>
                </c:pt>
                <c:pt idx="76">
                  <c:v>0.99316400000000005</c:v>
                </c:pt>
                <c:pt idx="77">
                  <c:v>1.0029980000000001</c:v>
                </c:pt>
                <c:pt idx="78">
                  <c:v>1.012831</c:v>
                </c:pt>
                <c:pt idx="79">
                  <c:v>1.022664</c:v>
                </c:pt>
                <c:pt idx="80">
                  <c:v>1.126992</c:v>
                </c:pt>
                <c:pt idx="81">
                  <c:v>1.127804</c:v>
                </c:pt>
                <c:pt idx="82">
                  <c:v>1.128617</c:v>
                </c:pt>
                <c:pt idx="83">
                  <c:v>1.129429</c:v>
                </c:pt>
                <c:pt idx="84">
                  <c:v>1.1302410000000001</c:v>
                </c:pt>
                <c:pt idx="85">
                  <c:v>1.285199</c:v>
                </c:pt>
                <c:pt idx="86">
                  <c:v>1.3001990000000001</c:v>
                </c:pt>
                <c:pt idx="87">
                  <c:v>1.3151980000000001</c:v>
                </c:pt>
                <c:pt idx="88">
                  <c:v>1.330198</c:v>
                </c:pt>
                <c:pt idx="89">
                  <c:v>1.654185</c:v>
                </c:pt>
                <c:pt idx="90">
                  <c:v>1.6691849999999999</c:v>
                </c:pt>
                <c:pt idx="91">
                  <c:v>1.6841839999999999</c:v>
                </c:pt>
                <c:pt idx="92">
                  <c:v>2.0081720000000001</c:v>
                </c:pt>
                <c:pt idx="93">
                  <c:v>2.0231720000000002</c:v>
                </c:pt>
                <c:pt idx="94">
                  <c:v>2.0381710000000002</c:v>
                </c:pt>
                <c:pt idx="95">
                  <c:v>2.3621590000000001</c:v>
                </c:pt>
                <c:pt idx="96">
                  <c:v>2.3771580000000001</c:v>
                </c:pt>
                <c:pt idx="97">
                  <c:v>2.3921579999999998</c:v>
                </c:pt>
                <c:pt idx="98">
                  <c:v>2.7161460000000002</c:v>
                </c:pt>
                <c:pt idx="99">
                  <c:v>2.7311450000000002</c:v>
                </c:pt>
                <c:pt idx="100">
                  <c:v>2.7461440000000001</c:v>
                </c:pt>
                <c:pt idx="101">
                  <c:v>3.0701320000000001</c:v>
                </c:pt>
                <c:pt idx="102">
                  <c:v>3.0851320000000002</c:v>
                </c:pt>
                <c:pt idx="103">
                  <c:v>3.1001310000000002</c:v>
                </c:pt>
                <c:pt idx="104">
                  <c:v>3.4241190000000001</c:v>
                </c:pt>
                <c:pt idx="105">
                  <c:v>3.4391180000000001</c:v>
                </c:pt>
                <c:pt idx="106">
                  <c:v>3.4541179999999998</c:v>
                </c:pt>
                <c:pt idx="107">
                  <c:v>3.7781060000000002</c:v>
                </c:pt>
                <c:pt idx="108">
                  <c:v>3.7931050000000002</c:v>
                </c:pt>
                <c:pt idx="109">
                  <c:v>3.8081049999999999</c:v>
                </c:pt>
                <c:pt idx="110">
                  <c:v>4.1320930000000002</c:v>
                </c:pt>
                <c:pt idx="111">
                  <c:v>4.1470919999999998</c:v>
                </c:pt>
                <c:pt idx="112">
                  <c:v>4.1620910000000002</c:v>
                </c:pt>
                <c:pt idx="113">
                  <c:v>4.4860790000000001</c:v>
                </c:pt>
                <c:pt idx="114">
                  <c:v>4.5010789999999998</c:v>
                </c:pt>
                <c:pt idx="115">
                  <c:v>4.5160780000000003</c:v>
                </c:pt>
                <c:pt idx="116">
                  <c:v>4.8400660000000002</c:v>
                </c:pt>
                <c:pt idx="117">
                  <c:v>4.8550649999999997</c:v>
                </c:pt>
                <c:pt idx="118">
                  <c:v>4.8700650000000003</c:v>
                </c:pt>
                <c:pt idx="119">
                  <c:v>5.1940530000000003</c:v>
                </c:pt>
                <c:pt idx="120">
                  <c:v>5.2090519999999998</c:v>
                </c:pt>
                <c:pt idx="121">
                  <c:v>5.2240520000000004</c:v>
                </c:pt>
                <c:pt idx="122">
                  <c:v>5.5480390000000002</c:v>
                </c:pt>
                <c:pt idx="123">
                  <c:v>5.5630389999999998</c:v>
                </c:pt>
                <c:pt idx="124">
                  <c:v>5.5780380000000003</c:v>
                </c:pt>
                <c:pt idx="125">
                  <c:v>5.9020260000000002</c:v>
                </c:pt>
                <c:pt idx="126">
                  <c:v>5.9170259999999999</c:v>
                </c:pt>
                <c:pt idx="127">
                  <c:v>5.9320250000000003</c:v>
                </c:pt>
                <c:pt idx="128">
                  <c:v>6.2560130000000003</c:v>
                </c:pt>
                <c:pt idx="129">
                  <c:v>6.2710119999999998</c:v>
                </c:pt>
                <c:pt idx="130">
                  <c:v>6.2860120000000004</c:v>
                </c:pt>
                <c:pt idx="131">
                  <c:v>6.61</c:v>
                </c:pt>
                <c:pt idx="132">
                  <c:v>6.6249989999999999</c:v>
                </c:pt>
                <c:pt idx="133">
                  <c:v>6.6399980000000003</c:v>
                </c:pt>
                <c:pt idx="134">
                  <c:v>6.9639860000000002</c:v>
                </c:pt>
                <c:pt idx="135">
                  <c:v>6.9789859999999999</c:v>
                </c:pt>
                <c:pt idx="136">
                  <c:v>6.9939850000000003</c:v>
                </c:pt>
                <c:pt idx="137">
                  <c:v>7.008985</c:v>
                </c:pt>
                <c:pt idx="138">
                  <c:v>7.2539769999999999</c:v>
                </c:pt>
                <c:pt idx="139">
                  <c:v>7.2639769999999997</c:v>
                </c:pt>
                <c:pt idx="140">
                  <c:v>7.2739770000000004</c:v>
                </c:pt>
                <c:pt idx="141">
                  <c:v>7.2839770000000001</c:v>
                </c:pt>
                <c:pt idx="142">
                  <c:v>7.2939759999999998</c:v>
                </c:pt>
                <c:pt idx="143">
                  <c:v>7.4409729999999996</c:v>
                </c:pt>
                <c:pt idx="144">
                  <c:v>7.4459730000000004</c:v>
                </c:pt>
                <c:pt idx="145">
                  <c:v>7.4509730000000003</c:v>
                </c:pt>
                <c:pt idx="146">
                  <c:v>7.4559730000000002</c:v>
                </c:pt>
                <c:pt idx="147">
                  <c:v>7.5639700000000003</c:v>
                </c:pt>
                <c:pt idx="148">
                  <c:v>7.5689700000000002</c:v>
                </c:pt>
                <c:pt idx="149">
                  <c:v>7.573969</c:v>
                </c:pt>
                <c:pt idx="150">
                  <c:v>7.6819660000000001</c:v>
                </c:pt>
                <c:pt idx="151">
                  <c:v>7.686966</c:v>
                </c:pt>
                <c:pt idx="152">
                  <c:v>7.6919659999999999</c:v>
                </c:pt>
                <c:pt idx="153">
                  <c:v>7.6969659999999998</c:v>
                </c:pt>
                <c:pt idx="154">
                  <c:v>7.8923069999999997</c:v>
                </c:pt>
                <c:pt idx="155">
                  <c:v>7.9072399999999998</c:v>
                </c:pt>
                <c:pt idx="156">
                  <c:v>7.9221719999999998</c:v>
                </c:pt>
                <c:pt idx="157">
                  <c:v>7.9371049999999999</c:v>
                </c:pt>
                <c:pt idx="158">
                  <c:v>7.9520379999999999</c:v>
                </c:pt>
                <c:pt idx="159">
                  <c:v>8.0983809999999998</c:v>
                </c:pt>
                <c:pt idx="160">
                  <c:v>8.0983809999999998</c:v>
                </c:pt>
                <c:pt idx="161">
                  <c:v>8.0983809999999998</c:v>
                </c:pt>
                <c:pt idx="162">
                  <c:v>8.0983809999999998</c:v>
                </c:pt>
                <c:pt idx="163">
                  <c:v>8.0983809999999998</c:v>
                </c:pt>
                <c:pt idx="164">
                  <c:v>8.0983809999999998</c:v>
                </c:pt>
                <c:pt idx="165">
                  <c:v>8.0983809999999998</c:v>
                </c:pt>
                <c:pt idx="166">
                  <c:v>8.0983809999999998</c:v>
                </c:pt>
                <c:pt idx="167">
                  <c:v>8.0983809999999998</c:v>
                </c:pt>
                <c:pt idx="168">
                  <c:v>8.0983809999999998</c:v>
                </c:pt>
                <c:pt idx="169">
                  <c:v>8.0983809999999998</c:v>
                </c:pt>
                <c:pt idx="170">
                  <c:v>8.0983809999999998</c:v>
                </c:pt>
                <c:pt idx="171">
                  <c:v>8.0983809999999998</c:v>
                </c:pt>
                <c:pt idx="172">
                  <c:v>8.0983809999999998</c:v>
                </c:pt>
                <c:pt idx="173">
                  <c:v>8.0983809999999998</c:v>
                </c:pt>
                <c:pt idx="174">
                  <c:v>8.0983809999999998</c:v>
                </c:pt>
                <c:pt idx="175">
                  <c:v>8.0983809999999998</c:v>
                </c:pt>
                <c:pt idx="176">
                  <c:v>8.0493810000000003</c:v>
                </c:pt>
                <c:pt idx="177">
                  <c:v>8.0443809999999996</c:v>
                </c:pt>
                <c:pt idx="178">
                  <c:v>8.0393810000000006</c:v>
                </c:pt>
                <c:pt idx="179">
                  <c:v>8.0343800000000005</c:v>
                </c:pt>
                <c:pt idx="180">
                  <c:v>8.0293799999999997</c:v>
                </c:pt>
                <c:pt idx="181">
                  <c:v>7.8823800000000004</c:v>
                </c:pt>
                <c:pt idx="182">
                  <c:v>7.8723799999999997</c:v>
                </c:pt>
                <c:pt idx="183">
                  <c:v>7.8623799999999999</c:v>
                </c:pt>
                <c:pt idx="184">
                  <c:v>7.8523800000000001</c:v>
                </c:pt>
                <c:pt idx="185">
                  <c:v>7.6363810000000001</c:v>
                </c:pt>
                <c:pt idx="186">
                  <c:v>7.6263810000000003</c:v>
                </c:pt>
                <c:pt idx="187">
                  <c:v>7.6163809999999996</c:v>
                </c:pt>
                <c:pt idx="188">
                  <c:v>7.4003819999999996</c:v>
                </c:pt>
                <c:pt idx="189">
                  <c:v>7.3903819999999998</c:v>
                </c:pt>
                <c:pt idx="190">
                  <c:v>7.380382</c:v>
                </c:pt>
                <c:pt idx="191">
                  <c:v>7.3703830000000004</c:v>
                </c:pt>
                <c:pt idx="192">
                  <c:v>7.2717280000000004</c:v>
                </c:pt>
                <c:pt idx="193">
                  <c:v>7.2716620000000001</c:v>
                </c:pt>
                <c:pt idx="194">
                  <c:v>7.2715949999999996</c:v>
                </c:pt>
                <c:pt idx="195">
                  <c:v>7.271528</c:v>
                </c:pt>
                <c:pt idx="196">
                  <c:v>7.2714610000000004</c:v>
                </c:pt>
                <c:pt idx="197">
                  <c:v>7.1238099999999998</c:v>
                </c:pt>
                <c:pt idx="198">
                  <c:v>7.1088110000000002</c:v>
                </c:pt>
                <c:pt idx="199">
                  <c:v>7.0938109999999996</c:v>
                </c:pt>
                <c:pt idx="200">
                  <c:v>7.0788120000000001</c:v>
                </c:pt>
                <c:pt idx="201">
                  <c:v>6.7541200000000003</c:v>
                </c:pt>
                <c:pt idx="202">
                  <c:v>6.7391209999999999</c:v>
                </c:pt>
                <c:pt idx="203">
                  <c:v>6.7241210000000002</c:v>
                </c:pt>
                <c:pt idx="204">
                  <c:v>6.3994299999999997</c:v>
                </c:pt>
                <c:pt idx="205">
                  <c:v>6.38443</c:v>
                </c:pt>
                <c:pt idx="206">
                  <c:v>6.3694309999999996</c:v>
                </c:pt>
                <c:pt idx="207">
                  <c:v>6.0447389999999999</c:v>
                </c:pt>
                <c:pt idx="208">
                  <c:v>6.0297400000000003</c:v>
                </c:pt>
                <c:pt idx="209">
                  <c:v>6.0147399999999998</c:v>
                </c:pt>
                <c:pt idx="210">
                  <c:v>5.6900490000000001</c:v>
                </c:pt>
                <c:pt idx="211">
                  <c:v>5.6750489999999996</c:v>
                </c:pt>
                <c:pt idx="212">
                  <c:v>5.66005</c:v>
                </c:pt>
                <c:pt idx="213">
                  <c:v>5.3353580000000003</c:v>
                </c:pt>
                <c:pt idx="214">
                  <c:v>5.3203589999999998</c:v>
                </c:pt>
                <c:pt idx="215">
                  <c:v>5.3053590000000002</c:v>
                </c:pt>
                <c:pt idx="216">
                  <c:v>4.9806670000000004</c:v>
                </c:pt>
                <c:pt idx="217">
                  <c:v>4.965668</c:v>
                </c:pt>
                <c:pt idx="218">
                  <c:v>4.9506690000000004</c:v>
                </c:pt>
                <c:pt idx="219">
                  <c:v>4.6259769999999998</c:v>
                </c:pt>
                <c:pt idx="220">
                  <c:v>4.6109770000000001</c:v>
                </c:pt>
                <c:pt idx="221">
                  <c:v>4.5959779999999997</c:v>
                </c:pt>
                <c:pt idx="222">
                  <c:v>4.2712859999999999</c:v>
                </c:pt>
                <c:pt idx="223">
                  <c:v>4.2562870000000004</c:v>
                </c:pt>
                <c:pt idx="224">
                  <c:v>4.2412869999999998</c:v>
                </c:pt>
                <c:pt idx="225">
                  <c:v>3.9165960000000002</c:v>
                </c:pt>
                <c:pt idx="226">
                  <c:v>3.9015960000000001</c:v>
                </c:pt>
                <c:pt idx="227">
                  <c:v>3.8865970000000001</c:v>
                </c:pt>
                <c:pt idx="228">
                  <c:v>3.5619049999999999</c:v>
                </c:pt>
                <c:pt idx="229">
                  <c:v>3.5469059999999999</c:v>
                </c:pt>
                <c:pt idx="230">
                  <c:v>3.5319060000000002</c:v>
                </c:pt>
                <c:pt idx="231">
                  <c:v>3.2072150000000001</c:v>
                </c:pt>
                <c:pt idx="232">
                  <c:v>3.192215</c:v>
                </c:pt>
                <c:pt idx="233">
                  <c:v>3.177216</c:v>
                </c:pt>
                <c:pt idx="234">
                  <c:v>2.8525239999999998</c:v>
                </c:pt>
                <c:pt idx="235">
                  <c:v>2.8375249999999999</c:v>
                </c:pt>
                <c:pt idx="236">
                  <c:v>2.8225250000000002</c:v>
                </c:pt>
                <c:pt idx="237">
                  <c:v>2.497833</c:v>
                </c:pt>
                <c:pt idx="238">
                  <c:v>2.482834</c:v>
                </c:pt>
                <c:pt idx="239">
                  <c:v>2.467835</c:v>
                </c:pt>
                <c:pt idx="240">
                  <c:v>2.1431429999999998</c:v>
                </c:pt>
                <c:pt idx="241">
                  <c:v>2.1281430000000001</c:v>
                </c:pt>
                <c:pt idx="242">
                  <c:v>2.1131440000000001</c:v>
                </c:pt>
                <c:pt idx="243">
                  <c:v>1.7884519999999999</c:v>
                </c:pt>
                <c:pt idx="244">
                  <c:v>1.7734529999999999</c:v>
                </c:pt>
                <c:pt idx="245">
                  <c:v>1.758453</c:v>
                </c:pt>
                <c:pt idx="246">
                  <c:v>1.433762</c:v>
                </c:pt>
                <c:pt idx="247">
                  <c:v>1.4187620000000001</c:v>
                </c:pt>
                <c:pt idx="248">
                  <c:v>1.4037630000000001</c:v>
                </c:pt>
                <c:pt idx="249">
                  <c:v>1.0790709999999999</c:v>
                </c:pt>
                <c:pt idx="250">
                  <c:v>1.0640719999999999</c:v>
                </c:pt>
                <c:pt idx="251">
                  <c:v>1.049072</c:v>
                </c:pt>
                <c:pt idx="252">
                  <c:v>0.72438100000000005</c:v>
                </c:pt>
                <c:pt idx="253">
                  <c:v>0.70938100000000004</c:v>
                </c:pt>
                <c:pt idx="254">
                  <c:v>0.69438200000000005</c:v>
                </c:pt>
                <c:pt idx="255">
                  <c:v>0.36969000000000002</c:v>
                </c:pt>
                <c:pt idx="256">
                  <c:v>0.35469099999999998</c:v>
                </c:pt>
                <c:pt idx="257">
                  <c:v>0.33969100000000002</c:v>
                </c:pt>
                <c:pt idx="258">
                  <c:v>1.4999E-2</c:v>
                </c:pt>
                <c:pt idx="259">
                  <c:v>0</c:v>
                </c:pt>
                <c:pt idx="260">
                  <c:v>0</c:v>
                </c:pt>
                <c:pt idx="261">
                  <c:v>-1.4999E-2</c:v>
                </c:pt>
                <c:pt idx="262">
                  <c:v>-0.33969100000000002</c:v>
                </c:pt>
                <c:pt idx="263">
                  <c:v>-0.35469099999999998</c:v>
                </c:pt>
                <c:pt idx="264">
                  <c:v>-0.36969000000000002</c:v>
                </c:pt>
                <c:pt idx="265">
                  <c:v>-0.69438200000000005</c:v>
                </c:pt>
                <c:pt idx="266">
                  <c:v>-0.70938100000000004</c:v>
                </c:pt>
                <c:pt idx="267">
                  <c:v>-0.72438100000000005</c:v>
                </c:pt>
                <c:pt idx="268">
                  <c:v>-1.049072</c:v>
                </c:pt>
                <c:pt idx="269">
                  <c:v>-1.0640719999999999</c:v>
                </c:pt>
                <c:pt idx="270">
                  <c:v>-1.0790709999999999</c:v>
                </c:pt>
                <c:pt idx="271">
                  <c:v>-1.4037630000000001</c:v>
                </c:pt>
                <c:pt idx="272">
                  <c:v>-1.4187620000000001</c:v>
                </c:pt>
                <c:pt idx="273">
                  <c:v>-1.433762</c:v>
                </c:pt>
                <c:pt idx="274">
                  <c:v>-1.758453</c:v>
                </c:pt>
                <c:pt idx="275">
                  <c:v>-1.7734529999999999</c:v>
                </c:pt>
                <c:pt idx="276">
                  <c:v>-1.7884519999999999</c:v>
                </c:pt>
                <c:pt idx="277">
                  <c:v>-2.1131440000000001</c:v>
                </c:pt>
                <c:pt idx="278">
                  <c:v>-2.1281430000000001</c:v>
                </c:pt>
                <c:pt idx="279">
                  <c:v>-2.1431429999999998</c:v>
                </c:pt>
                <c:pt idx="280">
                  <c:v>-2.467835</c:v>
                </c:pt>
                <c:pt idx="281">
                  <c:v>-2.482834</c:v>
                </c:pt>
                <c:pt idx="282">
                  <c:v>-2.497833</c:v>
                </c:pt>
                <c:pt idx="283">
                  <c:v>-2.8225250000000002</c:v>
                </c:pt>
                <c:pt idx="284">
                  <c:v>-2.8375249999999999</c:v>
                </c:pt>
                <c:pt idx="285">
                  <c:v>-2.8525239999999998</c:v>
                </c:pt>
                <c:pt idx="286">
                  <c:v>-3.177216</c:v>
                </c:pt>
                <c:pt idx="287">
                  <c:v>-3.192215</c:v>
                </c:pt>
                <c:pt idx="288">
                  <c:v>-3.2072150000000001</c:v>
                </c:pt>
                <c:pt idx="289">
                  <c:v>-3.5319060000000002</c:v>
                </c:pt>
                <c:pt idx="290">
                  <c:v>-3.5469059999999999</c:v>
                </c:pt>
                <c:pt idx="291">
                  <c:v>-3.5619049999999999</c:v>
                </c:pt>
                <c:pt idx="292">
                  <c:v>-3.8865970000000001</c:v>
                </c:pt>
                <c:pt idx="293">
                  <c:v>-3.9015960000000001</c:v>
                </c:pt>
                <c:pt idx="294">
                  <c:v>-3.9165960000000002</c:v>
                </c:pt>
                <c:pt idx="295">
                  <c:v>-4.2412869999999998</c:v>
                </c:pt>
                <c:pt idx="296">
                  <c:v>-4.2562870000000004</c:v>
                </c:pt>
                <c:pt idx="297">
                  <c:v>-4.2712859999999999</c:v>
                </c:pt>
                <c:pt idx="298">
                  <c:v>-4.5959779999999997</c:v>
                </c:pt>
                <c:pt idx="299">
                  <c:v>-4.6109770000000001</c:v>
                </c:pt>
                <c:pt idx="300">
                  <c:v>-4.6259769999999998</c:v>
                </c:pt>
                <c:pt idx="301">
                  <c:v>-4.9506690000000004</c:v>
                </c:pt>
                <c:pt idx="302">
                  <c:v>-4.965668</c:v>
                </c:pt>
                <c:pt idx="303">
                  <c:v>-4.9806670000000004</c:v>
                </c:pt>
                <c:pt idx="304">
                  <c:v>-5.3053590000000002</c:v>
                </c:pt>
                <c:pt idx="305">
                  <c:v>-5.3203589999999998</c:v>
                </c:pt>
                <c:pt idx="306">
                  <c:v>-5.3353580000000003</c:v>
                </c:pt>
                <c:pt idx="307">
                  <c:v>-5.66005</c:v>
                </c:pt>
                <c:pt idx="308">
                  <c:v>-5.6750489999999996</c:v>
                </c:pt>
                <c:pt idx="309">
                  <c:v>-5.6900490000000001</c:v>
                </c:pt>
                <c:pt idx="310">
                  <c:v>-6.0147399999999998</c:v>
                </c:pt>
                <c:pt idx="311">
                  <c:v>-6.0297400000000003</c:v>
                </c:pt>
                <c:pt idx="312">
                  <c:v>-6.0447389999999999</c:v>
                </c:pt>
                <c:pt idx="313">
                  <c:v>-6.3694309999999996</c:v>
                </c:pt>
                <c:pt idx="314">
                  <c:v>-6.38443</c:v>
                </c:pt>
                <c:pt idx="315">
                  <c:v>-6.3994299999999997</c:v>
                </c:pt>
                <c:pt idx="316">
                  <c:v>-6.7241210000000002</c:v>
                </c:pt>
                <c:pt idx="317">
                  <c:v>-6.7391209999999999</c:v>
                </c:pt>
                <c:pt idx="318">
                  <c:v>-6.7541200000000003</c:v>
                </c:pt>
                <c:pt idx="319">
                  <c:v>-7.0788120000000001</c:v>
                </c:pt>
                <c:pt idx="320">
                  <c:v>-7.0938109999999996</c:v>
                </c:pt>
                <c:pt idx="321">
                  <c:v>-7.1088110000000002</c:v>
                </c:pt>
                <c:pt idx="322">
                  <c:v>-7.1238099999999998</c:v>
                </c:pt>
                <c:pt idx="323">
                  <c:v>-7.2714610000000004</c:v>
                </c:pt>
                <c:pt idx="324">
                  <c:v>-7.271528</c:v>
                </c:pt>
                <c:pt idx="325">
                  <c:v>-7.2715949999999996</c:v>
                </c:pt>
                <c:pt idx="326">
                  <c:v>-7.2716620000000001</c:v>
                </c:pt>
                <c:pt idx="327">
                  <c:v>-7.2717280000000004</c:v>
                </c:pt>
                <c:pt idx="328">
                  <c:v>-7.3703830000000004</c:v>
                </c:pt>
                <c:pt idx="329">
                  <c:v>-7.380382</c:v>
                </c:pt>
                <c:pt idx="330">
                  <c:v>-7.3903819999999998</c:v>
                </c:pt>
                <c:pt idx="331">
                  <c:v>-7.4003819999999996</c:v>
                </c:pt>
                <c:pt idx="332">
                  <c:v>-7.6163809999999996</c:v>
                </c:pt>
                <c:pt idx="333">
                  <c:v>-7.6263810000000003</c:v>
                </c:pt>
                <c:pt idx="334">
                  <c:v>-7.6363810000000001</c:v>
                </c:pt>
                <c:pt idx="335">
                  <c:v>-7.8523800000000001</c:v>
                </c:pt>
                <c:pt idx="336">
                  <c:v>-7.8623799999999999</c:v>
                </c:pt>
                <c:pt idx="337">
                  <c:v>-7.8723799999999997</c:v>
                </c:pt>
                <c:pt idx="338">
                  <c:v>-7.8823800000000004</c:v>
                </c:pt>
                <c:pt idx="339">
                  <c:v>-8.0293799999999997</c:v>
                </c:pt>
                <c:pt idx="340">
                  <c:v>-8.0343800000000005</c:v>
                </c:pt>
                <c:pt idx="341">
                  <c:v>-8.0393810000000006</c:v>
                </c:pt>
                <c:pt idx="342">
                  <c:v>-8.0443809999999996</c:v>
                </c:pt>
                <c:pt idx="343">
                  <c:v>-8.0493810000000003</c:v>
                </c:pt>
                <c:pt idx="344">
                  <c:v>-8.0983809999999998</c:v>
                </c:pt>
                <c:pt idx="345">
                  <c:v>-8.0983809999999998</c:v>
                </c:pt>
                <c:pt idx="346">
                  <c:v>-8.0983809999999998</c:v>
                </c:pt>
                <c:pt idx="347">
                  <c:v>-8.0983809999999998</c:v>
                </c:pt>
                <c:pt idx="348">
                  <c:v>-8.0983809999999998</c:v>
                </c:pt>
                <c:pt idx="349">
                  <c:v>-8.0983809999999998</c:v>
                </c:pt>
                <c:pt idx="350">
                  <c:v>-8.0983809999999998</c:v>
                </c:pt>
                <c:pt idx="351">
                  <c:v>-8.0983809999999998</c:v>
                </c:pt>
                <c:pt idx="352">
                  <c:v>-8.0983809999999998</c:v>
                </c:pt>
                <c:pt idx="353">
                  <c:v>-8.0983809999999998</c:v>
                </c:pt>
                <c:pt idx="354">
                  <c:v>-8.0983809999999998</c:v>
                </c:pt>
                <c:pt idx="355">
                  <c:v>-8.0983809999999998</c:v>
                </c:pt>
                <c:pt idx="356">
                  <c:v>-8.0983809999999998</c:v>
                </c:pt>
                <c:pt idx="357">
                  <c:v>-8.0983809999999998</c:v>
                </c:pt>
                <c:pt idx="358">
                  <c:v>-8.0983809999999998</c:v>
                </c:pt>
                <c:pt idx="359">
                  <c:v>-8.0983809999999998</c:v>
                </c:pt>
                <c:pt idx="360">
                  <c:v>-8.0983809999999998</c:v>
                </c:pt>
                <c:pt idx="361">
                  <c:v>-7.9520379999999999</c:v>
                </c:pt>
                <c:pt idx="362">
                  <c:v>-7.9371049999999999</c:v>
                </c:pt>
                <c:pt idx="363">
                  <c:v>-7.9221719999999998</c:v>
                </c:pt>
                <c:pt idx="364">
                  <c:v>-7.9072399999999998</c:v>
                </c:pt>
                <c:pt idx="365">
                  <c:v>-7.8923069999999997</c:v>
                </c:pt>
                <c:pt idx="366">
                  <c:v>-7.6969659999999998</c:v>
                </c:pt>
                <c:pt idx="367">
                  <c:v>-7.6919659999999999</c:v>
                </c:pt>
                <c:pt idx="368">
                  <c:v>-7.686966</c:v>
                </c:pt>
                <c:pt idx="369">
                  <c:v>-7.6819660000000001</c:v>
                </c:pt>
                <c:pt idx="370">
                  <c:v>-7.573969</c:v>
                </c:pt>
                <c:pt idx="371">
                  <c:v>-7.5689700000000002</c:v>
                </c:pt>
                <c:pt idx="372">
                  <c:v>-7.5639700000000003</c:v>
                </c:pt>
                <c:pt idx="373">
                  <c:v>-7.4559730000000002</c:v>
                </c:pt>
                <c:pt idx="374">
                  <c:v>-7.4509730000000003</c:v>
                </c:pt>
                <c:pt idx="375">
                  <c:v>-7.4459730000000004</c:v>
                </c:pt>
                <c:pt idx="376">
                  <c:v>-7.4409729999999996</c:v>
                </c:pt>
                <c:pt idx="377">
                  <c:v>-7.2939759999999998</c:v>
                </c:pt>
                <c:pt idx="378">
                  <c:v>-7.2839770000000001</c:v>
                </c:pt>
                <c:pt idx="379">
                  <c:v>-7.2739770000000004</c:v>
                </c:pt>
                <c:pt idx="380">
                  <c:v>-7.2639769999999997</c:v>
                </c:pt>
                <c:pt idx="381">
                  <c:v>-7.2539769999999999</c:v>
                </c:pt>
                <c:pt idx="382">
                  <c:v>-7.008985</c:v>
                </c:pt>
                <c:pt idx="383">
                  <c:v>-6.9939850000000003</c:v>
                </c:pt>
                <c:pt idx="384">
                  <c:v>-6.9789859999999999</c:v>
                </c:pt>
                <c:pt idx="385">
                  <c:v>-6.9639860000000002</c:v>
                </c:pt>
                <c:pt idx="386">
                  <c:v>-6.6399980000000003</c:v>
                </c:pt>
                <c:pt idx="387">
                  <c:v>-6.6249989999999999</c:v>
                </c:pt>
                <c:pt idx="388">
                  <c:v>-6.61</c:v>
                </c:pt>
                <c:pt idx="389">
                  <c:v>-6.2860120000000004</c:v>
                </c:pt>
                <c:pt idx="390">
                  <c:v>-6.2710119999999998</c:v>
                </c:pt>
                <c:pt idx="391">
                  <c:v>-6.2560130000000003</c:v>
                </c:pt>
                <c:pt idx="392">
                  <c:v>-5.9320250000000003</c:v>
                </c:pt>
                <c:pt idx="393">
                  <c:v>-5.9170259999999999</c:v>
                </c:pt>
                <c:pt idx="394">
                  <c:v>-5.9020260000000002</c:v>
                </c:pt>
                <c:pt idx="395">
                  <c:v>-5.5780380000000003</c:v>
                </c:pt>
                <c:pt idx="396">
                  <c:v>-5.5630389999999998</c:v>
                </c:pt>
                <c:pt idx="397">
                  <c:v>-5.5480390000000002</c:v>
                </c:pt>
                <c:pt idx="398">
                  <c:v>-5.2240520000000004</c:v>
                </c:pt>
                <c:pt idx="399">
                  <c:v>-5.2090519999999998</c:v>
                </c:pt>
                <c:pt idx="400">
                  <c:v>-5.1940530000000003</c:v>
                </c:pt>
                <c:pt idx="401">
                  <c:v>-4.8700650000000003</c:v>
                </c:pt>
                <c:pt idx="402">
                  <c:v>-4.8550649999999997</c:v>
                </c:pt>
                <c:pt idx="403">
                  <c:v>-4.8400660000000002</c:v>
                </c:pt>
                <c:pt idx="404">
                  <c:v>-4.5160780000000003</c:v>
                </c:pt>
                <c:pt idx="405">
                  <c:v>-4.5010789999999998</c:v>
                </c:pt>
                <c:pt idx="406">
                  <c:v>-4.4860790000000001</c:v>
                </c:pt>
                <c:pt idx="407">
                  <c:v>-4.1620910000000002</c:v>
                </c:pt>
                <c:pt idx="408">
                  <c:v>-4.1470919999999998</c:v>
                </c:pt>
                <c:pt idx="409">
                  <c:v>-4.1320930000000002</c:v>
                </c:pt>
                <c:pt idx="410">
                  <c:v>-3.8081049999999999</c:v>
                </c:pt>
                <c:pt idx="411">
                  <c:v>-3.7931050000000002</c:v>
                </c:pt>
                <c:pt idx="412">
                  <c:v>-3.7781060000000002</c:v>
                </c:pt>
                <c:pt idx="413">
                  <c:v>-3.4541179999999998</c:v>
                </c:pt>
                <c:pt idx="414">
                  <c:v>-3.4391180000000001</c:v>
                </c:pt>
                <c:pt idx="415">
                  <c:v>-3.4241190000000001</c:v>
                </c:pt>
                <c:pt idx="416">
                  <c:v>-3.1001310000000002</c:v>
                </c:pt>
                <c:pt idx="417">
                  <c:v>-3.0851320000000002</c:v>
                </c:pt>
                <c:pt idx="418">
                  <c:v>-3.0701320000000001</c:v>
                </c:pt>
                <c:pt idx="419">
                  <c:v>-2.7461440000000001</c:v>
                </c:pt>
                <c:pt idx="420">
                  <c:v>-2.7311450000000002</c:v>
                </c:pt>
                <c:pt idx="421">
                  <c:v>-2.7161460000000002</c:v>
                </c:pt>
                <c:pt idx="422">
                  <c:v>-2.3921579999999998</c:v>
                </c:pt>
                <c:pt idx="423">
                  <c:v>-2.3771580000000001</c:v>
                </c:pt>
                <c:pt idx="424">
                  <c:v>-2.3621590000000001</c:v>
                </c:pt>
                <c:pt idx="425">
                  <c:v>-2.0381710000000002</c:v>
                </c:pt>
                <c:pt idx="426">
                  <c:v>-2.0231720000000002</c:v>
                </c:pt>
                <c:pt idx="427">
                  <c:v>-2.0081720000000001</c:v>
                </c:pt>
                <c:pt idx="428">
                  <c:v>-1.6841839999999999</c:v>
                </c:pt>
                <c:pt idx="429">
                  <c:v>-1.6691849999999999</c:v>
                </c:pt>
                <c:pt idx="430">
                  <c:v>-1.654185</c:v>
                </c:pt>
                <c:pt idx="431">
                  <c:v>-1.330198</c:v>
                </c:pt>
                <c:pt idx="432">
                  <c:v>-1.3151980000000001</c:v>
                </c:pt>
                <c:pt idx="433">
                  <c:v>-1.3001990000000001</c:v>
                </c:pt>
                <c:pt idx="434">
                  <c:v>-1.285199</c:v>
                </c:pt>
                <c:pt idx="435">
                  <c:v>-1.1302410000000001</c:v>
                </c:pt>
                <c:pt idx="436">
                  <c:v>-1.129429</c:v>
                </c:pt>
                <c:pt idx="437">
                  <c:v>-1.128617</c:v>
                </c:pt>
                <c:pt idx="438">
                  <c:v>-1.127804</c:v>
                </c:pt>
                <c:pt idx="439">
                  <c:v>-1.126992</c:v>
                </c:pt>
                <c:pt idx="440">
                  <c:v>-1.022664</c:v>
                </c:pt>
                <c:pt idx="441">
                  <c:v>-1.012831</c:v>
                </c:pt>
                <c:pt idx="442">
                  <c:v>-1.0029980000000001</c:v>
                </c:pt>
                <c:pt idx="443">
                  <c:v>-0.99316400000000005</c:v>
                </c:pt>
                <c:pt idx="444">
                  <c:v>-0.78076500000000004</c:v>
                </c:pt>
                <c:pt idx="445">
                  <c:v>-0.77093199999999995</c:v>
                </c:pt>
                <c:pt idx="446">
                  <c:v>-0.76109899999999997</c:v>
                </c:pt>
                <c:pt idx="447">
                  <c:v>-0.54869999999999997</c:v>
                </c:pt>
                <c:pt idx="448">
                  <c:v>-0.53886699999999998</c:v>
                </c:pt>
                <c:pt idx="449">
                  <c:v>-0.529034</c:v>
                </c:pt>
                <c:pt idx="450">
                  <c:v>-0.51919999999999999</c:v>
                </c:pt>
                <c:pt idx="451">
                  <c:v>-0.36975000000000002</c:v>
                </c:pt>
                <c:pt idx="452">
                  <c:v>-0.36433399999999999</c:v>
                </c:pt>
                <c:pt idx="453">
                  <c:v>-0.35891699999999999</c:v>
                </c:pt>
                <c:pt idx="454">
                  <c:v>-0.35349999999999998</c:v>
                </c:pt>
                <c:pt idx="455">
                  <c:v>-0.348084</c:v>
                </c:pt>
                <c:pt idx="456">
                  <c:v>-0.28520000000000001</c:v>
                </c:pt>
                <c:pt idx="457">
                  <c:v>-0.28420000000000001</c:v>
                </c:pt>
                <c:pt idx="458">
                  <c:v>-0.28320000000000001</c:v>
                </c:pt>
                <c:pt idx="459">
                  <c:v>-0.28220000000000001</c:v>
                </c:pt>
                <c:pt idx="460">
                  <c:v>-0.2606</c:v>
                </c:pt>
                <c:pt idx="461">
                  <c:v>-0.2596</c:v>
                </c:pt>
                <c:pt idx="462">
                  <c:v>-0.2586</c:v>
                </c:pt>
                <c:pt idx="463">
                  <c:v>-0.23699999999999999</c:v>
                </c:pt>
                <c:pt idx="464">
                  <c:v>-0.23599999999999999</c:v>
                </c:pt>
                <c:pt idx="465">
                  <c:v>-0.23499999999999999</c:v>
                </c:pt>
                <c:pt idx="466">
                  <c:v>-0.21340000000000001</c:v>
                </c:pt>
                <c:pt idx="467">
                  <c:v>-0.21240000000000001</c:v>
                </c:pt>
                <c:pt idx="468">
                  <c:v>-0.2114</c:v>
                </c:pt>
                <c:pt idx="469">
                  <c:v>-0.1898</c:v>
                </c:pt>
                <c:pt idx="470">
                  <c:v>-0.1888</c:v>
                </c:pt>
                <c:pt idx="471">
                  <c:v>-0.18779999999999999</c:v>
                </c:pt>
                <c:pt idx="472">
                  <c:v>-0.16619999999999999</c:v>
                </c:pt>
                <c:pt idx="473">
                  <c:v>-0.16520000000000001</c:v>
                </c:pt>
                <c:pt idx="474">
                  <c:v>-0.16420000000000001</c:v>
                </c:pt>
                <c:pt idx="475">
                  <c:v>-0.1426</c:v>
                </c:pt>
                <c:pt idx="476">
                  <c:v>-0.1416</c:v>
                </c:pt>
                <c:pt idx="477">
                  <c:v>-0.1406</c:v>
                </c:pt>
                <c:pt idx="478">
                  <c:v>-0.11899999999999999</c:v>
                </c:pt>
                <c:pt idx="479">
                  <c:v>-0.11799999999999999</c:v>
                </c:pt>
                <c:pt idx="480">
                  <c:v>-0.11700000000000001</c:v>
                </c:pt>
                <c:pt idx="481">
                  <c:v>-9.5399999999999999E-2</c:v>
                </c:pt>
                <c:pt idx="482">
                  <c:v>-9.4399999999999998E-2</c:v>
                </c:pt>
                <c:pt idx="483">
                  <c:v>-9.3399999999999997E-2</c:v>
                </c:pt>
                <c:pt idx="484">
                  <c:v>-7.1800000000000003E-2</c:v>
                </c:pt>
                <c:pt idx="485">
                  <c:v>-7.0800000000000002E-2</c:v>
                </c:pt>
                <c:pt idx="486">
                  <c:v>-6.9800000000000001E-2</c:v>
                </c:pt>
                <c:pt idx="487">
                  <c:v>-4.82E-2</c:v>
                </c:pt>
                <c:pt idx="488">
                  <c:v>-4.7199999999999999E-2</c:v>
                </c:pt>
                <c:pt idx="489">
                  <c:v>-4.6199999999999998E-2</c:v>
                </c:pt>
                <c:pt idx="490">
                  <c:v>-4.5199999999999997E-2</c:v>
                </c:pt>
                <c:pt idx="491">
                  <c:v>-4.0453000000000003E-2</c:v>
                </c:pt>
                <c:pt idx="492">
                  <c:v>-3.6012000000000002E-2</c:v>
                </c:pt>
                <c:pt idx="493">
                  <c:v>-3.1877999999999997E-2</c:v>
                </c:pt>
                <c:pt idx="494">
                  <c:v>-2.8049999999999999E-2</c:v>
                </c:pt>
                <c:pt idx="495">
                  <c:v>-2.7300000000000001E-2</c:v>
                </c:pt>
                <c:pt idx="496">
                  <c:v>-2.6550000000000001E-2</c:v>
                </c:pt>
                <c:pt idx="497">
                  <c:v>-2.58E-2</c:v>
                </c:pt>
                <c:pt idx="498">
                  <c:v>-2.5049999999999999E-2</c:v>
                </c:pt>
                <c:pt idx="499">
                  <c:v>-2.1527999999999999E-2</c:v>
                </c:pt>
                <c:pt idx="500">
                  <c:v>-1.8311999999999998E-2</c:v>
                </c:pt>
                <c:pt idx="501">
                  <c:v>-1.5403E-2</c:v>
                </c:pt>
                <c:pt idx="502">
                  <c:v>-1.2800000000000001E-2</c:v>
                </c:pt>
                <c:pt idx="503">
                  <c:v>-1.23E-2</c:v>
                </c:pt>
                <c:pt idx="504">
                  <c:v>-1.18E-2</c:v>
                </c:pt>
                <c:pt idx="505">
                  <c:v>-1.1299999999999999E-2</c:v>
                </c:pt>
                <c:pt idx="506">
                  <c:v>-1.0800000000000001E-2</c:v>
                </c:pt>
                <c:pt idx="507">
                  <c:v>-8.5030000000000001E-3</c:v>
                </c:pt>
                <c:pt idx="508">
                  <c:v>-6.5120000000000004E-3</c:v>
                </c:pt>
                <c:pt idx="509">
                  <c:v>-4.8279999999999998E-3</c:v>
                </c:pt>
                <c:pt idx="510">
                  <c:v>-3.4499999999999999E-3</c:v>
                </c:pt>
                <c:pt idx="511">
                  <c:v>-3.2000000000000002E-3</c:v>
                </c:pt>
                <c:pt idx="512">
                  <c:v>-2.9499999999999999E-3</c:v>
                </c:pt>
                <c:pt idx="513">
                  <c:v>-2.7000000000000001E-3</c:v>
                </c:pt>
                <c:pt idx="514">
                  <c:v>-2.4499999999999999E-3</c:v>
                </c:pt>
                <c:pt idx="515">
                  <c:v>-1.3780000000000001E-3</c:v>
                </c:pt>
                <c:pt idx="516">
                  <c:v>-6.1200000000000002E-4</c:v>
                </c:pt>
                <c:pt idx="517">
                  <c:v>-1.5300000000000001E-4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48480"/>
        <c:axId val="124950400"/>
      </c:scatterChart>
      <c:valAx>
        <c:axId val="12494848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24950400"/>
        <c:crosses val="autoZero"/>
        <c:crossBetween val="midCat"/>
      </c:valAx>
      <c:valAx>
        <c:axId val="12495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94848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X(m)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Sheet2!$A$2:$A$522</c:f>
              <c:numCache>
                <c:formatCode>General</c:formatCode>
                <c:ptCount val="521"/>
                <c:pt idx="0">
                  <c:v>1</c:v>
                </c:pt>
                <c:pt idx="1">
                  <c:v>2</c:v>
                </c:pt>
                <c:pt idx="2">
                  <c:v>6.9</c:v>
                </c:pt>
                <c:pt idx="3">
                  <c:v>11.8</c:v>
                </c:pt>
                <c:pt idx="4">
                  <c:v>16.7</c:v>
                </c:pt>
                <c:pt idx="5">
                  <c:v>21.6</c:v>
                </c:pt>
                <c:pt idx="6">
                  <c:v>22.6</c:v>
                </c:pt>
                <c:pt idx="7">
                  <c:v>23.6</c:v>
                </c:pt>
                <c:pt idx="8">
                  <c:v>24.6</c:v>
                </c:pt>
                <c:pt idx="9">
                  <c:v>25.6</c:v>
                </c:pt>
                <c:pt idx="10">
                  <c:v>30.499998999999999</c:v>
                </c:pt>
                <c:pt idx="11">
                  <c:v>35.399999000000001</c:v>
                </c:pt>
                <c:pt idx="12">
                  <c:v>40.299999</c:v>
                </c:pt>
                <c:pt idx="13">
                  <c:v>45.199998000000001</c:v>
                </c:pt>
                <c:pt idx="14">
                  <c:v>46.199998000000001</c:v>
                </c:pt>
                <c:pt idx="15">
                  <c:v>47.199998000000001</c:v>
                </c:pt>
                <c:pt idx="16">
                  <c:v>48.199998000000001</c:v>
                </c:pt>
                <c:pt idx="17">
                  <c:v>49.199998000000001</c:v>
                </c:pt>
                <c:pt idx="18">
                  <c:v>54.099997000000002</c:v>
                </c:pt>
                <c:pt idx="19">
                  <c:v>58.999996000000003</c:v>
                </c:pt>
                <c:pt idx="20">
                  <c:v>63.899994999999997</c:v>
                </c:pt>
                <c:pt idx="21">
                  <c:v>68.799993999999998</c:v>
                </c:pt>
                <c:pt idx="22">
                  <c:v>69.799993999999998</c:v>
                </c:pt>
                <c:pt idx="23">
                  <c:v>70.799993000000001</c:v>
                </c:pt>
                <c:pt idx="24">
                  <c:v>71.799993000000001</c:v>
                </c:pt>
                <c:pt idx="25">
                  <c:v>72.799993000000001</c:v>
                </c:pt>
                <c:pt idx="26">
                  <c:v>77.699990999999997</c:v>
                </c:pt>
                <c:pt idx="27">
                  <c:v>82.599988999999994</c:v>
                </c:pt>
                <c:pt idx="28">
                  <c:v>87.499987000000004</c:v>
                </c:pt>
                <c:pt idx="29">
                  <c:v>92.399985000000001</c:v>
                </c:pt>
                <c:pt idx="30">
                  <c:v>93.399985000000001</c:v>
                </c:pt>
                <c:pt idx="31">
                  <c:v>94.399984000000003</c:v>
                </c:pt>
                <c:pt idx="32">
                  <c:v>95.399984000000003</c:v>
                </c:pt>
                <c:pt idx="33">
                  <c:v>116.999973</c:v>
                </c:pt>
                <c:pt idx="34">
                  <c:v>117.999972</c:v>
                </c:pt>
                <c:pt idx="35">
                  <c:v>118.999972</c:v>
                </c:pt>
                <c:pt idx="36">
                  <c:v>140.59996100000001</c:v>
                </c:pt>
                <c:pt idx="37">
                  <c:v>141.59996100000001</c:v>
                </c:pt>
                <c:pt idx="38">
                  <c:v>142.59996000000001</c:v>
                </c:pt>
                <c:pt idx="39">
                  <c:v>164.199949</c:v>
                </c:pt>
                <c:pt idx="40">
                  <c:v>165.199949</c:v>
                </c:pt>
                <c:pt idx="41">
                  <c:v>166.19994800000001</c:v>
                </c:pt>
                <c:pt idx="42">
                  <c:v>187.799937</c:v>
                </c:pt>
                <c:pt idx="43">
                  <c:v>188.799937</c:v>
                </c:pt>
                <c:pt idx="44">
                  <c:v>189.799936</c:v>
                </c:pt>
                <c:pt idx="45">
                  <c:v>211.39992599999999</c:v>
                </c:pt>
                <c:pt idx="46">
                  <c:v>212.399925</c:v>
                </c:pt>
                <c:pt idx="47">
                  <c:v>213.399925</c:v>
                </c:pt>
                <c:pt idx="48">
                  <c:v>234.99991399999999</c:v>
                </c:pt>
                <c:pt idx="49">
                  <c:v>235.99991299999999</c:v>
                </c:pt>
                <c:pt idx="50">
                  <c:v>236.99991299999999</c:v>
                </c:pt>
                <c:pt idx="51">
                  <c:v>258.59990199999999</c:v>
                </c:pt>
                <c:pt idx="52">
                  <c:v>259.59990199999999</c:v>
                </c:pt>
                <c:pt idx="53">
                  <c:v>260.59990099999999</c:v>
                </c:pt>
                <c:pt idx="54">
                  <c:v>282.19988999999998</c:v>
                </c:pt>
                <c:pt idx="55">
                  <c:v>283.19988999999998</c:v>
                </c:pt>
                <c:pt idx="56">
                  <c:v>284.19988899999998</c:v>
                </c:pt>
                <c:pt idx="57">
                  <c:v>305.79987799999998</c:v>
                </c:pt>
                <c:pt idx="58">
                  <c:v>306.79987799999998</c:v>
                </c:pt>
                <c:pt idx="59">
                  <c:v>307.79987699999998</c:v>
                </c:pt>
                <c:pt idx="60">
                  <c:v>329.39986699999997</c:v>
                </c:pt>
                <c:pt idx="61">
                  <c:v>330.39986599999997</c:v>
                </c:pt>
                <c:pt idx="62">
                  <c:v>331.39986599999997</c:v>
                </c:pt>
                <c:pt idx="63">
                  <c:v>332.39986499999998</c:v>
                </c:pt>
                <c:pt idx="64">
                  <c:v>351.99974800000001</c:v>
                </c:pt>
                <c:pt idx="65">
                  <c:v>352.99973399999999</c:v>
                </c:pt>
                <c:pt idx="66">
                  <c:v>353.99971900000003</c:v>
                </c:pt>
                <c:pt idx="67">
                  <c:v>354.99970400000001</c:v>
                </c:pt>
                <c:pt idx="68">
                  <c:v>355.99968999999999</c:v>
                </c:pt>
                <c:pt idx="69">
                  <c:v>375.59910400000001</c:v>
                </c:pt>
                <c:pt idx="70">
                  <c:v>376.59905600000002</c:v>
                </c:pt>
                <c:pt idx="71">
                  <c:v>377.59900699999997</c:v>
                </c:pt>
                <c:pt idx="72">
                  <c:v>378.59895899999998</c:v>
                </c:pt>
                <c:pt idx="73">
                  <c:v>400.19791500000002</c:v>
                </c:pt>
                <c:pt idx="74">
                  <c:v>401.19786599999998</c:v>
                </c:pt>
                <c:pt idx="75">
                  <c:v>402.19781799999998</c:v>
                </c:pt>
                <c:pt idx="76">
                  <c:v>423.79677400000003</c:v>
                </c:pt>
                <c:pt idx="77">
                  <c:v>424.79672499999998</c:v>
                </c:pt>
                <c:pt idx="78">
                  <c:v>425.79667699999999</c:v>
                </c:pt>
                <c:pt idx="79">
                  <c:v>426.796629</c:v>
                </c:pt>
                <c:pt idx="80">
                  <c:v>446.39628399999998</c:v>
                </c:pt>
                <c:pt idx="81">
                  <c:v>447.39628399999998</c:v>
                </c:pt>
                <c:pt idx="82">
                  <c:v>448.39628399999998</c:v>
                </c:pt>
                <c:pt idx="83">
                  <c:v>449.39628299999998</c:v>
                </c:pt>
                <c:pt idx="84">
                  <c:v>450.39628299999998</c:v>
                </c:pt>
                <c:pt idx="85">
                  <c:v>469.99550599999998</c:v>
                </c:pt>
                <c:pt idx="86">
                  <c:v>470.99539399999998</c:v>
                </c:pt>
                <c:pt idx="87">
                  <c:v>471.99528099999998</c:v>
                </c:pt>
                <c:pt idx="88">
                  <c:v>472.99516899999998</c:v>
                </c:pt>
                <c:pt idx="89">
                  <c:v>494.59273899999999</c:v>
                </c:pt>
                <c:pt idx="90">
                  <c:v>495.592626</c:v>
                </c:pt>
                <c:pt idx="91">
                  <c:v>496.59251399999999</c:v>
                </c:pt>
                <c:pt idx="92">
                  <c:v>518.19008399999996</c:v>
                </c:pt>
                <c:pt idx="93">
                  <c:v>519.18997100000001</c:v>
                </c:pt>
                <c:pt idx="94">
                  <c:v>520.18985899999996</c:v>
                </c:pt>
                <c:pt idx="95">
                  <c:v>541.78742899999997</c:v>
                </c:pt>
                <c:pt idx="96">
                  <c:v>542.78731600000003</c:v>
                </c:pt>
                <c:pt idx="97">
                  <c:v>543.78720399999997</c:v>
                </c:pt>
                <c:pt idx="98">
                  <c:v>565.38477399999999</c:v>
                </c:pt>
                <c:pt idx="99">
                  <c:v>566.38466100000005</c:v>
                </c:pt>
                <c:pt idx="100">
                  <c:v>567.38454899999999</c:v>
                </c:pt>
                <c:pt idx="101">
                  <c:v>588.98211900000001</c:v>
                </c:pt>
                <c:pt idx="102">
                  <c:v>589.98200599999996</c:v>
                </c:pt>
                <c:pt idx="103">
                  <c:v>590.98189400000001</c:v>
                </c:pt>
                <c:pt idx="104">
                  <c:v>612.57946400000003</c:v>
                </c:pt>
                <c:pt idx="105">
                  <c:v>613.57935099999997</c:v>
                </c:pt>
                <c:pt idx="106">
                  <c:v>614.57923900000003</c:v>
                </c:pt>
                <c:pt idx="107">
                  <c:v>636.17680900000005</c:v>
                </c:pt>
                <c:pt idx="108">
                  <c:v>637.17669699999999</c:v>
                </c:pt>
                <c:pt idx="109">
                  <c:v>638.17658400000005</c:v>
                </c:pt>
                <c:pt idx="110">
                  <c:v>659.77415399999995</c:v>
                </c:pt>
                <c:pt idx="111">
                  <c:v>660.77404200000001</c:v>
                </c:pt>
                <c:pt idx="112">
                  <c:v>661.77392899999995</c:v>
                </c:pt>
                <c:pt idx="113">
                  <c:v>683.37149899999997</c:v>
                </c:pt>
                <c:pt idx="114">
                  <c:v>684.37138700000003</c:v>
                </c:pt>
                <c:pt idx="115">
                  <c:v>685.37127399999997</c:v>
                </c:pt>
                <c:pt idx="116">
                  <c:v>706.96884399999999</c:v>
                </c:pt>
                <c:pt idx="117">
                  <c:v>707.96873200000005</c:v>
                </c:pt>
                <c:pt idx="118">
                  <c:v>708.96861899999999</c:v>
                </c:pt>
                <c:pt idx="119">
                  <c:v>730.56618900000001</c:v>
                </c:pt>
                <c:pt idx="120">
                  <c:v>731.56607699999995</c:v>
                </c:pt>
                <c:pt idx="121">
                  <c:v>732.56596400000001</c:v>
                </c:pt>
                <c:pt idx="122">
                  <c:v>754.16353400000003</c:v>
                </c:pt>
                <c:pt idx="123">
                  <c:v>755.16342199999997</c:v>
                </c:pt>
                <c:pt idx="124">
                  <c:v>756.16330900000003</c:v>
                </c:pt>
                <c:pt idx="125">
                  <c:v>777.76087900000005</c:v>
                </c:pt>
                <c:pt idx="126">
                  <c:v>778.76076699999999</c:v>
                </c:pt>
                <c:pt idx="127">
                  <c:v>779.76065400000005</c:v>
                </c:pt>
                <c:pt idx="128">
                  <c:v>801.35822399999995</c:v>
                </c:pt>
                <c:pt idx="129">
                  <c:v>802.35811200000001</c:v>
                </c:pt>
                <c:pt idx="130">
                  <c:v>803.35799899999995</c:v>
                </c:pt>
                <c:pt idx="131">
                  <c:v>824.95556899999997</c:v>
                </c:pt>
                <c:pt idx="132">
                  <c:v>825.95545700000002</c:v>
                </c:pt>
                <c:pt idx="133">
                  <c:v>826.95534399999997</c:v>
                </c:pt>
                <c:pt idx="134">
                  <c:v>848.55291399999999</c:v>
                </c:pt>
                <c:pt idx="135">
                  <c:v>849.55280200000004</c:v>
                </c:pt>
                <c:pt idx="136">
                  <c:v>850.55268899999999</c:v>
                </c:pt>
                <c:pt idx="137">
                  <c:v>851.55257700000004</c:v>
                </c:pt>
                <c:pt idx="138">
                  <c:v>871.151025</c:v>
                </c:pt>
                <c:pt idx="139">
                  <c:v>872.15097500000002</c:v>
                </c:pt>
                <c:pt idx="140">
                  <c:v>873.15092500000003</c:v>
                </c:pt>
                <c:pt idx="141">
                  <c:v>874.15087500000004</c:v>
                </c:pt>
                <c:pt idx="142">
                  <c:v>875.15082500000005</c:v>
                </c:pt>
                <c:pt idx="143">
                  <c:v>894.75025400000004</c:v>
                </c:pt>
                <c:pt idx="144">
                  <c:v>895.75024099999996</c:v>
                </c:pt>
                <c:pt idx="145">
                  <c:v>896.75022899999999</c:v>
                </c:pt>
                <c:pt idx="146">
                  <c:v>897.75021600000002</c:v>
                </c:pt>
                <c:pt idx="147">
                  <c:v>919.34994600000005</c:v>
                </c:pt>
                <c:pt idx="148">
                  <c:v>920.34993399999996</c:v>
                </c:pt>
                <c:pt idx="149">
                  <c:v>921.34992099999999</c:v>
                </c:pt>
                <c:pt idx="150">
                  <c:v>942.94965100000002</c:v>
                </c:pt>
                <c:pt idx="151">
                  <c:v>943.94963900000005</c:v>
                </c:pt>
                <c:pt idx="152">
                  <c:v>944.94962599999997</c:v>
                </c:pt>
                <c:pt idx="153">
                  <c:v>945.949614</c:v>
                </c:pt>
                <c:pt idx="154">
                  <c:v>965.54855999999995</c:v>
                </c:pt>
                <c:pt idx="155">
                  <c:v>966.54844800000001</c:v>
                </c:pt>
                <c:pt idx="156">
                  <c:v>967.54833699999995</c:v>
                </c:pt>
                <c:pt idx="157">
                  <c:v>968.548225</c:v>
                </c:pt>
                <c:pt idx="158">
                  <c:v>969.54811400000006</c:v>
                </c:pt>
                <c:pt idx="159">
                  <c:v>989.14738499999999</c:v>
                </c:pt>
                <c:pt idx="160">
                  <c:v>990.14738499999999</c:v>
                </c:pt>
                <c:pt idx="161">
                  <c:v>991.14738499999999</c:v>
                </c:pt>
                <c:pt idx="162">
                  <c:v>992.14738499999999</c:v>
                </c:pt>
                <c:pt idx="163">
                  <c:v>1013.747385</c:v>
                </c:pt>
                <c:pt idx="164">
                  <c:v>1014.747385</c:v>
                </c:pt>
                <c:pt idx="165">
                  <c:v>1015.747385</c:v>
                </c:pt>
                <c:pt idx="166">
                  <c:v>1037.347385</c:v>
                </c:pt>
                <c:pt idx="167">
                  <c:v>1038.347385</c:v>
                </c:pt>
                <c:pt idx="168">
                  <c:v>1039.347385</c:v>
                </c:pt>
                <c:pt idx="169">
                  <c:v>1060.9473849999999</c:v>
                </c:pt>
                <c:pt idx="170">
                  <c:v>1061.9473849999999</c:v>
                </c:pt>
                <c:pt idx="171">
                  <c:v>1062.9473849999999</c:v>
                </c:pt>
                <c:pt idx="172">
                  <c:v>1084.5473850000001</c:v>
                </c:pt>
                <c:pt idx="173">
                  <c:v>1085.5473850000001</c:v>
                </c:pt>
                <c:pt idx="174">
                  <c:v>1086.5473850000001</c:v>
                </c:pt>
                <c:pt idx="175">
                  <c:v>1087.5473850000001</c:v>
                </c:pt>
                <c:pt idx="176">
                  <c:v>1107.1473040000001</c:v>
                </c:pt>
                <c:pt idx="177">
                  <c:v>1108.147291</c:v>
                </c:pt>
                <c:pt idx="178">
                  <c:v>1109.147279</c:v>
                </c:pt>
                <c:pt idx="179">
                  <c:v>1110.1472659999999</c:v>
                </c:pt>
                <c:pt idx="180">
                  <c:v>1111.147254</c:v>
                </c:pt>
                <c:pt idx="181">
                  <c:v>1130.746682</c:v>
                </c:pt>
                <c:pt idx="182">
                  <c:v>1131.7466320000001</c:v>
                </c:pt>
                <c:pt idx="183">
                  <c:v>1132.746582</c:v>
                </c:pt>
                <c:pt idx="184">
                  <c:v>1133.7465319999999</c:v>
                </c:pt>
                <c:pt idx="185">
                  <c:v>1155.345452</c:v>
                </c:pt>
                <c:pt idx="186">
                  <c:v>1156.3454019999999</c:v>
                </c:pt>
                <c:pt idx="187">
                  <c:v>1157.345352</c:v>
                </c:pt>
                <c:pt idx="188">
                  <c:v>1178.944272</c:v>
                </c:pt>
                <c:pt idx="189">
                  <c:v>1179.9442220000001</c:v>
                </c:pt>
                <c:pt idx="190">
                  <c:v>1180.944172</c:v>
                </c:pt>
                <c:pt idx="191">
                  <c:v>1181.9441220000001</c:v>
                </c:pt>
                <c:pt idx="192">
                  <c:v>1201.5437930000001</c:v>
                </c:pt>
                <c:pt idx="193">
                  <c:v>1202.5437930000001</c:v>
                </c:pt>
                <c:pt idx="194">
                  <c:v>1203.5437930000001</c:v>
                </c:pt>
                <c:pt idx="195">
                  <c:v>1204.5437930000001</c:v>
                </c:pt>
                <c:pt idx="196">
                  <c:v>1205.5437930000001</c:v>
                </c:pt>
                <c:pt idx="197">
                  <c:v>1225.143055</c:v>
                </c:pt>
                <c:pt idx="198">
                  <c:v>1226.1429419999999</c:v>
                </c:pt>
                <c:pt idx="199">
                  <c:v>1227.14283</c:v>
                </c:pt>
                <c:pt idx="200">
                  <c:v>1228.1427169999999</c:v>
                </c:pt>
                <c:pt idx="201">
                  <c:v>1249.7872070000001</c:v>
                </c:pt>
                <c:pt idx="202">
                  <c:v>1250.787094</c:v>
                </c:pt>
                <c:pt idx="203">
                  <c:v>1251.7869820000001</c:v>
                </c:pt>
                <c:pt idx="204">
                  <c:v>1273.4314710000001</c:v>
                </c:pt>
                <c:pt idx="205">
                  <c:v>1274.4313589999999</c:v>
                </c:pt>
                <c:pt idx="206">
                  <c:v>1275.4312460000001</c:v>
                </c:pt>
                <c:pt idx="207">
                  <c:v>1297.0757349999999</c:v>
                </c:pt>
                <c:pt idx="208">
                  <c:v>1298.075623</c:v>
                </c:pt>
                <c:pt idx="209">
                  <c:v>1299.0755099999999</c:v>
                </c:pt>
                <c:pt idx="210">
                  <c:v>1320.72</c:v>
                </c:pt>
                <c:pt idx="211">
                  <c:v>1321.719887</c:v>
                </c:pt>
                <c:pt idx="212">
                  <c:v>1322.719775</c:v>
                </c:pt>
                <c:pt idx="213">
                  <c:v>1344.364264</c:v>
                </c:pt>
                <c:pt idx="214">
                  <c:v>1345.3641520000001</c:v>
                </c:pt>
                <c:pt idx="215">
                  <c:v>1346.364039</c:v>
                </c:pt>
                <c:pt idx="216">
                  <c:v>1368.008529</c:v>
                </c:pt>
                <c:pt idx="217">
                  <c:v>1369.0084159999999</c:v>
                </c:pt>
                <c:pt idx="218">
                  <c:v>1370.008304</c:v>
                </c:pt>
                <c:pt idx="219">
                  <c:v>1391.652793</c:v>
                </c:pt>
                <c:pt idx="220">
                  <c:v>1392.652681</c:v>
                </c:pt>
                <c:pt idx="221">
                  <c:v>1393.652568</c:v>
                </c:pt>
                <c:pt idx="222">
                  <c:v>1415.2970580000001</c:v>
                </c:pt>
                <c:pt idx="223">
                  <c:v>1416.2969450000001</c:v>
                </c:pt>
                <c:pt idx="224">
                  <c:v>1417.2968330000001</c:v>
                </c:pt>
                <c:pt idx="225">
                  <c:v>1438.9413219999999</c:v>
                </c:pt>
                <c:pt idx="226">
                  <c:v>1439.94121</c:v>
                </c:pt>
                <c:pt idx="227">
                  <c:v>1440.9410969999999</c:v>
                </c:pt>
                <c:pt idx="228">
                  <c:v>1462.585587</c:v>
                </c:pt>
                <c:pt idx="229">
                  <c:v>1463.585474</c:v>
                </c:pt>
                <c:pt idx="230">
                  <c:v>1464.585362</c:v>
                </c:pt>
                <c:pt idx="231">
                  <c:v>1486.2298510000001</c:v>
                </c:pt>
                <c:pt idx="232">
                  <c:v>1487.229738</c:v>
                </c:pt>
                <c:pt idx="233">
                  <c:v>1488.2296260000001</c:v>
                </c:pt>
                <c:pt idx="234">
                  <c:v>1509.8741150000001</c:v>
                </c:pt>
                <c:pt idx="235">
                  <c:v>1510.8740029999999</c:v>
                </c:pt>
                <c:pt idx="236">
                  <c:v>1511.8738900000001</c:v>
                </c:pt>
                <c:pt idx="237">
                  <c:v>1533.51838</c:v>
                </c:pt>
                <c:pt idx="238">
                  <c:v>1534.5182669999999</c:v>
                </c:pt>
                <c:pt idx="239">
                  <c:v>1535.518155</c:v>
                </c:pt>
                <c:pt idx="240">
                  <c:v>1557.162644</c:v>
                </c:pt>
                <c:pt idx="241">
                  <c:v>1558.1625320000001</c:v>
                </c:pt>
                <c:pt idx="242">
                  <c:v>1559.162419</c:v>
                </c:pt>
                <c:pt idx="243">
                  <c:v>1580.8069089999999</c:v>
                </c:pt>
                <c:pt idx="244">
                  <c:v>1581.8067960000001</c:v>
                </c:pt>
                <c:pt idx="245">
                  <c:v>1582.8066839999999</c:v>
                </c:pt>
                <c:pt idx="246">
                  <c:v>1604.4511729999999</c:v>
                </c:pt>
                <c:pt idx="247">
                  <c:v>1605.451061</c:v>
                </c:pt>
                <c:pt idx="248">
                  <c:v>1606.4509479999999</c:v>
                </c:pt>
                <c:pt idx="249">
                  <c:v>1628.0954380000001</c:v>
                </c:pt>
                <c:pt idx="250">
                  <c:v>1629.095325</c:v>
                </c:pt>
                <c:pt idx="251">
                  <c:v>1630.0952130000001</c:v>
                </c:pt>
                <c:pt idx="252">
                  <c:v>1651.7397020000001</c:v>
                </c:pt>
                <c:pt idx="253">
                  <c:v>1652.739589</c:v>
                </c:pt>
                <c:pt idx="254">
                  <c:v>1653.7394770000001</c:v>
                </c:pt>
                <c:pt idx="255">
                  <c:v>1675.3839660000001</c:v>
                </c:pt>
                <c:pt idx="256">
                  <c:v>1676.3838539999999</c:v>
                </c:pt>
                <c:pt idx="257">
                  <c:v>1677.3837410000001</c:v>
                </c:pt>
                <c:pt idx="258">
                  <c:v>1699.028231</c:v>
                </c:pt>
                <c:pt idx="259">
                  <c:v>1700.0281179999999</c:v>
                </c:pt>
              </c:numCache>
            </c:numRef>
          </c:xVal>
          <c:yVal>
            <c:numRef>
              <c:f>Sheet2!$B$2:$B$522</c:f>
              <c:numCache>
                <c:formatCode>General</c:formatCode>
                <c:ptCount val="521"/>
                <c:pt idx="0">
                  <c:v>0</c:v>
                </c:pt>
                <c:pt idx="1">
                  <c:v>0</c:v>
                </c:pt>
                <c:pt idx="2">
                  <c:v>1.5300000000000001E-4</c:v>
                </c:pt>
                <c:pt idx="3">
                  <c:v>6.1200000000000002E-4</c:v>
                </c:pt>
                <c:pt idx="4">
                  <c:v>1.3780000000000001E-3</c:v>
                </c:pt>
                <c:pt idx="5">
                  <c:v>2.4499999999999999E-3</c:v>
                </c:pt>
                <c:pt idx="6">
                  <c:v>2.7000000000000001E-3</c:v>
                </c:pt>
                <c:pt idx="7">
                  <c:v>2.9499999999999999E-3</c:v>
                </c:pt>
                <c:pt idx="8">
                  <c:v>3.2000000000000002E-3</c:v>
                </c:pt>
                <c:pt idx="9">
                  <c:v>3.4499999999999999E-3</c:v>
                </c:pt>
                <c:pt idx="10">
                  <c:v>4.8279999999999998E-3</c:v>
                </c:pt>
                <c:pt idx="11">
                  <c:v>6.5120000000000004E-3</c:v>
                </c:pt>
                <c:pt idx="12">
                  <c:v>8.5030000000000001E-3</c:v>
                </c:pt>
                <c:pt idx="13">
                  <c:v>1.0800000000000001E-2</c:v>
                </c:pt>
                <c:pt idx="14">
                  <c:v>1.1299999999999999E-2</c:v>
                </c:pt>
                <c:pt idx="15">
                  <c:v>1.18E-2</c:v>
                </c:pt>
                <c:pt idx="16">
                  <c:v>1.23E-2</c:v>
                </c:pt>
                <c:pt idx="17">
                  <c:v>1.2800000000000001E-2</c:v>
                </c:pt>
                <c:pt idx="18">
                  <c:v>1.5403E-2</c:v>
                </c:pt>
                <c:pt idx="19">
                  <c:v>1.8311999999999998E-2</c:v>
                </c:pt>
                <c:pt idx="20">
                  <c:v>2.1527999999999999E-2</c:v>
                </c:pt>
                <c:pt idx="21">
                  <c:v>2.5049999999999999E-2</c:v>
                </c:pt>
                <c:pt idx="22">
                  <c:v>2.58E-2</c:v>
                </c:pt>
                <c:pt idx="23">
                  <c:v>2.6550000000000001E-2</c:v>
                </c:pt>
                <c:pt idx="24">
                  <c:v>2.7300000000000001E-2</c:v>
                </c:pt>
                <c:pt idx="25">
                  <c:v>2.8049999999999999E-2</c:v>
                </c:pt>
                <c:pt idx="26">
                  <c:v>3.1877999999999997E-2</c:v>
                </c:pt>
                <c:pt idx="27">
                  <c:v>3.6012000000000002E-2</c:v>
                </c:pt>
                <c:pt idx="28">
                  <c:v>4.0453000000000003E-2</c:v>
                </c:pt>
                <c:pt idx="29">
                  <c:v>4.5199999999999997E-2</c:v>
                </c:pt>
                <c:pt idx="30">
                  <c:v>4.6199999999999998E-2</c:v>
                </c:pt>
                <c:pt idx="31">
                  <c:v>4.7199999999999999E-2</c:v>
                </c:pt>
                <c:pt idx="32">
                  <c:v>4.82E-2</c:v>
                </c:pt>
                <c:pt idx="33">
                  <c:v>6.9800000000000001E-2</c:v>
                </c:pt>
                <c:pt idx="34">
                  <c:v>7.0800000000000002E-2</c:v>
                </c:pt>
                <c:pt idx="35">
                  <c:v>7.1800000000000003E-2</c:v>
                </c:pt>
                <c:pt idx="36">
                  <c:v>9.3399999999999997E-2</c:v>
                </c:pt>
                <c:pt idx="37">
                  <c:v>9.4399999999999998E-2</c:v>
                </c:pt>
                <c:pt idx="38">
                  <c:v>9.5399999999999999E-2</c:v>
                </c:pt>
                <c:pt idx="39">
                  <c:v>0.11700000000000001</c:v>
                </c:pt>
                <c:pt idx="40">
                  <c:v>0.11799999999999999</c:v>
                </c:pt>
                <c:pt idx="41">
                  <c:v>0.11899999999999999</c:v>
                </c:pt>
                <c:pt idx="42">
                  <c:v>0.1406</c:v>
                </c:pt>
                <c:pt idx="43">
                  <c:v>0.1416</c:v>
                </c:pt>
                <c:pt idx="44">
                  <c:v>0.1426</c:v>
                </c:pt>
                <c:pt idx="45">
                  <c:v>0.16420000000000001</c:v>
                </c:pt>
                <c:pt idx="46">
                  <c:v>0.16520000000000001</c:v>
                </c:pt>
                <c:pt idx="47">
                  <c:v>0.16619999999999999</c:v>
                </c:pt>
                <c:pt idx="48">
                  <c:v>0.18779999999999999</c:v>
                </c:pt>
                <c:pt idx="49">
                  <c:v>0.1888</c:v>
                </c:pt>
                <c:pt idx="50">
                  <c:v>0.1898</c:v>
                </c:pt>
                <c:pt idx="51">
                  <c:v>0.2114</c:v>
                </c:pt>
                <c:pt idx="52">
                  <c:v>0.21240000000000001</c:v>
                </c:pt>
                <c:pt idx="53">
                  <c:v>0.21340000000000001</c:v>
                </c:pt>
                <c:pt idx="54">
                  <c:v>0.23499999999999999</c:v>
                </c:pt>
                <c:pt idx="55">
                  <c:v>0.23599999999999999</c:v>
                </c:pt>
                <c:pt idx="56">
                  <c:v>0.23699999999999999</c:v>
                </c:pt>
                <c:pt idx="57">
                  <c:v>0.2586</c:v>
                </c:pt>
                <c:pt idx="58">
                  <c:v>0.2596</c:v>
                </c:pt>
                <c:pt idx="59">
                  <c:v>0.2606</c:v>
                </c:pt>
                <c:pt idx="60">
                  <c:v>0.28220000000000001</c:v>
                </c:pt>
                <c:pt idx="61">
                  <c:v>0.28320000000000001</c:v>
                </c:pt>
                <c:pt idx="62">
                  <c:v>0.28420000000000001</c:v>
                </c:pt>
                <c:pt idx="63">
                  <c:v>0.28520000000000001</c:v>
                </c:pt>
                <c:pt idx="64">
                  <c:v>0.348084</c:v>
                </c:pt>
                <c:pt idx="65">
                  <c:v>0.35349999999999998</c:v>
                </c:pt>
                <c:pt idx="66">
                  <c:v>0.35891699999999999</c:v>
                </c:pt>
                <c:pt idx="67">
                  <c:v>0.36433399999999999</c:v>
                </c:pt>
                <c:pt idx="68">
                  <c:v>0.36975000000000002</c:v>
                </c:pt>
                <c:pt idx="69">
                  <c:v>0.51919999999999999</c:v>
                </c:pt>
                <c:pt idx="70">
                  <c:v>0.529034</c:v>
                </c:pt>
                <c:pt idx="71">
                  <c:v>0.53886699999999998</c:v>
                </c:pt>
                <c:pt idx="72">
                  <c:v>0.54869999999999997</c:v>
                </c:pt>
                <c:pt idx="73">
                  <c:v>0.76109899999999997</c:v>
                </c:pt>
                <c:pt idx="74">
                  <c:v>0.77093199999999995</c:v>
                </c:pt>
                <c:pt idx="75">
                  <c:v>0.78076500000000004</c:v>
                </c:pt>
                <c:pt idx="76">
                  <c:v>0.99316400000000005</c:v>
                </c:pt>
                <c:pt idx="77">
                  <c:v>1.0029980000000001</c:v>
                </c:pt>
                <c:pt idx="78">
                  <c:v>1.012831</c:v>
                </c:pt>
                <c:pt idx="79">
                  <c:v>1.022664</c:v>
                </c:pt>
                <c:pt idx="80">
                  <c:v>1.126992</c:v>
                </c:pt>
                <c:pt idx="81">
                  <c:v>1.127804</c:v>
                </c:pt>
                <c:pt idx="82">
                  <c:v>1.128617</c:v>
                </c:pt>
                <c:pt idx="83">
                  <c:v>1.129429</c:v>
                </c:pt>
                <c:pt idx="84">
                  <c:v>1.1302410000000001</c:v>
                </c:pt>
                <c:pt idx="85">
                  <c:v>1.285199</c:v>
                </c:pt>
                <c:pt idx="86">
                  <c:v>1.3001990000000001</c:v>
                </c:pt>
                <c:pt idx="87">
                  <c:v>1.3151980000000001</c:v>
                </c:pt>
                <c:pt idx="88">
                  <c:v>1.330198</c:v>
                </c:pt>
                <c:pt idx="89">
                  <c:v>1.654185</c:v>
                </c:pt>
                <c:pt idx="90">
                  <c:v>1.6691849999999999</c:v>
                </c:pt>
                <c:pt idx="91">
                  <c:v>1.6841839999999999</c:v>
                </c:pt>
                <c:pt idx="92">
                  <c:v>2.0081720000000001</c:v>
                </c:pt>
                <c:pt idx="93">
                  <c:v>2.0231720000000002</c:v>
                </c:pt>
                <c:pt idx="94">
                  <c:v>2.0381710000000002</c:v>
                </c:pt>
                <c:pt idx="95">
                  <c:v>2.3621590000000001</c:v>
                </c:pt>
                <c:pt idx="96">
                  <c:v>2.3771580000000001</c:v>
                </c:pt>
                <c:pt idx="97">
                  <c:v>2.3921579999999998</c:v>
                </c:pt>
                <c:pt idx="98">
                  <c:v>2.7161460000000002</c:v>
                </c:pt>
                <c:pt idx="99">
                  <c:v>2.7311450000000002</c:v>
                </c:pt>
                <c:pt idx="100">
                  <c:v>2.7461440000000001</c:v>
                </c:pt>
                <c:pt idx="101">
                  <c:v>3.0701320000000001</c:v>
                </c:pt>
                <c:pt idx="102">
                  <c:v>3.0851320000000002</c:v>
                </c:pt>
                <c:pt idx="103">
                  <c:v>3.1001310000000002</c:v>
                </c:pt>
                <c:pt idx="104">
                  <c:v>3.4241190000000001</c:v>
                </c:pt>
                <c:pt idx="105">
                  <c:v>3.4391180000000001</c:v>
                </c:pt>
                <c:pt idx="106">
                  <c:v>3.4541179999999998</c:v>
                </c:pt>
                <c:pt idx="107">
                  <c:v>3.7781060000000002</c:v>
                </c:pt>
                <c:pt idx="108">
                  <c:v>3.7931050000000002</c:v>
                </c:pt>
                <c:pt idx="109">
                  <c:v>3.8081049999999999</c:v>
                </c:pt>
                <c:pt idx="110">
                  <c:v>4.1320930000000002</c:v>
                </c:pt>
                <c:pt idx="111">
                  <c:v>4.1470919999999998</c:v>
                </c:pt>
                <c:pt idx="112">
                  <c:v>4.1620910000000002</c:v>
                </c:pt>
                <c:pt idx="113">
                  <c:v>4.4860790000000001</c:v>
                </c:pt>
                <c:pt idx="114">
                  <c:v>4.5010789999999998</c:v>
                </c:pt>
                <c:pt idx="115">
                  <c:v>4.5160780000000003</c:v>
                </c:pt>
                <c:pt idx="116">
                  <c:v>4.8400660000000002</c:v>
                </c:pt>
                <c:pt idx="117">
                  <c:v>4.8550649999999997</c:v>
                </c:pt>
                <c:pt idx="118">
                  <c:v>4.8700650000000003</c:v>
                </c:pt>
                <c:pt idx="119">
                  <c:v>5.1940530000000003</c:v>
                </c:pt>
                <c:pt idx="120">
                  <c:v>5.2090519999999998</c:v>
                </c:pt>
                <c:pt idx="121">
                  <c:v>5.2240520000000004</c:v>
                </c:pt>
                <c:pt idx="122">
                  <c:v>5.5480390000000002</c:v>
                </c:pt>
                <c:pt idx="123">
                  <c:v>5.5630389999999998</c:v>
                </c:pt>
                <c:pt idx="124">
                  <c:v>5.5780380000000003</c:v>
                </c:pt>
                <c:pt idx="125">
                  <c:v>5.9020260000000002</c:v>
                </c:pt>
                <c:pt idx="126">
                  <c:v>5.9170259999999999</c:v>
                </c:pt>
                <c:pt idx="127">
                  <c:v>5.9320250000000003</c:v>
                </c:pt>
                <c:pt idx="128">
                  <c:v>6.2560130000000003</c:v>
                </c:pt>
                <c:pt idx="129">
                  <c:v>6.2710119999999998</c:v>
                </c:pt>
                <c:pt idx="130">
                  <c:v>6.2860120000000004</c:v>
                </c:pt>
                <c:pt idx="131">
                  <c:v>6.61</c:v>
                </c:pt>
                <c:pt idx="132">
                  <c:v>6.6249989999999999</c:v>
                </c:pt>
                <c:pt idx="133">
                  <c:v>6.6399980000000003</c:v>
                </c:pt>
                <c:pt idx="134">
                  <c:v>6.9639860000000002</c:v>
                </c:pt>
                <c:pt idx="135">
                  <c:v>6.9789859999999999</c:v>
                </c:pt>
                <c:pt idx="136">
                  <c:v>6.9939850000000003</c:v>
                </c:pt>
                <c:pt idx="137">
                  <c:v>7.008985</c:v>
                </c:pt>
                <c:pt idx="138">
                  <c:v>7.2539769999999999</c:v>
                </c:pt>
                <c:pt idx="139">
                  <c:v>7.2639769999999997</c:v>
                </c:pt>
                <c:pt idx="140">
                  <c:v>7.2739770000000004</c:v>
                </c:pt>
                <c:pt idx="141">
                  <c:v>7.2839770000000001</c:v>
                </c:pt>
                <c:pt idx="142">
                  <c:v>7.2939759999999998</c:v>
                </c:pt>
                <c:pt idx="143">
                  <c:v>7.4409729999999996</c:v>
                </c:pt>
                <c:pt idx="144">
                  <c:v>7.4459730000000004</c:v>
                </c:pt>
                <c:pt idx="145">
                  <c:v>7.4509730000000003</c:v>
                </c:pt>
                <c:pt idx="146">
                  <c:v>7.4559730000000002</c:v>
                </c:pt>
                <c:pt idx="147">
                  <c:v>7.5639700000000003</c:v>
                </c:pt>
                <c:pt idx="148">
                  <c:v>7.5689700000000002</c:v>
                </c:pt>
                <c:pt idx="149">
                  <c:v>7.573969</c:v>
                </c:pt>
                <c:pt idx="150">
                  <c:v>7.6819660000000001</c:v>
                </c:pt>
                <c:pt idx="151">
                  <c:v>7.686966</c:v>
                </c:pt>
                <c:pt idx="152">
                  <c:v>7.6919659999999999</c:v>
                </c:pt>
                <c:pt idx="153">
                  <c:v>7.6969659999999998</c:v>
                </c:pt>
                <c:pt idx="154">
                  <c:v>7.8923069999999997</c:v>
                </c:pt>
                <c:pt idx="155">
                  <c:v>7.9072399999999998</c:v>
                </c:pt>
                <c:pt idx="156">
                  <c:v>7.9221719999999998</c:v>
                </c:pt>
                <c:pt idx="157">
                  <c:v>7.9371049999999999</c:v>
                </c:pt>
                <c:pt idx="158">
                  <c:v>7.9520379999999999</c:v>
                </c:pt>
                <c:pt idx="159">
                  <c:v>8.0983809999999998</c:v>
                </c:pt>
                <c:pt idx="160">
                  <c:v>8.0983809999999998</c:v>
                </c:pt>
                <c:pt idx="161">
                  <c:v>8.0983809999999998</c:v>
                </c:pt>
                <c:pt idx="162">
                  <c:v>8.0983809999999998</c:v>
                </c:pt>
                <c:pt idx="163">
                  <c:v>8.0983809999999998</c:v>
                </c:pt>
                <c:pt idx="164">
                  <c:v>8.0983809999999998</c:v>
                </c:pt>
                <c:pt idx="165">
                  <c:v>8.0983809999999998</c:v>
                </c:pt>
                <c:pt idx="166">
                  <c:v>8.0983809999999998</c:v>
                </c:pt>
                <c:pt idx="167">
                  <c:v>8.0983809999999998</c:v>
                </c:pt>
                <c:pt idx="168">
                  <c:v>8.0983809999999998</c:v>
                </c:pt>
                <c:pt idx="169">
                  <c:v>8.0983809999999998</c:v>
                </c:pt>
                <c:pt idx="170">
                  <c:v>8.0983809999999998</c:v>
                </c:pt>
                <c:pt idx="171">
                  <c:v>8.0983809999999998</c:v>
                </c:pt>
                <c:pt idx="172">
                  <c:v>8.0983809999999998</c:v>
                </c:pt>
                <c:pt idx="173">
                  <c:v>8.0983809999999998</c:v>
                </c:pt>
                <c:pt idx="174">
                  <c:v>8.0983809999999998</c:v>
                </c:pt>
                <c:pt idx="175">
                  <c:v>8.0983809999999998</c:v>
                </c:pt>
                <c:pt idx="176">
                  <c:v>8.0493810000000003</c:v>
                </c:pt>
                <c:pt idx="177">
                  <c:v>8.0443809999999996</c:v>
                </c:pt>
                <c:pt idx="178">
                  <c:v>8.0393810000000006</c:v>
                </c:pt>
                <c:pt idx="179">
                  <c:v>8.0343800000000005</c:v>
                </c:pt>
                <c:pt idx="180">
                  <c:v>8.0293799999999997</c:v>
                </c:pt>
                <c:pt idx="181">
                  <c:v>7.8823800000000004</c:v>
                </c:pt>
                <c:pt idx="182">
                  <c:v>7.8723799999999997</c:v>
                </c:pt>
                <c:pt idx="183">
                  <c:v>7.8623799999999999</c:v>
                </c:pt>
                <c:pt idx="184">
                  <c:v>7.8523800000000001</c:v>
                </c:pt>
                <c:pt idx="185">
                  <c:v>7.6363810000000001</c:v>
                </c:pt>
                <c:pt idx="186">
                  <c:v>7.6263810000000003</c:v>
                </c:pt>
                <c:pt idx="187">
                  <c:v>7.6163809999999996</c:v>
                </c:pt>
                <c:pt idx="188">
                  <c:v>7.4003819999999996</c:v>
                </c:pt>
                <c:pt idx="189">
                  <c:v>7.3903819999999998</c:v>
                </c:pt>
                <c:pt idx="190">
                  <c:v>7.380382</c:v>
                </c:pt>
                <c:pt idx="191">
                  <c:v>7.3703830000000004</c:v>
                </c:pt>
                <c:pt idx="192">
                  <c:v>7.2717280000000004</c:v>
                </c:pt>
                <c:pt idx="193">
                  <c:v>7.2716620000000001</c:v>
                </c:pt>
                <c:pt idx="194">
                  <c:v>7.2715949999999996</c:v>
                </c:pt>
                <c:pt idx="195">
                  <c:v>7.271528</c:v>
                </c:pt>
                <c:pt idx="196">
                  <c:v>7.2714610000000004</c:v>
                </c:pt>
                <c:pt idx="197">
                  <c:v>7.1238099999999998</c:v>
                </c:pt>
                <c:pt idx="198">
                  <c:v>7.1088110000000002</c:v>
                </c:pt>
                <c:pt idx="199">
                  <c:v>7.0938109999999996</c:v>
                </c:pt>
                <c:pt idx="200">
                  <c:v>7.0788120000000001</c:v>
                </c:pt>
                <c:pt idx="201">
                  <c:v>6.7541200000000003</c:v>
                </c:pt>
                <c:pt idx="202">
                  <c:v>6.7391209999999999</c:v>
                </c:pt>
                <c:pt idx="203">
                  <c:v>6.7241210000000002</c:v>
                </c:pt>
                <c:pt idx="204">
                  <c:v>6.3994299999999997</c:v>
                </c:pt>
                <c:pt idx="205">
                  <c:v>6.38443</c:v>
                </c:pt>
                <c:pt idx="206">
                  <c:v>6.3694309999999996</c:v>
                </c:pt>
                <c:pt idx="207">
                  <c:v>6.0447389999999999</c:v>
                </c:pt>
                <c:pt idx="208">
                  <c:v>6.0297400000000003</c:v>
                </c:pt>
                <c:pt idx="209">
                  <c:v>6.0147399999999998</c:v>
                </c:pt>
                <c:pt idx="210">
                  <c:v>5.6900490000000001</c:v>
                </c:pt>
                <c:pt idx="211">
                  <c:v>5.6750489999999996</c:v>
                </c:pt>
                <c:pt idx="212">
                  <c:v>5.66005</c:v>
                </c:pt>
                <c:pt idx="213">
                  <c:v>5.3353580000000003</c:v>
                </c:pt>
                <c:pt idx="214">
                  <c:v>5.3203589999999998</c:v>
                </c:pt>
                <c:pt idx="215">
                  <c:v>5.3053590000000002</c:v>
                </c:pt>
                <c:pt idx="216">
                  <c:v>4.9806670000000004</c:v>
                </c:pt>
                <c:pt idx="217">
                  <c:v>4.965668</c:v>
                </c:pt>
                <c:pt idx="218">
                  <c:v>4.9506690000000004</c:v>
                </c:pt>
                <c:pt idx="219">
                  <c:v>4.6259769999999998</c:v>
                </c:pt>
                <c:pt idx="220">
                  <c:v>4.6109770000000001</c:v>
                </c:pt>
                <c:pt idx="221">
                  <c:v>4.5959779999999997</c:v>
                </c:pt>
                <c:pt idx="222">
                  <c:v>4.2712859999999999</c:v>
                </c:pt>
                <c:pt idx="223">
                  <c:v>4.2562870000000004</c:v>
                </c:pt>
                <c:pt idx="224">
                  <c:v>4.2412869999999998</c:v>
                </c:pt>
                <c:pt idx="225">
                  <c:v>3.9165960000000002</c:v>
                </c:pt>
                <c:pt idx="226">
                  <c:v>3.9015960000000001</c:v>
                </c:pt>
                <c:pt idx="227">
                  <c:v>3.8865970000000001</c:v>
                </c:pt>
                <c:pt idx="228">
                  <c:v>3.5619049999999999</c:v>
                </c:pt>
                <c:pt idx="229">
                  <c:v>3.5469059999999999</c:v>
                </c:pt>
                <c:pt idx="230">
                  <c:v>3.5319060000000002</c:v>
                </c:pt>
                <c:pt idx="231">
                  <c:v>3.2072150000000001</c:v>
                </c:pt>
                <c:pt idx="232">
                  <c:v>3.192215</c:v>
                </c:pt>
                <c:pt idx="233">
                  <c:v>3.177216</c:v>
                </c:pt>
                <c:pt idx="234">
                  <c:v>2.8525239999999998</c:v>
                </c:pt>
                <c:pt idx="235">
                  <c:v>2.8375249999999999</c:v>
                </c:pt>
                <c:pt idx="236">
                  <c:v>2.8225250000000002</c:v>
                </c:pt>
                <c:pt idx="237">
                  <c:v>2.497833</c:v>
                </c:pt>
                <c:pt idx="238">
                  <c:v>2.482834</c:v>
                </c:pt>
                <c:pt idx="239">
                  <c:v>2.467835</c:v>
                </c:pt>
                <c:pt idx="240">
                  <c:v>2.1431429999999998</c:v>
                </c:pt>
                <c:pt idx="241">
                  <c:v>2.1281430000000001</c:v>
                </c:pt>
                <c:pt idx="242">
                  <c:v>2.1131440000000001</c:v>
                </c:pt>
                <c:pt idx="243">
                  <c:v>1.7884519999999999</c:v>
                </c:pt>
                <c:pt idx="244">
                  <c:v>1.7734529999999999</c:v>
                </c:pt>
                <c:pt idx="245">
                  <c:v>1.758453</c:v>
                </c:pt>
                <c:pt idx="246">
                  <c:v>1.433762</c:v>
                </c:pt>
                <c:pt idx="247">
                  <c:v>1.4187620000000001</c:v>
                </c:pt>
                <c:pt idx="248">
                  <c:v>1.4037630000000001</c:v>
                </c:pt>
                <c:pt idx="249">
                  <c:v>1.0790709999999999</c:v>
                </c:pt>
                <c:pt idx="250">
                  <c:v>1.0640719999999999</c:v>
                </c:pt>
                <c:pt idx="251">
                  <c:v>1.049072</c:v>
                </c:pt>
                <c:pt idx="252">
                  <c:v>0.72438100000000005</c:v>
                </c:pt>
                <c:pt idx="253">
                  <c:v>0.70938100000000004</c:v>
                </c:pt>
                <c:pt idx="254">
                  <c:v>0.69438200000000005</c:v>
                </c:pt>
                <c:pt idx="255">
                  <c:v>0.36969000000000002</c:v>
                </c:pt>
                <c:pt idx="256">
                  <c:v>0.35469099999999998</c:v>
                </c:pt>
                <c:pt idx="257">
                  <c:v>0.33969100000000002</c:v>
                </c:pt>
                <c:pt idx="258">
                  <c:v>1.4999E-2</c:v>
                </c:pt>
                <c:pt idx="25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57312"/>
        <c:axId val="114963584"/>
      </c:scatterChart>
      <c:valAx>
        <c:axId val="11495731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14963584"/>
        <c:crosses val="autoZero"/>
        <c:crossBetween val="midCat"/>
      </c:valAx>
      <c:valAx>
        <c:axId val="11496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95731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6350"/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F15D1DB-5E89-426D-A09B-9701111CE68D}" type="datetimeFigureOut">
              <a:rPr lang="zh-CN" altLang="en-US"/>
              <a:pPr>
                <a:defRPr/>
              </a:pPr>
              <a:t>2015/10/16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C378AC4-E809-49E0-9407-2EC9A0FA52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9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F26AFD3-7C63-42BB-B4C1-4966414585F1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854AA8F-59D6-4709-A9DA-AA9AEA6C1E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C07B55E-54F1-4928-B6D9-31AB6103C2DB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F26AFD3-7C63-42BB-B4C1-4966414585F1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854AA8F-59D6-4709-A9DA-AA9AEA6C1E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55CB1E1-4D3C-4E32-B43F-A974BD443A5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876FBFF-DBC5-43B4-9DD1-D178D2A62285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873F83C-825F-4C45-ADFB-44B9C15C4A9F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E909470-A1DA-4EDD-A6E0-3A01CAD4EF07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A489-9D5E-4C64-BB13-7BFDC11EBF78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C07B55E-54F1-4928-B6D9-31AB6103C2DB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064112F-76C2-4423-95EF-E6F08163E9E5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2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382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8022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4591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21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2015/10/16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19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3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887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14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6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19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03959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180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06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29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844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964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14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7170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1457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0406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4230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999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828B5038-0FDA-4E6D-B368-E934EBD12C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A935A642-70FB-4714-A7F1-FAC98E65E0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Microsoft_Office_Excel_Workbook1.xls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Microsoft_Office_Excel_Workbook2.xls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</a:t>
            </a:r>
            <a:endParaRPr lang="en-US" altLang="zh-C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Feng    WANG Dou   XIAO Ming   GAO Jie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GENG Huiping    XU Gang  DUAN Zhe 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BAI Sha   BIAN Tianjinan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2015.10.16</a:t>
            </a:r>
            <a:endParaRPr lang="zh-CN" altLang="en-US" sz="1200" b="1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8538" y="836613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Partial Double Ring Layout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19" name="组合 4"/>
          <p:cNvGrpSpPr>
            <a:grpSpLocks/>
          </p:cNvGrpSpPr>
          <p:nvPr/>
        </p:nvGrpSpPr>
        <p:grpSpPr bwMode="auto">
          <a:xfrm>
            <a:off x="-79375" y="1557338"/>
            <a:ext cx="9259888" cy="4884737"/>
            <a:chOff x="-79375" y="1557338"/>
            <a:chExt cx="9259888" cy="4885361"/>
          </a:xfrm>
        </p:grpSpPr>
        <p:grpSp>
          <p:nvGrpSpPr>
            <p:cNvPr id="34820" name="组合 99"/>
            <p:cNvGrpSpPr>
              <a:grpSpLocks/>
            </p:cNvGrpSpPr>
            <p:nvPr/>
          </p:nvGrpSpPr>
          <p:grpSpPr bwMode="auto">
            <a:xfrm>
              <a:off x="514350" y="2447925"/>
              <a:ext cx="8142288" cy="1930400"/>
              <a:chOff x="513613" y="2448815"/>
              <a:chExt cx="8142610" cy="1930589"/>
            </a:xfrm>
          </p:grpSpPr>
          <p:cxnSp>
            <p:nvCxnSpPr>
              <p:cNvPr id="84" name="直接连接符 83"/>
              <p:cNvCxnSpPr>
                <a:stCxn id="47" idx="3"/>
              </p:cNvCxnSpPr>
              <p:nvPr/>
            </p:nvCxnSpPr>
            <p:spPr>
              <a:xfrm flipH="1" flipV="1">
                <a:off x="7576680" y="2448929"/>
                <a:ext cx="1079543" cy="99876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rot="10800000">
                <a:off x="5801785" y="2448929"/>
                <a:ext cx="180029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4593649" y="2448929"/>
                <a:ext cx="1241474" cy="97970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41" idx="4"/>
              </p:cNvCxnSpPr>
              <p:nvPr/>
            </p:nvCxnSpPr>
            <p:spPr>
              <a:xfrm flipH="1">
                <a:off x="3450604" y="3428638"/>
                <a:ext cx="1133520" cy="95112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10800000">
                <a:off x="1505840" y="4379765"/>
                <a:ext cx="19447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endCxn id="29" idx="1"/>
              </p:cNvCxnSpPr>
              <p:nvPr/>
            </p:nvCxnSpPr>
            <p:spPr>
              <a:xfrm flipH="1" flipV="1">
                <a:off x="513613" y="3428638"/>
                <a:ext cx="992227" cy="95112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 bwMode="auto">
            <a:xfrm flipV="1">
              <a:off x="-1588" y="3456231"/>
              <a:ext cx="517526" cy="793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 bwMode="auto">
            <a:xfrm flipV="1">
              <a:off x="485775" y="2421048"/>
              <a:ext cx="1079500" cy="100819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auto">
            <a:xfrm>
              <a:off x="1565275" y="2421048"/>
              <a:ext cx="1800225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33" idx="3"/>
              <a:endCxn id="41" idx="4"/>
            </p:cNvCxnSpPr>
            <p:nvPr/>
          </p:nvCxnSpPr>
          <p:spPr bwMode="auto">
            <a:xfrm>
              <a:off x="3509963" y="2421048"/>
              <a:ext cx="1074737" cy="100819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41" idx="4"/>
            </p:cNvCxnSpPr>
            <p:nvPr/>
          </p:nvCxnSpPr>
          <p:spPr bwMode="auto">
            <a:xfrm>
              <a:off x="4584700" y="3429239"/>
              <a:ext cx="1095375" cy="94944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auto">
            <a:xfrm>
              <a:off x="5762625" y="4343756"/>
              <a:ext cx="1944688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 bwMode="auto">
            <a:xfrm flipV="1">
              <a:off x="7707313" y="3429239"/>
              <a:ext cx="1008062" cy="9145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 bwMode="auto">
            <a:xfrm>
              <a:off x="8715375" y="3464169"/>
              <a:ext cx="465138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 bwMode="auto">
            <a:xfrm>
              <a:off x="311150" y="3213312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514350" y="3213312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433513" y="2205121"/>
              <a:ext cx="144462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636713" y="2205121"/>
              <a:ext cx="144462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3162300" y="2205121"/>
              <a:ext cx="144463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3365500" y="2205121"/>
              <a:ext cx="144463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5632450" y="4077022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5835650" y="4077022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7432675" y="4127828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7635875" y="4127828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4560888" y="3383196"/>
              <a:ext cx="46037" cy="460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3" name="直接连接符 42"/>
            <p:cNvCxnSpPr>
              <a:stCxn id="29" idx="1"/>
              <a:endCxn id="47" idx="3"/>
            </p:cNvCxnSpPr>
            <p:nvPr/>
          </p:nvCxnSpPr>
          <p:spPr bwMode="auto">
            <a:xfrm>
              <a:off x="514350" y="3429239"/>
              <a:ext cx="8142288" cy="1746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 bwMode="auto">
            <a:xfrm>
              <a:off x="8512175" y="3230777"/>
              <a:ext cx="144463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8715375" y="3230777"/>
              <a:ext cx="144463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>
              <a:off x="4560888" y="1557338"/>
              <a:ext cx="33337" cy="353740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4" name="TextBox 55"/>
            <p:cNvSpPr txBox="1">
              <a:spLocks noChangeArrowheads="1"/>
            </p:cNvSpPr>
            <p:nvPr/>
          </p:nvSpPr>
          <p:spPr bwMode="auto">
            <a:xfrm>
              <a:off x="-79375" y="3687763"/>
              <a:ext cx="479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B1</a:t>
              </a:r>
              <a:endParaRPr lang="zh-CN" altLang="en-US" b="1"/>
            </a:p>
          </p:txBody>
        </p:sp>
        <p:sp>
          <p:nvSpPr>
            <p:cNvPr id="34845" name="TextBox 56"/>
            <p:cNvSpPr txBox="1">
              <a:spLocks noChangeArrowheads="1"/>
            </p:cNvSpPr>
            <p:nvPr/>
          </p:nvSpPr>
          <p:spPr bwMode="auto">
            <a:xfrm>
              <a:off x="1403350" y="1700213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B2</a:t>
              </a:r>
              <a:endParaRPr lang="zh-CN" altLang="en-US" b="1"/>
            </a:p>
          </p:txBody>
        </p:sp>
        <p:sp>
          <p:nvSpPr>
            <p:cNvPr id="34846" name="TextBox 57"/>
            <p:cNvSpPr txBox="1">
              <a:spLocks noChangeArrowheads="1"/>
            </p:cNvSpPr>
            <p:nvPr/>
          </p:nvSpPr>
          <p:spPr bwMode="auto">
            <a:xfrm>
              <a:off x="3127375" y="1700213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B3</a:t>
              </a:r>
              <a:endParaRPr lang="zh-CN" altLang="en-US" b="1"/>
            </a:p>
          </p:txBody>
        </p:sp>
        <p:sp>
          <p:nvSpPr>
            <p:cNvPr id="34847" name="TextBox 58"/>
            <p:cNvSpPr txBox="1">
              <a:spLocks noChangeArrowheads="1"/>
            </p:cNvSpPr>
            <p:nvPr/>
          </p:nvSpPr>
          <p:spPr bwMode="auto">
            <a:xfrm>
              <a:off x="5602288" y="47244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B4</a:t>
              </a:r>
              <a:endParaRPr lang="zh-CN" altLang="en-US" b="1"/>
            </a:p>
          </p:txBody>
        </p:sp>
        <p:sp>
          <p:nvSpPr>
            <p:cNvPr id="34848" name="TextBox 59"/>
            <p:cNvSpPr txBox="1">
              <a:spLocks noChangeArrowheads="1"/>
            </p:cNvSpPr>
            <p:nvPr/>
          </p:nvSpPr>
          <p:spPr bwMode="auto">
            <a:xfrm>
              <a:off x="7402513" y="47244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B5</a:t>
              </a:r>
              <a:endParaRPr lang="zh-CN" altLang="en-US" b="1"/>
            </a:p>
          </p:txBody>
        </p:sp>
        <p:sp>
          <p:nvSpPr>
            <p:cNvPr id="34849" name="TextBox 60"/>
            <p:cNvSpPr txBox="1">
              <a:spLocks noChangeArrowheads="1"/>
            </p:cNvSpPr>
            <p:nvPr/>
          </p:nvSpPr>
          <p:spPr bwMode="auto">
            <a:xfrm>
              <a:off x="8620125" y="2792413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B6</a:t>
              </a:r>
              <a:endParaRPr lang="zh-CN" altLang="en-US" b="1"/>
            </a:p>
          </p:txBody>
        </p:sp>
        <p:sp>
          <p:nvSpPr>
            <p:cNvPr id="63" name="矩形 62"/>
            <p:cNvSpPr/>
            <p:nvPr/>
          </p:nvSpPr>
          <p:spPr bwMode="auto">
            <a:xfrm rot="2666730">
              <a:off x="3649663" y="2448039"/>
              <a:ext cx="96837" cy="241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 bwMode="auto">
            <a:xfrm rot="2666730">
              <a:off x="3765550" y="2563942"/>
              <a:ext cx="96838" cy="241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710" name="TextBox 78"/>
            <p:cNvSpPr txBox="1">
              <a:spLocks noChangeArrowheads="1"/>
            </p:cNvSpPr>
            <p:nvPr/>
          </p:nvSpPr>
          <p:spPr bwMode="auto">
            <a:xfrm rot="2570528">
              <a:off x="3495675" y="2168603"/>
              <a:ext cx="728663" cy="2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B3DSL1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711" name="TextBox 79"/>
            <p:cNvSpPr txBox="1">
              <a:spLocks noChangeArrowheads="1"/>
            </p:cNvSpPr>
            <p:nvPr/>
          </p:nvSpPr>
          <p:spPr bwMode="auto">
            <a:xfrm rot="2570528">
              <a:off x="3908425" y="2538538"/>
              <a:ext cx="728663" cy="2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B3DSL2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854" name="TextBox 82"/>
            <p:cNvSpPr txBox="1">
              <a:spLocks noChangeArrowheads="1"/>
            </p:cNvSpPr>
            <p:nvPr/>
          </p:nvSpPr>
          <p:spPr bwMode="auto">
            <a:xfrm>
              <a:off x="723900" y="3405188"/>
              <a:ext cx="7826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15mrad</a:t>
              </a:r>
              <a:endParaRPr lang="zh-CN" alt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55" name="TextBox 101"/>
            <p:cNvSpPr txBox="1">
              <a:spLocks noChangeArrowheads="1"/>
            </p:cNvSpPr>
            <p:nvPr/>
          </p:nvSpPr>
          <p:spPr bwMode="auto">
            <a:xfrm>
              <a:off x="5127625" y="3275013"/>
              <a:ext cx="2260491" cy="3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Full crossing angle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直接连接符 106"/>
            <p:cNvCxnSpPr>
              <a:stCxn id="28" idx="3"/>
            </p:cNvCxnSpPr>
            <p:nvPr/>
          </p:nvCxnSpPr>
          <p:spPr bwMode="auto">
            <a:xfrm>
              <a:off x="454025" y="3429239"/>
              <a:ext cx="0" cy="16655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/>
            <p:nvPr/>
          </p:nvCxnSpPr>
          <p:spPr bwMode="auto">
            <a:xfrm>
              <a:off x="3698875" y="2919587"/>
              <a:ext cx="657225" cy="6398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 bwMode="auto">
            <a:xfrm flipV="1">
              <a:off x="1882775" y="3464169"/>
              <a:ext cx="0" cy="879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9" name="TextBox 138"/>
            <p:cNvSpPr txBox="1">
              <a:spLocks noChangeArrowheads="1"/>
            </p:cNvSpPr>
            <p:nvPr/>
          </p:nvSpPr>
          <p:spPr bwMode="auto">
            <a:xfrm>
              <a:off x="1895475" y="3727450"/>
              <a:ext cx="7889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/>
                <a:t>8.4957m</a:t>
              </a:r>
              <a:endParaRPr lang="zh-CN" altLang="en-US" sz="1200" b="1"/>
            </a:p>
          </p:txBody>
        </p:sp>
        <p:cxnSp>
          <p:nvCxnSpPr>
            <p:cNvPr id="142" name="直接箭头连接符 141"/>
            <p:cNvCxnSpPr/>
            <p:nvPr/>
          </p:nvCxnSpPr>
          <p:spPr bwMode="auto">
            <a:xfrm>
              <a:off x="449263" y="4748621"/>
              <a:ext cx="41306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1" name="TextBox 145"/>
            <p:cNvSpPr txBox="1">
              <a:spLocks noChangeArrowheads="1"/>
            </p:cNvSpPr>
            <p:nvPr/>
          </p:nvSpPr>
          <p:spPr bwMode="auto">
            <a:xfrm>
              <a:off x="1992567" y="4786511"/>
              <a:ext cx="9909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/>
                <a:t>1443.43m</a:t>
              </a:r>
              <a:endParaRPr lang="zh-CN" altLang="en-US" b="1"/>
            </a:p>
          </p:txBody>
        </p:sp>
        <p:sp>
          <p:nvSpPr>
            <p:cNvPr id="74" name="矩形 73"/>
            <p:cNvSpPr/>
            <p:nvPr/>
          </p:nvSpPr>
          <p:spPr bwMode="auto">
            <a:xfrm rot="2666730">
              <a:off x="5308600" y="3951594"/>
              <a:ext cx="96838" cy="241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 bwMode="auto">
            <a:xfrm rot="2666730">
              <a:off x="5424488" y="4065908"/>
              <a:ext cx="96837" cy="2429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7143750" y="4224679"/>
              <a:ext cx="92075" cy="24768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7294563" y="4224679"/>
              <a:ext cx="93662" cy="24768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 bwMode="auto">
            <a:xfrm rot="18871264">
              <a:off x="8382788" y="3560240"/>
              <a:ext cx="100025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 bwMode="auto">
            <a:xfrm rot="18871264">
              <a:off x="8282776" y="3687257"/>
              <a:ext cx="101613" cy="2428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1855788" y="2298795"/>
              <a:ext cx="92075" cy="2492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2006600" y="2298795"/>
              <a:ext cx="92075" cy="2492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 bwMode="auto">
            <a:xfrm rot="18871264">
              <a:off x="836606" y="2919603"/>
              <a:ext cx="100026" cy="2428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 bwMode="auto">
            <a:xfrm rot="18871264">
              <a:off x="723100" y="3041062"/>
              <a:ext cx="100026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" name="TextBox 78"/>
            <p:cNvSpPr txBox="1">
              <a:spLocks noChangeArrowheads="1"/>
            </p:cNvSpPr>
            <p:nvPr/>
          </p:nvSpPr>
          <p:spPr bwMode="auto">
            <a:xfrm>
              <a:off x="1855788" y="1935211"/>
              <a:ext cx="727075" cy="2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B2DSL1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3" name="TextBox 79"/>
            <p:cNvSpPr txBox="1">
              <a:spLocks noChangeArrowheads="1"/>
            </p:cNvSpPr>
            <p:nvPr/>
          </p:nvSpPr>
          <p:spPr bwMode="auto">
            <a:xfrm>
              <a:off x="2147888" y="2159077"/>
              <a:ext cx="728662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B2DSL2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4" name="TextBox 78"/>
            <p:cNvSpPr txBox="1">
              <a:spLocks noChangeArrowheads="1"/>
            </p:cNvSpPr>
            <p:nvPr/>
          </p:nvSpPr>
          <p:spPr bwMode="auto">
            <a:xfrm rot="18953666">
              <a:off x="177800" y="2625861"/>
              <a:ext cx="727075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B1DSL1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5" name="TextBox 79"/>
            <p:cNvSpPr txBox="1">
              <a:spLocks noChangeArrowheads="1"/>
            </p:cNvSpPr>
            <p:nvPr/>
          </p:nvSpPr>
          <p:spPr bwMode="auto">
            <a:xfrm rot="18953666">
              <a:off x="593725" y="2543301"/>
              <a:ext cx="728663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B1DSL2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6" name="TextBox 78"/>
            <p:cNvSpPr txBox="1">
              <a:spLocks noChangeArrowheads="1"/>
            </p:cNvSpPr>
            <p:nvPr/>
          </p:nvSpPr>
          <p:spPr bwMode="auto">
            <a:xfrm>
              <a:off x="6384925" y="4391387"/>
              <a:ext cx="728663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B5DSL2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7" name="TextBox 79"/>
            <p:cNvSpPr txBox="1">
              <a:spLocks noChangeArrowheads="1"/>
            </p:cNvSpPr>
            <p:nvPr/>
          </p:nvSpPr>
          <p:spPr bwMode="auto">
            <a:xfrm>
              <a:off x="6678613" y="4616841"/>
              <a:ext cx="727075" cy="2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B5DSL1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8" name="TextBox 78"/>
            <p:cNvSpPr txBox="1">
              <a:spLocks noChangeArrowheads="1"/>
            </p:cNvSpPr>
            <p:nvPr/>
          </p:nvSpPr>
          <p:spPr bwMode="auto">
            <a:xfrm rot="2570528">
              <a:off x="4546600" y="3889673"/>
              <a:ext cx="728663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B4DSL2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9" name="TextBox 79"/>
            <p:cNvSpPr txBox="1">
              <a:spLocks noChangeArrowheads="1"/>
            </p:cNvSpPr>
            <p:nvPr/>
          </p:nvSpPr>
          <p:spPr bwMode="auto">
            <a:xfrm rot="2570528">
              <a:off x="4960938" y="4261195"/>
              <a:ext cx="727075" cy="2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B4DSL1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0" name="TextBox 78"/>
            <p:cNvSpPr txBox="1">
              <a:spLocks noChangeArrowheads="1"/>
            </p:cNvSpPr>
            <p:nvPr/>
          </p:nvSpPr>
          <p:spPr bwMode="auto">
            <a:xfrm rot="18953666">
              <a:off x="7821613" y="4018277"/>
              <a:ext cx="728662" cy="2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B6DSL2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1" name="TextBox 79"/>
            <p:cNvSpPr txBox="1">
              <a:spLocks noChangeArrowheads="1"/>
            </p:cNvSpPr>
            <p:nvPr/>
          </p:nvSpPr>
          <p:spPr bwMode="auto">
            <a:xfrm rot="18953666">
              <a:off x="8194675" y="4056382"/>
              <a:ext cx="728663" cy="2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B6DSL1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 bwMode="auto">
            <a:xfrm>
              <a:off x="3136900" y="2668730"/>
              <a:ext cx="6350" cy="35247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098675" y="2573468"/>
              <a:ext cx="7938" cy="35247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 bwMode="auto">
            <a:xfrm flipH="1">
              <a:off x="3503613" y="2827500"/>
              <a:ext cx="223837" cy="27626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 bwMode="auto">
            <a:xfrm>
              <a:off x="1433513" y="2689370"/>
              <a:ext cx="209550" cy="3318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 bwMode="auto">
            <a:xfrm flipV="1">
              <a:off x="2103438" y="2692545"/>
              <a:ext cx="103981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 bwMode="auto">
            <a:xfrm>
              <a:off x="3179763" y="2711597"/>
              <a:ext cx="477837" cy="2191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/>
            <p:nvPr/>
          </p:nvCxnSpPr>
          <p:spPr bwMode="auto">
            <a:xfrm flipV="1">
              <a:off x="1547813" y="2722712"/>
              <a:ext cx="539750" cy="1047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/>
            <p:nvPr/>
          </p:nvCxnSpPr>
          <p:spPr bwMode="auto">
            <a:xfrm flipV="1">
              <a:off x="1114425" y="2849728"/>
              <a:ext cx="377825" cy="3175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>
              <a:stCxn id="34854" idx="1"/>
            </p:cNvCxnSpPr>
            <p:nvPr/>
          </p:nvCxnSpPr>
          <p:spPr bwMode="auto">
            <a:xfrm flipV="1">
              <a:off x="723900" y="3179970"/>
              <a:ext cx="377825" cy="3794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 bwMode="auto">
            <a:xfrm>
              <a:off x="1049338" y="3103761"/>
              <a:ext cx="165100" cy="15241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92" name="矩形 28689"/>
            <p:cNvSpPr>
              <a:spLocks noChangeArrowheads="1"/>
            </p:cNvSpPr>
            <p:nvPr/>
          </p:nvSpPr>
          <p:spPr bwMode="auto">
            <a:xfrm>
              <a:off x="841375" y="3262313"/>
              <a:ext cx="36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①</a:t>
              </a:r>
            </a:p>
          </p:txBody>
        </p:sp>
        <p:sp>
          <p:nvSpPr>
            <p:cNvPr id="34893" name="矩形 28690"/>
            <p:cNvSpPr>
              <a:spLocks noChangeArrowheads="1"/>
            </p:cNvSpPr>
            <p:nvPr/>
          </p:nvSpPr>
          <p:spPr bwMode="auto">
            <a:xfrm>
              <a:off x="1160463" y="2892425"/>
              <a:ext cx="36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②</a:t>
              </a:r>
              <a:endParaRPr lang="zh-CN" altLang="en-US" sz="1400"/>
            </a:p>
          </p:txBody>
        </p:sp>
        <p:sp>
          <p:nvSpPr>
            <p:cNvPr id="34894" name="矩形 144"/>
            <p:cNvSpPr>
              <a:spLocks noChangeArrowheads="1"/>
            </p:cNvSpPr>
            <p:nvPr/>
          </p:nvSpPr>
          <p:spPr bwMode="auto">
            <a:xfrm>
              <a:off x="1619250" y="2708275"/>
              <a:ext cx="36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①</a:t>
              </a:r>
            </a:p>
          </p:txBody>
        </p:sp>
        <p:sp>
          <p:nvSpPr>
            <p:cNvPr id="34895" name="矩形 28693"/>
            <p:cNvSpPr>
              <a:spLocks noChangeArrowheads="1"/>
            </p:cNvSpPr>
            <p:nvPr/>
          </p:nvSpPr>
          <p:spPr bwMode="auto">
            <a:xfrm>
              <a:off x="2441575" y="2722563"/>
              <a:ext cx="3635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③</a:t>
              </a:r>
              <a:endParaRPr lang="zh-CN" altLang="en-US" sz="1400"/>
            </a:p>
          </p:txBody>
        </p:sp>
        <p:sp>
          <p:nvSpPr>
            <p:cNvPr id="34896" name="矩形 146"/>
            <p:cNvSpPr>
              <a:spLocks noChangeArrowheads="1"/>
            </p:cNvSpPr>
            <p:nvPr/>
          </p:nvSpPr>
          <p:spPr bwMode="auto">
            <a:xfrm>
              <a:off x="3203575" y="2781300"/>
              <a:ext cx="36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①</a:t>
              </a:r>
            </a:p>
          </p:txBody>
        </p:sp>
        <p:sp>
          <p:nvSpPr>
            <p:cNvPr id="34897" name="矩形 28694"/>
            <p:cNvSpPr>
              <a:spLocks noChangeArrowheads="1"/>
            </p:cNvSpPr>
            <p:nvPr/>
          </p:nvSpPr>
          <p:spPr bwMode="auto">
            <a:xfrm>
              <a:off x="3735388" y="3211513"/>
              <a:ext cx="3635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④</a:t>
              </a:r>
              <a:endParaRPr lang="zh-CN" altLang="en-US" sz="1400"/>
            </a:p>
          </p:txBody>
        </p:sp>
        <p:sp>
          <p:nvSpPr>
            <p:cNvPr id="34898" name="矩形 28695"/>
            <p:cNvSpPr>
              <a:spLocks noChangeArrowheads="1"/>
            </p:cNvSpPr>
            <p:nvPr/>
          </p:nvSpPr>
          <p:spPr bwMode="auto">
            <a:xfrm>
              <a:off x="1206500" y="5229199"/>
              <a:ext cx="2077813" cy="116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circleNumDbPlain"/>
              </a:pPr>
              <a:r>
                <a:rPr lang="en-US" altLang="zh-CN" sz="1200" b="1">
                  <a:solidFill>
                    <a:srgbClr val="002060"/>
                  </a:solidFill>
                </a:rPr>
                <a:t>: 141.6m  (3FODO)</a:t>
              </a:r>
            </a:p>
            <a:p>
              <a:pPr marL="342900" indent="-342900">
                <a:lnSpc>
                  <a:spcPct val="150000"/>
                </a:lnSpc>
                <a:buFontTx/>
                <a:buAutoNum type="circleNumDbPlain"/>
              </a:pPr>
              <a:r>
                <a:rPr lang="en-US" altLang="zh-CN" sz="1200" b="1">
                  <a:solidFill>
                    <a:srgbClr val="002060"/>
                  </a:solidFill>
                </a:rPr>
                <a:t>: 424.8m  (9FODO)</a:t>
              </a:r>
            </a:p>
            <a:p>
              <a:pPr marL="342900" indent="-342900">
                <a:lnSpc>
                  <a:spcPct val="150000"/>
                </a:lnSpc>
                <a:buFontTx/>
                <a:buAutoNum type="circleNumDbPlain"/>
              </a:pPr>
              <a:r>
                <a:rPr lang="en-US" altLang="zh-CN" sz="1200" b="1">
                  <a:solidFill>
                    <a:srgbClr val="002060"/>
                  </a:solidFill>
                </a:rPr>
                <a:t>: 94.4m    (2FODO)</a:t>
              </a:r>
            </a:p>
            <a:p>
              <a:pPr marL="342900" indent="-342900">
                <a:lnSpc>
                  <a:spcPct val="150000"/>
                </a:lnSpc>
                <a:buFontTx/>
                <a:buAutoNum type="circleNumDbPlain"/>
              </a:pPr>
              <a:r>
                <a:rPr lang="en-US" altLang="zh-CN" sz="1200" b="1">
                  <a:solidFill>
                    <a:srgbClr val="002060"/>
                  </a:solidFill>
                </a:rPr>
                <a:t>: 502.6m  (10.5FODO)</a:t>
              </a:r>
              <a:endParaRPr lang="zh-CN" altLang="en-US" sz="1200"/>
            </a:p>
          </p:txBody>
        </p:sp>
        <p:sp>
          <p:nvSpPr>
            <p:cNvPr id="34899" name="TextBox 146"/>
            <p:cNvSpPr txBox="1">
              <a:spLocks noChangeArrowheads="1"/>
            </p:cNvSpPr>
            <p:nvPr/>
          </p:nvSpPr>
          <p:spPr bwMode="auto">
            <a:xfrm>
              <a:off x="7481474" y="5704035"/>
              <a:ext cx="99257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Version0.1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2015.10.13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427538" y="358230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endParaRPr lang="zh-CN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2988" y="309563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Orbit   (DR_RING_e1) Version0.1 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873125"/>
            <a:ext cx="4333875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73125"/>
            <a:ext cx="380047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845" name="图表 7"/>
          <p:cNvGraphicFramePr>
            <a:graphicFrameLocks/>
          </p:cNvGraphicFramePr>
          <p:nvPr/>
        </p:nvGraphicFramePr>
        <p:xfrm>
          <a:off x="-46038" y="4386263"/>
          <a:ext cx="9137651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r:id="rId6" imgW="9138696" imgH="2261812" progId="Excel.Chart.8">
                  <p:embed/>
                </p:oleObj>
              </mc:Choice>
              <mc:Fallback>
                <p:oleObj r:id="rId6" imgW="9138696" imgH="2261812" progId="Excel.Chart.8">
                  <p:embed/>
                  <p:pic>
                    <p:nvPicPr>
                      <p:cNvPr id="0" name="图表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038" y="4386263"/>
                        <a:ext cx="9137651" cy="226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7450" y="417513"/>
            <a:ext cx="7162800" cy="5635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 </a:t>
            </a:r>
            <a:r>
              <a:rPr lang="en-US" altLang="zh-CN" dirty="0" smtClean="0">
                <a:solidFill>
                  <a:srgbClr val="0033CC"/>
                </a:solidFill>
              </a:rPr>
              <a:t>DR_RING_e1hL_IP)  Version0.1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60438"/>
            <a:ext cx="399573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895350"/>
            <a:ext cx="3884612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869" name="图表 8"/>
          <p:cNvGraphicFramePr>
            <a:graphicFrameLocks/>
          </p:cNvGraphicFramePr>
          <p:nvPr/>
        </p:nvGraphicFramePr>
        <p:xfrm>
          <a:off x="57150" y="4386263"/>
          <a:ext cx="90297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r:id="rId6" imgW="9035055" imgH="2353260" progId="Excel.Chart.8">
                  <p:embed/>
                </p:oleObj>
              </mc:Choice>
              <mc:Fallback>
                <p:oleObj r:id="rId6" imgW="9035055" imgH="2353260" progId="Excel.Chart.8">
                  <p:embed/>
                  <p:pic>
                    <p:nvPicPr>
                      <p:cNvPr id="0" name="图表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4386263"/>
                        <a:ext cx="9029700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Dipole Strength  Version0.1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0825" y="1700213"/>
          <a:ext cx="8713786" cy="457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23"/>
                <a:gridCol w="1431294"/>
                <a:gridCol w="747154"/>
                <a:gridCol w="1089223"/>
                <a:gridCol w="1089223"/>
                <a:gridCol w="1089223"/>
                <a:gridCol w="1089223"/>
                <a:gridCol w="1089223"/>
              </a:tblGrid>
              <a:tr h="914714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</a:t>
                      </a:r>
                    </a:p>
                    <a:p>
                      <a:r>
                        <a:rPr lang="en-US" altLang="zh-CN" sz="1800" dirty="0" smtClean="0"/>
                        <a:t>(T/m)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/m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3.506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5590.42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0.07155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685.173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34.9578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-5.0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3920.0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0.10204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977.143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49.8542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B1DSL1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9.9336755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1973.09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0.20273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1941.32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99.0417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B1DSL2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-14.93323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1312.51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0.30476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2918.38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148.897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3920.0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0.10204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977.143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49.8542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B2DSR1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-9.933058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1973.09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0.20273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1941.32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99.0417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B2DSR2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14.93292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1312.51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0.30476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2918.38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148.897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3920.0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0.10204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977.143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49.8542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B3DSR1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-9.93336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1973.09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0.20273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1941.32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99.0417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B3DSR2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14.93323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1312.51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0.30476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2918.38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148.897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Survey Ring   Version0.1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581525"/>
            <a:ext cx="8964612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715000"/>
            <a:ext cx="893921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143000"/>
            <a:ext cx="50831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8538" y="836613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Partial Double Ring Layout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19" name="组合 4"/>
          <p:cNvGrpSpPr>
            <a:grpSpLocks/>
          </p:cNvGrpSpPr>
          <p:nvPr/>
        </p:nvGrpSpPr>
        <p:grpSpPr bwMode="auto">
          <a:xfrm>
            <a:off x="-79375" y="1557338"/>
            <a:ext cx="9259888" cy="4884737"/>
            <a:chOff x="-79375" y="1557338"/>
            <a:chExt cx="9259888" cy="4885361"/>
          </a:xfrm>
        </p:grpSpPr>
        <p:grpSp>
          <p:nvGrpSpPr>
            <p:cNvPr id="34820" name="组合 99"/>
            <p:cNvGrpSpPr>
              <a:grpSpLocks/>
            </p:cNvGrpSpPr>
            <p:nvPr/>
          </p:nvGrpSpPr>
          <p:grpSpPr bwMode="auto">
            <a:xfrm>
              <a:off x="514350" y="2447925"/>
              <a:ext cx="8142288" cy="1930400"/>
              <a:chOff x="513613" y="2448815"/>
              <a:chExt cx="8142610" cy="1930589"/>
            </a:xfrm>
          </p:grpSpPr>
          <p:cxnSp>
            <p:nvCxnSpPr>
              <p:cNvPr id="84" name="直接连接符 83"/>
              <p:cNvCxnSpPr>
                <a:stCxn id="47" idx="3"/>
              </p:cNvCxnSpPr>
              <p:nvPr/>
            </p:nvCxnSpPr>
            <p:spPr>
              <a:xfrm flipH="1" flipV="1">
                <a:off x="7576680" y="2448929"/>
                <a:ext cx="1079543" cy="99876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rot="10800000">
                <a:off x="5801785" y="2448929"/>
                <a:ext cx="180029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4593649" y="2448929"/>
                <a:ext cx="1241474" cy="97970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41" idx="4"/>
              </p:cNvCxnSpPr>
              <p:nvPr/>
            </p:nvCxnSpPr>
            <p:spPr>
              <a:xfrm flipH="1">
                <a:off x="3450604" y="3428638"/>
                <a:ext cx="1133520" cy="95112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10800000">
                <a:off x="1505840" y="4379765"/>
                <a:ext cx="19447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endCxn id="29" idx="1"/>
              </p:cNvCxnSpPr>
              <p:nvPr/>
            </p:nvCxnSpPr>
            <p:spPr>
              <a:xfrm flipH="1" flipV="1">
                <a:off x="513613" y="3428638"/>
                <a:ext cx="992227" cy="95112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 bwMode="auto">
            <a:xfrm flipV="1">
              <a:off x="-1588" y="3456231"/>
              <a:ext cx="517526" cy="793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 bwMode="auto">
            <a:xfrm flipV="1">
              <a:off x="485775" y="2421048"/>
              <a:ext cx="1079500" cy="100819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auto">
            <a:xfrm>
              <a:off x="1565275" y="2421048"/>
              <a:ext cx="1800225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33" idx="3"/>
              <a:endCxn id="41" idx="4"/>
            </p:cNvCxnSpPr>
            <p:nvPr/>
          </p:nvCxnSpPr>
          <p:spPr bwMode="auto">
            <a:xfrm>
              <a:off x="3509963" y="2421048"/>
              <a:ext cx="1074737" cy="100819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41" idx="4"/>
            </p:cNvCxnSpPr>
            <p:nvPr/>
          </p:nvCxnSpPr>
          <p:spPr bwMode="auto">
            <a:xfrm>
              <a:off x="4584700" y="3429239"/>
              <a:ext cx="1095375" cy="94944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auto">
            <a:xfrm>
              <a:off x="5762625" y="4343756"/>
              <a:ext cx="1944688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 bwMode="auto">
            <a:xfrm flipV="1">
              <a:off x="7707313" y="3429239"/>
              <a:ext cx="1008062" cy="9145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 bwMode="auto">
            <a:xfrm>
              <a:off x="8715375" y="3464169"/>
              <a:ext cx="465138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 bwMode="auto">
            <a:xfrm>
              <a:off x="311150" y="3213312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514350" y="3213312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433513" y="2205121"/>
              <a:ext cx="144462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636713" y="2205121"/>
              <a:ext cx="144462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3162300" y="2205121"/>
              <a:ext cx="144463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3365500" y="2205121"/>
              <a:ext cx="144463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5632450" y="4077022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5835650" y="4077022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7432675" y="4127828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7635875" y="4127828"/>
              <a:ext cx="142875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4560888" y="3383196"/>
              <a:ext cx="46037" cy="460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3" name="直接连接符 42"/>
            <p:cNvCxnSpPr>
              <a:stCxn id="29" idx="1"/>
              <a:endCxn id="47" idx="3"/>
            </p:cNvCxnSpPr>
            <p:nvPr/>
          </p:nvCxnSpPr>
          <p:spPr bwMode="auto">
            <a:xfrm>
              <a:off x="514350" y="3429239"/>
              <a:ext cx="8142288" cy="1746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 bwMode="auto">
            <a:xfrm>
              <a:off x="8512175" y="3230777"/>
              <a:ext cx="144463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8715375" y="3230777"/>
              <a:ext cx="144463" cy="431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 bwMode="auto">
            <a:xfrm>
              <a:off x="4560888" y="1557338"/>
              <a:ext cx="33337" cy="353740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4" name="TextBox 55"/>
            <p:cNvSpPr txBox="1">
              <a:spLocks noChangeArrowheads="1"/>
            </p:cNvSpPr>
            <p:nvPr/>
          </p:nvSpPr>
          <p:spPr bwMode="auto">
            <a:xfrm>
              <a:off x="-79375" y="3687763"/>
              <a:ext cx="479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B1</a:t>
              </a:r>
              <a:endParaRPr lang="zh-CN" altLang="en-US" b="1"/>
            </a:p>
          </p:txBody>
        </p:sp>
        <p:sp>
          <p:nvSpPr>
            <p:cNvPr id="34845" name="TextBox 56"/>
            <p:cNvSpPr txBox="1">
              <a:spLocks noChangeArrowheads="1"/>
            </p:cNvSpPr>
            <p:nvPr/>
          </p:nvSpPr>
          <p:spPr bwMode="auto">
            <a:xfrm>
              <a:off x="1403350" y="1700213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B2</a:t>
              </a:r>
              <a:endParaRPr lang="zh-CN" altLang="en-US" b="1"/>
            </a:p>
          </p:txBody>
        </p:sp>
        <p:sp>
          <p:nvSpPr>
            <p:cNvPr id="34846" name="TextBox 57"/>
            <p:cNvSpPr txBox="1">
              <a:spLocks noChangeArrowheads="1"/>
            </p:cNvSpPr>
            <p:nvPr/>
          </p:nvSpPr>
          <p:spPr bwMode="auto">
            <a:xfrm>
              <a:off x="3127375" y="1700213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B3</a:t>
              </a:r>
              <a:endParaRPr lang="zh-CN" altLang="en-US" b="1"/>
            </a:p>
          </p:txBody>
        </p:sp>
        <p:sp>
          <p:nvSpPr>
            <p:cNvPr id="34847" name="TextBox 58"/>
            <p:cNvSpPr txBox="1">
              <a:spLocks noChangeArrowheads="1"/>
            </p:cNvSpPr>
            <p:nvPr/>
          </p:nvSpPr>
          <p:spPr bwMode="auto">
            <a:xfrm>
              <a:off x="5602288" y="47244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B4</a:t>
              </a:r>
              <a:endParaRPr lang="zh-CN" altLang="en-US" b="1"/>
            </a:p>
          </p:txBody>
        </p:sp>
        <p:sp>
          <p:nvSpPr>
            <p:cNvPr id="34848" name="TextBox 59"/>
            <p:cNvSpPr txBox="1">
              <a:spLocks noChangeArrowheads="1"/>
            </p:cNvSpPr>
            <p:nvPr/>
          </p:nvSpPr>
          <p:spPr bwMode="auto">
            <a:xfrm>
              <a:off x="7402513" y="47244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B5</a:t>
              </a:r>
              <a:endParaRPr lang="zh-CN" altLang="en-US" b="1"/>
            </a:p>
          </p:txBody>
        </p:sp>
        <p:sp>
          <p:nvSpPr>
            <p:cNvPr id="34849" name="TextBox 60"/>
            <p:cNvSpPr txBox="1">
              <a:spLocks noChangeArrowheads="1"/>
            </p:cNvSpPr>
            <p:nvPr/>
          </p:nvSpPr>
          <p:spPr bwMode="auto">
            <a:xfrm>
              <a:off x="8620125" y="2792413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B6</a:t>
              </a:r>
              <a:endParaRPr lang="zh-CN" altLang="en-US" b="1"/>
            </a:p>
          </p:txBody>
        </p:sp>
        <p:sp>
          <p:nvSpPr>
            <p:cNvPr id="63" name="矩形 62"/>
            <p:cNvSpPr/>
            <p:nvPr/>
          </p:nvSpPr>
          <p:spPr bwMode="auto">
            <a:xfrm rot="2666730">
              <a:off x="3649663" y="2448039"/>
              <a:ext cx="96837" cy="241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 bwMode="auto">
            <a:xfrm rot="2666730">
              <a:off x="3765550" y="2563942"/>
              <a:ext cx="96838" cy="241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710" name="TextBox 78"/>
            <p:cNvSpPr txBox="1">
              <a:spLocks noChangeArrowheads="1"/>
            </p:cNvSpPr>
            <p:nvPr/>
          </p:nvSpPr>
          <p:spPr bwMode="auto">
            <a:xfrm rot="2570528">
              <a:off x="3495675" y="2168603"/>
              <a:ext cx="728663" cy="2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B3DSL1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711" name="TextBox 79"/>
            <p:cNvSpPr txBox="1">
              <a:spLocks noChangeArrowheads="1"/>
            </p:cNvSpPr>
            <p:nvPr/>
          </p:nvSpPr>
          <p:spPr bwMode="auto">
            <a:xfrm rot="2570528">
              <a:off x="3908425" y="2538538"/>
              <a:ext cx="728663" cy="2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B3DSL2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854" name="TextBox 82"/>
            <p:cNvSpPr txBox="1">
              <a:spLocks noChangeArrowheads="1"/>
            </p:cNvSpPr>
            <p:nvPr/>
          </p:nvSpPr>
          <p:spPr bwMode="auto">
            <a:xfrm>
              <a:off x="723900" y="3405188"/>
              <a:ext cx="7826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15mrad</a:t>
              </a:r>
              <a:endParaRPr lang="zh-CN" alt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55" name="TextBox 101"/>
            <p:cNvSpPr txBox="1">
              <a:spLocks noChangeArrowheads="1"/>
            </p:cNvSpPr>
            <p:nvPr/>
          </p:nvSpPr>
          <p:spPr bwMode="auto">
            <a:xfrm>
              <a:off x="5127625" y="3275013"/>
              <a:ext cx="2260491" cy="3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Full crossing angle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直接连接符 106"/>
            <p:cNvCxnSpPr>
              <a:stCxn id="28" idx="3"/>
            </p:cNvCxnSpPr>
            <p:nvPr/>
          </p:nvCxnSpPr>
          <p:spPr bwMode="auto">
            <a:xfrm>
              <a:off x="454025" y="3429239"/>
              <a:ext cx="0" cy="1665501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/>
            <p:nvPr/>
          </p:nvCxnSpPr>
          <p:spPr bwMode="auto">
            <a:xfrm>
              <a:off x="3698875" y="2919587"/>
              <a:ext cx="657225" cy="6398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 bwMode="auto">
            <a:xfrm flipV="1">
              <a:off x="1882775" y="3464169"/>
              <a:ext cx="0" cy="879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9" name="TextBox 138"/>
            <p:cNvSpPr txBox="1">
              <a:spLocks noChangeArrowheads="1"/>
            </p:cNvSpPr>
            <p:nvPr/>
          </p:nvSpPr>
          <p:spPr bwMode="auto">
            <a:xfrm>
              <a:off x="1895475" y="3727450"/>
              <a:ext cx="7889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/>
                <a:t>8.4957m</a:t>
              </a:r>
              <a:endParaRPr lang="zh-CN" altLang="en-US" sz="1200" b="1"/>
            </a:p>
          </p:txBody>
        </p:sp>
        <p:cxnSp>
          <p:nvCxnSpPr>
            <p:cNvPr id="142" name="直接箭头连接符 141"/>
            <p:cNvCxnSpPr/>
            <p:nvPr/>
          </p:nvCxnSpPr>
          <p:spPr bwMode="auto">
            <a:xfrm>
              <a:off x="449263" y="4748621"/>
              <a:ext cx="41306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1" name="TextBox 145"/>
            <p:cNvSpPr txBox="1">
              <a:spLocks noChangeArrowheads="1"/>
            </p:cNvSpPr>
            <p:nvPr/>
          </p:nvSpPr>
          <p:spPr bwMode="auto">
            <a:xfrm>
              <a:off x="1992567" y="4786511"/>
              <a:ext cx="9909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/>
                <a:t>1443.43m</a:t>
              </a:r>
              <a:endParaRPr lang="zh-CN" altLang="en-US" b="1"/>
            </a:p>
          </p:txBody>
        </p:sp>
        <p:sp>
          <p:nvSpPr>
            <p:cNvPr id="74" name="矩形 73"/>
            <p:cNvSpPr/>
            <p:nvPr/>
          </p:nvSpPr>
          <p:spPr bwMode="auto">
            <a:xfrm rot="2666730">
              <a:off x="5308600" y="3951594"/>
              <a:ext cx="96838" cy="241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 bwMode="auto">
            <a:xfrm rot="2666730">
              <a:off x="5424488" y="4065908"/>
              <a:ext cx="96837" cy="24291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7143750" y="4224679"/>
              <a:ext cx="92075" cy="24768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7294563" y="4224679"/>
              <a:ext cx="93662" cy="24768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 bwMode="auto">
            <a:xfrm rot="18871264">
              <a:off x="8382788" y="3560240"/>
              <a:ext cx="100025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 bwMode="auto">
            <a:xfrm rot="18871264">
              <a:off x="8282776" y="3687257"/>
              <a:ext cx="101613" cy="2428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1855788" y="2298795"/>
              <a:ext cx="92075" cy="2492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2006600" y="2298795"/>
              <a:ext cx="92075" cy="2492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 bwMode="auto">
            <a:xfrm rot="18871264">
              <a:off x="836606" y="2919603"/>
              <a:ext cx="100026" cy="2428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 bwMode="auto">
            <a:xfrm rot="18871264">
              <a:off x="723100" y="3041062"/>
              <a:ext cx="100026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" name="TextBox 78"/>
            <p:cNvSpPr txBox="1">
              <a:spLocks noChangeArrowheads="1"/>
            </p:cNvSpPr>
            <p:nvPr/>
          </p:nvSpPr>
          <p:spPr bwMode="auto">
            <a:xfrm>
              <a:off x="1855788" y="1935211"/>
              <a:ext cx="727075" cy="2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B2DSL1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3" name="TextBox 79"/>
            <p:cNvSpPr txBox="1">
              <a:spLocks noChangeArrowheads="1"/>
            </p:cNvSpPr>
            <p:nvPr/>
          </p:nvSpPr>
          <p:spPr bwMode="auto">
            <a:xfrm>
              <a:off x="2147888" y="2159077"/>
              <a:ext cx="728662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B2DSL2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4" name="TextBox 78"/>
            <p:cNvSpPr txBox="1">
              <a:spLocks noChangeArrowheads="1"/>
            </p:cNvSpPr>
            <p:nvPr/>
          </p:nvSpPr>
          <p:spPr bwMode="auto">
            <a:xfrm rot="18953666">
              <a:off x="177800" y="2625861"/>
              <a:ext cx="727075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B1DSL1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5" name="TextBox 79"/>
            <p:cNvSpPr txBox="1">
              <a:spLocks noChangeArrowheads="1"/>
            </p:cNvSpPr>
            <p:nvPr/>
          </p:nvSpPr>
          <p:spPr bwMode="auto">
            <a:xfrm rot="18953666">
              <a:off x="593725" y="2543301"/>
              <a:ext cx="728663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B1DSL2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6" name="TextBox 78"/>
            <p:cNvSpPr txBox="1">
              <a:spLocks noChangeArrowheads="1"/>
            </p:cNvSpPr>
            <p:nvPr/>
          </p:nvSpPr>
          <p:spPr bwMode="auto">
            <a:xfrm>
              <a:off x="6384925" y="4391387"/>
              <a:ext cx="728663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B5DSL2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7" name="TextBox 79"/>
            <p:cNvSpPr txBox="1">
              <a:spLocks noChangeArrowheads="1"/>
            </p:cNvSpPr>
            <p:nvPr/>
          </p:nvSpPr>
          <p:spPr bwMode="auto">
            <a:xfrm>
              <a:off x="6678613" y="4616841"/>
              <a:ext cx="727075" cy="2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B5DSL1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8" name="TextBox 78"/>
            <p:cNvSpPr txBox="1">
              <a:spLocks noChangeArrowheads="1"/>
            </p:cNvSpPr>
            <p:nvPr/>
          </p:nvSpPr>
          <p:spPr bwMode="auto">
            <a:xfrm rot="2570528">
              <a:off x="4546600" y="3889673"/>
              <a:ext cx="728663" cy="2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B4DSL2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9" name="TextBox 79"/>
            <p:cNvSpPr txBox="1">
              <a:spLocks noChangeArrowheads="1"/>
            </p:cNvSpPr>
            <p:nvPr/>
          </p:nvSpPr>
          <p:spPr bwMode="auto">
            <a:xfrm rot="2570528">
              <a:off x="4960938" y="4261195"/>
              <a:ext cx="727075" cy="26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B4DSL1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0" name="TextBox 78"/>
            <p:cNvSpPr txBox="1">
              <a:spLocks noChangeArrowheads="1"/>
            </p:cNvSpPr>
            <p:nvPr/>
          </p:nvSpPr>
          <p:spPr bwMode="auto">
            <a:xfrm rot="18953666">
              <a:off x="7821613" y="4018277"/>
              <a:ext cx="728662" cy="2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B6DSL2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1" name="TextBox 79"/>
            <p:cNvSpPr txBox="1">
              <a:spLocks noChangeArrowheads="1"/>
            </p:cNvSpPr>
            <p:nvPr/>
          </p:nvSpPr>
          <p:spPr bwMode="auto">
            <a:xfrm rot="18953666">
              <a:off x="8194675" y="4056382"/>
              <a:ext cx="728663" cy="26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100" b="1" dirty="0" smtClean="0">
                  <a:solidFill>
                    <a:schemeClr val="accent3">
                      <a:lumMod val="75000"/>
                    </a:schemeClr>
                  </a:solidFill>
                </a:rPr>
                <a:t>B6DSL1</a:t>
              </a:r>
              <a:endParaRPr lang="zh-CN" altLang="en-US" sz="11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 bwMode="auto">
            <a:xfrm>
              <a:off x="3136900" y="2668730"/>
              <a:ext cx="6350" cy="35247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098675" y="2573468"/>
              <a:ext cx="7938" cy="35247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 bwMode="auto">
            <a:xfrm flipH="1">
              <a:off x="3503613" y="2827500"/>
              <a:ext cx="223837" cy="27626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 bwMode="auto">
            <a:xfrm>
              <a:off x="1433513" y="2689370"/>
              <a:ext cx="209550" cy="3318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 bwMode="auto">
            <a:xfrm flipV="1">
              <a:off x="2103438" y="2692545"/>
              <a:ext cx="103981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 bwMode="auto">
            <a:xfrm>
              <a:off x="3179763" y="2711597"/>
              <a:ext cx="477837" cy="2191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/>
            <p:nvPr/>
          </p:nvCxnSpPr>
          <p:spPr bwMode="auto">
            <a:xfrm flipV="1">
              <a:off x="1547813" y="2722712"/>
              <a:ext cx="539750" cy="1047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/>
            <p:nvPr/>
          </p:nvCxnSpPr>
          <p:spPr bwMode="auto">
            <a:xfrm flipV="1">
              <a:off x="1114425" y="2849728"/>
              <a:ext cx="377825" cy="3175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>
              <a:stCxn id="34854" idx="1"/>
            </p:cNvCxnSpPr>
            <p:nvPr/>
          </p:nvCxnSpPr>
          <p:spPr bwMode="auto">
            <a:xfrm flipV="1">
              <a:off x="723900" y="3179970"/>
              <a:ext cx="377825" cy="3794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 bwMode="auto">
            <a:xfrm>
              <a:off x="1049338" y="3103761"/>
              <a:ext cx="165100" cy="15241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92" name="矩形 28689"/>
            <p:cNvSpPr>
              <a:spLocks noChangeArrowheads="1"/>
            </p:cNvSpPr>
            <p:nvPr/>
          </p:nvSpPr>
          <p:spPr bwMode="auto">
            <a:xfrm>
              <a:off x="841375" y="3262313"/>
              <a:ext cx="36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①</a:t>
              </a:r>
            </a:p>
          </p:txBody>
        </p:sp>
        <p:sp>
          <p:nvSpPr>
            <p:cNvPr id="34893" name="矩形 28690"/>
            <p:cNvSpPr>
              <a:spLocks noChangeArrowheads="1"/>
            </p:cNvSpPr>
            <p:nvPr/>
          </p:nvSpPr>
          <p:spPr bwMode="auto">
            <a:xfrm>
              <a:off x="1160463" y="2892425"/>
              <a:ext cx="36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②</a:t>
              </a:r>
              <a:endParaRPr lang="zh-CN" altLang="en-US" sz="1400"/>
            </a:p>
          </p:txBody>
        </p:sp>
        <p:sp>
          <p:nvSpPr>
            <p:cNvPr id="34894" name="矩形 144"/>
            <p:cNvSpPr>
              <a:spLocks noChangeArrowheads="1"/>
            </p:cNvSpPr>
            <p:nvPr/>
          </p:nvSpPr>
          <p:spPr bwMode="auto">
            <a:xfrm>
              <a:off x="1619250" y="2708275"/>
              <a:ext cx="36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①</a:t>
              </a:r>
            </a:p>
          </p:txBody>
        </p:sp>
        <p:sp>
          <p:nvSpPr>
            <p:cNvPr id="34895" name="矩形 28693"/>
            <p:cNvSpPr>
              <a:spLocks noChangeArrowheads="1"/>
            </p:cNvSpPr>
            <p:nvPr/>
          </p:nvSpPr>
          <p:spPr bwMode="auto">
            <a:xfrm>
              <a:off x="2441575" y="2722563"/>
              <a:ext cx="3635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③</a:t>
              </a:r>
              <a:endParaRPr lang="zh-CN" altLang="en-US" sz="1400"/>
            </a:p>
          </p:txBody>
        </p:sp>
        <p:sp>
          <p:nvSpPr>
            <p:cNvPr id="34896" name="矩形 146"/>
            <p:cNvSpPr>
              <a:spLocks noChangeArrowheads="1"/>
            </p:cNvSpPr>
            <p:nvPr/>
          </p:nvSpPr>
          <p:spPr bwMode="auto">
            <a:xfrm>
              <a:off x="3203575" y="2781300"/>
              <a:ext cx="36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①</a:t>
              </a:r>
            </a:p>
          </p:txBody>
        </p:sp>
        <p:sp>
          <p:nvSpPr>
            <p:cNvPr id="34897" name="矩形 28694"/>
            <p:cNvSpPr>
              <a:spLocks noChangeArrowheads="1"/>
            </p:cNvSpPr>
            <p:nvPr/>
          </p:nvSpPr>
          <p:spPr bwMode="auto">
            <a:xfrm>
              <a:off x="3735388" y="3211513"/>
              <a:ext cx="3635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rgbClr val="002060"/>
                  </a:solidFill>
                </a:rPr>
                <a:t>④</a:t>
              </a:r>
              <a:endParaRPr lang="zh-CN" altLang="en-US" sz="1400"/>
            </a:p>
          </p:txBody>
        </p:sp>
        <p:sp>
          <p:nvSpPr>
            <p:cNvPr id="34898" name="矩形 28695"/>
            <p:cNvSpPr>
              <a:spLocks noChangeArrowheads="1"/>
            </p:cNvSpPr>
            <p:nvPr/>
          </p:nvSpPr>
          <p:spPr bwMode="auto">
            <a:xfrm>
              <a:off x="1206500" y="5229199"/>
              <a:ext cx="2077813" cy="116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circleNumDbPlain"/>
              </a:pPr>
              <a:r>
                <a:rPr lang="en-US" altLang="zh-CN" sz="1200" b="1">
                  <a:solidFill>
                    <a:srgbClr val="002060"/>
                  </a:solidFill>
                </a:rPr>
                <a:t>: 141.6m  (3FODO)</a:t>
              </a:r>
            </a:p>
            <a:p>
              <a:pPr marL="342900" indent="-342900">
                <a:lnSpc>
                  <a:spcPct val="150000"/>
                </a:lnSpc>
                <a:buFontTx/>
                <a:buAutoNum type="circleNumDbPlain"/>
              </a:pPr>
              <a:r>
                <a:rPr lang="en-US" altLang="zh-CN" sz="1200" b="1">
                  <a:solidFill>
                    <a:srgbClr val="002060"/>
                  </a:solidFill>
                </a:rPr>
                <a:t>: 424.8m  (9FODO)</a:t>
              </a:r>
            </a:p>
            <a:p>
              <a:pPr marL="342900" indent="-342900">
                <a:lnSpc>
                  <a:spcPct val="150000"/>
                </a:lnSpc>
                <a:buFontTx/>
                <a:buAutoNum type="circleNumDbPlain"/>
              </a:pPr>
              <a:r>
                <a:rPr lang="en-US" altLang="zh-CN" sz="1200" b="1">
                  <a:solidFill>
                    <a:srgbClr val="002060"/>
                  </a:solidFill>
                </a:rPr>
                <a:t>: 94.4m    (2FODO)</a:t>
              </a:r>
            </a:p>
            <a:p>
              <a:pPr marL="342900" indent="-342900">
                <a:lnSpc>
                  <a:spcPct val="150000"/>
                </a:lnSpc>
                <a:buFontTx/>
                <a:buAutoNum type="circleNumDbPlain"/>
              </a:pPr>
              <a:r>
                <a:rPr lang="en-US" altLang="zh-CN" sz="1200" b="1">
                  <a:solidFill>
                    <a:srgbClr val="002060"/>
                  </a:solidFill>
                </a:rPr>
                <a:t>: 502.6m  (10.5FODO)</a:t>
              </a:r>
              <a:endParaRPr lang="zh-CN" altLang="en-US" sz="1200"/>
            </a:p>
          </p:txBody>
        </p:sp>
        <p:sp>
          <p:nvSpPr>
            <p:cNvPr id="34899" name="TextBox 146"/>
            <p:cNvSpPr txBox="1">
              <a:spLocks noChangeArrowheads="1"/>
            </p:cNvSpPr>
            <p:nvPr/>
          </p:nvSpPr>
          <p:spPr bwMode="auto">
            <a:xfrm>
              <a:off x="7481474" y="5704035"/>
              <a:ext cx="99257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Version0.1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2015.10.13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427538" y="358230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endParaRPr lang="zh-CN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2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Partial Double Ring Layout</a:t>
            </a:r>
          </a:p>
        </p:txBody>
      </p:sp>
      <p:sp>
        <p:nvSpPr>
          <p:cNvPr id="39994" name="TextBox 106"/>
          <p:cNvSpPr txBox="1">
            <a:spLocks noChangeArrowheads="1"/>
          </p:cNvSpPr>
          <p:nvPr/>
        </p:nvSpPr>
        <p:spPr bwMode="auto">
          <a:xfrm>
            <a:off x="422675" y="5241542"/>
            <a:ext cx="539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For CEPC 120GeV beam: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dirty="0"/>
              <a:t>Max. deflection per separator is </a:t>
            </a:r>
            <a:r>
              <a:rPr lang="en-US" altLang="zh-CN" b="1" dirty="0">
                <a:solidFill>
                  <a:srgbClr val="FF0000"/>
                </a:solidFill>
              </a:rPr>
              <a:t>66μrad</a:t>
            </a:r>
            <a:r>
              <a:rPr lang="en-US" altLang="zh-CN" dirty="0"/>
              <a:t>.</a:t>
            </a:r>
          </a:p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Using Dipole after </a:t>
            </a:r>
            <a:r>
              <a:rPr lang="en-US" altLang="zh-CN" b="1" dirty="0" err="1">
                <a:solidFill>
                  <a:srgbClr val="FF0000"/>
                </a:solidFill>
              </a:rPr>
              <a:t>seperator</a:t>
            </a:r>
            <a:r>
              <a:rPr lang="en-US" altLang="zh-CN" b="1" dirty="0">
                <a:solidFill>
                  <a:srgbClr val="FF0000"/>
                </a:solidFill>
              </a:rPr>
              <a:t> to acquire 15 </a:t>
            </a:r>
            <a:r>
              <a:rPr lang="en-US" altLang="zh-CN" b="1" dirty="0" err="1">
                <a:solidFill>
                  <a:srgbClr val="FF0000"/>
                </a:solidFill>
              </a:rPr>
              <a:t>mrad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326493" y="2298474"/>
            <a:ext cx="8403463" cy="2266274"/>
            <a:chOff x="153048" y="1557338"/>
            <a:chExt cx="12555856" cy="4198820"/>
          </a:xfrm>
        </p:grpSpPr>
        <p:cxnSp>
          <p:nvCxnSpPr>
            <p:cNvPr id="85" name="直接连接符 84"/>
            <p:cNvCxnSpPr/>
            <p:nvPr/>
          </p:nvCxnSpPr>
          <p:spPr bwMode="auto">
            <a:xfrm flipH="1" flipV="1">
              <a:off x="9534883" y="2438400"/>
              <a:ext cx="1243498" cy="8660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 bwMode="auto">
            <a:xfrm rot="10800000">
              <a:off x="7757517" y="2447925"/>
              <a:ext cx="18002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 bwMode="auto">
            <a:xfrm flipH="1">
              <a:off x="6549429" y="2447925"/>
              <a:ext cx="1241425" cy="9794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24" idx="4"/>
            </p:cNvCxnSpPr>
            <p:nvPr/>
          </p:nvCxnSpPr>
          <p:spPr bwMode="auto">
            <a:xfrm flipH="1">
              <a:off x="5406429" y="3427413"/>
              <a:ext cx="1133475" cy="9509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 bwMode="auto">
            <a:xfrm flipH="1" flipV="1">
              <a:off x="3441104" y="4348163"/>
              <a:ext cx="1965325" cy="301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 bwMode="auto">
            <a:xfrm flipH="1" flipV="1">
              <a:off x="2215794" y="3572948"/>
              <a:ext cx="1225314" cy="8069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endCxn id="60" idx="1"/>
            </p:cNvCxnSpPr>
            <p:nvPr/>
          </p:nvCxnSpPr>
          <p:spPr bwMode="auto">
            <a:xfrm flipV="1">
              <a:off x="467544" y="3463925"/>
              <a:ext cx="206731" cy="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15" idx="1"/>
            </p:cNvCxnSpPr>
            <p:nvPr/>
          </p:nvCxnSpPr>
          <p:spPr bwMode="auto">
            <a:xfrm flipV="1">
              <a:off x="2215794" y="2423320"/>
              <a:ext cx="1172923" cy="92384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 bwMode="auto">
            <a:xfrm>
              <a:off x="3520479" y="2420938"/>
              <a:ext cx="1800225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19" idx="3"/>
              <a:endCxn id="24" idx="4"/>
            </p:cNvCxnSpPr>
            <p:nvPr/>
          </p:nvCxnSpPr>
          <p:spPr bwMode="auto">
            <a:xfrm>
              <a:off x="5465167" y="2420938"/>
              <a:ext cx="1074737" cy="100806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4" idx="4"/>
            </p:cNvCxnSpPr>
            <p:nvPr/>
          </p:nvCxnSpPr>
          <p:spPr bwMode="auto">
            <a:xfrm>
              <a:off x="6539904" y="3429000"/>
              <a:ext cx="1095375" cy="949325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>
              <a:off x="7717829" y="4343400"/>
              <a:ext cx="1944688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 flipV="1">
              <a:off x="9662517" y="3564199"/>
              <a:ext cx="1140215" cy="77920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12243766" y="3435920"/>
              <a:ext cx="465138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 bwMode="auto">
            <a:xfrm>
              <a:off x="784080" y="3248025"/>
              <a:ext cx="45719" cy="431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 rot="19240085">
              <a:off x="2200511" y="3159147"/>
              <a:ext cx="134938" cy="290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388717" y="2205038"/>
              <a:ext cx="144462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591917" y="2205038"/>
              <a:ext cx="144462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5117504" y="2205038"/>
              <a:ext cx="144463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320704" y="2205038"/>
              <a:ext cx="144463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7587654" y="4076700"/>
              <a:ext cx="142875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7790854" y="4076700"/>
              <a:ext cx="142875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9387879" y="4127500"/>
              <a:ext cx="142875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9591079" y="4127500"/>
              <a:ext cx="142875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6516092" y="3382963"/>
              <a:ext cx="46037" cy="460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" name="直接连接符 24"/>
            <p:cNvCxnSpPr>
              <a:endCxn id="105" idx="1"/>
            </p:cNvCxnSpPr>
            <p:nvPr/>
          </p:nvCxnSpPr>
          <p:spPr bwMode="auto">
            <a:xfrm flipV="1">
              <a:off x="1271229" y="3432843"/>
              <a:ext cx="10519399" cy="68572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>
              <a:off x="6516092" y="1557338"/>
              <a:ext cx="33337" cy="353695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6" name="TextBox 55"/>
            <p:cNvSpPr txBox="1">
              <a:spLocks noChangeArrowheads="1"/>
            </p:cNvSpPr>
            <p:nvPr/>
          </p:nvSpPr>
          <p:spPr bwMode="auto">
            <a:xfrm>
              <a:off x="1935397" y="2355799"/>
              <a:ext cx="479426" cy="36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B1</a:t>
              </a:r>
              <a:endParaRPr lang="zh-CN" altLang="en-US" b="1" dirty="0"/>
            </a:p>
          </p:txBody>
        </p:sp>
        <p:sp>
          <p:nvSpPr>
            <p:cNvPr id="39967" name="TextBox 56"/>
            <p:cNvSpPr txBox="1">
              <a:spLocks noChangeArrowheads="1"/>
            </p:cNvSpPr>
            <p:nvPr/>
          </p:nvSpPr>
          <p:spPr bwMode="auto">
            <a:xfrm>
              <a:off x="3373468" y="1557338"/>
              <a:ext cx="47942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B2</a:t>
              </a:r>
              <a:endParaRPr lang="zh-CN" altLang="en-US" b="1" dirty="0"/>
            </a:p>
          </p:txBody>
        </p:sp>
        <p:sp>
          <p:nvSpPr>
            <p:cNvPr id="39968" name="TextBox 57"/>
            <p:cNvSpPr txBox="1">
              <a:spLocks noChangeArrowheads="1"/>
            </p:cNvSpPr>
            <p:nvPr/>
          </p:nvSpPr>
          <p:spPr bwMode="auto">
            <a:xfrm>
              <a:off x="4985742" y="1557338"/>
              <a:ext cx="47942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B3</a:t>
              </a:r>
              <a:endParaRPr lang="zh-CN" altLang="en-US" b="1" dirty="0"/>
            </a:p>
          </p:txBody>
        </p:sp>
        <p:sp>
          <p:nvSpPr>
            <p:cNvPr id="39969" name="TextBox 58"/>
            <p:cNvSpPr txBox="1">
              <a:spLocks noChangeArrowheads="1"/>
            </p:cNvSpPr>
            <p:nvPr/>
          </p:nvSpPr>
          <p:spPr bwMode="auto">
            <a:xfrm>
              <a:off x="7557492" y="47244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B4</a:t>
              </a:r>
              <a:endParaRPr lang="zh-CN" altLang="en-US" b="1"/>
            </a:p>
          </p:txBody>
        </p:sp>
        <p:sp>
          <p:nvSpPr>
            <p:cNvPr id="39970" name="TextBox 59"/>
            <p:cNvSpPr txBox="1">
              <a:spLocks noChangeArrowheads="1"/>
            </p:cNvSpPr>
            <p:nvPr/>
          </p:nvSpPr>
          <p:spPr bwMode="auto">
            <a:xfrm>
              <a:off x="10645303" y="38512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B6</a:t>
              </a:r>
              <a:endParaRPr lang="zh-CN" altLang="en-US" b="1"/>
            </a:p>
          </p:txBody>
        </p:sp>
        <p:sp>
          <p:nvSpPr>
            <p:cNvPr id="35" name="矩形 34"/>
            <p:cNvSpPr/>
            <p:nvPr/>
          </p:nvSpPr>
          <p:spPr bwMode="auto">
            <a:xfrm rot="2666730">
              <a:off x="5604867" y="2447925"/>
              <a:ext cx="96837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 bwMode="auto">
            <a:xfrm rot="2666730">
              <a:off x="5720754" y="2563813"/>
              <a:ext cx="96838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73" name="TextBox 82"/>
            <p:cNvSpPr txBox="1">
              <a:spLocks noChangeArrowheads="1"/>
            </p:cNvSpPr>
            <p:nvPr/>
          </p:nvSpPr>
          <p:spPr bwMode="auto">
            <a:xfrm>
              <a:off x="5496917" y="3148013"/>
              <a:ext cx="7826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15mrad</a:t>
              </a:r>
              <a:endParaRPr lang="zh-CN" alt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4" name="TextBox 101"/>
            <p:cNvSpPr txBox="1">
              <a:spLocks noChangeArrowheads="1"/>
            </p:cNvSpPr>
            <p:nvPr/>
          </p:nvSpPr>
          <p:spPr bwMode="auto">
            <a:xfrm>
              <a:off x="7127280" y="2967037"/>
              <a:ext cx="3377465" cy="57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Full crossing angle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 rot="2666730">
              <a:off x="7263804" y="3951288"/>
              <a:ext cx="96838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 rot="2666730">
              <a:off x="7379692" y="4065588"/>
              <a:ext cx="96837" cy="2428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9098954" y="4224338"/>
              <a:ext cx="92075" cy="2476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9249767" y="4224338"/>
              <a:ext cx="93662" cy="2476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 bwMode="auto">
            <a:xfrm rot="18871264">
              <a:off x="10367981" y="3732656"/>
              <a:ext cx="100013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 rot="18871264">
              <a:off x="10260032" y="3834255"/>
              <a:ext cx="101600" cy="2428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3810992" y="2298700"/>
              <a:ext cx="92075" cy="249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3961804" y="2298700"/>
              <a:ext cx="92075" cy="249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 bwMode="auto">
            <a:xfrm rot="19240085">
              <a:off x="2346561" y="3022622"/>
              <a:ext cx="136525" cy="288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 bwMode="auto">
            <a:xfrm rot="18871264">
              <a:off x="2642629" y="2843160"/>
              <a:ext cx="100013" cy="241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 bwMode="auto">
            <a:xfrm rot="18871264">
              <a:off x="2542618" y="2970159"/>
              <a:ext cx="101600" cy="2428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87" name="TextBox 99"/>
            <p:cNvSpPr txBox="1">
              <a:spLocks noChangeArrowheads="1"/>
            </p:cNvSpPr>
            <p:nvPr/>
          </p:nvSpPr>
          <p:spPr bwMode="auto">
            <a:xfrm>
              <a:off x="153048" y="5386269"/>
              <a:ext cx="1262064" cy="36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err="1">
                  <a:solidFill>
                    <a:srgbClr val="7030A0"/>
                  </a:solidFill>
                </a:rPr>
                <a:t>Seperator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01" name="上箭头 100"/>
            <p:cNvSpPr/>
            <p:nvPr/>
          </p:nvSpPr>
          <p:spPr>
            <a:xfrm>
              <a:off x="885217" y="3841024"/>
              <a:ext cx="68310" cy="17301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 bwMode="auto">
            <a:xfrm rot="19240085">
              <a:off x="10550029" y="3576068"/>
              <a:ext cx="134937" cy="288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 bwMode="auto">
            <a:xfrm rot="19240085">
              <a:off x="10696079" y="3439543"/>
              <a:ext cx="136525" cy="288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92" name="TextBox 59"/>
            <p:cNvSpPr txBox="1">
              <a:spLocks noChangeArrowheads="1"/>
            </p:cNvSpPr>
            <p:nvPr/>
          </p:nvSpPr>
          <p:spPr bwMode="auto">
            <a:xfrm>
              <a:off x="9193231" y="4724398"/>
              <a:ext cx="479426" cy="36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B5</a:t>
              </a:r>
              <a:endParaRPr lang="zh-CN" altLang="en-US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185517" y="2868613"/>
              <a:ext cx="957262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200" b="1" dirty="0">
                  <a:solidFill>
                    <a:schemeClr val="accent3">
                      <a:lumMod val="75000"/>
                    </a:schemeClr>
                  </a:solidFill>
                </a:rPr>
                <a:t>DIS Dipole</a:t>
              </a:r>
              <a:endParaRPr lang="zh-CN" altLang="en-US" sz="1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74275" y="3248025"/>
              <a:ext cx="45719" cy="431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1114921" y="3248026"/>
              <a:ext cx="45719" cy="431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1237218" y="3244058"/>
              <a:ext cx="45719" cy="431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>
              <a:stCxn id="14" idx="3"/>
              <a:endCxn id="76" idx="1"/>
            </p:cNvCxnSpPr>
            <p:nvPr/>
          </p:nvCxnSpPr>
          <p:spPr>
            <a:xfrm>
              <a:off x="829799" y="3463925"/>
              <a:ext cx="285122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endCxn id="15" idx="1"/>
            </p:cNvCxnSpPr>
            <p:nvPr/>
          </p:nvCxnSpPr>
          <p:spPr bwMode="auto">
            <a:xfrm flipV="1">
              <a:off x="1331640" y="3347167"/>
              <a:ext cx="884154" cy="11773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 flipV="1">
              <a:off x="1282938" y="3464905"/>
              <a:ext cx="932856" cy="1080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/>
            <p:cNvSpPr/>
            <p:nvPr/>
          </p:nvSpPr>
          <p:spPr bwMode="auto">
            <a:xfrm>
              <a:off x="11790628" y="3216943"/>
              <a:ext cx="45719" cy="431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11680823" y="3216943"/>
              <a:ext cx="45719" cy="431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12121469" y="3216944"/>
              <a:ext cx="45719" cy="431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12243766" y="3212976"/>
              <a:ext cx="45719" cy="431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3"/>
              <a:endCxn id="108" idx="1"/>
            </p:cNvCxnSpPr>
            <p:nvPr/>
          </p:nvCxnSpPr>
          <p:spPr>
            <a:xfrm>
              <a:off x="11836347" y="3432843"/>
              <a:ext cx="285122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 bwMode="auto">
            <a:xfrm flipV="1">
              <a:off x="10802732" y="3446463"/>
              <a:ext cx="884154" cy="11773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 bwMode="auto">
            <a:xfrm flipH="1" flipV="1">
              <a:off x="10778381" y="3293145"/>
              <a:ext cx="932856" cy="1080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46"/>
          <p:cNvSpPr txBox="1">
            <a:spLocks noChangeArrowheads="1"/>
          </p:cNvSpPr>
          <p:nvPr/>
        </p:nvSpPr>
        <p:spPr bwMode="auto">
          <a:xfrm>
            <a:off x="7459256" y="5703505"/>
            <a:ext cx="10370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Version 0.2</a:t>
            </a:r>
            <a:endParaRPr lang="en-US" altLang="zh-CN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2015.10.15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6" name="直接连接符 115"/>
          <p:cNvCxnSpPr/>
          <p:nvPr/>
        </p:nvCxnSpPr>
        <p:spPr bwMode="auto">
          <a:xfrm>
            <a:off x="653031" y="3444067"/>
            <a:ext cx="11156" cy="76344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>
            <a:off x="664187" y="4107688"/>
            <a:ext cx="39210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461459" y="411810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1700m</a:t>
            </a:r>
            <a:endParaRPr lang="zh-CN" alt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22675" y="1775287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</a:rPr>
              <a:t>16</a:t>
            </a:r>
          </a:p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</a:rPr>
              <a:t>62.5urad</a:t>
            </a:r>
          </a:p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</a:rPr>
              <a:t>4.5m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27538" y="358230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endParaRPr lang="zh-CN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(DR_RING_e1) </a:t>
            </a:r>
            <a:r>
              <a:rPr lang="en-US" altLang="zh-CN" dirty="0" smtClean="0">
                <a:solidFill>
                  <a:srgbClr val="0033CC"/>
                </a:solidFill>
              </a:rPr>
              <a:t> Version0.2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59" name="图表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678007"/>
              </p:ext>
            </p:extLst>
          </p:nvPr>
        </p:nvGraphicFramePr>
        <p:xfrm>
          <a:off x="4665" y="4132244"/>
          <a:ext cx="91393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4104456" cy="308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1009"/>
            <a:ext cx="3619868" cy="298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7450" y="417513"/>
            <a:ext cx="7162800" cy="5635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 </a:t>
            </a:r>
            <a:r>
              <a:rPr lang="en-US" altLang="zh-CN" dirty="0" smtClean="0">
                <a:solidFill>
                  <a:srgbClr val="0033CC"/>
                </a:solidFill>
              </a:rPr>
              <a:t>DR_RING_e1hL_IP)  Version0.2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7" y="981075"/>
            <a:ext cx="4383841" cy="326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3900215" cy="30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779465"/>
              </p:ext>
            </p:extLst>
          </p:nvPr>
        </p:nvGraphicFramePr>
        <p:xfrm>
          <a:off x="154898" y="4077072"/>
          <a:ext cx="8834204" cy="261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8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9872"/>
            <a:ext cx="6398294" cy="264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33056"/>
            <a:ext cx="851805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87450" y="417513"/>
            <a:ext cx="7162800" cy="5635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 </a:t>
            </a:r>
            <a:r>
              <a:rPr lang="en-US" altLang="zh-CN" dirty="0" smtClean="0">
                <a:solidFill>
                  <a:srgbClr val="0033CC"/>
                </a:solidFill>
              </a:rPr>
              <a:t>DR_RING_e1hL_IP)  Version0.2</a:t>
            </a:r>
            <a:endParaRPr lang="en-US" altLang="zh-CN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55576" y="2307323"/>
            <a:ext cx="7705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Layout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Orbit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solidFill>
                  <a:srgbClr val="0033CC"/>
                </a:solidFill>
                <a:latin typeface="Arial" pitchFamily="34" charset="0"/>
              </a:rPr>
              <a:t>Parameter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solidFill>
                  <a:srgbClr val="0033CC"/>
                </a:solidFill>
                <a:latin typeface="Arial" pitchFamily="34" charset="0"/>
              </a:rPr>
              <a:t>Next </a:t>
            </a: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to do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Dipole Strength  Version 0.2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98680"/>
              </p:ext>
            </p:extLst>
          </p:nvPr>
        </p:nvGraphicFramePr>
        <p:xfrm>
          <a:off x="250825" y="1700213"/>
          <a:ext cx="8713786" cy="493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23"/>
                <a:gridCol w="1431294"/>
                <a:gridCol w="747154"/>
                <a:gridCol w="1089223"/>
                <a:gridCol w="1089223"/>
                <a:gridCol w="1089223"/>
                <a:gridCol w="1089223"/>
                <a:gridCol w="1089223"/>
              </a:tblGrid>
              <a:tr h="914714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</a:t>
                      </a:r>
                    </a:p>
                    <a:p>
                      <a:r>
                        <a:rPr lang="en-US" altLang="zh-CN" sz="1800" dirty="0" smtClean="0"/>
                        <a:t>(T/m)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/m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3.506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5590.42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0.07155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685.173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34.9578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FF0000"/>
                          </a:solidFill>
                        </a:rPr>
                        <a:t>Bsp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0.0625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4.9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78400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0.00510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48.8571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9.97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B1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-4.416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19.6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4438.41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400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0.09012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863.031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44.031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B1DSL1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9.021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19.6</a:t>
                      </a:r>
                      <a:endParaRPr lang="zh-CN" altLang="en-US" sz="18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2172.71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0.18410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1962.96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89.947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B1DSL2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-14.187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19.6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1381.55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0.28953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2772.55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141.456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3920.0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0.10204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977.143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49.8542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B2DSR1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-9.933058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1973.09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0.20273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1941.32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99.0417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B2DSR2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14.93292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1312.51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0.30476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2918.38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148.897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3920.0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0.10204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977.143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49.8542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B3DSR1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-9.93336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1973.09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0.20273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1941.32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99.0417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65887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B3DSR2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14.93323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1312.51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0.30476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2918.38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148.897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0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Survey Ring   Version 0.2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566637"/>
            <a:ext cx="8964612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733256"/>
            <a:ext cx="89646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3000"/>
            <a:ext cx="4521895" cy="32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59832" y="620688"/>
            <a:ext cx="2948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 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Next </a:t>
            </a:r>
            <a:r>
              <a:rPr lang="en-US" altLang="zh-CN" sz="4000" b="1" dirty="0">
                <a:solidFill>
                  <a:srgbClr val="0033CC"/>
                </a:solidFill>
              </a:rPr>
              <a:t>to 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do </a:t>
            </a:r>
            <a:endParaRPr lang="zh-CN" altLang="en-US" sz="3200" b="1" dirty="0"/>
          </a:p>
        </p:txBody>
      </p:sp>
      <p:sp>
        <p:nvSpPr>
          <p:cNvPr id="27" name="矩形 26"/>
          <p:cNvSpPr/>
          <p:nvPr/>
        </p:nvSpPr>
        <p:spPr>
          <a:xfrm>
            <a:off x="1112510" y="2708920"/>
            <a:ext cx="77079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solidFill>
                  <a:srgbClr val="0070C0"/>
                </a:solidFill>
              </a:rPr>
              <a:t>Using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Seperator</a:t>
            </a: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and dipole to </a:t>
            </a:r>
            <a:r>
              <a:rPr lang="en-US" altLang="zh-CN" sz="2400" dirty="0">
                <a:solidFill>
                  <a:srgbClr val="0070C0"/>
                </a:solidFill>
              </a:rPr>
              <a:t>acquire 15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mrad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70C0"/>
                </a:solidFill>
              </a:rPr>
              <a:t>Dynamic Aperture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70C0"/>
                </a:solidFill>
              </a:rPr>
              <a:t>Add IR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92072"/>
            <a:ext cx="7886700" cy="528168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</a:t>
            </a:r>
            <a:r>
              <a:rPr lang="en-US" altLang="zh-CN" sz="1800" dirty="0"/>
              <a:t>1] CEPC-SPPC Preliminary Conceptual Design Report, The CEPC-SPPC Study Group, IHEP-CEPC-DR-2015-01.</a:t>
            </a:r>
            <a:endParaRPr lang="zh-CN" altLang="zh-CN" sz="1800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/>
              <a:t>[2] J. Gao, IHEP-AC-Note-2013-012</a:t>
            </a:r>
            <a:r>
              <a:rPr lang="en-US" altLang="zh-CN" sz="1800" dirty="0" smtClean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/>
              <a:t>[3]Xiao Ming et al, </a:t>
            </a:r>
            <a:r>
              <a:rPr lang="en-US" altLang="zh-CN" sz="1800" dirty="0" err="1" smtClean="0"/>
              <a:t>CEPC_bunch_train</a:t>
            </a:r>
            <a:r>
              <a:rPr lang="en-US" altLang="zh-CN" sz="1800" dirty="0"/>
              <a:t> _ </a:t>
            </a:r>
            <a:r>
              <a:rPr lang="en-US" altLang="zh-CN" sz="1800" dirty="0" smtClean="0"/>
              <a:t>2015-8-28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[4]</a:t>
            </a:r>
            <a:r>
              <a:rPr lang="en-US" altLang="zh-CN" sz="1800" dirty="0" err="1" smtClean="0"/>
              <a:t>Oridy</a:t>
            </a:r>
            <a:r>
              <a:rPr lang="en-US" altLang="zh-CN" sz="1800" dirty="0" smtClean="0"/>
              <a:t>, FCC-ee_150917</a:t>
            </a:r>
          </a:p>
          <a:p>
            <a:pPr marL="0" indent="0">
              <a:buNone/>
            </a:pPr>
            <a:r>
              <a:rPr lang="en-US" altLang="zh-CN" sz="1800" dirty="0" smtClean="0"/>
              <a:t>[5]</a:t>
            </a:r>
            <a:r>
              <a:rPr lang="en-US" altLang="zh-CN" sz="1800" dirty="0"/>
              <a:t> P. </a:t>
            </a:r>
            <a:r>
              <a:rPr lang="en-US" altLang="zh-CN" sz="1800" dirty="0" smtClean="0"/>
              <a:t>Raimondi, Status </a:t>
            </a:r>
            <a:r>
              <a:rPr lang="en-US" altLang="zh-CN" sz="1800" dirty="0"/>
              <a:t>on </a:t>
            </a:r>
            <a:r>
              <a:rPr lang="en-US" altLang="zh-CN" sz="1800" dirty="0" err="1"/>
              <a:t>SuperB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effort, La </a:t>
            </a:r>
            <a:r>
              <a:rPr lang="en-US" altLang="zh-CN" sz="1800" dirty="0" err="1"/>
              <a:t>Thuile</a:t>
            </a:r>
            <a:r>
              <a:rPr lang="en-US" altLang="zh-CN" sz="1800" dirty="0"/>
              <a:t>, March 11, </a:t>
            </a:r>
            <a:r>
              <a:rPr lang="en-US" altLang="zh-CN" sz="1800" dirty="0" smtClean="0"/>
              <a:t>2006</a:t>
            </a:r>
            <a:endParaRPr lang="zh-CN" altLang="zh-CN" sz="18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[6]W. </a:t>
            </a:r>
            <a:r>
              <a:rPr lang="en-US" altLang="zh-CN" sz="1800" dirty="0" err="1" smtClean="0"/>
              <a:t>Kalbreier</a:t>
            </a:r>
            <a:r>
              <a:rPr lang="en-US" altLang="zh-CN" sz="1800" dirty="0" smtClean="0"/>
              <a:t>, et al, “Layout, design and construction of the electrostatic separation system of the LEP </a:t>
            </a:r>
            <a:r>
              <a:rPr lang="en-US" altLang="zh-CN" sz="1800" dirty="0" err="1" smtClean="0"/>
              <a:t>e+e</a:t>
            </a:r>
            <a:r>
              <a:rPr lang="en-US" altLang="zh-CN" sz="1800" dirty="0" smtClean="0"/>
              <a:t>- collider”, CERN, Geneva, Switzerland.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>[7] </a:t>
            </a:r>
            <a:r>
              <a:rPr lang="en-US" altLang="zh-CN" sz="1800" dirty="0"/>
              <a:t>R. </a:t>
            </a:r>
            <a:r>
              <a:rPr lang="en-US" altLang="zh-CN" sz="1800" dirty="0" smtClean="0"/>
              <a:t>Martin, et al, “Status </a:t>
            </a:r>
            <a:r>
              <a:rPr lang="en-US" altLang="zh-CN" sz="1800" dirty="0"/>
              <a:t>of the FCC-</a:t>
            </a:r>
            <a:r>
              <a:rPr lang="en-US" altLang="zh-CN" sz="1800" dirty="0" err="1"/>
              <a:t>ee</a:t>
            </a:r>
            <a:r>
              <a:rPr lang="en-US" altLang="zh-CN" sz="1800" dirty="0"/>
              <a:t> interaction region </a:t>
            </a:r>
            <a:r>
              <a:rPr lang="en-US" altLang="zh-CN" sz="1800" dirty="0" smtClean="0"/>
              <a:t>design”, </a:t>
            </a:r>
            <a:r>
              <a:rPr lang="en-US" altLang="zh-CN" sz="1800" dirty="0"/>
              <a:t>HF2014 Workshop, Beijing, </a:t>
            </a:r>
            <a:r>
              <a:rPr lang="en-US" altLang="zh-CN" sz="1800" dirty="0" smtClean="0"/>
              <a:t>China, 9-12 </a:t>
            </a:r>
            <a:r>
              <a:rPr lang="en-US" altLang="zh-CN" sz="1800" dirty="0"/>
              <a:t>October, </a:t>
            </a:r>
            <a:r>
              <a:rPr lang="en-US" altLang="zh-CN" sz="1800" dirty="0" smtClean="0"/>
              <a:t>2014</a:t>
            </a:r>
            <a:endParaRPr lang="zh-CN" altLang="en-US" sz="1800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548648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2500" y="476672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625410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4648158" cy="28378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694" y="365126"/>
            <a:ext cx="8610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Local double </a:t>
            </a:r>
            <a:r>
              <a:rPr lang="en-US" altLang="zh-CN" sz="3600" b="1" dirty="0"/>
              <a:t>beam pipe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3009189"/>
            <a:ext cx="3272762" cy="3156116"/>
          </a:xfrm>
        </p:spPr>
        <p:txBody>
          <a:bodyPr>
            <a:normAutofit/>
          </a:bodyPr>
          <a:lstStyle/>
          <a:p>
            <a:r>
              <a:rPr lang="en-US" altLang="zh-CN" sz="1600" b="1" dirty="0" smtClean="0"/>
              <a:t>Advantages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No pretzel</a:t>
            </a:r>
            <a:endParaRPr lang="en-US" altLang="zh-CN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More bunches  </a:t>
            </a:r>
          </a:p>
          <a:p>
            <a:endParaRPr lang="en-US" altLang="zh-CN" sz="1600" dirty="0"/>
          </a:p>
          <a:p>
            <a:r>
              <a:rPr lang="en-US" altLang="zh-CN" sz="1600" b="1" dirty="0" smtClean="0"/>
              <a:t>Challenges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Crossing angle &amp; crab waist design.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Electron cloud issues.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/>
              <a:t>Bunch train operation introduces an uneven load to the RF</a:t>
            </a:r>
            <a:br>
              <a:rPr lang="en-US" altLang="zh-CN" sz="1600" dirty="0"/>
            </a:br>
            <a:r>
              <a:rPr lang="en-US" altLang="zh-CN" sz="1600" dirty="0"/>
              <a:t>system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6694" y="1484651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0232" y="638292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Xiao Ming 2015.7.6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6694" y="1772816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synchrotron radiation power of CEPC is as high as 50MW and its goal is to deliver a peak luminosity greater than </a:t>
            </a:r>
            <a:r>
              <a:rPr lang="en-US" altLang="zh-CN" dirty="0" smtClean="0"/>
              <a:t>1×10^34cm</a:t>
            </a:r>
            <a:r>
              <a:rPr lang="en-US" altLang="zh-CN" dirty="0"/>
              <a:t>−2s−1 per IP. The baseline design is a single beam-pipe electron positron collider, which has to adopt pretzel orbit scheme. </a:t>
            </a:r>
            <a:r>
              <a:rPr lang="en-US" altLang="zh-CN" dirty="0">
                <a:solidFill>
                  <a:srgbClr val="FF0000"/>
                </a:solidFill>
              </a:rPr>
              <a:t>And it is not suitable to serve as a high luminosity Z factory.</a:t>
            </a:r>
          </a:p>
        </p:txBody>
      </p:sp>
    </p:spTree>
    <p:extLst>
      <p:ext uri="{BB962C8B-B14F-4D97-AF65-F5344CB8AC3E}">
        <p14:creationId xmlns:p14="http://schemas.microsoft.com/office/powerpoint/2010/main" val="10537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86"/>
          <p:cNvGrpSpPr>
            <a:grpSpLocks/>
          </p:cNvGrpSpPr>
          <p:nvPr/>
        </p:nvGrpSpPr>
        <p:grpSpPr bwMode="auto">
          <a:xfrm>
            <a:off x="328613" y="568325"/>
            <a:ext cx="8707437" cy="6192838"/>
            <a:chOff x="328620" y="568485"/>
            <a:chExt cx="8707876" cy="6193305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66844" y="568485"/>
              <a:ext cx="7163161" cy="563605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893798" y="3429376"/>
              <a:ext cx="8142698" cy="1746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481475" y="5965560"/>
              <a:ext cx="99257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2015.10.12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4764319" y="1132090"/>
              <a:ext cx="0" cy="53105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964" y="5657259"/>
              <a:ext cx="1507807" cy="26101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93" name="直接连接符 92"/>
            <p:cNvCxnSpPr/>
            <p:nvPr/>
          </p:nvCxnSpPr>
          <p:spPr>
            <a:xfrm flipH="1">
              <a:off x="2427401" y="3235686"/>
              <a:ext cx="14288" cy="50962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112349" y="3167419"/>
              <a:ext cx="0" cy="5048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>
            <a:xfrm flipH="1">
              <a:off x="2810007" y="1825880"/>
              <a:ext cx="322279" cy="37309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>
            <a:xfrm flipH="1">
              <a:off x="6497956" y="4891574"/>
              <a:ext cx="236549" cy="3492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>
            <a:xfrm>
              <a:off x="6359836" y="1802066"/>
              <a:ext cx="285764" cy="36356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2667125" y="4786791"/>
              <a:ext cx="276239" cy="4238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>
            <a:xfrm>
              <a:off x="2960828" y="1306729"/>
              <a:ext cx="4178511" cy="450725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5" name="弧形 104"/>
            <p:cNvSpPr/>
            <p:nvPr/>
          </p:nvSpPr>
          <p:spPr>
            <a:xfrm rot="2398003">
              <a:off x="2876685" y="1408336"/>
              <a:ext cx="4178511" cy="4507252"/>
            </a:xfrm>
            <a:prstGeom prst="arc">
              <a:avLst>
                <a:gd name="adj1" fmla="val 16701529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6" name="弧形 105"/>
            <p:cNvSpPr/>
            <p:nvPr/>
          </p:nvSpPr>
          <p:spPr>
            <a:xfrm rot="4695820">
              <a:off x="2764710" y="1544133"/>
              <a:ext cx="4178615" cy="4507140"/>
            </a:xfrm>
            <a:prstGeom prst="arc">
              <a:avLst>
                <a:gd name="adj1" fmla="val 16701529"/>
                <a:gd name="adj2" fmla="val 18714553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弧形 106"/>
            <p:cNvSpPr/>
            <p:nvPr/>
          </p:nvSpPr>
          <p:spPr>
            <a:xfrm rot="7552111">
              <a:off x="2795667" y="1417918"/>
              <a:ext cx="4178615" cy="4508727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弧形 108"/>
            <p:cNvSpPr/>
            <p:nvPr/>
          </p:nvSpPr>
          <p:spPr>
            <a:xfrm rot="10550204">
              <a:off x="2279755" y="1306729"/>
              <a:ext cx="4178511" cy="450725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" name="弧形 111"/>
            <p:cNvSpPr/>
            <p:nvPr/>
          </p:nvSpPr>
          <p:spPr>
            <a:xfrm rot="13919276">
              <a:off x="2528954" y="1419506"/>
              <a:ext cx="4178615" cy="4508727"/>
            </a:xfrm>
            <a:prstGeom prst="arc">
              <a:avLst>
                <a:gd name="adj1" fmla="val 16701529"/>
                <a:gd name="adj2" fmla="val 18389834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3" name="弧形 112"/>
            <p:cNvSpPr/>
            <p:nvPr/>
          </p:nvSpPr>
          <p:spPr>
            <a:xfrm rot="18585938">
              <a:off x="2524984" y="1252011"/>
              <a:ext cx="4199255" cy="4476976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4" name="弧形 113"/>
            <p:cNvSpPr/>
            <p:nvPr/>
          </p:nvSpPr>
          <p:spPr>
            <a:xfrm rot="15817787">
              <a:off x="2583724" y="1083725"/>
              <a:ext cx="4200842" cy="4475388"/>
            </a:xfrm>
            <a:prstGeom prst="arc">
              <a:avLst>
                <a:gd name="adj1" fmla="val 16701529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7203" y="1700808"/>
              <a:ext cx="1008393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376" y="5109165"/>
              <a:ext cx="1156207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1024" y="3261797"/>
              <a:ext cx="109193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671604" y="3253065"/>
              <a:ext cx="1056117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>
              <a:stCxn id="113" idx="2"/>
            </p:cNvCxnSpPr>
            <p:nvPr/>
          </p:nvCxnSpPr>
          <p:spPr>
            <a:xfrm>
              <a:off x="4021331" y="1382934"/>
              <a:ext cx="36514" cy="103830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485080" y="1378171"/>
              <a:ext cx="15876" cy="104306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>
              <a:off x="4057845" y="2348207"/>
              <a:ext cx="144311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785" y="2420888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3Km</a:t>
              </a:r>
              <a:endParaRPr lang="zh-CN" altLang="en-US" b="1"/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735069" y="1802364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560136" y="288985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219721" y="2788692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239732" y="367802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332444" y="1596064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172529" y="5026303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735068" y="5053630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556038" y="3662085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328620" y="5053630"/>
              <a:ext cx="2871042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3Km</a:t>
              </a:r>
              <a:endParaRPr lang="zh-CN" alt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4Straights, 849.6m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4Long ARC, 120*FODO, 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4Short ARC,  100*FODO, 4908.8m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1027" y="1245130"/>
              <a:ext cx="1507807" cy="26101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58304" y="4293096"/>
              <a:ext cx="15119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C=54710.4m</a:t>
              </a:r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147"/>
          <p:cNvGrpSpPr>
            <a:grpSpLocks/>
          </p:cNvGrpSpPr>
          <p:nvPr/>
        </p:nvGrpSpPr>
        <p:grpSpPr bwMode="auto">
          <a:xfrm>
            <a:off x="-1588" y="836613"/>
            <a:ext cx="9182101" cy="5605462"/>
            <a:chOff x="-1931" y="836712"/>
            <a:chExt cx="9182443" cy="5606566"/>
          </a:xfrm>
        </p:grpSpPr>
        <p:grpSp>
          <p:nvGrpSpPr>
            <p:cNvPr id="29699" name="组合 99"/>
            <p:cNvGrpSpPr>
              <a:grpSpLocks/>
            </p:cNvGrpSpPr>
            <p:nvPr/>
          </p:nvGrpSpPr>
          <p:grpSpPr bwMode="auto">
            <a:xfrm>
              <a:off x="513613" y="2448815"/>
              <a:ext cx="8142610" cy="1930589"/>
              <a:chOff x="513613" y="2448815"/>
              <a:chExt cx="8142610" cy="1930589"/>
            </a:xfrm>
          </p:grpSpPr>
          <p:cxnSp>
            <p:nvCxnSpPr>
              <p:cNvPr id="84" name="直接连接符 83"/>
              <p:cNvCxnSpPr>
                <a:stCxn id="47" idx="3"/>
              </p:cNvCxnSpPr>
              <p:nvPr/>
            </p:nvCxnSpPr>
            <p:spPr>
              <a:xfrm flipH="1" flipV="1">
                <a:off x="7577077" y="2448341"/>
                <a:ext cx="1079540" cy="99873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rot="10800000">
                <a:off x="5802186" y="2448341"/>
                <a:ext cx="180029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4594053" y="2448341"/>
                <a:ext cx="1241471" cy="9796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41" idx="4"/>
              </p:cNvCxnSpPr>
              <p:nvPr/>
            </p:nvCxnSpPr>
            <p:spPr>
              <a:xfrm flipH="1">
                <a:off x="3451010" y="3428022"/>
                <a:ext cx="1133517" cy="95109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10800000">
                <a:off x="1506251" y="4379121"/>
                <a:ext cx="194475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>
                <a:endCxn id="29" idx="1"/>
              </p:cNvCxnSpPr>
              <p:nvPr/>
            </p:nvCxnSpPr>
            <p:spPr>
              <a:xfrm flipH="1" flipV="1">
                <a:off x="514026" y="3428022"/>
                <a:ext cx="992225" cy="95109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998232" y="836712"/>
              <a:ext cx="7163067" cy="56367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-1931" y="3456603"/>
              <a:ext cx="517545" cy="793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85450" y="2421349"/>
              <a:ext cx="1079540" cy="100826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564990" y="2421349"/>
              <a:ext cx="1800292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33" idx="3"/>
              <a:endCxn id="41" idx="4"/>
            </p:cNvCxnSpPr>
            <p:nvPr/>
          </p:nvCxnSpPr>
          <p:spPr>
            <a:xfrm>
              <a:off x="3509751" y="2421349"/>
              <a:ext cx="1074777" cy="100826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41" idx="4"/>
            </p:cNvCxnSpPr>
            <p:nvPr/>
          </p:nvCxnSpPr>
          <p:spPr>
            <a:xfrm>
              <a:off x="4584528" y="3429610"/>
              <a:ext cx="1095416" cy="9495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762497" y="4344190"/>
              <a:ext cx="194476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7707257" y="3429610"/>
              <a:ext cx="1008100" cy="91458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715357" y="3464541"/>
              <a:ext cx="465155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310819" y="3213667"/>
              <a:ext cx="142880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14026" y="3213667"/>
              <a:ext cx="142880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33223" y="2205407"/>
              <a:ext cx="144467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636431" y="2205407"/>
              <a:ext cx="144467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162075" y="2205407"/>
              <a:ext cx="144468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365282" y="2205407"/>
              <a:ext cx="144468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632317" y="4077437"/>
              <a:ext cx="142880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835524" y="4077437"/>
              <a:ext cx="142880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432609" y="4128247"/>
              <a:ext cx="142880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635816" y="4128247"/>
              <a:ext cx="142880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4560715" y="3383564"/>
              <a:ext cx="46039" cy="460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3" name="直接连接符 42"/>
            <p:cNvCxnSpPr>
              <a:stCxn id="29" idx="1"/>
              <a:endCxn id="47" idx="3"/>
            </p:cNvCxnSpPr>
            <p:nvPr/>
          </p:nvCxnSpPr>
          <p:spPr>
            <a:xfrm>
              <a:off x="514026" y="3429610"/>
              <a:ext cx="8142591" cy="17466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8512149" y="3231133"/>
              <a:ext cx="144468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715357" y="3231133"/>
              <a:ext cx="144468" cy="4318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4560715" y="1557579"/>
              <a:ext cx="38101" cy="417594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24" name="TextBox 55"/>
            <p:cNvSpPr txBox="1">
              <a:spLocks noChangeArrowheads="1"/>
            </p:cNvSpPr>
            <p:nvPr/>
          </p:nvSpPr>
          <p:spPr bwMode="auto">
            <a:xfrm>
              <a:off x="251520" y="2684936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B1</a:t>
              </a:r>
              <a:endParaRPr lang="zh-CN" altLang="en-US" b="1"/>
            </a:p>
          </p:txBody>
        </p:sp>
        <p:sp>
          <p:nvSpPr>
            <p:cNvPr id="29725" name="TextBox 56"/>
            <p:cNvSpPr txBox="1">
              <a:spLocks noChangeArrowheads="1"/>
            </p:cNvSpPr>
            <p:nvPr/>
          </p:nvSpPr>
          <p:spPr bwMode="auto">
            <a:xfrm>
              <a:off x="1403648" y="170080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B2</a:t>
              </a:r>
              <a:endParaRPr lang="zh-CN" altLang="en-US" b="1"/>
            </a:p>
          </p:txBody>
        </p:sp>
        <p:sp>
          <p:nvSpPr>
            <p:cNvPr id="29726" name="TextBox 57"/>
            <p:cNvSpPr txBox="1">
              <a:spLocks noChangeArrowheads="1"/>
            </p:cNvSpPr>
            <p:nvPr/>
          </p:nvSpPr>
          <p:spPr bwMode="auto">
            <a:xfrm>
              <a:off x="3127701" y="170080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B3</a:t>
              </a:r>
              <a:endParaRPr lang="zh-CN" altLang="en-US" b="1"/>
            </a:p>
          </p:txBody>
        </p:sp>
        <p:sp>
          <p:nvSpPr>
            <p:cNvPr id="29727" name="TextBox 58"/>
            <p:cNvSpPr txBox="1">
              <a:spLocks noChangeArrowheads="1"/>
            </p:cNvSpPr>
            <p:nvPr/>
          </p:nvSpPr>
          <p:spPr bwMode="auto">
            <a:xfrm>
              <a:off x="5601746" y="4725144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B4</a:t>
              </a:r>
              <a:endParaRPr lang="zh-CN" altLang="en-US" b="1"/>
            </a:p>
          </p:txBody>
        </p:sp>
        <p:sp>
          <p:nvSpPr>
            <p:cNvPr id="29728" name="TextBox 59"/>
            <p:cNvSpPr txBox="1">
              <a:spLocks noChangeArrowheads="1"/>
            </p:cNvSpPr>
            <p:nvPr/>
          </p:nvSpPr>
          <p:spPr bwMode="auto">
            <a:xfrm>
              <a:off x="7401946" y="4725144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B5</a:t>
              </a:r>
              <a:endParaRPr lang="zh-CN" altLang="en-US" b="1"/>
            </a:p>
          </p:txBody>
        </p:sp>
        <p:sp>
          <p:nvSpPr>
            <p:cNvPr id="29729" name="TextBox 60"/>
            <p:cNvSpPr txBox="1">
              <a:spLocks noChangeArrowheads="1"/>
            </p:cNvSpPr>
            <p:nvPr/>
          </p:nvSpPr>
          <p:spPr bwMode="auto">
            <a:xfrm>
              <a:off x="8524125" y="3876312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B6</a:t>
              </a:r>
              <a:endParaRPr lang="zh-CN" altLang="en-US" b="1"/>
            </a:p>
          </p:txBody>
        </p:sp>
        <p:sp>
          <p:nvSpPr>
            <p:cNvPr id="63" name="矩形 62"/>
            <p:cNvSpPr/>
            <p:nvPr/>
          </p:nvSpPr>
          <p:spPr>
            <a:xfrm rot="2666730">
              <a:off x="3616117" y="2449930"/>
              <a:ext cx="133355" cy="3223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 rot="2666730">
              <a:off x="3768522" y="2602360"/>
              <a:ext cx="133355" cy="3223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 rot="2666730">
              <a:off x="5241777" y="3890075"/>
              <a:ext cx="133355" cy="3223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 rot="2666730">
              <a:off x="5394183" y="4042505"/>
              <a:ext cx="133355" cy="3223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734" name="TextBox 78"/>
            <p:cNvSpPr txBox="1">
              <a:spLocks noChangeArrowheads="1"/>
            </p:cNvSpPr>
            <p:nvPr/>
          </p:nvSpPr>
          <p:spPr bwMode="auto">
            <a:xfrm rot="2570528">
              <a:off x="3534535" y="2168254"/>
              <a:ext cx="64953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b="1"/>
                <a:t>BDSL1</a:t>
              </a:r>
              <a:endParaRPr lang="zh-CN" altLang="en-US" sz="1100" b="1"/>
            </a:p>
          </p:txBody>
        </p:sp>
        <p:sp>
          <p:nvSpPr>
            <p:cNvPr id="29735" name="TextBox 79"/>
            <p:cNvSpPr txBox="1">
              <a:spLocks noChangeArrowheads="1"/>
            </p:cNvSpPr>
            <p:nvPr/>
          </p:nvSpPr>
          <p:spPr bwMode="auto">
            <a:xfrm rot="2570528">
              <a:off x="3947717" y="2538600"/>
              <a:ext cx="64953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b="1"/>
                <a:t>BDSL2</a:t>
              </a:r>
              <a:endParaRPr lang="zh-CN" altLang="en-US" sz="1100" b="1"/>
            </a:p>
          </p:txBody>
        </p:sp>
        <p:sp>
          <p:nvSpPr>
            <p:cNvPr id="29736" name="TextBox 80"/>
            <p:cNvSpPr txBox="1">
              <a:spLocks noChangeArrowheads="1"/>
            </p:cNvSpPr>
            <p:nvPr/>
          </p:nvSpPr>
          <p:spPr bwMode="auto">
            <a:xfrm rot="2570528">
              <a:off x="4512949" y="4128720"/>
              <a:ext cx="6655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b="1"/>
                <a:t>BDSR2</a:t>
              </a:r>
              <a:endParaRPr lang="zh-CN" altLang="en-US" sz="1100" b="1"/>
            </a:p>
          </p:txBody>
        </p:sp>
        <p:sp>
          <p:nvSpPr>
            <p:cNvPr id="29737" name="TextBox 81"/>
            <p:cNvSpPr txBox="1">
              <a:spLocks noChangeArrowheads="1"/>
            </p:cNvSpPr>
            <p:nvPr/>
          </p:nvSpPr>
          <p:spPr bwMode="auto">
            <a:xfrm rot="2570528">
              <a:off x="4926131" y="4499066"/>
              <a:ext cx="66556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b="1"/>
                <a:t>BDSR1</a:t>
              </a:r>
              <a:endParaRPr lang="zh-CN" altLang="en-US" sz="1100" b="1"/>
            </a:p>
          </p:txBody>
        </p:sp>
        <p:sp>
          <p:nvSpPr>
            <p:cNvPr id="29738" name="TextBox 82"/>
            <p:cNvSpPr txBox="1">
              <a:spLocks noChangeArrowheads="1"/>
            </p:cNvSpPr>
            <p:nvPr/>
          </p:nvSpPr>
          <p:spPr bwMode="auto">
            <a:xfrm>
              <a:off x="718314" y="3138939"/>
              <a:ext cx="78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15mrad</a:t>
              </a:r>
              <a:endParaRPr lang="zh-CN" alt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39" name="TextBox 101"/>
            <p:cNvSpPr txBox="1">
              <a:spLocks noChangeArrowheads="1"/>
            </p:cNvSpPr>
            <p:nvPr/>
          </p:nvSpPr>
          <p:spPr bwMode="auto">
            <a:xfrm>
              <a:off x="5127087" y="3275111"/>
              <a:ext cx="2260575" cy="3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Full crossing angle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直接连接符 106"/>
            <p:cNvCxnSpPr>
              <a:stCxn id="28" idx="3"/>
            </p:cNvCxnSpPr>
            <p:nvPr/>
          </p:nvCxnSpPr>
          <p:spPr>
            <a:xfrm>
              <a:off x="453699" y="3429610"/>
              <a:ext cx="0" cy="230391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1506251" y="4379122"/>
              <a:ext cx="0" cy="106701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3449424" y="4391824"/>
              <a:ext cx="14288" cy="105430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箭头连接符 119"/>
            <p:cNvCxnSpPr/>
            <p:nvPr/>
          </p:nvCxnSpPr>
          <p:spPr>
            <a:xfrm>
              <a:off x="453699" y="4911039"/>
              <a:ext cx="105255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21"/>
            <p:cNvCxnSpPr/>
            <p:nvPr/>
          </p:nvCxnSpPr>
          <p:spPr>
            <a:xfrm>
              <a:off x="1506251" y="4918978"/>
              <a:ext cx="193047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/>
            <p:cNvCxnSpPr/>
            <p:nvPr/>
          </p:nvCxnSpPr>
          <p:spPr>
            <a:xfrm flipV="1">
              <a:off x="3485937" y="4911039"/>
              <a:ext cx="1108116" cy="793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/>
            <p:nvPr/>
          </p:nvCxnSpPr>
          <p:spPr>
            <a:xfrm>
              <a:off x="3835200" y="2948503"/>
              <a:ext cx="592160" cy="5604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1882502" y="4958674"/>
              <a:ext cx="993812" cy="4144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050" b="1" dirty="0"/>
                <a:t>10FODOSTR</a:t>
              </a:r>
            </a:p>
            <a:p>
              <a:pPr algn="ctr">
                <a:defRPr/>
              </a:pPr>
              <a:r>
                <a:rPr lang="en-US" altLang="zh-CN" sz="1050" b="1" dirty="0"/>
                <a:t>472.0m</a:t>
              </a:r>
              <a:endParaRPr lang="zh-CN" altLang="en-US" sz="105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 rot="2696066">
              <a:off x="401310" y="4017100"/>
              <a:ext cx="992224" cy="416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050" b="1" dirty="0"/>
                <a:t>11FODOSTR</a:t>
              </a:r>
            </a:p>
            <a:p>
              <a:pPr algn="ctr">
                <a:defRPr/>
              </a:pPr>
              <a:r>
                <a:rPr lang="en-US" altLang="zh-CN" sz="1050" b="1" dirty="0"/>
                <a:t>519.2m</a:t>
              </a:r>
              <a:endParaRPr lang="zh-CN" altLang="en-US" sz="105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 rot="2714610">
              <a:off x="3047869" y="3200907"/>
              <a:ext cx="1321678" cy="4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050" b="1" dirty="0" smtClean="0"/>
                <a:t>10.5FODOSTRIP</a:t>
              </a:r>
              <a:endParaRPr lang="en-US" altLang="zh-CN" sz="1050" b="1" dirty="0"/>
            </a:p>
            <a:p>
              <a:pPr algn="ctr">
                <a:defRPr/>
              </a:pPr>
              <a:r>
                <a:rPr lang="en-US" altLang="zh-CN" sz="1050" b="1" dirty="0"/>
                <a:t>502.6m</a:t>
              </a:r>
              <a:endParaRPr lang="zh-CN" altLang="en-US" sz="1050" b="1" dirty="0"/>
            </a:p>
          </p:txBody>
        </p:sp>
        <p:cxnSp>
          <p:nvCxnSpPr>
            <p:cNvPr id="135" name="直接箭头连接符 134"/>
            <p:cNvCxnSpPr/>
            <p:nvPr/>
          </p:nvCxnSpPr>
          <p:spPr>
            <a:xfrm flipV="1">
              <a:off x="1882502" y="3464541"/>
              <a:ext cx="0" cy="8796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1" name="TextBox 138"/>
            <p:cNvSpPr txBox="1">
              <a:spLocks noChangeArrowheads="1"/>
            </p:cNvSpPr>
            <p:nvPr/>
          </p:nvSpPr>
          <p:spPr bwMode="auto">
            <a:xfrm>
              <a:off x="1895866" y="3727098"/>
              <a:ext cx="7889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/>
                <a:t>7.7877m</a:t>
              </a:r>
              <a:endParaRPr lang="zh-CN" altLang="en-US" sz="1200" b="1"/>
            </a:p>
          </p:txBody>
        </p:sp>
        <p:cxnSp>
          <p:nvCxnSpPr>
            <p:cNvPr id="142" name="直接箭头连接符 141"/>
            <p:cNvCxnSpPr/>
            <p:nvPr/>
          </p:nvCxnSpPr>
          <p:spPr>
            <a:xfrm>
              <a:off x="467988" y="5517584"/>
              <a:ext cx="413082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3" name="TextBox 145"/>
            <p:cNvSpPr txBox="1">
              <a:spLocks noChangeArrowheads="1"/>
            </p:cNvSpPr>
            <p:nvPr/>
          </p:nvSpPr>
          <p:spPr bwMode="auto">
            <a:xfrm>
              <a:off x="1969648" y="5570127"/>
              <a:ext cx="9909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/>
                <a:t>1683.25m</a:t>
              </a:r>
              <a:endParaRPr lang="zh-CN" altLang="en-US" b="1"/>
            </a:p>
          </p:txBody>
        </p:sp>
        <p:sp>
          <p:nvSpPr>
            <p:cNvPr id="29754" name="TextBox 146"/>
            <p:cNvSpPr txBox="1">
              <a:spLocks noChangeArrowheads="1"/>
            </p:cNvSpPr>
            <p:nvPr/>
          </p:nvSpPr>
          <p:spPr bwMode="auto">
            <a:xfrm>
              <a:off x="7481410" y="5704551"/>
              <a:ext cx="992616" cy="73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Version0.0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>
                  <a:latin typeface="Times New Roman" pitchFamily="18" charset="0"/>
                  <a:cs typeface="Times New Roman" pitchFamily="18" charset="0"/>
                </a:rPr>
                <a:t>2015.10.12</a:t>
              </a:r>
              <a:endParaRPr lang="zh-CN" alt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7538" y="358230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endParaRPr lang="zh-CN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2988" y="309563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Orbit   (DR_RING_e1) Version0.0 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/>
        </p:nvGraphicFramePr>
        <p:xfrm>
          <a:off x="-19400" y="4221088"/>
          <a:ext cx="9144000" cy="246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35050"/>
            <a:ext cx="410527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942975"/>
            <a:ext cx="4205288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7450" y="417513"/>
            <a:ext cx="7162800" cy="5635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 </a:t>
            </a:r>
            <a:r>
              <a:rPr lang="en-US" altLang="zh-CN" dirty="0" smtClean="0">
                <a:solidFill>
                  <a:srgbClr val="0033CC"/>
                </a:solidFill>
              </a:rPr>
              <a:t>DR_RING_e1hL_IP)  Version0.0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/>
        </p:nvGraphicFramePr>
        <p:xfrm>
          <a:off x="0" y="4697760"/>
          <a:ext cx="9144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43815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012825"/>
            <a:ext cx="4233863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Dipole Strength  Version0.0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22891"/>
              </p:ext>
            </p:extLst>
          </p:nvPr>
        </p:nvGraphicFramePr>
        <p:xfrm>
          <a:off x="250825" y="1700213"/>
          <a:ext cx="8713786" cy="493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23"/>
                <a:gridCol w="1431294"/>
                <a:gridCol w="747154"/>
                <a:gridCol w="1089223"/>
                <a:gridCol w="1089223"/>
                <a:gridCol w="1089223"/>
                <a:gridCol w="1089223"/>
                <a:gridCol w="1089223"/>
              </a:tblGrid>
              <a:tr h="91457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</a:t>
                      </a:r>
                    </a:p>
                    <a:p>
                      <a:r>
                        <a:rPr lang="en-US" altLang="zh-CN" sz="1800" dirty="0" smtClean="0"/>
                        <a:t>(T/m)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/m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3.506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5590.42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0.07155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685.173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34.9578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2613.33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0.15306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1465.71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74.7813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2613.33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0.15306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1465.71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74.7813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2.499894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7840.33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0.05102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488.551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24.9261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BDSL1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-19.865386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986.641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0.40542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3882.26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198.075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BDSL2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29.865598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656.273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0.60950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5836.59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297.785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BDSR2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-29.865598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656.273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0.60950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2836.59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297.785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BDSR1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19.865686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986.641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0.40542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3882.26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198.075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-2.499894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7840.33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smtClean="0"/>
                        <a:t>0.05102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488.551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24.9261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2613.33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0.15306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1465.71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74.7831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583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2613.33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0.15306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1465.71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74.7831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Survey Ring   Version0.0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24400"/>
            <a:ext cx="9144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43000"/>
            <a:ext cx="541020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878</Words>
  <Application>Microsoft Office PowerPoint</Application>
  <PresentationFormat>全屏显示(4:3)</PresentationFormat>
  <Paragraphs>493</Paragraphs>
  <Slides>24</Slides>
  <Notes>20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085TGp_global12_v3</vt:lpstr>
      <vt:lpstr>Office 主题​​</vt:lpstr>
      <vt:lpstr>Image</vt:lpstr>
      <vt:lpstr>Microsoft Office Excel Chart</vt:lpstr>
      <vt:lpstr>CEPC Partial Double Ring Lattice </vt:lpstr>
      <vt:lpstr>Outline</vt:lpstr>
      <vt:lpstr>Local double beam pipe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</dc:title>
  <dc:creator>SuFeng</dc:creator>
  <cp:lastModifiedBy>SuFeng</cp:lastModifiedBy>
  <cp:revision>159</cp:revision>
  <dcterms:created xsi:type="dcterms:W3CDTF">2015-10-10T08:28:55Z</dcterms:created>
  <dcterms:modified xsi:type="dcterms:W3CDTF">2015-10-16T00:30:48Z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