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FMA analysis of CEPC V1 lattice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Dou Wang,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Yuan Zhang,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Zhe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Duan</a:t>
            </a:r>
            <a:r>
              <a:rPr lang="en-US" altLang="zh-CN" dirty="0" smtClean="0"/>
              <a:t>, Feng Su,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CEPC AP meeting, 20151016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21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FFS_3.0mm_v1_Mar_2015</a:t>
            </a:r>
            <a:r>
              <a:rPr lang="zh-CN" altLang="en-US" b="1" dirty="0"/>
              <a:t/>
            </a:r>
            <a:br>
              <a:rPr lang="zh-CN" altLang="en-US" b="1" dirty="0"/>
            </a:b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916832"/>
            <a:ext cx="784701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89" y="4077071"/>
            <a:ext cx="3785316" cy="237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80048"/>
            <a:ext cx="3717946" cy="2173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10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from AT</a:t>
            </a:r>
            <a:endParaRPr lang="zh-CN" altLang="en-US" dirty="0"/>
          </a:p>
        </p:txBody>
      </p:sp>
      <p:pic>
        <p:nvPicPr>
          <p:cNvPr id="1026" name="Picture 2" descr="E:\50km_Circular_collider\Chou\IR group\2015.03betay-3mm\CEPC_V1\Q_delt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" y="1772816"/>
            <a:ext cx="9009064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0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FMA </a:t>
            </a:r>
            <a:endParaRPr lang="zh-CN" altLang="en-US" dirty="0"/>
          </a:p>
        </p:txBody>
      </p:sp>
      <p:pic>
        <p:nvPicPr>
          <p:cNvPr id="2050" name="Picture 2" descr="E:\50km_Circular_collider\Chou\IR group\2015.03betay-3mm\CEPC_V1\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5126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24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foot</a:t>
            </a:r>
            <a:endParaRPr lang="zh-CN" altLang="en-US" dirty="0"/>
          </a:p>
        </p:txBody>
      </p:sp>
      <p:pic>
        <p:nvPicPr>
          <p:cNvPr id="3074" name="Picture 2" descr="E:\50km_Circular_collider\Chou\IR group\2015.03betay-3mm\CEPC_V1\tune fo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44824"/>
            <a:ext cx="5334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04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shift with amplitude</a:t>
            </a:r>
            <a:endParaRPr lang="zh-CN" altLang="en-US" dirty="0"/>
          </a:p>
        </p:txBody>
      </p:sp>
      <p:pic>
        <p:nvPicPr>
          <p:cNvPr id="4098" name="Picture 2" descr="E:\50km_Circular_collider\Chou\IR group\2015.03betay-3mm\CEPC_V1\F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820472" cy="458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04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全屏显示(4:3)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FMA analysis of CEPC V1 lattice</vt:lpstr>
      <vt:lpstr>FFS_3.0mm_v1_Mar_2015 </vt:lpstr>
      <vt:lpstr>Chromaticity from AT</vt:lpstr>
      <vt:lpstr>FMA </vt:lpstr>
      <vt:lpstr>Tune foot</vt:lpstr>
      <vt:lpstr>Tune shift with amplitude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FMA analysis of CEPC V1 lattice</dc:title>
  <dc:creator>Dou</dc:creator>
  <cp:lastModifiedBy>Dou</cp:lastModifiedBy>
  <cp:revision>5</cp:revision>
  <dcterms:created xsi:type="dcterms:W3CDTF">2015-10-15T08:59:56Z</dcterms:created>
  <dcterms:modified xsi:type="dcterms:W3CDTF">2015-10-15T09:21:59Z</dcterms:modified>
</cp:coreProperties>
</file>