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1"/>
  </p:notesMasterIdLst>
  <p:sldIdLst>
    <p:sldId id="257" r:id="rId3"/>
    <p:sldId id="258" r:id="rId4"/>
    <p:sldId id="272" r:id="rId5"/>
    <p:sldId id="289" r:id="rId6"/>
    <p:sldId id="282" r:id="rId7"/>
    <p:sldId id="283" r:id="rId8"/>
    <p:sldId id="285" r:id="rId9"/>
    <p:sldId id="287" r:id="rId10"/>
    <p:sldId id="286" r:id="rId11"/>
    <p:sldId id="303" r:id="rId12"/>
    <p:sldId id="301" r:id="rId13"/>
    <p:sldId id="305" r:id="rId14"/>
    <p:sldId id="306" r:id="rId15"/>
    <p:sldId id="302" r:id="rId16"/>
    <p:sldId id="293" r:id="rId17"/>
    <p:sldId id="300" r:id="rId18"/>
    <p:sldId id="299" r:id="rId19"/>
    <p:sldId id="297" r:id="rId20"/>
    <p:sldId id="295" r:id="rId21"/>
    <p:sldId id="296" r:id="rId22"/>
    <p:sldId id="291" r:id="rId23"/>
    <p:sldId id="292" r:id="rId24"/>
    <p:sldId id="294" r:id="rId25"/>
    <p:sldId id="298" r:id="rId26"/>
    <p:sldId id="274" r:id="rId27"/>
    <p:sldId id="273" r:id="rId28"/>
    <p:sldId id="262" r:id="rId29"/>
    <p:sldId id="307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'v0.3-new'!$O$1</c:f>
              <c:strCache>
                <c:ptCount val="1"/>
                <c:pt idx="0">
                  <c:v>X(m)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'v0.3-new'!$N$2:$N$823</c:f>
              <c:numCache>
                <c:formatCode>General</c:formatCode>
                <c:ptCount val="822"/>
                <c:pt idx="0">
                  <c:v>1</c:v>
                </c:pt>
                <c:pt idx="1">
                  <c:v>4.0790449999999998</c:v>
                </c:pt>
                <c:pt idx="2">
                  <c:v>8.9790449999999993</c:v>
                </c:pt>
                <c:pt idx="3">
                  <c:v>13.879045</c:v>
                </c:pt>
                <c:pt idx="4">
                  <c:v>18.779045</c:v>
                </c:pt>
                <c:pt idx="5">
                  <c:v>23.679044999999999</c:v>
                </c:pt>
                <c:pt idx="6">
                  <c:v>26.758088999999998</c:v>
                </c:pt>
                <c:pt idx="7">
                  <c:v>28.758088999999998</c:v>
                </c:pt>
                <c:pt idx="8">
                  <c:v>31.837133999999999</c:v>
                </c:pt>
                <c:pt idx="9">
                  <c:v>36.737133</c:v>
                </c:pt>
                <c:pt idx="10">
                  <c:v>41.637132999999999</c:v>
                </c:pt>
                <c:pt idx="11">
                  <c:v>46.537132999999997</c:v>
                </c:pt>
                <c:pt idx="12">
                  <c:v>51.437131999999998</c:v>
                </c:pt>
                <c:pt idx="13">
                  <c:v>54.516176999999999</c:v>
                </c:pt>
                <c:pt idx="14">
                  <c:v>56.516176000000002</c:v>
                </c:pt>
                <c:pt idx="15">
                  <c:v>59.595221000000002</c:v>
                </c:pt>
                <c:pt idx="16">
                  <c:v>64.495220000000003</c:v>
                </c:pt>
                <c:pt idx="17">
                  <c:v>69.395218999999997</c:v>
                </c:pt>
                <c:pt idx="18">
                  <c:v>74.295218000000006</c:v>
                </c:pt>
                <c:pt idx="19">
                  <c:v>79.195217</c:v>
                </c:pt>
                <c:pt idx="20">
                  <c:v>82.274260999999996</c:v>
                </c:pt>
                <c:pt idx="21">
                  <c:v>84.274259999999998</c:v>
                </c:pt>
                <c:pt idx="22">
                  <c:v>87.353303999999994</c:v>
                </c:pt>
                <c:pt idx="23">
                  <c:v>92.253302000000005</c:v>
                </c:pt>
                <c:pt idx="24">
                  <c:v>97.153300999999999</c:v>
                </c:pt>
                <c:pt idx="25">
                  <c:v>102.053299</c:v>
                </c:pt>
                <c:pt idx="26">
                  <c:v>106.95329599999999</c:v>
                </c:pt>
                <c:pt idx="27">
                  <c:v>110.03234</c:v>
                </c:pt>
                <c:pt idx="28">
                  <c:v>111.03233899999999</c:v>
                </c:pt>
                <c:pt idx="29">
                  <c:v>112.03233899999999</c:v>
                </c:pt>
                <c:pt idx="30">
                  <c:v>135.632327</c:v>
                </c:pt>
                <c:pt idx="31">
                  <c:v>136.63232600000001</c:v>
                </c:pt>
                <c:pt idx="32">
                  <c:v>137.63232600000001</c:v>
                </c:pt>
                <c:pt idx="33">
                  <c:v>161.232314</c:v>
                </c:pt>
                <c:pt idx="34">
                  <c:v>162.232313</c:v>
                </c:pt>
                <c:pt idx="35">
                  <c:v>163.232313</c:v>
                </c:pt>
                <c:pt idx="36">
                  <c:v>186.832301</c:v>
                </c:pt>
                <c:pt idx="37">
                  <c:v>187.832301</c:v>
                </c:pt>
                <c:pt idx="38">
                  <c:v>188.8323</c:v>
                </c:pt>
                <c:pt idx="39">
                  <c:v>212.432288</c:v>
                </c:pt>
                <c:pt idx="40">
                  <c:v>213.432288</c:v>
                </c:pt>
                <c:pt idx="41">
                  <c:v>214.432287</c:v>
                </c:pt>
                <c:pt idx="42">
                  <c:v>238.032276</c:v>
                </c:pt>
                <c:pt idx="43">
                  <c:v>239.032275</c:v>
                </c:pt>
                <c:pt idx="44">
                  <c:v>240.032275</c:v>
                </c:pt>
                <c:pt idx="45">
                  <c:v>263.63226300000002</c:v>
                </c:pt>
                <c:pt idx="46">
                  <c:v>264.63226200000003</c:v>
                </c:pt>
                <c:pt idx="47">
                  <c:v>265.63226200000003</c:v>
                </c:pt>
                <c:pt idx="48">
                  <c:v>289.23225000000002</c:v>
                </c:pt>
                <c:pt idx="49">
                  <c:v>290.23224900000002</c:v>
                </c:pt>
                <c:pt idx="50">
                  <c:v>291.23224900000002</c:v>
                </c:pt>
                <c:pt idx="51">
                  <c:v>314.83223700000002</c:v>
                </c:pt>
                <c:pt idx="52">
                  <c:v>315.83223700000002</c:v>
                </c:pt>
                <c:pt idx="53">
                  <c:v>316.83223600000002</c:v>
                </c:pt>
                <c:pt idx="54">
                  <c:v>340.43222400000002</c:v>
                </c:pt>
                <c:pt idx="55">
                  <c:v>341.43222400000002</c:v>
                </c:pt>
                <c:pt idx="56">
                  <c:v>342.43222300000002</c:v>
                </c:pt>
                <c:pt idx="57">
                  <c:v>366.03221200000002</c:v>
                </c:pt>
                <c:pt idx="58">
                  <c:v>367.03221100000002</c:v>
                </c:pt>
                <c:pt idx="59">
                  <c:v>368.03221100000002</c:v>
                </c:pt>
                <c:pt idx="60">
                  <c:v>370.03221000000002</c:v>
                </c:pt>
                <c:pt idx="61">
                  <c:v>389.63216399999999</c:v>
                </c:pt>
                <c:pt idx="62">
                  <c:v>391.63215400000001</c:v>
                </c:pt>
                <c:pt idx="63">
                  <c:v>392.63214900000003</c:v>
                </c:pt>
                <c:pt idx="64">
                  <c:v>393.63214499999998</c:v>
                </c:pt>
                <c:pt idx="65">
                  <c:v>395.63213500000001</c:v>
                </c:pt>
                <c:pt idx="66">
                  <c:v>415.23195900000002</c:v>
                </c:pt>
                <c:pt idx="67">
                  <c:v>417.23193099999997</c:v>
                </c:pt>
                <c:pt idx="68">
                  <c:v>418.23191700000001</c:v>
                </c:pt>
                <c:pt idx="69">
                  <c:v>419.23190399999999</c:v>
                </c:pt>
                <c:pt idx="70">
                  <c:v>442.83157799999998</c:v>
                </c:pt>
                <c:pt idx="71">
                  <c:v>443.83156400000001</c:v>
                </c:pt>
                <c:pt idx="72">
                  <c:v>444.83154999999999</c:v>
                </c:pt>
                <c:pt idx="73">
                  <c:v>468.43122399999999</c:v>
                </c:pt>
                <c:pt idx="74">
                  <c:v>469.43121000000002</c:v>
                </c:pt>
                <c:pt idx="75">
                  <c:v>470.431196</c:v>
                </c:pt>
                <c:pt idx="76">
                  <c:v>472.43116900000001</c:v>
                </c:pt>
                <c:pt idx="77">
                  <c:v>492.03074400000003</c:v>
                </c:pt>
                <c:pt idx="78">
                  <c:v>494.03068300000001</c:v>
                </c:pt>
                <c:pt idx="79">
                  <c:v>495.03065199999998</c:v>
                </c:pt>
                <c:pt idx="80">
                  <c:v>496.030621</c:v>
                </c:pt>
                <c:pt idx="81">
                  <c:v>498.03055999999998</c:v>
                </c:pt>
                <c:pt idx="82">
                  <c:v>517.62974099999997</c:v>
                </c:pt>
                <c:pt idx="83">
                  <c:v>519.62963300000001</c:v>
                </c:pt>
                <c:pt idx="84">
                  <c:v>520.62957900000004</c:v>
                </c:pt>
                <c:pt idx="85">
                  <c:v>521.62952499999994</c:v>
                </c:pt>
                <c:pt idx="86">
                  <c:v>545.22824800000001</c:v>
                </c:pt>
                <c:pt idx="87">
                  <c:v>546.22819400000003</c:v>
                </c:pt>
                <c:pt idx="88">
                  <c:v>547.22814000000005</c:v>
                </c:pt>
                <c:pt idx="89">
                  <c:v>570.826864</c:v>
                </c:pt>
                <c:pt idx="90">
                  <c:v>571.82681000000002</c:v>
                </c:pt>
                <c:pt idx="91">
                  <c:v>572.82675600000005</c:v>
                </c:pt>
                <c:pt idx="92">
                  <c:v>574.82664799999998</c:v>
                </c:pt>
                <c:pt idx="93">
                  <c:v>594.42533600000002</c:v>
                </c:pt>
                <c:pt idx="94">
                  <c:v>596.42517499999997</c:v>
                </c:pt>
                <c:pt idx="95">
                  <c:v>597.42509500000006</c:v>
                </c:pt>
                <c:pt idx="96">
                  <c:v>598.42501400000003</c:v>
                </c:pt>
                <c:pt idx="97">
                  <c:v>600.42485299999998</c:v>
                </c:pt>
                <c:pt idx="98">
                  <c:v>620.02296899999999</c:v>
                </c:pt>
                <c:pt idx="99">
                  <c:v>622.02274399999999</c:v>
                </c:pt>
                <c:pt idx="100">
                  <c:v>623.02263100000005</c:v>
                </c:pt>
                <c:pt idx="101">
                  <c:v>624.02251899999999</c:v>
                </c:pt>
                <c:pt idx="102">
                  <c:v>647.61986400000001</c:v>
                </c:pt>
                <c:pt idx="103">
                  <c:v>648.61975099999995</c:v>
                </c:pt>
                <c:pt idx="104">
                  <c:v>649.61963900000001</c:v>
                </c:pt>
                <c:pt idx="105">
                  <c:v>673.21698400000002</c:v>
                </c:pt>
                <c:pt idx="106">
                  <c:v>674.21687099999997</c:v>
                </c:pt>
                <c:pt idx="107">
                  <c:v>675.21675900000002</c:v>
                </c:pt>
                <c:pt idx="108">
                  <c:v>698.81410400000004</c:v>
                </c:pt>
                <c:pt idx="109">
                  <c:v>699.81399099999999</c:v>
                </c:pt>
                <c:pt idx="110">
                  <c:v>700.81387900000004</c:v>
                </c:pt>
                <c:pt idx="111">
                  <c:v>724.41122399999995</c:v>
                </c:pt>
                <c:pt idx="112">
                  <c:v>725.41111100000001</c:v>
                </c:pt>
                <c:pt idx="113">
                  <c:v>726.41099899999995</c:v>
                </c:pt>
                <c:pt idx="114">
                  <c:v>750.00834399999997</c:v>
                </c:pt>
                <c:pt idx="115">
                  <c:v>751.00823100000002</c:v>
                </c:pt>
                <c:pt idx="116">
                  <c:v>752.00811899999997</c:v>
                </c:pt>
                <c:pt idx="117">
                  <c:v>775.60546399999998</c:v>
                </c:pt>
                <c:pt idx="118">
                  <c:v>776.60535100000004</c:v>
                </c:pt>
                <c:pt idx="119">
                  <c:v>777.60523899999998</c:v>
                </c:pt>
                <c:pt idx="120">
                  <c:v>801.202584</c:v>
                </c:pt>
                <c:pt idx="121">
                  <c:v>802.20247099999995</c:v>
                </c:pt>
                <c:pt idx="122">
                  <c:v>803.202359</c:v>
                </c:pt>
                <c:pt idx="123">
                  <c:v>826.79970400000002</c:v>
                </c:pt>
                <c:pt idx="124">
                  <c:v>827.79959099999996</c:v>
                </c:pt>
                <c:pt idx="125">
                  <c:v>828.79947900000002</c:v>
                </c:pt>
                <c:pt idx="126">
                  <c:v>852.39682400000004</c:v>
                </c:pt>
                <c:pt idx="127">
                  <c:v>853.39671199999998</c:v>
                </c:pt>
                <c:pt idx="128">
                  <c:v>854.39659900000004</c:v>
                </c:pt>
                <c:pt idx="129">
                  <c:v>877.99394400000006</c:v>
                </c:pt>
                <c:pt idx="130">
                  <c:v>878.993832</c:v>
                </c:pt>
                <c:pt idx="131">
                  <c:v>879.99371900000006</c:v>
                </c:pt>
                <c:pt idx="132">
                  <c:v>903.59106399999996</c:v>
                </c:pt>
                <c:pt idx="133">
                  <c:v>904.59095200000002</c:v>
                </c:pt>
                <c:pt idx="134">
                  <c:v>905.59083899999996</c:v>
                </c:pt>
                <c:pt idx="135">
                  <c:v>929.18818399999998</c:v>
                </c:pt>
                <c:pt idx="136">
                  <c:v>930.18807200000003</c:v>
                </c:pt>
                <c:pt idx="137">
                  <c:v>931.18795899999998</c:v>
                </c:pt>
                <c:pt idx="138">
                  <c:v>933.18773399999998</c:v>
                </c:pt>
                <c:pt idx="139">
                  <c:v>952.78587600000003</c:v>
                </c:pt>
                <c:pt idx="140">
                  <c:v>954.78571999999997</c:v>
                </c:pt>
                <c:pt idx="141">
                  <c:v>955.78564200000005</c:v>
                </c:pt>
                <c:pt idx="142">
                  <c:v>956.78556400000002</c:v>
                </c:pt>
                <c:pt idx="143">
                  <c:v>958.78540799999996</c:v>
                </c:pt>
                <c:pt idx="144">
                  <c:v>978.38416199999995</c:v>
                </c:pt>
                <c:pt idx="145">
                  <c:v>980.38406199999997</c:v>
                </c:pt>
                <c:pt idx="146">
                  <c:v>981.38401199999998</c:v>
                </c:pt>
                <c:pt idx="147">
                  <c:v>982.383962</c:v>
                </c:pt>
                <c:pt idx="148">
                  <c:v>1005.982782</c:v>
                </c:pt>
                <c:pt idx="149">
                  <c:v>1006.9827320000001</c:v>
                </c:pt>
                <c:pt idx="150">
                  <c:v>1007.982682</c:v>
                </c:pt>
                <c:pt idx="151">
                  <c:v>1031.581502</c:v>
                </c:pt>
                <c:pt idx="152">
                  <c:v>1032.5814519999999</c:v>
                </c:pt>
                <c:pt idx="153">
                  <c:v>1033.581402</c:v>
                </c:pt>
                <c:pt idx="154">
                  <c:v>1035.5813020000001</c:v>
                </c:pt>
                <c:pt idx="155">
                  <c:v>1055.1805469999999</c:v>
                </c:pt>
                <c:pt idx="156">
                  <c:v>1057.1804910000001</c:v>
                </c:pt>
                <c:pt idx="157">
                  <c:v>1058.180462</c:v>
                </c:pt>
                <c:pt idx="158">
                  <c:v>1059.1804340000001</c:v>
                </c:pt>
                <c:pt idx="159">
                  <c:v>1061.180378</c:v>
                </c:pt>
                <c:pt idx="160">
                  <c:v>1080.77999</c:v>
                </c:pt>
                <c:pt idx="161">
                  <c:v>1082.7799649999999</c:v>
                </c:pt>
                <c:pt idx="162">
                  <c:v>1083.779953</c:v>
                </c:pt>
                <c:pt idx="163">
                  <c:v>1084.7799399999999</c:v>
                </c:pt>
                <c:pt idx="164">
                  <c:v>1108.379645</c:v>
                </c:pt>
                <c:pt idx="165">
                  <c:v>1109.379633</c:v>
                </c:pt>
                <c:pt idx="166">
                  <c:v>1110.3796199999999</c:v>
                </c:pt>
                <c:pt idx="167">
                  <c:v>1133.979325</c:v>
                </c:pt>
                <c:pt idx="168">
                  <c:v>1134.979313</c:v>
                </c:pt>
                <c:pt idx="169">
                  <c:v>1135.9793</c:v>
                </c:pt>
                <c:pt idx="170">
                  <c:v>1137.9792749999999</c:v>
                </c:pt>
                <c:pt idx="171">
                  <c:v>1157.5791320000001</c:v>
                </c:pt>
                <c:pt idx="172">
                  <c:v>1159.5791260000001</c:v>
                </c:pt>
                <c:pt idx="173">
                  <c:v>1160.579123</c:v>
                </c:pt>
                <c:pt idx="174">
                  <c:v>1161.5791200000001</c:v>
                </c:pt>
                <c:pt idx="175">
                  <c:v>1163.579113</c:v>
                </c:pt>
                <c:pt idx="176">
                  <c:v>1183.179093</c:v>
                </c:pt>
                <c:pt idx="177">
                  <c:v>1185.179093</c:v>
                </c:pt>
                <c:pt idx="178">
                  <c:v>1186.179093</c:v>
                </c:pt>
                <c:pt idx="179">
                  <c:v>1187.179093</c:v>
                </c:pt>
                <c:pt idx="180">
                  <c:v>1210.7790930000001</c:v>
                </c:pt>
                <c:pt idx="181">
                  <c:v>1211.7790930000001</c:v>
                </c:pt>
                <c:pt idx="182">
                  <c:v>1212.7790930000001</c:v>
                </c:pt>
                <c:pt idx="183">
                  <c:v>1236.379093</c:v>
                </c:pt>
                <c:pt idx="184">
                  <c:v>1237.379093</c:v>
                </c:pt>
                <c:pt idx="185">
                  <c:v>1238.379093</c:v>
                </c:pt>
                <c:pt idx="186">
                  <c:v>1261.9790929999999</c:v>
                </c:pt>
                <c:pt idx="187">
                  <c:v>1262.9790929999999</c:v>
                </c:pt>
                <c:pt idx="188">
                  <c:v>1263.9790929999999</c:v>
                </c:pt>
                <c:pt idx="189">
                  <c:v>1287.5790930000001</c:v>
                </c:pt>
                <c:pt idx="190">
                  <c:v>1288.5790930000001</c:v>
                </c:pt>
                <c:pt idx="191">
                  <c:v>1289.5790930000001</c:v>
                </c:pt>
                <c:pt idx="192">
                  <c:v>1291.5790930000001</c:v>
                </c:pt>
                <c:pt idx="193">
                  <c:v>1311.179073</c:v>
                </c:pt>
                <c:pt idx="194">
                  <c:v>1313.1790659999999</c:v>
                </c:pt>
                <c:pt idx="195">
                  <c:v>1314.179063</c:v>
                </c:pt>
                <c:pt idx="196">
                  <c:v>1315.1790599999999</c:v>
                </c:pt>
                <c:pt idx="197">
                  <c:v>1317.179054</c:v>
                </c:pt>
                <c:pt idx="198">
                  <c:v>1336.7789110000001</c:v>
                </c:pt>
                <c:pt idx="199">
                  <c:v>1338.7788860000001</c:v>
                </c:pt>
                <c:pt idx="200">
                  <c:v>1339.778873</c:v>
                </c:pt>
                <c:pt idx="201">
                  <c:v>1340.778861</c:v>
                </c:pt>
                <c:pt idx="202">
                  <c:v>1364.3785660000001</c:v>
                </c:pt>
                <c:pt idx="203">
                  <c:v>1365.378553</c:v>
                </c:pt>
                <c:pt idx="204">
                  <c:v>1366.378541</c:v>
                </c:pt>
                <c:pt idx="205">
                  <c:v>1389.9782459999999</c:v>
                </c:pt>
                <c:pt idx="206">
                  <c:v>1390.978233</c:v>
                </c:pt>
                <c:pt idx="207">
                  <c:v>1391.9782210000001</c:v>
                </c:pt>
                <c:pt idx="208">
                  <c:v>1393.978196</c:v>
                </c:pt>
                <c:pt idx="209">
                  <c:v>1413.577808</c:v>
                </c:pt>
                <c:pt idx="210">
                  <c:v>1415.5777519999999</c:v>
                </c:pt>
                <c:pt idx="211">
                  <c:v>1416.577724</c:v>
                </c:pt>
                <c:pt idx="212">
                  <c:v>1417.5776960000001</c:v>
                </c:pt>
                <c:pt idx="213">
                  <c:v>1419.5776390000001</c:v>
                </c:pt>
                <c:pt idx="214">
                  <c:v>1439.176884</c:v>
                </c:pt>
                <c:pt idx="215">
                  <c:v>1441.176784</c:v>
                </c:pt>
                <c:pt idx="216">
                  <c:v>1442.1767339999999</c:v>
                </c:pt>
                <c:pt idx="217">
                  <c:v>1443.176684</c:v>
                </c:pt>
                <c:pt idx="218">
                  <c:v>1466.775504</c:v>
                </c:pt>
                <c:pt idx="219">
                  <c:v>1467.7754540000001</c:v>
                </c:pt>
                <c:pt idx="220">
                  <c:v>1468.775404</c:v>
                </c:pt>
                <c:pt idx="221">
                  <c:v>1492.3742239999999</c:v>
                </c:pt>
                <c:pt idx="222">
                  <c:v>1493.374174</c:v>
                </c:pt>
                <c:pt idx="223">
                  <c:v>1494.3741239999999</c:v>
                </c:pt>
                <c:pt idx="224">
                  <c:v>1496.374024</c:v>
                </c:pt>
                <c:pt idx="225">
                  <c:v>1515.9727780000001</c:v>
                </c:pt>
                <c:pt idx="226">
                  <c:v>1517.972622</c:v>
                </c:pt>
                <c:pt idx="227">
                  <c:v>1518.972544</c:v>
                </c:pt>
                <c:pt idx="228">
                  <c:v>1519.9724659999999</c:v>
                </c:pt>
                <c:pt idx="229">
                  <c:v>1521.9723100000001</c:v>
                </c:pt>
                <c:pt idx="230">
                  <c:v>1541.5704519999999</c:v>
                </c:pt>
                <c:pt idx="231">
                  <c:v>1543.5702269999999</c:v>
                </c:pt>
                <c:pt idx="232">
                  <c:v>1544.5701140000001</c:v>
                </c:pt>
                <c:pt idx="233">
                  <c:v>1545.5700019999999</c:v>
                </c:pt>
                <c:pt idx="234">
                  <c:v>1569.2423719999999</c:v>
                </c:pt>
                <c:pt idx="235">
                  <c:v>1570.24226</c:v>
                </c:pt>
                <c:pt idx="236">
                  <c:v>1571.2421469999999</c:v>
                </c:pt>
                <c:pt idx="237">
                  <c:v>1594.9145169999999</c:v>
                </c:pt>
                <c:pt idx="238">
                  <c:v>1595.914405</c:v>
                </c:pt>
                <c:pt idx="239">
                  <c:v>1596.9142919999999</c:v>
                </c:pt>
                <c:pt idx="240">
                  <c:v>1620.5866619999999</c:v>
                </c:pt>
                <c:pt idx="241">
                  <c:v>1621.58655</c:v>
                </c:pt>
                <c:pt idx="242">
                  <c:v>1622.5864369999999</c:v>
                </c:pt>
                <c:pt idx="243">
                  <c:v>1646.258808</c:v>
                </c:pt>
                <c:pt idx="244">
                  <c:v>1647.258695</c:v>
                </c:pt>
                <c:pt idx="245">
                  <c:v>1648.258583</c:v>
                </c:pt>
                <c:pt idx="246">
                  <c:v>1671.930953</c:v>
                </c:pt>
                <c:pt idx="247">
                  <c:v>1672.93084</c:v>
                </c:pt>
                <c:pt idx="248">
                  <c:v>1673.930728</c:v>
                </c:pt>
                <c:pt idx="249">
                  <c:v>1697.603098</c:v>
                </c:pt>
                <c:pt idx="250">
                  <c:v>1698.6029860000001</c:v>
                </c:pt>
                <c:pt idx="251">
                  <c:v>1699.602873</c:v>
                </c:pt>
                <c:pt idx="252">
                  <c:v>1723.275243</c:v>
                </c:pt>
                <c:pt idx="253">
                  <c:v>1724.2751310000001</c:v>
                </c:pt>
                <c:pt idx="254">
                  <c:v>1725.275018</c:v>
                </c:pt>
                <c:pt idx="255">
                  <c:v>1748.947388</c:v>
                </c:pt>
                <c:pt idx="256">
                  <c:v>1749.9472760000001</c:v>
                </c:pt>
                <c:pt idx="257">
                  <c:v>1750.947163</c:v>
                </c:pt>
                <c:pt idx="258">
                  <c:v>1774.6195339999999</c:v>
                </c:pt>
                <c:pt idx="259">
                  <c:v>1775.6194210000001</c:v>
                </c:pt>
                <c:pt idx="260">
                  <c:v>1776.6193089999999</c:v>
                </c:pt>
                <c:pt idx="261">
                  <c:v>1800.2916789999999</c:v>
                </c:pt>
                <c:pt idx="262">
                  <c:v>1801.2915660000001</c:v>
                </c:pt>
                <c:pt idx="263">
                  <c:v>1802.2914539999999</c:v>
                </c:pt>
                <c:pt idx="264">
                  <c:v>1825.9638239999999</c:v>
                </c:pt>
                <c:pt idx="265">
                  <c:v>1826.963712</c:v>
                </c:pt>
                <c:pt idx="266">
                  <c:v>1827.9635989999999</c:v>
                </c:pt>
                <c:pt idx="267">
                  <c:v>1851.6359689999999</c:v>
                </c:pt>
                <c:pt idx="268">
                  <c:v>1852.635857</c:v>
                </c:pt>
                <c:pt idx="269">
                  <c:v>1853.6357439999999</c:v>
                </c:pt>
                <c:pt idx="270">
                  <c:v>1877.308115</c:v>
                </c:pt>
                <c:pt idx="271">
                  <c:v>1878.308002</c:v>
                </c:pt>
                <c:pt idx="272">
                  <c:v>1879.30789</c:v>
                </c:pt>
                <c:pt idx="273">
                  <c:v>1902.98026</c:v>
                </c:pt>
                <c:pt idx="274">
                  <c:v>1903.980147</c:v>
                </c:pt>
                <c:pt idx="275">
                  <c:v>1904.980035</c:v>
                </c:pt>
                <c:pt idx="276">
                  <c:v>1928.652405</c:v>
                </c:pt>
                <c:pt idx="277">
                  <c:v>1929.652292</c:v>
                </c:pt>
                <c:pt idx="278">
                  <c:v>1930.65218</c:v>
                </c:pt>
                <c:pt idx="279">
                  <c:v>1954.32455</c:v>
                </c:pt>
                <c:pt idx="280">
                  <c:v>1955.3244380000001</c:v>
                </c:pt>
                <c:pt idx="281">
                  <c:v>1956.324325</c:v>
                </c:pt>
                <c:pt idx="282">
                  <c:v>1979.996695</c:v>
                </c:pt>
                <c:pt idx="283">
                  <c:v>1980.9965830000001</c:v>
                </c:pt>
                <c:pt idx="284">
                  <c:v>1981.99647</c:v>
                </c:pt>
                <c:pt idx="285">
                  <c:v>2005.6688409999999</c:v>
                </c:pt>
                <c:pt idx="286">
                  <c:v>2006.6687280000001</c:v>
                </c:pt>
                <c:pt idx="287">
                  <c:v>2006.6687280000001</c:v>
                </c:pt>
                <c:pt idx="288">
                  <c:v>2007.6686159999999</c:v>
                </c:pt>
                <c:pt idx="289">
                  <c:v>2031.3409859999999</c:v>
                </c:pt>
                <c:pt idx="290">
                  <c:v>2032.3408730000001</c:v>
                </c:pt>
                <c:pt idx="291">
                  <c:v>2033.3407609999999</c:v>
                </c:pt>
                <c:pt idx="292">
                  <c:v>2057.0131310000002</c:v>
                </c:pt>
                <c:pt idx="293">
                  <c:v>2058.0130180000001</c:v>
                </c:pt>
                <c:pt idx="294">
                  <c:v>2059.0129059999999</c:v>
                </c:pt>
                <c:pt idx="295">
                  <c:v>2082.6852760000002</c:v>
                </c:pt>
                <c:pt idx="296">
                  <c:v>2083.685164</c:v>
                </c:pt>
                <c:pt idx="297">
                  <c:v>2084.6850509999999</c:v>
                </c:pt>
                <c:pt idx="298">
                  <c:v>2108.3574210000002</c:v>
                </c:pt>
                <c:pt idx="299">
                  <c:v>2109.357309</c:v>
                </c:pt>
                <c:pt idx="300">
                  <c:v>2110.3571959999999</c:v>
                </c:pt>
                <c:pt idx="301">
                  <c:v>2134.029567</c:v>
                </c:pt>
                <c:pt idx="302">
                  <c:v>2135.029454</c:v>
                </c:pt>
                <c:pt idx="303">
                  <c:v>2136.0293419999998</c:v>
                </c:pt>
                <c:pt idx="304">
                  <c:v>2159.701712</c:v>
                </c:pt>
                <c:pt idx="305">
                  <c:v>2160.701599</c:v>
                </c:pt>
                <c:pt idx="306">
                  <c:v>2161.7014869999998</c:v>
                </c:pt>
                <c:pt idx="307">
                  <c:v>2185.373857</c:v>
                </c:pt>
                <c:pt idx="308">
                  <c:v>2186.373744</c:v>
                </c:pt>
                <c:pt idx="309">
                  <c:v>2187.3736319999998</c:v>
                </c:pt>
                <c:pt idx="310">
                  <c:v>2211.046002</c:v>
                </c:pt>
                <c:pt idx="311">
                  <c:v>2212.0458899999999</c:v>
                </c:pt>
                <c:pt idx="312">
                  <c:v>2213.0457769999998</c:v>
                </c:pt>
                <c:pt idx="313">
                  <c:v>2236.718147</c:v>
                </c:pt>
                <c:pt idx="314">
                  <c:v>2237.7180349999999</c:v>
                </c:pt>
                <c:pt idx="315">
                  <c:v>2238.7179219999998</c:v>
                </c:pt>
                <c:pt idx="316">
                  <c:v>2262.3902929999999</c:v>
                </c:pt>
                <c:pt idx="317">
                  <c:v>2263.3901799999999</c:v>
                </c:pt>
                <c:pt idx="318">
                  <c:v>2264.3900680000002</c:v>
                </c:pt>
                <c:pt idx="319">
                  <c:v>2288.0624379999999</c:v>
                </c:pt>
                <c:pt idx="320">
                  <c:v>2289.0623249999999</c:v>
                </c:pt>
                <c:pt idx="321">
                  <c:v>2290.0622130000002</c:v>
                </c:pt>
                <c:pt idx="322">
                  <c:v>2313.7345829999999</c:v>
                </c:pt>
                <c:pt idx="323">
                  <c:v>2314.7344699999999</c:v>
                </c:pt>
                <c:pt idx="324">
                  <c:v>2315.7343580000002</c:v>
                </c:pt>
                <c:pt idx="325">
                  <c:v>2339.4067279999999</c:v>
                </c:pt>
                <c:pt idx="326">
                  <c:v>2340.4066160000002</c:v>
                </c:pt>
                <c:pt idx="327">
                  <c:v>2341.4065030000002</c:v>
                </c:pt>
                <c:pt idx="328">
                  <c:v>2365.0788729999999</c:v>
                </c:pt>
                <c:pt idx="329">
                  <c:v>2366.0787610000002</c:v>
                </c:pt>
                <c:pt idx="330">
                  <c:v>2367.0786480000002</c:v>
                </c:pt>
                <c:pt idx="331">
                  <c:v>2390.7510189999998</c:v>
                </c:pt>
                <c:pt idx="332">
                  <c:v>2391.7509060000002</c:v>
                </c:pt>
                <c:pt idx="333">
                  <c:v>2392.750794</c:v>
                </c:pt>
                <c:pt idx="334">
                  <c:v>2416.4231639999998</c:v>
                </c:pt>
                <c:pt idx="335">
                  <c:v>2417.4230510000002</c:v>
                </c:pt>
                <c:pt idx="336">
                  <c:v>2418.422939</c:v>
                </c:pt>
                <c:pt idx="337">
                  <c:v>2442.0953089999998</c:v>
                </c:pt>
                <c:pt idx="338">
                  <c:v>2443.0951960000002</c:v>
                </c:pt>
                <c:pt idx="339">
                  <c:v>2444.095084</c:v>
                </c:pt>
                <c:pt idx="340">
                  <c:v>2467.7674539999998</c:v>
                </c:pt>
                <c:pt idx="341">
                  <c:v>2468.7673420000001</c:v>
                </c:pt>
                <c:pt idx="342">
                  <c:v>2469.767229</c:v>
                </c:pt>
                <c:pt idx="343">
                  <c:v>2471.7670039999998</c:v>
                </c:pt>
                <c:pt idx="344">
                  <c:v>2491.3651460000001</c:v>
                </c:pt>
                <c:pt idx="345">
                  <c:v>2493.36499</c:v>
                </c:pt>
                <c:pt idx="346">
                  <c:v>2494.364912</c:v>
                </c:pt>
                <c:pt idx="347">
                  <c:v>2495.364834</c:v>
                </c:pt>
                <c:pt idx="348">
                  <c:v>2497.3646779999999</c:v>
                </c:pt>
                <c:pt idx="349">
                  <c:v>2516.963432</c:v>
                </c:pt>
                <c:pt idx="350">
                  <c:v>2518.9633319999998</c:v>
                </c:pt>
                <c:pt idx="351">
                  <c:v>2519.9632820000002</c:v>
                </c:pt>
                <c:pt idx="352">
                  <c:v>2520.9632320000001</c:v>
                </c:pt>
                <c:pt idx="353">
                  <c:v>2544.5620520000002</c:v>
                </c:pt>
                <c:pt idx="354">
                  <c:v>2545.5620020000001</c:v>
                </c:pt>
                <c:pt idx="355">
                  <c:v>2546.561952</c:v>
                </c:pt>
                <c:pt idx="356">
                  <c:v>2570.1607720000002</c:v>
                </c:pt>
                <c:pt idx="357">
                  <c:v>2571.1607220000001</c:v>
                </c:pt>
                <c:pt idx="358">
                  <c:v>2572.160672</c:v>
                </c:pt>
                <c:pt idx="359">
                  <c:v>2574.1605719999998</c:v>
                </c:pt>
                <c:pt idx="360">
                  <c:v>2593.7598170000001</c:v>
                </c:pt>
                <c:pt idx="361">
                  <c:v>2595.7597609999998</c:v>
                </c:pt>
                <c:pt idx="362">
                  <c:v>2596.759732</c:v>
                </c:pt>
                <c:pt idx="363">
                  <c:v>2597.7597040000001</c:v>
                </c:pt>
                <c:pt idx="364">
                  <c:v>2599.7596480000002</c:v>
                </c:pt>
                <c:pt idx="365">
                  <c:v>2619.3592600000002</c:v>
                </c:pt>
                <c:pt idx="366">
                  <c:v>2621.3592349999999</c:v>
                </c:pt>
                <c:pt idx="367">
                  <c:v>2622.3592229999999</c:v>
                </c:pt>
                <c:pt idx="368">
                  <c:v>2623.3592100000001</c:v>
                </c:pt>
                <c:pt idx="369">
                  <c:v>2646.9589150000002</c:v>
                </c:pt>
                <c:pt idx="370">
                  <c:v>2647.9589030000002</c:v>
                </c:pt>
                <c:pt idx="371">
                  <c:v>2648.9588899999999</c:v>
                </c:pt>
                <c:pt idx="372">
                  <c:v>2672.558595</c:v>
                </c:pt>
                <c:pt idx="373">
                  <c:v>2673.558583</c:v>
                </c:pt>
                <c:pt idx="374">
                  <c:v>2674.5585700000001</c:v>
                </c:pt>
                <c:pt idx="375">
                  <c:v>2676.5585449999999</c:v>
                </c:pt>
                <c:pt idx="376">
                  <c:v>2696.158402</c:v>
                </c:pt>
                <c:pt idx="377">
                  <c:v>2698.1583959999998</c:v>
                </c:pt>
                <c:pt idx="378">
                  <c:v>2699.1583930000002</c:v>
                </c:pt>
                <c:pt idx="379">
                  <c:v>2700.1583900000001</c:v>
                </c:pt>
                <c:pt idx="380">
                  <c:v>2702.158383</c:v>
                </c:pt>
                <c:pt idx="381">
                  <c:v>2721.7583629999999</c:v>
                </c:pt>
                <c:pt idx="382">
                  <c:v>2723.7583629999999</c:v>
                </c:pt>
                <c:pt idx="383">
                  <c:v>2724.7583629999999</c:v>
                </c:pt>
                <c:pt idx="384">
                  <c:v>2725.7583629999999</c:v>
                </c:pt>
                <c:pt idx="385">
                  <c:v>2749.3583629999998</c:v>
                </c:pt>
                <c:pt idx="386">
                  <c:v>2750.3583629999998</c:v>
                </c:pt>
                <c:pt idx="387">
                  <c:v>2751.3583629999998</c:v>
                </c:pt>
                <c:pt idx="388">
                  <c:v>2774.9583630000002</c:v>
                </c:pt>
                <c:pt idx="389">
                  <c:v>2775.9583630000002</c:v>
                </c:pt>
                <c:pt idx="390">
                  <c:v>2776.9583630000002</c:v>
                </c:pt>
                <c:pt idx="391">
                  <c:v>2800.5583630000001</c:v>
                </c:pt>
                <c:pt idx="392">
                  <c:v>2801.5583630000001</c:v>
                </c:pt>
                <c:pt idx="393">
                  <c:v>2802.5583630000001</c:v>
                </c:pt>
                <c:pt idx="394">
                  <c:v>2826.158363</c:v>
                </c:pt>
                <c:pt idx="395">
                  <c:v>2827.158363</c:v>
                </c:pt>
                <c:pt idx="396">
                  <c:v>2828.158363</c:v>
                </c:pt>
                <c:pt idx="397">
                  <c:v>2830.158363</c:v>
                </c:pt>
                <c:pt idx="398">
                  <c:v>2849.758343</c:v>
                </c:pt>
                <c:pt idx="399">
                  <c:v>2851.7583359999999</c:v>
                </c:pt>
                <c:pt idx="400">
                  <c:v>2852.7583330000002</c:v>
                </c:pt>
                <c:pt idx="401">
                  <c:v>2853.7583300000001</c:v>
                </c:pt>
                <c:pt idx="402">
                  <c:v>2855.7583239999999</c:v>
                </c:pt>
                <c:pt idx="403">
                  <c:v>2875.3581810000001</c:v>
                </c:pt>
                <c:pt idx="404">
                  <c:v>2877.3581559999998</c:v>
                </c:pt>
                <c:pt idx="405">
                  <c:v>2878.3581429999999</c:v>
                </c:pt>
                <c:pt idx="406">
                  <c:v>2879.358131</c:v>
                </c:pt>
                <c:pt idx="407">
                  <c:v>2902.957836</c:v>
                </c:pt>
                <c:pt idx="408">
                  <c:v>2903.9578230000002</c:v>
                </c:pt>
                <c:pt idx="409">
                  <c:v>2904.9578110000002</c:v>
                </c:pt>
                <c:pt idx="410">
                  <c:v>2928.5575159999999</c:v>
                </c:pt>
                <c:pt idx="411">
                  <c:v>2929.557503</c:v>
                </c:pt>
                <c:pt idx="412">
                  <c:v>2930.557491</c:v>
                </c:pt>
                <c:pt idx="413">
                  <c:v>2932.5574660000002</c:v>
                </c:pt>
                <c:pt idx="414">
                  <c:v>2952.1570780000002</c:v>
                </c:pt>
                <c:pt idx="415">
                  <c:v>2954.1570219999999</c:v>
                </c:pt>
                <c:pt idx="416">
                  <c:v>2955.1569939999999</c:v>
                </c:pt>
                <c:pt idx="417">
                  <c:v>2956.156966</c:v>
                </c:pt>
                <c:pt idx="418">
                  <c:v>2958.1569089999998</c:v>
                </c:pt>
                <c:pt idx="419">
                  <c:v>2977.7561540000002</c:v>
                </c:pt>
                <c:pt idx="420">
                  <c:v>2979.7560539999999</c:v>
                </c:pt>
                <c:pt idx="421">
                  <c:v>2980.7560039999998</c:v>
                </c:pt>
                <c:pt idx="422">
                  <c:v>2981.7559540000002</c:v>
                </c:pt>
                <c:pt idx="423">
                  <c:v>3005.3547739999999</c:v>
                </c:pt>
                <c:pt idx="424">
                  <c:v>3006.3547239999998</c:v>
                </c:pt>
                <c:pt idx="425">
                  <c:v>3007.3546740000002</c:v>
                </c:pt>
                <c:pt idx="426">
                  <c:v>3030.9534939999999</c:v>
                </c:pt>
                <c:pt idx="427">
                  <c:v>3031.9534440000002</c:v>
                </c:pt>
                <c:pt idx="428">
                  <c:v>3032.9533940000001</c:v>
                </c:pt>
                <c:pt idx="429">
                  <c:v>3034.9532939999999</c:v>
                </c:pt>
                <c:pt idx="430">
                  <c:v>3054.552048</c:v>
                </c:pt>
                <c:pt idx="431">
                  <c:v>3056.551892</c:v>
                </c:pt>
                <c:pt idx="432">
                  <c:v>3057.5518139999999</c:v>
                </c:pt>
                <c:pt idx="433">
                  <c:v>3058.5517359999999</c:v>
                </c:pt>
                <c:pt idx="434">
                  <c:v>3060.5515799999998</c:v>
                </c:pt>
                <c:pt idx="435">
                  <c:v>3080.1497220000001</c:v>
                </c:pt>
                <c:pt idx="436">
                  <c:v>3082.1494969999999</c:v>
                </c:pt>
                <c:pt idx="437">
                  <c:v>3083.1493839999998</c:v>
                </c:pt>
                <c:pt idx="438">
                  <c:v>3084.1492720000001</c:v>
                </c:pt>
                <c:pt idx="439">
                  <c:v>3107.7466169999998</c:v>
                </c:pt>
                <c:pt idx="440">
                  <c:v>3108.7465040000002</c:v>
                </c:pt>
                <c:pt idx="441">
                  <c:v>3109.746392</c:v>
                </c:pt>
                <c:pt idx="442">
                  <c:v>3133.3437370000001</c:v>
                </c:pt>
                <c:pt idx="443">
                  <c:v>3134.3436240000001</c:v>
                </c:pt>
                <c:pt idx="444">
                  <c:v>3135.3435119999999</c:v>
                </c:pt>
                <c:pt idx="445">
                  <c:v>3158.9408570000001</c:v>
                </c:pt>
                <c:pt idx="446">
                  <c:v>3159.9407449999999</c:v>
                </c:pt>
                <c:pt idx="447">
                  <c:v>3160.9406319999998</c:v>
                </c:pt>
                <c:pt idx="448">
                  <c:v>3184.537977</c:v>
                </c:pt>
                <c:pt idx="449">
                  <c:v>3185.5378649999998</c:v>
                </c:pt>
                <c:pt idx="450">
                  <c:v>3186.5377520000002</c:v>
                </c:pt>
                <c:pt idx="451">
                  <c:v>3210.1350969999999</c:v>
                </c:pt>
                <c:pt idx="452">
                  <c:v>3211.1349850000001</c:v>
                </c:pt>
                <c:pt idx="453">
                  <c:v>3212.1348720000001</c:v>
                </c:pt>
                <c:pt idx="454">
                  <c:v>3235.7322170000002</c:v>
                </c:pt>
                <c:pt idx="455">
                  <c:v>3236.732105</c:v>
                </c:pt>
                <c:pt idx="456">
                  <c:v>3237.731992</c:v>
                </c:pt>
                <c:pt idx="457">
                  <c:v>3261.3293370000001</c:v>
                </c:pt>
                <c:pt idx="458">
                  <c:v>3262.329225</c:v>
                </c:pt>
                <c:pt idx="459">
                  <c:v>3263.3291119999999</c:v>
                </c:pt>
                <c:pt idx="460">
                  <c:v>3286.926457</c:v>
                </c:pt>
                <c:pt idx="461">
                  <c:v>3287.9263449999999</c:v>
                </c:pt>
                <c:pt idx="462">
                  <c:v>3288.9262319999998</c:v>
                </c:pt>
                <c:pt idx="463">
                  <c:v>3312.5235769999999</c:v>
                </c:pt>
                <c:pt idx="464">
                  <c:v>3313.5234650000002</c:v>
                </c:pt>
                <c:pt idx="465">
                  <c:v>3314.5233520000002</c:v>
                </c:pt>
                <c:pt idx="466">
                  <c:v>3338.1206969999998</c:v>
                </c:pt>
                <c:pt idx="467">
                  <c:v>3339.1205850000001</c:v>
                </c:pt>
                <c:pt idx="468">
                  <c:v>3340.1204720000001</c:v>
                </c:pt>
                <c:pt idx="469">
                  <c:v>3363.7178170000002</c:v>
                </c:pt>
                <c:pt idx="470">
                  <c:v>3364.717705</c:v>
                </c:pt>
                <c:pt idx="471">
                  <c:v>3365.717592</c:v>
                </c:pt>
                <c:pt idx="472">
                  <c:v>3389.3149370000001</c:v>
                </c:pt>
                <c:pt idx="473">
                  <c:v>3390.3148249999999</c:v>
                </c:pt>
                <c:pt idx="474">
                  <c:v>3391.3147130000002</c:v>
                </c:pt>
                <c:pt idx="475">
                  <c:v>3393.314488</c:v>
                </c:pt>
                <c:pt idx="476">
                  <c:v>3412.9126030000002</c:v>
                </c:pt>
                <c:pt idx="477">
                  <c:v>3414.9124419999998</c:v>
                </c:pt>
                <c:pt idx="478">
                  <c:v>3415.9123610000001</c:v>
                </c:pt>
                <c:pt idx="479">
                  <c:v>3416.9122809999999</c:v>
                </c:pt>
                <c:pt idx="480">
                  <c:v>3418.91212</c:v>
                </c:pt>
                <c:pt idx="481">
                  <c:v>3438.510808</c:v>
                </c:pt>
                <c:pt idx="482">
                  <c:v>3440.5106999999998</c:v>
                </c:pt>
                <c:pt idx="483">
                  <c:v>3441.5106460000002</c:v>
                </c:pt>
                <c:pt idx="484">
                  <c:v>3442.5105920000001</c:v>
                </c:pt>
                <c:pt idx="485">
                  <c:v>3466.109316</c:v>
                </c:pt>
                <c:pt idx="486">
                  <c:v>3467.1092619999999</c:v>
                </c:pt>
                <c:pt idx="487">
                  <c:v>3468.1092079999999</c:v>
                </c:pt>
                <c:pt idx="488">
                  <c:v>3491.7079319999998</c:v>
                </c:pt>
                <c:pt idx="489">
                  <c:v>3492.7078769999998</c:v>
                </c:pt>
                <c:pt idx="490">
                  <c:v>3493.7078230000002</c:v>
                </c:pt>
                <c:pt idx="491">
                  <c:v>3495.707715</c:v>
                </c:pt>
                <c:pt idx="492">
                  <c:v>3515.3068960000001</c:v>
                </c:pt>
                <c:pt idx="493">
                  <c:v>3517.3068349999999</c:v>
                </c:pt>
                <c:pt idx="494">
                  <c:v>3518.3068039999998</c:v>
                </c:pt>
                <c:pt idx="495">
                  <c:v>3519.3067729999998</c:v>
                </c:pt>
                <c:pt idx="496">
                  <c:v>3521.3067120000001</c:v>
                </c:pt>
                <c:pt idx="497">
                  <c:v>3540.9062869999998</c:v>
                </c:pt>
                <c:pt idx="498">
                  <c:v>3542.9062600000002</c:v>
                </c:pt>
                <c:pt idx="499">
                  <c:v>3543.906246</c:v>
                </c:pt>
                <c:pt idx="500">
                  <c:v>3544.9062319999998</c:v>
                </c:pt>
                <c:pt idx="501">
                  <c:v>3568.5059059999999</c:v>
                </c:pt>
                <c:pt idx="502">
                  <c:v>3569.5058920000001</c:v>
                </c:pt>
                <c:pt idx="503">
                  <c:v>3570.5058779999999</c:v>
                </c:pt>
                <c:pt idx="504">
                  <c:v>3594.105552</c:v>
                </c:pt>
                <c:pt idx="505">
                  <c:v>3595.1055390000001</c:v>
                </c:pt>
                <c:pt idx="506">
                  <c:v>3596.1055249999999</c:v>
                </c:pt>
                <c:pt idx="507">
                  <c:v>3598.105497</c:v>
                </c:pt>
                <c:pt idx="508">
                  <c:v>3617.7053209999999</c:v>
                </c:pt>
                <c:pt idx="509">
                  <c:v>3619.705312</c:v>
                </c:pt>
                <c:pt idx="510">
                  <c:v>3620.7053070000002</c:v>
                </c:pt>
                <c:pt idx="511">
                  <c:v>3621.7053019999998</c:v>
                </c:pt>
                <c:pt idx="512">
                  <c:v>3623.7052920000001</c:v>
                </c:pt>
                <c:pt idx="513">
                  <c:v>3643.3052469999998</c:v>
                </c:pt>
                <c:pt idx="514">
                  <c:v>3645.3052459999999</c:v>
                </c:pt>
                <c:pt idx="515">
                  <c:v>3646.305245</c:v>
                </c:pt>
                <c:pt idx="516">
                  <c:v>3647.305245</c:v>
                </c:pt>
                <c:pt idx="517">
                  <c:v>3670.905233</c:v>
                </c:pt>
                <c:pt idx="518">
                  <c:v>3671.9052320000001</c:v>
                </c:pt>
                <c:pt idx="519">
                  <c:v>3672.9052320000001</c:v>
                </c:pt>
                <c:pt idx="520">
                  <c:v>3696.50522</c:v>
                </c:pt>
                <c:pt idx="521">
                  <c:v>3697.5052190000001</c:v>
                </c:pt>
                <c:pt idx="522">
                  <c:v>3698.5052190000001</c:v>
                </c:pt>
                <c:pt idx="523">
                  <c:v>3722.1052070000001</c:v>
                </c:pt>
                <c:pt idx="524">
                  <c:v>3723.1052070000001</c:v>
                </c:pt>
                <c:pt idx="525">
                  <c:v>3724.1052060000002</c:v>
                </c:pt>
                <c:pt idx="526">
                  <c:v>3747.7051940000001</c:v>
                </c:pt>
                <c:pt idx="527">
                  <c:v>3748.7051940000001</c:v>
                </c:pt>
                <c:pt idx="528">
                  <c:v>3749.7051929999998</c:v>
                </c:pt>
                <c:pt idx="529">
                  <c:v>3773.3051820000001</c:v>
                </c:pt>
                <c:pt idx="530">
                  <c:v>3774.3051810000002</c:v>
                </c:pt>
                <c:pt idx="531">
                  <c:v>3775.3051810000002</c:v>
                </c:pt>
                <c:pt idx="532">
                  <c:v>3798.9051690000001</c:v>
                </c:pt>
                <c:pt idx="533">
                  <c:v>3799.9051679999998</c:v>
                </c:pt>
                <c:pt idx="534">
                  <c:v>3800.9051679999998</c:v>
                </c:pt>
                <c:pt idx="535">
                  <c:v>3824.5051560000002</c:v>
                </c:pt>
                <c:pt idx="536">
                  <c:v>3825.5051549999998</c:v>
                </c:pt>
                <c:pt idx="537">
                  <c:v>3826.5051549999998</c:v>
                </c:pt>
                <c:pt idx="538">
                  <c:v>3850.1051430000002</c:v>
                </c:pt>
                <c:pt idx="539">
                  <c:v>3851.1051430000002</c:v>
                </c:pt>
                <c:pt idx="540">
                  <c:v>3852.1051419999999</c:v>
                </c:pt>
                <c:pt idx="541">
                  <c:v>3875.7051299999998</c:v>
                </c:pt>
                <c:pt idx="542">
                  <c:v>3876.7051299999998</c:v>
                </c:pt>
                <c:pt idx="543">
                  <c:v>3877.7051289999999</c:v>
                </c:pt>
                <c:pt idx="544">
                  <c:v>3901.3051180000002</c:v>
                </c:pt>
                <c:pt idx="545">
                  <c:v>3902.3051169999999</c:v>
                </c:pt>
                <c:pt idx="546">
                  <c:v>3903.3051169999999</c:v>
                </c:pt>
                <c:pt idx="547">
                  <c:v>3906.3841600000001</c:v>
                </c:pt>
                <c:pt idx="548">
                  <c:v>3911.2841570000001</c:v>
                </c:pt>
                <c:pt idx="549">
                  <c:v>3916.1841549999999</c:v>
                </c:pt>
                <c:pt idx="550">
                  <c:v>3921.0841540000001</c:v>
                </c:pt>
                <c:pt idx="551">
                  <c:v>3925.984152</c:v>
                </c:pt>
                <c:pt idx="552">
                  <c:v>3929.0631960000001</c:v>
                </c:pt>
                <c:pt idx="553">
                  <c:v>3931.0631950000002</c:v>
                </c:pt>
                <c:pt idx="554">
                  <c:v>3934.1422389999998</c:v>
                </c:pt>
                <c:pt idx="555">
                  <c:v>3939.042238</c:v>
                </c:pt>
                <c:pt idx="556">
                  <c:v>3943.9422370000002</c:v>
                </c:pt>
                <c:pt idx="557">
                  <c:v>3948.842236</c:v>
                </c:pt>
                <c:pt idx="558">
                  <c:v>3953.7422350000002</c:v>
                </c:pt>
                <c:pt idx="559">
                  <c:v>3956.8212800000001</c:v>
                </c:pt>
                <c:pt idx="560">
                  <c:v>3958.8212789999998</c:v>
                </c:pt>
                <c:pt idx="561">
                  <c:v>3961.9003240000002</c:v>
                </c:pt>
                <c:pt idx="562">
                  <c:v>3966.8003229999999</c:v>
                </c:pt>
                <c:pt idx="563">
                  <c:v>3971.700323</c:v>
                </c:pt>
                <c:pt idx="564">
                  <c:v>3976.6003230000001</c:v>
                </c:pt>
                <c:pt idx="565">
                  <c:v>3981.5003219999999</c:v>
                </c:pt>
                <c:pt idx="566">
                  <c:v>3984.5793669999998</c:v>
                </c:pt>
                <c:pt idx="567">
                  <c:v>3986.5793669999998</c:v>
                </c:pt>
                <c:pt idx="568">
                  <c:v>3989.6584120000002</c:v>
                </c:pt>
                <c:pt idx="569">
                  <c:v>3994.558411</c:v>
                </c:pt>
                <c:pt idx="570">
                  <c:v>3999.4584110000001</c:v>
                </c:pt>
                <c:pt idx="571">
                  <c:v>4004.3584110000002</c:v>
                </c:pt>
                <c:pt idx="572">
                  <c:v>4009.2584109999998</c:v>
                </c:pt>
                <c:pt idx="573">
                  <c:v>4012.3374560000002</c:v>
                </c:pt>
                <c:pt idx="574">
                  <c:v>4013.3374560000002</c:v>
                </c:pt>
              </c:numCache>
            </c:numRef>
          </c:xVal>
          <c:yVal>
            <c:numRef>
              <c:f>'v0.3-new'!$O$2:$O$823</c:f>
              <c:numCache>
                <c:formatCode>General</c:formatCode>
                <c:ptCount val="822"/>
                <c:pt idx="0">
                  <c:v>0</c:v>
                </c:pt>
                <c:pt idx="1">
                  <c:v>0</c:v>
                </c:pt>
                <c:pt idx="2">
                  <c:v>1.5300000000000001E-4</c:v>
                </c:pt>
                <c:pt idx="3">
                  <c:v>6.1200000000000002E-4</c:v>
                </c:pt>
                <c:pt idx="4">
                  <c:v>1.3780000000000001E-3</c:v>
                </c:pt>
                <c:pt idx="5">
                  <c:v>2.4499999999999999E-3</c:v>
                </c:pt>
                <c:pt idx="6">
                  <c:v>3.2200000000000002E-3</c:v>
                </c:pt>
                <c:pt idx="7">
                  <c:v>3.7200000000000002E-3</c:v>
                </c:pt>
                <c:pt idx="8">
                  <c:v>4.4900000000000001E-3</c:v>
                </c:pt>
                <c:pt idx="9">
                  <c:v>5.868E-3</c:v>
                </c:pt>
                <c:pt idx="10">
                  <c:v>7.5519999999999997E-3</c:v>
                </c:pt>
                <c:pt idx="11">
                  <c:v>9.5429999999999994E-3</c:v>
                </c:pt>
                <c:pt idx="12">
                  <c:v>1.184E-2</c:v>
                </c:pt>
                <c:pt idx="13">
                  <c:v>1.3379E-2</c:v>
                </c:pt>
                <c:pt idx="14">
                  <c:v>1.4378999999999999E-2</c:v>
                </c:pt>
                <c:pt idx="15">
                  <c:v>1.5918999999999999E-2</c:v>
                </c:pt>
                <c:pt idx="16">
                  <c:v>1.8522E-2</c:v>
                </c:pt>
                <c:pt idx="17">
                  <c:v>2.1430999999999999E-2</c:v>
                </c:pt>
                <c:pt idx="18">
                  <c:v>2.4646999999999999E-2</c:v>
                </c:pt>
                <c:pt idx="19">
                  <c:v>2.8169E-2</c:v>
                </c:pt>
                <c:pt idx="20">
                  <c:v>3.0478000000000002E-2</c:v>
                </c:pt>
                <c:pt idx="21">
                  <c:v>3.1977999999999999E-2</c:v>
                </c:pt>
                <c:pt idx="22">
                  <c:v>3.4286999999999998E-2</c:v>
                </c:pt>
                <c:pt idx="23">
                  <c:v>3.8115000000000003E-2</c:v>
                </c:pt>
                <c:pt idx="24">
                  <c:v>4.2250000000000003E-2</c:v>
                </c:pt>
                <c:pt idx="25">
                  <c:v>4.6690000000000002E-2</c:v>
                </c:pt>
                <c:pt idx="26">
                  <c:v>5.1436999999999997E-2</c:v>
                </c:pt>
                <c:pt idx="27">
                  <c:v>5.4516000000000002E-2</c:v>
                </c:pt>
                <c:pt idx="28">
                  <c:v>5.5516000000000003E-2</c:v>
                </c:pt>
                <c:pt idx="29">
                  <c:v>5.6515999999999997E-2</c:v>
                </c:pt>
                <c:pt idx="30">
                  <c:v>8.0116000000000007E-2</c:v>
                </c:pt>
                <c:pt idx="31">
                  <c:v>8.1115999999999994E-2</c:v>
                </c:pt>
                <c:pt idx="32">
                  <c:v>8.2115999999999995E-2</c:v>
                </c:pt>
                <c:pt idx="33">
                  <c:v>0.105716</c:v>
                </c:pt>
                <c:pt idx="34">
                  <c:v>0.10671600000000001</c:v>
                </c:pt>
                <c:pt idx="35">
                  <c:v>0.10771600000000001</c:v>
                </c:pt>
                <c:pt idx="36">
                  <c:v>0.13131599999999999</c:v>
                </c:pt>
                <c:pt idx="37">
                  <c:v>0.13231599999999999</c:v>
                </c:pt>
                <c:pt idx="38">
                  <c:v>0.13331599999999999</c:v>
                </c:pt>
                <c:pt idx="39">
                  <c:v>0.156916</c:v>
                </c:pt>
                <c:pt idx="40">
                  <c:v>0.157916</c:v>
                </c:pt>
                <c:pt idx="41">
                  <c:v>0.158916</c:v>
                </c:pt>
                <c:pt idx="42">
                  <c:v>0.18251600000000001</c:v>
                </c:pt>
                <c:pt idx="43">
                  <c:v>0.18351600000000001</c:v>
                </c:pt>
                <c:pt idx="44">
                  <c:v>0.18451600000000001</c:v>
                </c:pt>
                <c:pt idx="45">
                  <c:v>0.208116</c:v>
                </c:pt>
                <c:pt idx="46">
                  <c:v>0.209116</c:v>
                </c:pt>
                <c:pt idx="47">
                  <c:v>0.210116</c:v>
                </c:pt>
                <c:pt idx="48">
                  <c:v>0.23371600000000001</c:v>
                </c:pt>
                <c:pt idx="49">
                  <c:v>0.23471600000000001</c:v>
                </c:pt>
                <c:pt idx="50">
                  <c:v>0.23571600000000001</c:v>
                </c:pt>
                <c:pt idx="51">
                  <c:v>0.25931599999999999</c:v>
                </c:pt>
                <c:pt idx="52">
                  <c:v>0.26031599999999999</c:v>
                </c:pt>
                <c:pt idx="53">
                  <c:v>0.26131599999999999</c:v>
                </c:pt>
                <c:pt idx="54">
                  <c:v>0.284916</c:v>
                </c:pt>
                <c:pt idx="55">
                  <c:v>0.285916</c:v>
                </c:pt>
                <c:pt idx="56">
                  <c:v>0.286916</c:v>
                </c:pt>
                <c:pt idx="57">
                  <c:v>0.31051600000000001</c:v>
                </c:pt>
                <c:pt idx="58">
                  <c:v>0.31151600000000002</c:v>
                </c:pt>
                <c:pt idx="59">
                  <c:v>0.31251600000000002</c:v>
                </c:pt>
                <c:pt idx="60">
                  <c:v>0.31451600000000002</c:v>
                </c:pt>
                <c:pt idx="61">
                  <c:v>0.35497099999999998</c:v>
                </c:pt>
                <c:pt idx="62">
                  <c:v>0.36122700000000002</c:v>
                </c:pt>
                <c:pt idx="63">
                  <c:v>0.36435499999999998</c:v>
                </c:pt>
                <c:pt idx="64">
                  <c:v>0.367483</c:v>
                </c:pt>
                <c:pt idx="65">
                  <c:v>0.37373899999999999</c:v>
                </c:pt>
                <c:pt idx="66">
                  <c:v>0.455903</c:v>
                </c:pt>
                <c:pt idx="67">
                  <c:v>0.46641500000000002</c:v>
                </c:pt>
                <c:pt idx="68">
                  <c:v>0.47167100000000001</c:v>
                </c:pt>
                <c:pt idx="69">
                  <c:v>0.47692699999999999</c:v>
                </c:pt>
                <c:pt idx="70">
                  <c:v>0.60096899999999998</c:v>
                </c:pt>
                <c:pt idx="71">
                  <c:v>0.60622600000000004</c:v>
                </c:pt>
                <c:pt idx="72">
                  <c:v>0.61148199999999997</c:v>
                </c:pt>
                <c:pt idx="73">
                  <c:v>0.73552399999999996</c:v>
                </c:pt>
                <c:pt idx="74">
                  <c:v>0.74077999999999999</c:v>
                </c:pt>
                <c:pt idx="75">
                  <c:v>0.74603600000000003</c:v>
                </c:pt>
                <c:pt idx="76">
                  <c:v>0.756548</c:v>
                </c:pt>
                <c:pt idx="77">
                  <c:v>0.88476699999999997</c:v>
                </c:pt>
                <c:pt idx="78">
                  <c:v>0.90042199999999994</c:v>
                </c:pt>
                <c:pt idx="79">
                  <c:v>0.90825</c:v>
                </c:pt>
                <c:pt idx="80">
                  <c:v>0.91607700000000003</c:v>
                </c:pt>
                <c:pt idx="81">
                  <c:v>0.931732</c:v>
                </c:pt>
                <c:pt idx="82">
                  <c:v>1.1103510000000001</c:v>
                </c:pt>
                <c:pt idx="83">
                  <c:v>1.131149</c:v>
                </c:pt>
                <c:pt idx="84">
                  <c:v>1.141548</c:v>
                </c:pt>
                <c:pt idx="85">
                  <c:v>1.1519470000000001</c:v>
                </c:pt>
                <c:pt idx="86">
                  <c:v>1.3973610000000001</c:v>
                </c:pt>
                <c:pt idx="87">
                  <c:v>1.4077599999999999</c:v>
                </c:pt>
                <c:pt idx="88">
                  <c:v>1.4181589999999999</c:v>
                </c:pt>
                <c:pt idx="89">
                  <c:v>1.6635740000000001</c:v>
                </c:pt>
                <c:pt idx="90">
                  <c:v>1.6739729999999999</c:v>
                </c:pt>
                <c:pt idx="91">
                  <c:v>1.684372</c:v>
                </c:pt>
                <c:pt idx="92">
                  <c:v>1.7051700000000001</c:v>
                </c:pt>
                <c:pt idx="93">
                  <c:v>1.9315310000000001</c:v>
                </c:pt>
                <c:pt idx="94">
                  <c:v>1.9569300000000001</c:v>
                </c:pt>
                <c:pt idx="95">
                  <c:v>1.9696290000000001</c:v>
                </c:pt>
                <c:pt idx="96">
                  <c:v>1.9823280000000001</c:v>
                </c:pt>
                <c:pt idx="97">
                  <c:v>2.007727</c:v>
                </c:pt>
                <c:pt idx="98">
                  <c:v>2.2791739999999998</c:v>
                </c:pt>
                <c:pt idx="99">
                  <c:v>2.3091719999999998</c:v>
                </c:pt>
                <c:pt idx="100">
                  <c:v>2.3241719999999999</c:v>
                </c:pt>
                <c:pt idx="101">
                  <c:v>2.3391709999999999</c:v>
                </c:pt>
                <c:pt idx="102">
                  <c:v>2.6931579999999999</c:v>
                </c:pt>
                <c:pt idx="103">
                  <c:v>2.7081580000000001</c:v>
                </c:pt>
                <c:pt idx="104">
                  <c:v>2.723157</c:v>
                </c:pt>
                <c:pt idx="105">
                  <c:v>3.0771440000000001</c:v>
                </c:pt>
                <c:pt idx="106">
                  <c:v>3.0921430000000001</c:v>
                </c:pt>
                <c:pt idx="107">
                  <c:v>3.1071430000000002</c:v>
                </c:pt>
                <c:pt idx="108">
                  <c:v>3.4611290000000001</c:v>
                </c:pt>
                <c:pt idx="109">
                  <c:v>3.4761289999999998</c:v>
                </c:pt>
                <c:pt idx="110">
                  <c:v>3.4911279999999998</c:v>
                </c:pt>
                <c:pt idx="111">
                  <c:v>3.8451149999999998</c:v>
                </c:pt>
                <c:pt idx="112">
                  <c:v>3.8601139999999998</c:v>
                </c:pt>
                <c:pt idx="113">
                  <c:v>3.8751139999999999</c:v>
                </c:pt>
                <c:pt idx="114">
                  <c:v>4.2290999999999999</c:v>
                </c:pt>
                <c:pt idx="115">
                  <c:v>4.2441000000000004</c:v>
                </c:pt>
                <c:pt idx="116">
                  <c:v>4.259099</c:v>
                </c:pt>
                <c:pt idx="117">
                  <c:v>4.613086</c:v>
                </c:pt>
                <c:pt idx="118">
                  <c:v>4.6280859999999997</c:v>
                </c:pt>
                <c:pt idx="119">
                  <c:v>4.6430850000000001</c:v>
                </c:pt>
                <c:pt idx="120">
                  <c:v>4.9970720000000002</c:v>
                </c:pt>
                <c:pt idx="121">
                  <c:v>5.0120709999999997</c:v>
                </c:pt>
                <c:pt idx="122">
                  <c:v>5.0270710000000003</c:v>
                </c:pt>
                <c:pt idx="123">
                  <c:v>5.3810570000000002</c:v>
                </c:pt>
                <c:pt idx="124">
                  <c:v>5.3960569999999999</c:v>
                </c:pt>
                <c:pt idx="125">
                  <c:v>5.4110560000000003</c:v>
                </c:pt>
                <c:pt idx="126">
                  <c:v>5.7650430000000004</c:v>
                </c:pt>
                <c:pt idx="127">
                  <c:v>5.7800419999999999</c:v>
                </c:pt>
                <c:pt idx="128">
                  <c:v>5.7950419999999996</c:v>
                </c:pt>
                <c:pt idx="129">
                  <c:v>6.1490280000000004</c:v>
                </c:pt>
                <c:pt idx="130">
                  <c:v>6.1640280000000001</c:v>
                </c:pt>
                <c:pt idx="131">
                  <c:v>6.1790269999999996</c:v>
                </c:pt>
                <c:pt idx="132">
                  <c:v>6.5330139999999997</c:v>
                </c:pt>
                <c:pt idx="133">
                  <c:v>6.5480140000000002</c:v>
                </c:pt>
                <c:pt idx="134">
                  <c:v>6.5630129999999998</c:v>
                </c:pt>
                <c:pt idx="135">
                  <c:v>6.9169999999999998</c:v>
                </c:pt>
                <c:pt idx="136">
                  <c:v>6.9319990000000002</c:v>
                </c:pt>
                <c:pt idx="137">
                  <c:v>6.9469989999999999</c:v>
                </c:pt>
                <c:pt idx="138">
                  <c:v>6.9769969999999999</c:v>
                </c:pt>
                <c:pt idx="139">
                  <c:v>7.2464890000000004</c:v>
                </c:pt>
                <c:pt idx="140">
                  <c:v>7.2714879999999997</c:v>
                </c:pt>
                <c:pt idx="141">
                  <c:v>7.2839879999999999</c:v>
                </c:pt>
                <c:pt idx="142">
                  <c:v>7.2964880000000001</c:v>
                </c:pt>
                <c:pt idx="143">
                  <c:v>7.3214870000000003</c:v>
                </c:pt>
                <c:pt idx="144">
                  <c:v>7.541982</c:v>
                </c:pt>
                <c:pt idx="145">
                  <c:v>7.5619820000000004</c:v>
                </c:pt>
                <c:pt idx="146">
                  <c:v>7.5719820000000002</c:v>
                </c:pt>
                <c:pt idx="147">
                  <c:v>7.581982</c:v>
                </c:pt>
                <c:pt idx="148">
                  <c:v>7.8179780000000001</c:v>
                </c:pt>
                <c:pt idx="149">
                  <c:v>7.8279769999999997</c:v>
                </c:pt>
                <c:pt idx="150">
                  <c:v>7.8379770000000004</c:v>
                </c:pt>
                <c:pt idx="151">
                  <c:v>8.0739730000000005</c:v>
                </c:pt>
                <c:pt idx="152">
                  <c:v>8.0839730000000003</c:v>
                </c:pt>
                <c:pt idx="153">
                  <c:v>8.0939730000000001</c:v>
                </c:pt>
                <c:pt idx="154">
                  <c:v>8.1139729999999997</c:v>
                </c:pt>
                <c:pt idx="155">
                  <c:v>8.2854700000000001</c:v>
                </c:pt>
                <c:pt idx="156">
                  <c:v>8.3004700000000007</c:v>
                </c:pt>
                <c:pt idx="157">
                  <c:v>8.3079699999999992</c:v>
                </c:pt>
                <c:pt idx="158">
                  <c:v>8.3154699999999995</c:v>
                </c:pt>
                <c:pt idx="159">
                  <c:v>8.33047</c:v>
                </c:pt>
                <c:pt idx="160">
                  <c:v>8.4529689999999995</c:v>
                </c:pt>
                <c:pt idx="161">
                  <c:v>8.4629689999999993</c:v>
                </c:pt>
                <c:pt idx="162">
                  <c:v>8.4679690000000001</c:v>
                </c:pt>
                <c:pt idx="163">
                  <c:v>8.4729690000000009</c:v>
                </c:pt>
                <c:pt idx="164">
                  <c:v>8.5909689999999994</c:v>
                </c:pt>
                <c:pt idx="165">
                  <c:v>8.5959690000000002</c:v>
                </c:pt>
                <c:pt idx="166">
                  <c:v>8.6009689999999992</c:v>
                </c:pt>
                <c:pt idx="167">
                  <c:v>8.7189680000000003</c:v>
                </c:pt>
                <c:pt idx="168">
                  <c:v>8.7239679999999993</c:v>
                </c:pt>
                <c:pt idx="169">
                  <c:v>8.7289680000000001</c:v>
                </c:pt>
                <c:pt idx="170">
                  <c:v>8.7389679999999998</c:v>
                </c:pt>
                <c:pt idx="171">
                  <c:v>8.8124680000000009</c:v>
                </c:pt>
                <c:pt idx="172">
                  <c:v>8.8174679999999999</c:v>
                </c:pt>
                <c:pt idx="173">
                  <c:v>8.8199679999999994</c:v>
                </c:pt>
                <c:pt idx="174">
                  <c:v>8.8224680000000006</c:v>
                </c:pt>
                <c:pt idx="175">
                  <c:v>8.8274679999999996</c:v>
                </c:pt>
                <c:pt idx="176">
                  <c:v>8.8519679999999994</c:v>
                </c:pt>
                <c:pt idx="177">
                  <c:v>8.8519679999999994</c:v>
                </c:pt>
                <c:pt idx="178">
                  <c:v>8.8519679999999994</c:v>
                </c:pt>
                <c:pt idx="179">
                  <c:v>8.8519679999999994</c:v>
                </c:pt>
                <c:pt idx="180">
                  <c:v>8.8519679999999994</c:v>
                </c:pt>
                <c:pt idx="181">
                  <c:v>8.8519679999999994</c:v>
                </c:pt>
                <c:pt idx="182">
                  <c:v>8.8519679999999994</c:v>
                </c:pt>
                <c:pt idx="183">
                  <c:v>8.8519679999999994</c:v>
                </c:pt>
                <c:pt idx="184">
                  <c:v>8.8519679999999994</c:v>
                </c:pt>
                <c:pt idx="185">
                  <c:v>8.8519679999999994</c:v>
                </c:pt>
                <c:pt idx="186">
                  <c:v>8.8519679999999994</c:v>
                </c:pt>
                <c:pt idx="187">
                  <c:v>8.8519679999999994</c:v>
                </c:pt>
                <c:pt idx="188">
                  <c:v>8.8519679999999994</c:v>
                </c:pt>
                <c:pt idx="189">
                  <c:v>8.8519679999999994</c:v>
                </c:pt>
                <c:pt idx="190">
                  <c:v>8.8519679999999994</c:v>
                </c:pt>
                <c:pt idx="191">
                  <c:v>8.8519679999999994</c:v>
                </c:pt>
                <c:pt idx="192">
                  <c:v>8.8519679999999994</c:v>
                </c:pt>
                <c:pt idx="193">
                  <c:v>8.8274679999999996</c:v>
                </c:pt>
                <c:pt idx="194">
                  <c:v>8.8224680000000006</c:v>
                </c:pt>
                <c:pt idx="195">
                  <c:v>8.8199679999999994</c:v>
                </c:pt>
                <c:pt idx="196">
                  <c:v>8.8174679999999999</c:v>
                </c:pt>
                <c:pt idx="197">
                  <c:v>8.8124680000000009</c:v>
                </c:pt>
                <c:pt idx="198">
                  <c:v>8.7389679999999998</c:v>
                </c:pt>
                <c:pt idx="199">
                  <c:v>8.7289680000000001</c:v>
                </c:pt>
                <c:pt idx="200">
                  <c:v>8.7239679999999993</c:v>
                </c:pt>
                <c:pt idx="201">
                  <c:v>8.7189680000000003</c:v>
                </c:pt>
                <c:pt idx="202">
                  <c:v>8.6009689999999992</c:v>
                </c:pt>
                <c:pt idx="203">
                  <c:v>8.5959690000000002</c:v>
                </c:pt>
                <c:pt idx="204">
                  <c:v>8.5909689999999994</c:v>
                </c:pt>
                <c:pt idx="205">
                  <c:v>8.4729690000000009</c:v>
                </c:pt>
                <c:pt idx="206">
                  <c:v>8.4679690000000001</c:v>
                </c:pt>
                <c:pt idx="207">
                  <c:v>8.4629689999999993</c:v>
                </c:pt>
                <c:pt idx="208">
                  <c:v>8.4529689999999995</c:v>
                </c:pt>
                <c:pt idx="209">
                  <c:v>8.33047</c:v>
                </c:pt>
                <c:pt idx="210">
                  <c:v>8.3154699999999995</c:v>
                </c:pt>
                <c:pt idx="211">
                  <c:v>8.3079699999999992</c:v>
                </c:pt>
                <c:pt idx="212">
                  <c:v>8.3004700000000007</c:v>
                </c:pt>
                <c:pt idx="213">
                  <c:v>8.2854700000000001</c:v>
                </c:pt>
                <c:pt idx="214">
                  <c:v>8.1139729999999997</c:v>
                </c:pt>
                <c:pt idx="215">
                  <c:v>8.0939730000000001</c:v>
                </c:pt>
                <c:pt idx="216">
                  <c:v>8.0839730000000003</c:v>
                </c:pt>
                <c:pt idx="217">
                  <c:v>8.0739730000000005</c:v>
                </c:pt>
                <c:pt idx="218">
                  <c:v>7.8379770000000004</c:v>
                </c:pt>
                <c:pt idx="219">
                  <c:v>7.8279769999999997</c:v>
                </c:pt>
                <c:pt idx="220">
                  <c:v>7.8179780000000001</c:v>
                </c:pt>
                <c:pt idx="221">
                  <c:v>7.581982</c:v>
                </c:pt>
                <c:pt idx="222">
                  <c:v>7.5719820000000002</c:v>
                </c:pt>
                <c:pt idx="223">
                  <c:v>7.5619820000000004</c:v>
                </c:pt>
                <c:pt idx="224">
                  <c:v>7.541982</c:v>
                </c:pt>
                <c:pt idx="225">
                  <c:v>7.3214870000000003</c:v>
                </c:pt>
                <c:pt idx="226">
                  <c:v>7.2964880000000001</c:v>
                </c:pt>
                <c:pt idx="227">
                  <c:v>7.2839879999999999</c:v>
                </c:pt>
                <c:pt idx="228">
                  <c:v>7.2714879999999997</c:v>
                </c:pt>
                <c:pt idx="229">
                  <c:v>7.2464890000000004</c:v>
                </c:pt>
                <c:pt idx="230">
                  <c:v>6.9769969999999999</c:v>
                </c:pt>
                <c:pt idx="231">
                  <c:v>6.9469989999999999</c:v>
                </c:pt>
                <c:pt idx="232">
                  <c:v>6.9319990000000002</c:v>
                </c:pt>
                <c:pt idx="233">
                  <c:v>6.9169999999999998</c:v>
                </c:pt>
                <c:pt idx="234">
                  <c:v>6.5618869999999996</c:v>
                </c:pt>
                <c:pt idx="235">
                  <c:v>6.546888</c:v>
                </c:pt>
                <c:pt idx="236">
                  <c:v>6.5318889999999996</c:v>
                </c:pt>
                <c:pt idx="237">
                  <c:v>6.1767760000000003</c:v>
                </c:pt>
                <c:pt idx="238">
                  <c:v>6.1617769999999998</c:v>
                </c:pt>
                <c:pt idx="239">
                  <c:v>6.1467780000000003</c:v>
                </c:pt>
                <c:pt idx="240">
                  <c:v>5.7916650000000001</c:v>
                </c:pt>
                <c:pt idx="241">
                  <c:v>5.7766659999999996</c:v>
                </c:pt>
                <c:pt idx="242">
                  <c:v>5.761666</c:v>
                </c:pt>
                <c:pt idx="243">
                  <c:v>5.4065539999999999</c:v>
                </c:pt>
                <c:pt idx="244">
                  <c:v>5.3915550000000003</c:v>
                </c:pt>
                <c:pt idx="245">
                  <c:v>5.3765549999999998</c:v>
                </c:pt>
                <c:pt idx="246">
                  <c:v>5.0214429999999997</c:v>
                </c:pt>
                <c:pt idx="247">
                  <c:v>5.0064440000000001</c:v>
                </c:pt>
                <c:pt idx="248">
                  <c:v>4.9914440000000004</c:v>
                </c:pt>
                <c:pt idx="249">
                  <c:v>4.6363320000000003</c:v>
                </c:pt>
                <c:pt idx="250">
                  <c:v>4.6213329999999999</c:v>
                </c:pt>
                <c:pt idx="251">
                  <c:v>4.6063330000000002</c:v>
                </c:pt>
                <c:pt idx="252">
                  <c:v>4.2512210000000001</c:v>
                </c:pt>
                <c:pt idx="253">
                  <c:v>4.2362219999999997</c:v>
                </c:pt>
                <c:pt idx="254">
                  <c:v>4.221222</c:v>
                </c:pt>
                <c:pt idx="255">
                  <c:v>3.8661099999999999</c:v>
                </c:pt>
                <c:pt idx="256">
                  <c:v>3.851111</c:v>
                </c:pt>
                <c:pt idx="257">
                  <c:v>3.8361109999999998</c:v>
                </c:pt>
                <c:pt idx="258">
                  <c:v>3.4809990000000002</c:v>
                </c:pt>
                <c:pt idx="259">
                  <c:v>3.4660000000000002</c:v>
                </c:pt>
                <c:pt idx="260">
                  <c:v>3.4510000000000001</c:v>
                </c:pt>
                <c:pt idx="261">
                  <c:v>3.095888</c:v>
                </c:pt>
                <c:pt idx="262">
                  <c:v>3.0808879999999998</c:v>
                </c:pt>
                <c:pt idx="263">
                  <c:v>3.0658889999999999</c:v>
                </c:pt>
                <c:pt idx="264">
                  <c:v>2.7107770000000002</c:v>
                </c:pt>
                <c:pt idx="265">
                  <c:v>2.6957770000000001</c:v>
                </c:pt>
                <c:pt idx="266">
                  <c:v>2.6807780000000001</c:v>
                </c:pt>
                <c:pt idx="267">
                  <c:v>2.325666</c:v>
                </c:pt>
                <c:pt idx="268">
                  <c:v>2.3106659999999999</c:v>
                </c:pt>
                <c:pt idx="269">
                  <c:v>2.2956669999999999</c:v>
                </c:pt>
                <c:pt idx="270">
                  <c:v>1.940555</c:v>
                </c:pt>
                <c:pt idx="271">
                  <c:v>1.9255549999999999</c:v>
                </c:pt>
                <c:pt idx="272">
                  <c:v>1.9105559999999999</c:v>
                </c:pt>
                <c:pt idx="273">
                  <c:v>1.555444</c:v>
                </c:pt>
                <c:pt idx="274">
                  <c:v>1.5404439999999999</c:v>
                </c:pt>
                <c:pt idx="275">
                  <c:v>1.5254449999999999</c:v>
                </c:pt>
                <c:pt idx="276">
                  <c:v>1.1703330000000001</c:v>
                </c:pt>
                <c:pt idx="277">
                  <c:v>1.1553329999999999</c:v>
                </c:pt>
                <c:pt idx="278">
                  <c:v>1.140334</c:v>
                </c:pt>
                <c:pt idx="279">
                  <c:v>0.78522199999999998</c:v>
                </c:pt>
                <c:pt idx="280">
                  <c:v>0.77022199999999996</c:v>
                </c:pt>
                <c:pt idx="281">
                  <c:v>0.75522299999999998</c:v>
                </c:pt>
                <c:pt idx="282">
                  <c:v>0.40011000000000002</c:v>
                </c:pt>
                <c:pt idx="283">
                  <c:v>0.38511099999999998</c:v>
                </c:pt>
                <c:pt idx="284">
                  <c:v>0.370112</c:v>
                </c:pt>
                <c:pt idx="285">
                  <c:v>1.4999E-2</c:v>
                </c:pt>
                <c:pt idx="286">
                  <c:v>0</c:v>
                </c:pt>
                <c:pt idx="287">
                  <c:v>0</c:v>
                </c:pt>
                <c:pt idx="288">
                  <c:v>-1.4999E-2</c:v>
                </c:pt>
                <c:pt idx="289">
                  <c:v>-0.370112</c:v>
                </c:pt>
                <c:pt idx="290">
                  <c:v>-0.38511099999999998</c:v>
                </c:pt>
                <c:pt idx="291">
                  <c:v>-0.40011000000000002</c:v>
                </c:pt>
                <c:pt idx="292">
                  <c:v>-0.75522299999999998</c:v>
                </c:pt>
                <c:pt idx="293">
                  <c:v>-0.77022199999999996</c:v>
                </c:pt>
                <c:pt idx="294">
                  <c:v>-0.78522199999999998</c:v>
                </c:pt>
                <c:pt idx="295">
                  <c:v>-1.140334</c:v>
                </c:pt>
                <c:pt idx="296">
                  <c:v>-1.1553329999999999</c:v>
                </c:pt>
                <c:pt idx="297">
                  <c:v>-1.1703330000000001</c:v>
                </c:pt>
                <c:pt idx="298">
                  <c:v>-1.5254449999999999</c:v>
                </c:pt>
                <c:pt idx="299">
                  <c:v>-1.5404439999999999</c:v>
                </c:pt>
                <c:pt idx="300">
                  <c:v>-1.555444</c:v>
                </c:pt>
                <c:pt idx="301">
                  <c:v>-1.9105559999999999</c:v>
                </c:pt>
                <c:pt idx="302">
                  <c:v>-1.9255549999999999</c:v>
                </c:pt>
                <c:pt idx="303">
                  <c:v>-1.940555</c:v>
                </c:pt>
                <c:pt idx="304">
                  <c:v>-2.2956669999999999</c:v>
                </c:pt>
                <c:pt idx="305">
                  <c:v>-2.3106659999999999</c:v>
                </c:pt>
                <c:pt idx="306">
                  <c:v>-2.325666</c:v>
                </c:pt>
                <c:pt idx="307">
                  <c:v>-2.6807780000000001</c:v>
                </c:pt>
                <c:pt idx="308">
                  <c:v>-2.6957770000000001</c:v>
                </c:pt>
                <c:pt idx="309">
                  <c:v>-2.7107770000000002</c:v>
                </c:pt>
                <c:pt idx="310">
                  <c:v>-3.0658889999999999</c:v>
                </c:pt>
                <c:pt idx="311">
                  <c:v>-3.0808879999999998</c:v>
                </c:pt>
                <c:pt idx="312">
                  <c:v>-3.095888</c:v>
                </c:pt>
                <c:pt idx="313">
                  <c:v>-3.4510000000000001</c:v>
                </c:pt>
                <c:pt idx="314">
                  <c:v>-3.4660000000000002</c:v>
                </c:pt>
                <c:pt idx="315">
                  <c:v>-3.4809990000000002</c:v>
                </c:pt>
                <c:pt idx="316">
                  <c:v>-3.8361109999999998</c:v>
                </c:pt>
                <c:pt idx="317">
                  <c:v>-3.851111</c:v>
                </c:pt>
                <c:pt idx="318">
                  <c:v>-3.8661099999999999</c:v>
                </c:pt>
                <c:pt idx="319">
                  <c:v>-4.221222</c:v>
                </c:pt>
                <c:pt idx="320">
                  <c:v>-4.2362219999999997</c:v>
                </c:pt>
                <c:pt idx="321">
                  <c:v>-4.2512210000000001</c:v>
                </c:pt>
                <c:pt idx="322">
                  <c:v>-4.6063330000000002</c:v>
                </c:pt>
                <c:pt idx="323">
                  <c:v>-4.6213329999999999</c:v>
                </c:pt>
                <c:pt idx="324">
                  <c:v>-4.6363320000000003</c:v>
                </c:pt>
                <c:pt idx="325">
                  <c:v>-4.9914440000000004</c:v>
                </c:pt>
                <c:pt idx="326">
                  <c:v>-5.0064440000000001</c:v>
                </c:pt>
                <c:pt idx="327">
                  <c:v>-5.0214429999999997</c:v>
                </c:pt>
                <c:pt idx="328">
                  <c:v>-5.3765549999999998</c:v>
                </c:pt>
                <c:pt idx="329">
                  <c:v>-5.3915550000000003</c:v>
                </c:pt>
                <c:pt idx="330">
                  <c:v>-5.4065539999999999</c:v>
                </c:pt>
                <c:pt idx="331">
                  <c:v>-5.761666</c:v>
                </c:pt>
                <c:pt idx="332">
                  <c:v>-5.7766659999999996</c:v>
                </c:pt>
                <c:pt idx="333">
                  <c:v>-5.7916650000000001</c:v>
                </c:pt>
                <c:pt idx="334">
                  <c:v>-6.1467780000000003</c:v>
                </c:pt>
                <c:pt idx="335">
                  <c:v>-6.1617769999999998</c:v>
                </c:pt>
                <c:pt idx="336">
                  <c:v>-6.1767760000000003</c:v>
                </c:pt>
                <c:pt idx="337">
                  <c:v>-6.5318889999999996</c:v>
                </c:pt>
                <c:pt idx="338">
                  <c:v>-6.546888</c:v>
                </c:pt>
                <c:pt idx="339">
                  <c:v>-6.5618869999999996</c:v>
                </c:pt>
                <c:pt idx="340">
                  <c:v>-6.9169999999999998</c:v>
                </c:pt>
                <c:pt idx="341">
                  <c:v>-6.9319990000000002</c:v>
                </c:pt>
                <c:pt idx="342">
                  <c:v>-6.9469989999999999</c:v>
                </c:pt>
                <c:pt idx="343">
                  <c:v>-6.9769969999999999</c:v>
                </c:pt>
                <c:pt idx="344">
                  <c:v>-7.2464890000000004</c:v>
                </c:pt>
                <c:pt idx="345">
                  <c:v>-7.2714879999999997</c:v>
                </c:pt>
                <c:pt idx="346">
                  <c:v>-7.2839879999999999</c:v>
                </c:pt>
                <c:pt idx="347">
                  <c:v>-7.2964880000000001</c:v>
                </c:pt>
                <c:pt idx="348">
                  <c:v>-7.3214870000000003</c:v>
                </c:pt>
                <c:pt idx="349">
                  <c:v>-7.541982</c:v>
                </c:pt>
                <c:pt idx="350">
                  <c:v>-7.5619820000000004</c:v>
                </c:pt>
                <c:pt idx="351">
                  <c:v>-7.5719820000000002</c:v>
                </c:pt>
                <c:pt idx="352">
                  <c:v>-7.581982</c:v>
                </c:pt>
                <c:pt idx="353">
                  <c:v>-7.8179780000000001</c:v>
                </c:pt>
                <c:pt idx="354">
                  <c:v>-7.8279769999999997</c:v>
                </c:pt>
                <c:pt idx="355">
                  <c:v>-7.8379770000000004</c:v>
                </c:pt>
                <c:pt idx="356">
                  <c:v>-8.0739730000000005</c:v>
                </c:pt>
                <c:pt idx="357">
                  <c:v>-8.0839730000000003</c:v>
                </c:pt>
                <c:pt idx="358">
                  <c:v>-8.0939730000000001</c:v>
                </c:pt>
                <c:pt idx="359">
                  <c:v>-8.1139729999999997</c:v>
                </c:pt>
                <c:pt idx="360">
                  <c:v>-8.2854700000000001</c:v>
                </c:pt>
                <c:pt idx="361">
                  <c:v>-8.3004700000000007</c:v>
                </c:pt>
                <c:pt idx="362">
                  <c:v>-8.3079699999999992</c:v>
                </c:pt>
                <c:pt idx="363">
                  <c:v>-8.3154699999999995</c:v>
                </c:pt>
                <c:pt idx="364">
                  <c:v>-8.33047</c:v>
                </c:pt>
                <c:pt idx="365">
                  <c:v>-8.4529689999999995</c:v>
                </c:pt>
                <c:pt idx="366">
                  <c:v>-8.4629689999999993</c:v>
                </c:pt>
                <c:pt idx="367">
                  <c:v>-8.4679690000000001</c:v>
                </c:pt>
                <c:pt idx="368">
                  <c:v>-8.4729690000000009</c:v>
                </c:pt>
                <c:pt idx="369">
                  <c:v>-8.5909689999999994</c:v>
                </c:pt>
                <c:pt idx="370">
                  <c:v>-8.5959690000000002</c:v>
                </c:pt>
                <c:pt idx="371">
                  <c:v>-8.6009689999999992</c:v>
                </c:pt>
                <c:pt idx="372">
                  <c:v>-8.7189680000000003</c:v>
                </c:pt>
                <c:pt idx="373">
                  <c:v>-8.7239679999999993</c:v>
                </c:pt>
                <c:pt idx="374">
                  <c:v>-8.7289680000000001</c:v>
                </c:pt>
                <c:pt idx="375">
                  <c:v>-8.7389679999999998</c:v>
                </c:pt>
                <c:pt idx="376">
                  <c:v>-8.8124680000000009</c:v>
                </c:pt>
                <c:pt idx="377">
                  <c:v>-8.8174679999999999</c:v>
                </c:pt>
                <c:pt idx="378">
                  <c:v>-8.8199679999999994</c:v>
                </c:pt>
                <c:pt idx="379">
                  <c:v>-8.8224680000000006</c:v>
                </c:pt>
                <c:pt idx="380">
                  <c:v>-8.8274679999999996</c:v>
                </c:pt>
                <c:pt idx="381">
                  <c:v>-8.8519679999999994</c:v>
                </c:pt>
                <c:pt idx="382">
                  <c:v>-8.8519679999999994</c:v>
                </c:pt>
                <c:pt idx="383">
                  <c:v>-8.8519679999999994</c:v>
                </c:pt>
                <c:pt idx="384">
                  <c:v>-8.8519679999999994</c:v>
                </c:pt>
                <c:pt idx="385">
                  <c:v>-8.8519679999999994</c:v>
                </c:pt>
                <c:pt idx="386">
                  <c:v>-8.8519679999999994</c:v>
                </c:pt>
                <c:pt idx="387">
                  <c:v>-8.8519679999999994</c:v>
                </c:pt>
                <c:pt idx="388">
                  <c:v>-8.8519679999999994</c:v>
                </c:pt>
                <c:pt idx="389">
                  <c:v>-8.8519679999999994</c:v>
                </c:pt>
                <c:pt idx="390">
                  <c:v>-8.8519679999999994</c:v>
                </c:pt>
                <c:pt idx="391">
                  <c:v>-8.8519679999999994</c:v>
                </c:pt>
                <c:pt idx="392">
                  <c:v>-8.8519679999999994</c:v>
                </c:pt>
                <c:pt idx="393">
                  <c:v>-8.8519679999999994</c:v>
                </c:pt>
                <c:pt idx="394">
                  <c:v>-8.8519679999999994</c:v>
                </c:pt>
                <c:pt idx="395">
                  <c:v>-8.8519679999999994</c:v>
                </c:pt>
                <c:pt idx="396">
                  <c:v>-8.8519679999999994</c:v>
                </c:pt>
                <c:pt idx="397">
                  <c:v>-8.8519679999999994</c:v>
                </c:pt>
                <c:pt idx="398">
                  <c:v>-8.8274679999999996</c:v>
                </c:pt>
                <c:pt idx="399">
                  <c:v>-8.8224680000000006</c:v>
                </c:pt>
                <c:pt idx="400">
                  <c:v>-8.8199679999999994</c:v>
                </c:pt>
                <c:pt idx="401">
                  <c:v>-8.8174679999999999</c:v>
                </c:pt>
                <c:pt idx="402">
                  <c:v>-8.8124680000000009</c:v>
                </c:pt>
                <c:pt idx="403">
                  <c:v>-8.7389679999999998</c:v>
                </c:pt>
                <c:pt idx="404">
                  <c:v>-8.7289680000000001</c:v>
                </c:pt>
                <c:pt idx="405">
                  <c:v>-8.7239679999999993</c:v>
                </c:pt>
                <c:pt idx="406">
                  <c:v>-8.7189680000000003</c:v>
                </c:pt>
                <c:pt idx="407">
                  <c:v>-8.6009689999999992</c:v>
                </c:pt>
                <c:pt idx="408">
                  <c:v>-8.5959690000000002</c:v>
                </c:pt>
                <c:pt idx="409">
                  <c:v>-8.5909689999999994</c:v>
                </c:pt>
                <c:pt idx="410">
                  <c:v>-8.4729690000000009</c:v>
                </c:pt>
                <c:pt idx="411">
                  <c:v>-8.4679690000000001</c:v>
                </c:pt>
                <c:pt idx="412">
                  <c:v>-8.4629689999999993</c:v>
                </c:pt>
                <c:pt idx="413">
                  <c:v>-8.4529689999999995</c:v>
                </c:pt>
                <c:pt idx="414">
                  <c:v>-8.33047</c:v>
                </c:pt>
                <c:pt idx="415">
                  <c:v>-8.3154699999999995</c:v>
                </c:pt>
                <c:pt idx="416">
                  <c:v>-8.3079699999999992</c:v>
                </c:pt>
                <c:pt idx="417">
                  <c:v>-8.3004700000000007</c:v>
                </c:pt>
                <c:pt idx="418">
                  <c:v>-8.2854700000000001</c:v>
                </c:pt>
                <c:pt idx="419">
                  <c:v>-8.1139729999999997</c:v>
                </c:pt>
                <c:pt idx="420">
                  <c:v>-8.0939730000000001</c:v>
                </c:pt>
                <c:pt idx="421">
                  <c:v>-8.0839730000000003</c:v>
                </c:pt>
                <c:pt idx="422">
                  <c:v>-8.0739730000000005</c:v>
                </c:pt>
                <c:pt idx="423">
                  <c:v>-7.8379770000000004</c:v>
                </c:pt>
                <c:pt idx="424">
                  <c:v>-7.8279769999999997</c:v>
                </c:pt>
                <c:pt idx="425">
                  <c:v>-7.8179780000000001</c:v>
                </c:pt>
                <c:pt idx="426">
                  <c:v>-7.581982</c:v>
                </c:pt>
                <c:pt idx="427">
                  <c:v>-7.5719820000000002</c:v>
                </c:pt>
                <c:pt idx="428">
                  <c:v>-7.5619820000000004</c:v>
                </c:pt>
                <c:pt idx="429">
                  <c:v>-7.541982</c:v>
                </c:pt>
                <c:pt idx="430">
                  <c:v>-7.3214870000000003</c:v>
                </c:pt>
                <c:pt idx="431">
                  <c:v>-7.2964880000000001</c:v>
                </c:pt>
                <c:pt idx="432">
                  <c:v>-7.2839879999999999</c:v>
                </c:pt>
                <c:pt idx="433">
                  <c:v>-7.2714879999999997</c:v>
                </c:pt>
                <c:pt idx="434">
                  <c:v>-7.2464890000000004</c:v>
                </c:pt>
                <c:pt idx="435">
                  <c:v>-6.9769969999999999</c:v>
                </c:pt>
                <c:pt idx="436">
                  <c:v>-6.9469989999999999</c:v>
                </c:pt>
                <c:pt idx="437">
                  <c:v>-6.9319990000000002</c:v>
                </c:pt>
                <c:pt idx="438">
                  <c:v>-6.9169999999999998</c:v>
                </c:pt>
                <c:pt idx="439">
                  <c:v>-6.5630129999999998</c:v>
                </c:pt>
                <c:pt idx="440">
                  <c:v>-6.5480140000000002</c:v>
                </c:pt>
                <c:pt idx="441">
                  <c:v>-6.5330139999999997</c:v>
                </c:pt>
                <c:pt idx="442">
                  <c:v>-6.1790269999999996</c:v>
                </c:pt>
                <c:pt idx="443">
                  <c:v>-6.1640280000000001</c:v>
                </c:pt>
                <c:pt idx="444">
                  <c:v>-6.1490280000000004</c:v>
                </c:pt>
                <c:pt idx="445">
                  <c:v>-5.7950419999999996</c:v>
                </c:pt>
                <c:pt idx="446">
                  <c:v>-5.7800419999999999</c:v>
                </c:pt>
                <c:pt idx="447">
                  <c:v>-5.7650430000000004</c:v>
                </c:pt>
                <c:pt idx="448">
                  <c:v>-5.4110560000000003</c:v>
                </c:pt>
                <c:pt idx="449">
                  <c:v>-5.3960569999999999</c:v>
                </c:pt>
                <c:pt idx="450">
                  <c:v>-5.3810570000000002</c:v>
                </c:pt>
                <c:pt idx="451">
                  <c:v>-5.0270710000000003</c:v>
                </c:pt>
                <c:pt idx="452">
                  <c:v>-5.0120709999999997</c:v>
                </c:pt>
                <c:pt idx="453">
                  <c:v>-4.9970720000000002</c:v>
                </c:pt>
                <c:pt idx="454">
                  <c:v>-4.6430850000000001</c:v>
                </c:pt>
                <c:pt idx="455">
                  <c:v>-4.6280859999999997</c:v>
                </c:pt>
                <c:pt idx="456">
                  <c:v>-4.613086</c:v>
                </c:pt>
                <c:pt idx="457">
                  <c:v>-4.259099</c:v>
                </c:pt>
                <c:pt idx="458">
                  <c:v>-4.2441000000000004</c:v>
                </c:pt>
                <c:pt idx="459">
                  <c:v>-4.2290999999999999</c:v>
                </c:pt>
                <c:pt idx="460">
                  <c:v>-3.8751139999999999</c:v>
                </c:pt>
                <c:pt idx="461">
                  <c:v>-3.8601139999999998</c:v>
                </c:pt>
                <c:pt idx="462">
                  <c:v>-3.8451149999999998</c:v>
                </c:pt>
                <c:pt idx="463">
                  <c:v>-3.4911279999999998</c:v>
                </c:pt>
                <c:pt idx="464">
                  <c:v>-3.4761289999999998</c:v>
                </c:pt>
                <c:pt idx="465">
                  <c:v>-3.4611290000000001</c:v>
                </c:pt>
                <c:pt idx="466">
                  <c:v>-3.1071430000000002</c:v>
                </c:pt>
                <c:pt idx="467">
                  <c:v>-3.0921430000000001</c:v>
                </c:pt>
                <c:pt idx="468">
                  <c:v>-3.0771440000000001</c:v>
                </c:pt>
                <c:pt idx="469">
                  <c:v>-2.723157</c:v>
                </c:pt>
                <c:pt idx="470">
                  <c:v>-2.7081580000000001</c:v>
                </c:pt>
                <c:pt idx="471">
                  <c:v>-2.6931579999999999</c:v>
                </c:pt>
                <c:pt idx="472">
                  <c:v>-2.3391709999999999</c:v>
                </c:pt>
                <c:pt idx="473">
                  <c:v>-2.3241719999999999</c:v>
                </c:pt>
                <c:pt idx="474">
                  <c:v>-2.3091719999999998</c:v>
                </c:pt>
                <c:pt idx="475">
                  <c:v>-2.2791739999999998</c:v>
                </c:pt>
                <c:pt idx="476">
                  <c:v>-2.007727</c:v>
                </c:pt>
                <c:pt idx="477">
                  <c:v>-1.9823280000000001</c:v>
                </c:pt>
                <c:pt idx="478">
                  <c:v>-1.9696290000000001</c:v>
                </c:pt>
                <c:pt idx="479">
                  <c:v>-1.9569300000000001</c:v>
                </c:pt>
                <c:pt idx="480">
                  <c:v>-1.9315310000000001</c:v>
                </c:pt>
                <c:pt idx="481">
                  <c:v>-1.7051700000000001</c:v>
                </c:pt>
                <c:pt idx="482">
                  <c:v>-1.684372</c:v>
                </c:pt>
                <c:pt idx="483">
                  <c:v>-1.6739729999999999</c:v>
                </c:pt>
                <c:pt idx="484">
                  <c:v>-1.6635740000000001</c:v>
                </c:pt>
                <c:pt idx="485">
                  <c:v>-1.4181589999999999</c:v>
                </c:pt>
                <c:pt idx="486">
                  <c:v>-1.4077599999999999</c:v>
                </c:pt>
                <c:pt idx="487">
                  <c:v>-1.3973610000000001</c:v>
                </c:pt>
                <c:pt idx="488">
                  <c:v>-1.1519470000000001</c:v>
                </c:pt>
                <c:pt idx="489">
                  <c:v>-1.141548</c:v>
                </c:pt>
                <c:pt idx="490">
                  <c:v>-1.131149</c:v>
                </c:pt>
                <c:pt idx="491">
                  <c:v>-1.1103510000000001</c:v>
                </c:pt>
                <c:pt idx="492">
                  <c:v>-0.931732</c:v>
                </c:pt>
                <c:pt idx="493">
                  <c:v>-0.91607700000000003</c:v>
                </c:pt>
                <c:pt idx="494">
                  <c:v>-0.90825</c:v>
                </c:pt>
                <c:pt idx="495">
                  <c:v>-0.90042199999999994</c:v>
                </c:pt>
                <c:pt idx="496">
                  <c:v>-0.88476699999999997</c:v>
                </c:pt>
                <c:pt idx="497">
                  <c:v>-0.756548</c:v>
                </c:pt>
                <c:pt idx="498">
                  <c:v>-0.74603600000000003</c:v>
                </c:pt>
                <c:pt idx="499">
                  <c:v>-0.74077999999999999</c:v>
                </c:pt>
                <c:pt idx="500">
                  <c:v>-0.73552399999999996</c:v>
                </c:pt>
                <c:pt idx="501">
                  <c:v>-0.61148199999999997</c:v>
                </c:pt>
                <c:pt idx="502">
                  <c:v>-0.60622600000000004</c:v>
                </c:pt>
                <c:pt idx="503">
                  <c:v>-0.60096899999999998</c:v>
                </c:pt>
                <c:pt idx="504">
                  <c:v>-0.47692699999999999</c:v>
                </c:pt>
                <c:pt idx="505">
                  <c:v>-0.47167100000000001</c:v>
                </c:pt>
                <c:pt idx="506">
                  <c:v>-0.46641500000000002</c:v>
                </c:pt>
                <c:pt idx="507">
                  <c:v>-0.455903</c:v>
                </c:pt>
                <c:pt idx="508">
                  <c:v>-0.37373899999999999</c:v>
                </c:pt>
                <c:pt idx="509">
                  <c:v>-0.367483</c:v>
                </c:pt>
                <c:pt idx="510">
                  <c:v>-0.36435499999999998</c:v>
                </c:pt>
                <c:pt idx="511">
                  <c:v>-0.36122700000000002</c:v>
                </c:pt>
                <c:pt idx="512">
                  <c:v>-0.35497099999999998</c:v>
                </c:pt>
                <c:pt idx="513">
                  <c:v>-0.31451600000000002</c:v>
                </c:pt>
                <c:pt idx="514">
                  <c:v>-0.31251600000000002</c:v>
                </c:pt>
                <c:pt idx="515">
                  <c:v>-0.31151600000000002</c:v>
                </c:pt>
                <c:pt idx="516">
                  <c:v>-0.31051600000000001</c:v>
                </c:pt>
                <c:pt idx="517">
                  <c:v>-0.286916</c:v>
                </c:pt>
                <c:pt idx="518">
                  <c:v>-0.285916</c:v>
                </c:pt>
                <c:pt idx="519">
                  <c:v>-0.284916</c:v>
                </c:pt>
                <c:pt idx="520">
                  <c:v>-0.26131599999999999</c:v>
                </c:pt>
                <c:pt idx="521">
                  <c:v>-0.26031599999999999</c:v>
                </c:pt>
                <c:pt idx="522">
                  <c:v>-0.25931599999999999</c:v>
                </c:pt>
                <c:pt idx="523">
                  <c:v>-0.23571600000000001</c:v>
                </c:pt>
                <c:pt idx="524">
                  <c:v>-0.23471600000000001</c:v>
                </c:pt>
                <c:pt idx="525">
                  <c:v>-0.23371600000000001</c:v>
                </c:pt>
                <c:pt idx="526">
                  <c:v>-0.210116</c:v>
                </c:pt>
                <c:pt idx="527">
                  <c:v>-0.209116</c:v>
                </c:pt>
                <c:pt idx="528">
                  <c:v>-0.208116</c:v>
                </c:pt>
                <c:pt idx="529">
                  <c:v>-0.18451600000000001</c:v>
                </c:pt>
                <c:pt idx="530">
                  <c:v>-0.18351600000000001</c:v>
                </c:pt>
                <c:pt idx="531">
                  <c:v>-0.18251600000000001</c:v>
                </c:pt>
                <c:pt idx="532">
                  <c:v>-0.158916</c:v>
                </c:pt>
                <c:pt idx="533">
                  <c:v>-0.157916</c:v>
                </c:pt>
                <c:pt idx="534">
                  <c:v>-0.156916</c:v>
                </c:pt>
                <c:pt idx="535">
                  <c:v>-0.13331599999999999</c:v>
                </c:pt>
                <c:pt idx="536">
                  <c:v>-0.13231599999999999</c:v>
                </c:pt>
                <c:pt idx="537">
                  <c:v>-0.13131599999999999</c:v>
                </c:pt>
                <c:pt idx="538">
                  <c:v>-0.10771600000000001</c:v>
                </c:pt>
                <c:pt idx="539">
                  <c:v>-0.10671600000000001</c:v>
                </c:pt>
                <c:pt idx="540">
                  <c:v>-0.105716</c:v>
                </c:pt>
                <c:pt idx="541">
                  <c:v>-8.2115999999999995E-2</c:v>
                </c:pt>
                <c:pt idx="542">
                  <c:v>-8.1115999999999994E-2</c:v>
                </c:pt>
                <c:pt idx="543">
                  <c:v>-8.0116000000000007E-2</c:v>
                </c:pt>
                <c:pt idx="544">
                  <c:v>-5.6515999999999997E-2</c:v>
                </c:pt>
                <c:pt idx="545">
                  <c:v>-5.5516000000000003E-2</c:v>
                </c:pt>
                <c:pt idx="546">
                  <c:v>-5.4516000000000002E-2</c:v>
                </c:pt>
                <c:pt idx="547">
                  <c:v>-5.1436999999999997E-2</c:v>
                </c:pt>
                <c:pt idx="548">
                  <c:v>-4.6690000000000002E-2</c:v>
                </c:pt>
                <c:pt idx="549">
                  <c:v>-4.2250000000000003E-2</c:v>
                </c:pt>
                <c:pt idx="550">
                  <c:v>-3.8115000000000003E-2</c:v>
                </c:pt>
                <c:pt idx="551">
                  <c:v>-3.4286999999999998E-2</c:v>
                </c:pt>
                <c:pt idx="552">
                  <c:v>-3.1977999999999999E-2</c:v>
                </c:pt>
                <c:pt idx="553">
                  <c:v>-3.0478000000000002E-2</c:v>
                </c:pt>
                <c:pt idx="554">
                  <c:v>-2.8169E-2</c:v>
                </c:pt>
                <c:pt idx="555">
                  <c:v>-2.4646999999999999E-2</c:v>
                </c:pt>
                <c:pt idx="556">
                  <c:v>-2.1430999999999999E-2</c:v>
                </c:pt>
                <c:pt idx="557">
                  <c:v>-1.8522E-2</c:v>
                </c:pt>
                <c:pt idx="558">
                  <c:v>-1.5918999999999999E-2</c:v>
                </c:pt>
                <c:pt idx="559">
                  <c:v>-1.4378999999999999E-2</c:v>
                </c:pt>
                <c:pt idx="560">
                  <c:v>-1.3379E-2</c:v>
                </c:pt>
                <c:pt idx="561">
                  <c:v>-1.184E-2</c:v>
                </c:pt>
                <c:pt idx="562">
                  <c:v>-9.5429999999999994E-3</c:v>
                </c:pt>
                <c:pt idx="563">
                  <c:v>-7.5519999999999997E-3</c:v>
                </c:pt>
                <c:pt idx="564">
                  <c:v>-5.868E-3</c:v>
                </c:pt>
                <c:pt idx="565">
                  <c:v>-4.4900000000000001E-3</c:v>
                </c:pt>
                <c:pt idx="566">
                  <c:v>-3.7200000000000002E-3</c:v>
                </c:pt>
                <c:pt idx="567">
                  <c:v>-3.2200000000000002E-3</c:v>
                </c:pt>
                <c:pt idx="568">
                  <c:v>-2.4499999999999999E-3</c:v>
                </c:pt>
                <c:pt idx="569">
                  <c:v>-1.3780000000000001E-3</c:v>
                </c:pt>
                <c:pt idx="570">
                  <c:v>-6.1200000000000002E-4</c:v>
                </c:pt>
                <c:pt idx="571">
                  <c:v>-1.5300000000000001E-4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413248"/>
        <c:axId val="105435520"/>
      </c:scatterChart>
      <c:valAx>
        <c:axId val="105413248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05435520"/>
        <c:crosses val="autoZero"/>
        <c:crossBetween val="midCat"/>
      </c:valAx>
      <c:valAx>
        <c:axId val="10543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41324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'v0.3-1-new'!$O$1</c:f>
              <c:strCache>
                <c:ptCount val="1"/>
                <c:pt idx="0">
                  <c:v>X(m)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'v0.3-1-new'!$N$2:$N$412</c:f>
              <c:numCache>
                <c:formatCode>General</c:formatCode>
                <c:ptCount val="4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4.0790449999999998</c:v>
                </c:pt>
                <c:pt idx="4">
                  <c:v>8.9790449999999993</c:v>
                </c:pt>
                <c:pt idx="5">
                  <c:v>13.879045</c:v>
                </c:pt>
                <c:pt idx="6">
                  <c:v>18.779045</c:v>
                </c:pt>
                <c:pt idx="7">
                  <c:v>23.679044999999999</c:v>
                </c:pt>
                <c:pt idx="8">
                  <c:v>26.758088999999998</c:v>
                </c:pt>
                <c:pt idx="9">
                  <c:v>28.758088999999998</c:v>
                </c:pt>
                <c:pt idx="10">
                  <c:v>31.837133999999999</c:v>
                </c:pt>
                <c:pt idx="11">
                  <c:v>36.737133</c:v>
                </c:pt>
                <c:pt idx="12">
                  <c:v>41.637132999999999</c:v>
                </c:pt>
                <c:pt idx="13">
                  <c:v>46.537132999999997</c:v>
                </c:pt>
                <c:pt idx="14">
                  <c:v>51.437131999999998</c:v>
                </c:pt>
                <c:pt idx="15">
                  <c:v>54.516176999999999</c:v>
                </c:pt>
                <c:pt idx="16">
                  <c:v>56.516176000000002</c:v>
                </c:pt>
                <c:pt idx="17">
                  <c:v>59.595221000000002</c:v>
                </c:pt>
                <c:pt idx="18">
                  <c:v>64.495220000000003</c:v>
                </c:pt>
                <c:pt idx="19">
                  <c:v>69.395218999999997</c:v>
                </c:pt>
                <c:pt idx="20">
                  <c:v>74.295218000000006</c:v>
                </c:pt>
                <c:pt idx="21">
                  <c:v>79.195217</c:v>
                </c:pt>
                <c:pt idx="22">
                  <c:v>82.274260999999996</c:v>
                </c:pt>
                <c:pt idx="23">
                  <c:v>84.274259999999998</c:v>
                </c:pt>
                <c:pt idx="24">
                  <c:v>87.353303999999994</c:v>
                </c:pt>
                <c:pt idx="25">
                  <c:v>92.253302000000005</c:v>
                </c:pt>
                <c:pt idx="26">
                  <c:v>97.153300999999999</c:v>
                </c:pt>
                <c:pt idx="27">
                  <c:v>102.053299</c:v>
                </c:pt>
                <c:pt idx="28">
                  <c:v>106.95329599999999</c:v>
                </c:pt>
                <c:pt idx="29">
                  <c:v>110.03234</c:v>
                </c:pt>
                <c:pt idx="30">
                  <c:v>111.03233899999999</c:v>
                </c:pt>
                <c:pt idx="31">
                  <c:v>112.03233899999999</c:v>
                </c:pt>
                <c:pt idx="32">
                  <c:v>135.632327</c:v>
                </c:pt>
                <c:pt idx="33">
                  <c:v>136.63232600000001</c:v>
                </c:pt>
                <c:pt idx="34">
                  <c:v>137.63232600000001</c:v>
                </c:pt>
                <c:pt idx="35">
                  <c:v>161.232314</c:v>
                </c:pt>
                <c:pt idx="36">
                  <c:v>162.232313</c:v>
                </c:pt>
                <c:pt idx="37">
                  <c:v>163.232313</c:v>
                </c:pt>
                <c:pt idx="38">
                  <c:v>186.832301</c:v>
                </c:pt>
                <c:pt idx="39">
                  <c:v>187.832301</c:v>
                </c:pt>
                <c:pt idx="40">
                  <c:v>188.8323</c:v>
                </c:pt>
                <c:pt idx="41">
                  <c:v>212.432288</c:v>
                </c:pt>
                <c:pt idx="42">
                  <c:v>213.432288</c:v>
                </c:pt>
                <c:pt idx="43">
                  <c:v>214.432287</c:v>
                </c:pt>
                <c:pt idx="44">
                  <c:v>238.032276</c:v>
                </c:pt>
                <c:pt idx="45">
                  <c:v>239.032275</c:v>
                </c:pt>
                <c:pt idx="46">
                  <c:v>240.032275</c:v>
                </c:pt>
                <c:pt idx="47">
                  <c:v>263.63226300000002</c:v>
                </c:pt>
                <c:pt idx="48">
                  <c:v>264.63226200000003</c:v>
                </c:pt>
                <c:pt idx="49">
                  <c:v>265.63226200000003</c:v>
                </c:pt>
                <c:pt idx="50">
                  <c:v>289.23225000000002</c:v>
                </c:pt>
                <c:pt idx="51">
                  <c:v>290.23224900000002</c:v>
                </c:pt>
                <c:pt idx="52">
                  <c:v>291.23224900000002</c:v>
                </c:pt>
                <c:pt idx="53">
                  <c:v>314.83223700000002</c:v>
                </c:pt>
                <c:pt idx="54">
                  <c:v>315.83223700000002</c:v>
                </c:pt>
                <c:pt idx="55">
                  <c:v>316.83223600000002</c:v>
                </c:pt>
                <c:pt idx="56">
                  <c:v>340.43222400000002</c:v>
                </c:pt>
                <c:pt idx="57">
                  <c:v>341.43222400000002</c:v>
                </c:pt>
                <c:pt idx="58">
                  <c:v>342.43222300000002</c:v>
                </c:pt>
                <c:pt idx="59">
                  <c:v>366.03221200000002</c:v>
                </c:pt>
                <c:pt idx="60">
                  <c:v>367.03221100000002</c:v>
                </c:pt>
                <c:pt idx="61">
                  <c:v>368.03221100000002</c:v>
                </c:pt>
                <c:pt idx="62">
                  <c:v>370.03221000000002</c:v>
                </c:pt>
                <c:pt idx="63">
                  <c:v>389.63216399999999</c:v>
                </c:pt>
                <c:pt idx="64">
                  <c:v>391.63215400000001</c:v>
                </c:pt>
                <c:pt idx="65">
                  <c:v>392.63214900000003</c:v>
                </c:pt>
                <c:pt idx="66">
                  <c:v>393.63214499999998</c:v>
                </c:pt>
                <c:pt idx="67">
                  <c:v>395.63213500000001</c:v>
                </c:pt>
                <c:pt idx="68">
                  <c:v>415.23195900000002</c:v>
                </c:pt>
                <c:pt idx="69">
                  <c:v>417.23193099999997</c:v>
                </c:pt>
                <c:pt idx="70">
                  <c:v>418.23191700000001</c:v>
                </c:pt>
                <c:pt idx="71">
                  <c:v>419.23190399999999</c:v>
                </c:pt>
                <c:pt idx="72">
                  <c:v>442.83157799999998</c:v>
                </c:pt>
                <c:pt idx="73">
                  <c:v>443.83156400000001</c:v>
                </c:pt>
                <c:pt idx="74">
                  <c:v>444.83154999999999</c:v>
                </c:pt>
                <c:pt idx="75">
                  <c:v>468.43122399999999</c:v>
                </c:pt>
                <c:pt idx="76">
                  <c:v>469.43121000000002</c:v>
                </c:pt>
                <c:pt idx="77">
                  <c:v>470.431196</c:v>
                </c:pt>
                <c:pt idx="78">
                  <c:v>472.43116900000001</c:v>
                </c:pt>
                <c:pt idx="79">
                  <c:v>492.03074400000003</c:v>
                </c:pt>
                <c:pt idx="80">
                  <c:v>494.03068300000001</c:v>
                </c:pt>
                <c:pt idx="81">
                  <c:v>495.03065199999998</c:v>
                </c:pt>
                <c:pt idx="82">
                  <c:v>496.030621</c:v>
                </c:pt>
                <c:pt idx="83">
                  <c:v>498.03055999999998</c:v>
                </c:pt>
                <c:pt idx="84">
                  <c:v>517.62974099999997</c:v>
                </c:pt>
                <c:pt idx="85">
                  <c:v>519.62963300000001</c:v>
                </c:pt>
                <c:pt idx="86">
                  <c:v>520.62957900000004</c:v>
                </c:pt>
                <c:pt idx="87">
                  <c:v>521.62952499999994</c:v>
                </c:pt>
                <c:pt idx="88">
                  <c:v>545.22824800000001</c:v>
                </c:pt>
                <c:pt idx="89">
                  <c:v>546.22819400000003</c:v>
                </c:pt>
                <c:pt idx="90">
                  <c:v>547.22814000000005</c:v>
                </c:pt>
                <c:pt idx="91">
                  <c:v>570.826864</c:v>
                </c:pt>
                <c:pt idx="92">
                  <c:v>571.82681000000002</c:v>
                </c:pt>
                <c:pt idx="93">
                  <c:v>572.82675600000005</c:v>
                </c:pt>
                <c:pt idx="94">
                  <c:v>574.82664799999998</c:v>
                </c:pt>
                <c:pt idx="95">
                  <c:v>594.42533600000002</c:v>
                </c:pt>
                <c:pt idx="96">
                  <c:v>596.42517499999997</c:v>
                </c:pt>
                <c:pt idx="97">
                  <c:v>597.42509500000006</c:v>
                </c:pt>
                <c:pt idx="98">
                  <c:v>598.42501400000003</c:v>
                </c:pt>
                <c:pt idx="99">
                  <c:v>600.42485299999998</c:v>
                </c:pt>
                <c:pt idx="100">
                  <c:v>620.02296899999999</c:v>
                </c:pt>
                <c:pt idx="101">
                  <c:v>622.02274399999999</c:v>
                </c:pt>
                <c:pt idx="102">
                  <c:v>623.02263100000005</c:v>
                </c:pt>
                <c:pt idx="103">
                  <c:v>624.02251899999999</c:v>
                </c:pt>
                <c:pt idx="104">
                  <c:v>647.61986400000001</c:v>
                </c:pt>
                <c:pt idx="105">
                  <c:v>648.61975099999995</c:v>
                </c:pt>
                <c:pt idx="106">
                  <c:v>649.61963900000001</c:v>
                </c:pt>
                <c:pt idx="107">
                  <c:v>673.21698400000002</c:v>
                </c:pt>
                <c:pt idx="108">
                  <c:v>674.21687099999997</c:v>
                </c:pt>
                <c:pt idx="109">
                  <c:v>675.21675900000002</c:v>
                </c:pt>
                <c:pt idx="110">
                  <c:v>698.81410400000004</c:v>
                </c:pt>
                <c:pt idx="111">
                  <c:v>699.81399099999999</c:v>
                </c:pt>
                <c:pt idx="112">
                  <c:v>700.81387900000004</c:v>
                </c:pt>
                <c:pt idx="113">
                  <c:v>724.41122399999995</c:v>
                </c:pt>
                <c:pt idx="114">
                  <c:v>725.41111100000001</c:v>
                </c:pt>
                <c:pt idx="115">
                  <c:v>726.41099899999995</c:v>
                </c:pt>
                <c:pt idx="116">
                  <c:v>750.00834399999997</c:v>
                </c:pt>
                <c:pt idx="117">
                  <c:v>751.00823100000002</c:v>
                </c:pt>
                <c:pt idx="118">
                  <c:v>752.00811899999997</c:v>
                </c:pt>
                <c:pt idx="119">
                  <c:v>775.60546399999998</c:v>
                </c:pt>
                <c:pt idx="120">
                  <c:v>776.60535100000004</c:v>
                </c:pt>
                <c:pt idx="121">
                  <c:v>777.60523899999998</c:v>
                </c:pt>
                <c:pt idx="122">
                  <c:v>801.202584</c:v>
                </c:pt>
                <c:pt idx="123">
                  <c:v>802.20247099999995</c:v>
                </c:pt>
                <c:pt idx="124">
                  <c:v>803.202359</c:v>
                </c:pt>
                <c:pt idx="125">
                  <c:v>826.79970400000002</c:v>
                </c:pt>
                <c:pt idx="126">
                  <c:v>827.79959099999996</c:v>
                </c:pt>
                <c:pt idx="127">
                  <c:v>828.79947900000002</c:v>
                </c:pt>
                <c:pt idx="128">
                  <c:v>852.39682400000004</c:v>
                </c:pt>
                <c:pt idx="129">
                  <c:v>853.39671199999998</c:v>
                </c:pt>
                <c:pt idx="130">
                  <c:v>854.39659900000004</c:v>
                </c:pt>
                <c:pt idx="131">
                  <c:v>877.99394400000006</c:v>
                </c:pt>
                <c:pt idx="132">
                  <c:v>878.993832</c:v>
                </c:pt>
                <c:pt idx="133">
                  <c:v>879.99371900000006</c:v>
                </c:pt>
                <c:pt idx="134">
                  <c:v>903.59106399999996</c:v>
                </c:pt>
                <c:pt idx="135">
                  <c:v>904.59095200000002</c:v>
                </c:pt>
                <c:pt idx="136">
                  <c:v>905.59083899999996</c:v>
                </c:pt>
                <c:pt idx="137">
                  <c:v>929.18818399999998</c:v>
                </c:pt>
                <c:pt idx="138">
                  <c:v>930.18807200000003</c:v>
                </c:pt>
                <c:pt idx="139">
                  <c:v>931.18795899999998</c:v>
                </c:pt>
                <c:pt idx="140">
                  <c:v>933.18773399999998</c:v>
                </c:pt>
                <c:pt idx="141">
                  <c:v>952.78587600000003</c:v>
                </c:pt>
                <c:pt idx="142">
                  <c:v>954.78571999999997</c:v>
                </c:pt>
                <c:pt idx="143">
                  <c:v>955.78564200000005</c:v>
                </c:pt>
                <c:pt idx="144">
                  <c:v>956.78556400000002</c:v>
                </c:pt>
                <c:pt idx="145">
                  <c:v>958.78540799999996</c:v>
                </c:pt>
                <c:pt idx="146">
                  <c:v>978.38416199999995</c:v>
                </c:pt>
                <c:pt idx="147">
                  <c:v>980.38406199999997</c:v>
                </c:pt>
                <c:pt idx="148">
                  <c:v>981.38401199999998</c:v>
                </c:pt>
                <c:pt idx="149">
                  <c:v>982.383962</c:v>
                </c:pt>
                <c:pt idx="150">
                  <c:v>1005.982782</c:v>
                </c:pt>
                <c:pt idx="151">
                  <c:v>1006.9827320000001</c:v>
                </c:pt>
                <c:pt idx="152">
                  <c:v>1007.982682</c:v>
                </c:pt>
                <c:pt idx="153">
                  <c:v>1031.581502</c:v>
                </c:pt>
                <c:pt idx="154">
                  <c:v>1032.5814519999999</c:v>
                </c:pt>
                <c:pt idx="155">
                  <c:v>1033.581402</c:v>
                </c:pt>
                <c:pt idx="156">
                  <c:v>1035.5813020000001</c:v>
                </c:pt>
                <c:pt idx="157">
                  <c:v>1055.1805469999999</c:v>
                </c:pt>
                <c:pt idx="158">
                  <c:v>1057.1804910000001</c:v>
                </c:pt>
                <c:pt idx="159">
                  <c:v>1058.180462</c:v>
                </c:pt>
                <c:pt idx="160">
                  <c:v>1059.1804340000001</c:v>
                </c:pt>
                <c:pt idx="161">
                  <c:v>1061.180378</c:v>
                </c:pt>
                <c:pt idx="162">
                  <c:v>1080.77999</c:v>
                </c:pt>
                <c:pt idx="163">
                  <c:v>1082.7799649999999</c:v>
                </c:pt>
                <c:pt idx="164">
                  <c:v>1083.779953</c:v>
                </c:pt>
                <c:pt idx="165">
                  <c:v>1084.7799399999999</c:v>
                </c:pt>
                <c:pt idx="166">
                  <c:v>1108.379645</c:v>
                </c:pt>
                <c:pt idx="167">
                  <c:v>1109.379633</c:v>
                </c:pt>
                <c:pt idx="168">
                  <c:v>1110.3796199999999</c:v>
                </c:pt>
                <c:pt idx="169">
                  <c:v>1133.979325</c:v>
                </c:pt>
                <c:pt idx="170">
                  <c:v>1134.979313</c:v>
                </c:pt>
                <c:pt idx="171">
                  <c:v>1135.9793</c:v>
                </c:pt>
                <c:pt idx="172">
                  <c:v>1137.9792749999999</c:v>
                </c:pt>
                <c:pt idx="173">
                  <c:v>1157.5791320000001</c:v>
                </c:pt>
                <c:pt idx="174">
                  <c:v>1159.5791260000001</c:v>
                </c:pt>
                <c:pt idx="175">
                  <c:v>1160.579123</c:v>
                </c:pt>
                <c:pt idx="176">
                  <c:v>1161.5791200000001</c:v>
                </c:pt>
                <c:pt idx="177">
                  <c:v>1163.579113</c:v>
                </c:pt>
                <c:pt idx="178">
                  <c:v>1183.179093</c:v>
                </c:pt>
                <c:pt idx="179">
                  <c:v>1185.179093</c:v>
                </c:pt>
                <c:pt idx="180">
                  <c:v>1186.179093</c:v>
                </c:pt>
                <c:pt idx="181">
                  <c:v>1187.179093</c:v>
                </c:pt>
                <c:pt idx="182">
                  <c:v>1210.7790930000001</c:v>
                </c:pt>
                <c:pt idx="183">
                  <c:v>1211.7790930000001</c:v>
                </c:pt>
                <c:pt idx="184">
                  <c:v>1212.7790930000001</c:v>
                </c:pt>
                <c:pt idx="185">
                  <c:v>1236.379093</c:v>
                </c:pt>
                <c:pt idx="186">
                  <c:v>1237.379093</c:v>
                </c:pt>
                <c:pt idx="187">
                  <c:v>1238.379093</c:v>
                </c:pt>
                <c:pt idx="188">
                  <c:v>1261.9790929999999</c:v>
                </c:pt>
                <c:pt idx="189">
                  <c:v>1262.9790929999999</c:v>
                </c:pt>
                <c:pt idx="190">
                  <c:v>1263.9790929999999</c:v>
                </c:pt>
                <c:pt idx="191">
                  <c:v>1287.5790930000001</c:v>
                </c:pt>
                <c:pt idx="192">
                  <c:v>1288.5790930000001</c:v>
                </c:pt>
                <c:pt idx="193">
                  <c:v>1289.5790930000001</c:v>
                </c:pt>
                <c:pt idx="194">
                  <c:v>1291.5790930000001</c:v>
                </c:pt>
                <c:pt idx="195">
                  <c:v>1311.179073</c:v>
                </c:pt>
                <c:pt idx="196">
                  <c:v>1313.1790659999999</c:v>
                </c:pt>
                <c:pt idx="197">
                  <c:v>1314.179063</c:v>
                </c:pt>
                <c:pt idx="198">
                  <c:v>1315.1790599999999</c:v>
                </c:pt>
                <c:pt idx="199">
                  <c:v>1317.179054</c:v>
                </c:pt>
                <c:pt idx="200">
                  <c:v>1336.7789110000001</c:v>
                </c:pt>
                <c:pt idx="201">
                  <c:v>1338.7788860000001</c:v>
                </c:pt>
                <c:pt idx="202">
                  <c:v>1339.778873</c:v>
                </c:pt>
                <c:pt idx="203">
                  <c:v>1340.778861</c:v>
                </c:pt>
                <c:pt idx="204">
                  <c:v>1364.3785660000001</c:v>
                </c:pt>
                <c:pt idx="205">
                  <c:v>1365.378553</c:v>
                </c:pt>
                <c:pt idx="206">
                  <c:v>1366.378541</c:v>
                </c:pt>
                <c:pt idx="207">
                  <c:v>1389.9782459999999</c:v>
                </c:pt>
                <c:pt idx="208">
                  <c:v>1390.978233</c:v>
                </c:pt>
                <c:pt idx="209">
                  <c:v>1391.9782210000001</c:v>
                </c:pt>
                <c:pt idx="210">
                  <c:v>1393.978196</c:v>
                </c:pt>
                <c:pt idx="211">
                  <c:v>1413.577808</c:v>
                </c:pt>
                <c:pt idx="212">
                  <c:v>1415.5777519999999</c:v>
                </c:pt>
                <c:pt idx="213">
                  <c:v>1416.577724</c:v>
                </c:pt>
                <c:pt idx="214">
                  <c:v>1417.5776960000001</c:v>
                </c:pt>
                <c:pt idx="215">
                  <c:v>1419.5776390000001</c:v>
                </c:pt>
                <c:pt idx="216">
                  <c:v>1439.176884</c:v>
                </c:pt>
                <c:pt idx="217">
                  <c:v>1441.176784</c:v>
                </c:pt>
                <c:pt idx="218">
                  <c:v>1442.1767339999999</c:v>
                </c:pt>
                <c:pt idx="219">
                  <c:v>1443.176684</c:v>
                </c:pt>
                <c:pt idx="220">
                  <c:v>1466.775504</c:v>
                </c:pt>
                <c:pt idx="221">
                  <c:v>1467.7754540000001</c:v>
                </c:pt>
                <c:pt idx="222">
                  <c:v>1468.775404</c:v>
                </c:pt>
                <c:pt idx="223">
                  <c:v>1492.3742239999999</c:v>
                </c:pt>
                <c:pt idx="224">
                  <c:v>1493.374174</c:v>
                </c:pt>
                <c:pt idx="225">
                  <c:v>1494.3741239999999</c:v>
                </c:pt>
                <c:pt idx="226">
                  <c:v>1496.374024</c:v>
                </c:pt>
                <c:pt idx="227">
                  <c:v>1515.9727780000001</c:v>
                </c:pt>
                <c:pt idx="228">
                  <c:v>1517.972622</c:v>
                </c:pt>
                <c:pt idx="229">
                  <c:v>1518.972544</c:v>
                </c:pt>
                <c:pt idx="230">
                  <c:v>1519.9724659999999</c:v>
                </c:pt>
                <c:pt idx="231">
                  <c:v>1521.9723100000001</c:v>
                </c:pt>
                <c:pt idx="232">
                  <c:v>1541.5704519999999</c:v>
                </c:pt>
                <c:pt idx="233">
                  <c:v>1543.5702269999999</c:v>
                </c:pt>
                <c:pt idx="234">
                  <c:v>1544.5701140000001</c:v>
                </c:pt>
                <c:pt idx="235">
                  <c:v>1545.5700019999999</c:v>
                </c:pt>
                <c:pt idx="236">
                  <c:v>1569.2423719999999</c:v>
                </c:pt>
                <c:pt idx="237">
                  <c:v>1570.24226</c:v>
                </c:pt>
                <c:pt idx="238">
                  <c:v>1571.2421469999999</c:v>
                </c:pt>
                <c:pt idx="239">
                  <c:v>1594.9145169999999</c:v>
                </c:pt>
                <c:pt idx="240">
                  <c:v>1595.914405</c:v>
                </c:pt>
                <c:pt idx="241">
                  <c:v>1596.9142919999999</c:v>
                </c:pt>
                <c:pt idx="242">
                  <c:v>1620.5866619999999</c:v>
                </c:pt>
                <c:pt idx="243">
                  <c:v>1621.58655</c:v>
                </c:pt>
                <c:pt idx="244">
                  <c:v>1622.5864369999999</c:v>
                </c:pt>
                <c:pt idx="245">
                  <c:v>1646.258808</c:v>
                </c:pt>
                <c:pt idx="246">
                  <c:v>1647.258695</c:v>
                </c:pt>
                <c:pt idx="247">
                  <c:v>1648.258583</c:v>
                </c:pt>
                <c:pt idx="248">
                  <c:v>1671.930953</c:v>
                </c:pt>
                <c:pt idx="249">
                  <c:v>1672.93084</c:v>
                </c:pt>
                <c:pt idx="250">
                  <c:v>1673.930728</c:v>
                </c:pt>
                <c:pt idx="251">
                  <c:v>1697.603098</c:v>
                </c:pt>
                <c:pt idx="252">
                  <c:v>1698.6029860000001</c:v>
                </c:pt>
                <c:pt idx="253">
                  <c:v>1699.602873</c:v>
                </c:pt>
                <c:pt idx="254">
                  <c:v>1723.275243</c:v>
                </c:pt>
                <c:pt idx="255">
                  <c:v>1724.2751310000001</c:v>
                </c:pt>
                <c:pt idx="256">
                  <c:v>1725.275018</c:v>
                </c:pt>
                <c:pt idx="257">
                  <c:v>1748.947388</c:v>
                </c:pt>
                <c:pt idx="258">
                  <c:v>1749.9472760000001</c:v>
                </c:pt>
                <c:pt idx="259">
                  <c:v>1750.947163</c:v>
                </c:pt>
                <c:pt idx="260">
                  <c:v>1774.6195339999999</c:v>
                </c:pt>
                <c:pt idx="261">
                  <c:v>1775.6194210000001</c:v>
                </c:pt>
                <c:pt idx="262">
                  <c:v>1776.6193089999999</c:v>
                </c:pt>
                <c:pt idx="263">
                  <c:v>1800.2916789999999</c:v>
                </c:pt>
                <c:pt idx="264">
                  <c:v>1801.2915660000001</c:v>
                </c:pt>
                <c:pt idx="265">
                  <c:v>1802.2914539999999</c:v>
                </c:pt>
                <c:pt idx="266">
                  <c:v>1825.9638239999999</c:v>
                </c:pt>
                <c:pt idx="267">
                  <c:v>1826.963712</c:v>
                </c:pt>
                <c:pt idx="268">
                  <c:v>1827.9635989999999</c:v>
                </c:pt>
                <c:pt idx="269">
                  <c:v>1851.6359689999999</c:v>
                </c:pt>
                <c:pt idx="270">
                  <c:v>1852.635857</c:v>
                </c:pt>
                <c:pt idx="271">
                  <c:v>1853.6357439999999</c:v>
                </c:pt>
                <c:pt idx="272">
                  <c:v>1877.308115</c:v>
                </c:pt>
                <c:pt idx="273">
                  <c:v>1878.308002</c:v>
                </c:pt>
                <c:pt idx="274">
                  <c:v>1879.30789</c:v>
                </c:pt>
                <c:pt idx="275">
                  <c:v>1902.98026</c:v>
                </c:pt>
                <c:pt idx="276">
                  <c:v>1903.980147</c:v>
                </c:pt>
                <c:pt idx="277">
                  <c:v>1904.980035</c:v>
                </c:pt>
                <c:pt idx="278">
                  <c:v>1928.652405</c:v>
                </c:pt>
                <c:pt idx="279">
                  <c:v>1929.652292</c:v>
                </c:pt>
                <c:pt idx="280">
                  <c:v>1930.65218</c:v>
                </c:pt>
                <c:pt idx="281">
                  <c:v>1954.32455</c:v>
                </c:pt>
                <c:pt idx="282">
                  <c:v>1955.3244380000001</c:v>
                </c:pt>
                <c:pt idx="283">
                  <c:v>1956.324325</c:v>
                </c:pt>
                <c:pt idx="284">
                  <c:v>1979.996695</c:v>
                </c:pt>
                <c:pt idx="285">
                  <c:v>1980.9965830000001</c:v>
                </c:pt>
                <c:pt idx="286">
                  <c:v>1981.99647</c:v>
                </c:pt>
                <c:pt idx="287">
                  <c:v>2005.6688409999999</c:v>
                </c:pt>
                <c:pt idx="288">
                  <c:v>2006.6687280000001</c:v>
                </c:pt>
                <c:pt idx="289">
                  <c:v>2006.6687280000001</c:v>
                </c:pt>
              </c:numCache>
            </c:numRef>
          </c:xVal>
          <c:yVal>
            <c:numRef>
              <c:f>'v0.3-1-new'!$O$2:$O$412</c:f>
              <c:numCache>
                <c:formatCode>General</c:formatCode>
                <c:ptCount val="4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1.5300000000000001E-4</c:v>
                </c:pt>
                <c:pt idx="5">
                  <c:v>6.1200000000000002E-4</c:v>
                </c:pt>
                <c:pt idx="6">
                  <c:v>1.3780000000000001E-3</c:v>
                </c:pt>
                <c:pt idx="7">
                  <c:v>2.4499999999999999E-3</c:v>
                </c:pt>
                <c:pt idx="8">
                  <c:v>3.2200000000000002E-3</c:v>
                </c:pt>
                <c:pt idx="9">
                  <c:v>3.7200000000000002E-3</c:v>
                </c:pt>
                <c:pt idx="10">
                  <c:v>4.4900000000000001E-3</c:v>
                </c:pt>
                <c:pt idx="11">
                  <c:v>5.868E-3</c:v>
                </c:pt>
                <c:pt idx="12">
                  <c:v>7.5519999999999997E-3</c:v>
                </c:pt>
                <c:pt idx="13">
                  <c:v>9.5429999999999994E-3</c:v>
                </c:pt>
                <c:pt idx="14">
                  <c:v>1.184E-2</c:v>
                </c:pt>
                <c:pt idx="15">
                  <c:v>1.3379E-2</c:v>
                </c:pt>
                <c:pt idx="16">
                  <c:v>1.4378999999999999E-2</c:v>
                </c:pt>
                <c:pt idx="17">
                  <c:v>1.5918999999999999E-2</c:v>
                </c:pt>
                <c:pt idx="18">
                  <c:v>1.8522E-2</c:v>
                </c:pt>
                <c:pt idx="19">
                  <c:v>2.1430999999999999E-2</c:v>
                </c:pt>
                <c:pt idx="20">
                  <c:v>2.4646999999999999E-2</c:v>
                </c:pt>
                <c:pt idx="21">
                  <c:v>2.8169E-2</c:v>
                </c:pt>
                <c:pt idx="22">
                  <c:v>3.0478000000000002E-2</c:v>
                </c:pt>
                <c:pt idx="23">
                  <c:v>3.1977999999999999E-2</c:v>
                </c:pt>
                <c:pt idx="24">
                  <c:v>3.4286999999999998E-2</c:v>
                </c:pt>
                <c:pt idx="25">
                  <c:v>3.8115000000000003E-2</c:v>
                </c:pt>
                <c:pt idx="26">
                  <c:v>4.2250000000000003E-2</c:v>
                </c:pt>
                <c:pt idx="27">
                  <c:v>4.6690000000000002E-2</c:v>
                </c:pt>
                <c:pt idx="28">
                  <c:v>5.1436999999999997E-2</c:v>
                </c:pt>
                <c:pt idx="29">
                  <c:v>5.4516000000000002E-2</c:v>
                </c:pt>
                <c:pt idx="30">
                  <c:v>5.5516000000000003E-2</c:v>
                </c:pt>
                <c:pt idx="31">
                  <c:v>5.6515999999999997E-2</c:v>
                </c:pt>
                <c:pt idx="32">
                  <c:v>8.0116000000000007E-2</c:v>
                </c:pt>
                <c:pt idx="33">
                  <c:v>8.1115999999999994E-2</c:v>
                </c:pt>
                <c:pt idx="34">
                  <c:v>8.2115999999999995E-2</c:v>
                </c:pt>
                <c:pt idx="35">
                  <c:v>0.105716</c:v>
                </c:pt>
                <c:pt idx="36">
                  <c:v>0.10671600000000001</c:v>
                </c:pt>
                <c:pt idx="37">
                  <c:v>0.10771600000000001</c:v>
                </c:pt>
                <c:pt idx="38">
                  <c:v>0.13131599999999999</c:v>
                </c:pt>
                <c:pt idx="39">
                  <c:v>0.13231599999999999</c:v>
                </c:pt>
                <c:pt idx="40">
                  <c:v>0.13331599999999999</c:v>
                </c:pt>
                <c:pt idx="41">
                  <c:v>0.156916</c:v>
                </c:pt>
                <c:pt idx="42">
                  <c:v>0.157916</c:v>
                </c:pt>
                <c:pt idx="43">
                  <c:v>0.158916</c:v>
                </c:pt>
                <c:pt idx="44">
                  <c:v>0.18251600000000001</c:v>
                </c:pt>
                <c:pt idx="45">
                  <c:v>0.18351600000000001</c:v>
                </c:pt>
                <c:pt idx="46">
                  <c:v>0.18451600000000001</c:v>
                </c:pt>
                <c:pt idx="47">
                  <c:v>0.208116</c:v>
                </c:pt>
                <c:pt idx="48">
                  <c:v>0.209116</c:v>
                </c:pt>
                <c:pt idx="49">
                  <c:v>0.210116</c:v>
                </c:pt>
                <c:pt idx="50">
                  <c:v>0.23371600000000001</c:v>
                </c:pt>
                <c:pt idx="51">
                  <c:v>0.23471600000000001</c:v>
                </c:pt>
                <c:pt idx="52">
                  <c:v>0.23571600000000001</c:v>
                </c:pt>
                <c:pt idx="53">
                  <c:v>0.25931599999999999</c:v>
                </c:pt>
                <c:pt idx="54">
                  <c:v>0.26031599999999999</c:v>
                </c:pt>
                <c:pt idx="55">
                  <c:v>0.26131599999999999</c:v>
                </c:pt>
                <c:pt idx="56">
                  <c:v>0.284916</c:v>
                </c:pt>
                <c:pt idx="57">
                  <c:v>0.285916</c:v>
                </c:pt>
                <c:pt idx="58">
                  <c:v>0.286916</c:v>
                </c:pt>
                <c:pt idx="59">
                  <c:v>0.31051600000000001</c:v>
                </c:pt>
                <c:pt idx="60">
                  <c:v>0.31151600000000002</c:v>
                </c:pt>
                <c:pt idx="61">
                  <c:v>0.31251600000000002</c:v>
                </c:pt>
                <c:pt idx="62">
                  <c:v>0.31451600000000002</c:v>
                </c:pt>
                <c:pt idx="63">
                  <c:v>0.35497099999999998</c:v>
                </c:pt>
                <c:pt idx="64">
                  <c:v>0.36122700000000002</c:v>
                </c:pt>
                <c:pt idx="65">
                  <c:v>0.36435499999999998</c:v>
                </c:pt>
                <c:pt idx="66">
                  <c:v>0.367483</c:v>
                </c:pt>
                <c:pt idx="67">
                  <c:v>0.37373899999999999</c:v>
                </c:pt>
                <c:pt idx="68">
                  <c:v>0.455903</c:v>
                </c:pt>
                <c:pt idx="69">
                  <c:v>0.46641500000000002</c:v>
                </c:pt>
                <c:pt idx="70">
                  <c:v>0.47167100000000001</c:v>
                </c:pt>
                <c:pt idx="71">
                  <c:v>0.47692699999999999</c:v>
                </c:pt>
                <c:pt idx="72">
                  <c:v>0.60096899999999998</c:v>
                </c:pt>
                <c:pt idx="73">
                  <c:v>0.60622600000000004</c:v>
                </c:pt>
                <c:pt idx="74">
                  <c:v>0.61148199999999997</c:v>
                </c:pt>
                <c:pt idx="75">
                  <c:v>0.73552399999999996</c:v>
                </c:pt>
                <c:pt idx="76">
                  <c:v>0.74077999999999999</c:v>
                </c:pt>
                <c:pt idx="77">
                  <c:v>0.74603600000000003</c:v>
                </c:pt>
                <c:pt idx="78">
                  <c:v>0.756548</c:v>
                </c:pt>
                <c:pt idx="79">
                  <c:v>0.88476699999999997</c:v>
                </c:pt>
                <c:pt idx="80">
                  <c:v>0.90042199999999994</c:v>
                </c:pt>
                <c:pt idx="81">
                  <c:v>0.90825</c:v>
                </c:pt>
                <c:pt idx="82">
                  <c:v>0.91607700000000003</c:v>
                </c:pt>
                <c:pt idx="83">
                  <c:v>0.931732</c:v>
                </c:pt>
                <c:pt idx="84">
                  <c:v>1.1103510000000001</c:v>
                </c:pt>
                <c:pt idx="85">
                  <c:v>1.131149</c:v>
                </c:pt>
                <c:pt idx="86">
                  <c:v>1.141548</c:v>
                </c:pt>
                <c:pt idx="87">
                  <c:v>1.1519470000000001</c:v>
                </c:pt>
                <c:pt idx="88">
                  <c:v>1.3973610000000001</c:v>
                </c:pt>
                <c:pt idx="89">
                  <c:v>1.4077599999999999</c:v>
                </c:pt>
                <c:pt idx="90">
                  <c:v>1.4181589999999999</c:v>
                </c:pt>
                <c:pt idx="91">
                  <c:v>1.6635740000000001</c:v>
                </c:pt>
                <c:pt idx="92">
                  <c:v>1.6739729999999999</c:v>
                </c:pt>
                <c:pt idx="93">
                  <c:v>1.684372</c:v>
                </c:pt>
                <c:pt idx="94">
                  <c:v>1.7051700000000001</c:v>
                </c:pt>
                <c:pt idx="95">
                  <c:v>1.9315310000000001</c:v>
                </c:pt>
                <c:pt idx="96">
                  <c:v>1.9569300000000001</c:v>
                </c:pt>
                <c:pt idx="97">
                  <c:v>1.9696290000000001</c:v>
                </c:pt>
                <c:pt idx="98">
                  <c:v>1.9823280000000001</c:v>
                </c:pt>
                <c:pt idx="99">
                  <c:v>2.007727</c:v>
                </c:pt>
                <c:pt idx="100">
                  <c:v>2.2791739999999998</c:v>
                </c:pt>
                <c:pt idx="101">
                  <c:v>2.3091719999999998</c:v>
                </c:pt>
                <c:pt idx="102">
                  <c:v>2.3241719999999999</c:v>
                </c:pt>
                <c:pt idx="103">
                  <c:v>2.3391709999999999</c:v>
                </c:pt>
                <c:pt idx="104">
                  <c:v>2.6931579999999999</c:v>
                </c:pt>
                <c:pt idx="105">
                  <c:v>2.7081580000000001</c:v>
                </c:pt>
                <c:pt idx="106">
                  <c:v>2.723157</c:v>
                </c:pt>
                <c:pt idx="107">
                  <c:v>3.0771440000000001</c:v>
                </c:pt>
                <c:pt idx="108">
                  <c:v>3.0921430000000001</c:v>
                </c:pt>
                <c:pt idx="109">
                  <c:v>3.1071430000000002</c:v>
                </c:pt>
                <c:pt idx="110">
                  <c:v>3.4611290000000001</c:v>
                </c:pt>
                <c:pt idx="111">
                  <c:v>3.4761289999999998</c:v>
                </c:pt>
                <c:pt idx="112">
                  <c:v>3.4911279999999998</c:v>
                </c:pt>
                <c:pt idx="113">
                  <c:v>3.8451149999999998</c:v>
                </c:pt>
                <c:pt idx="114">
                  <c:v>3.8601139999999998</c:v>
                </c:pt>
                <c:pt idx="115">
                  <c:v>3.8751139999999999</c:v>
                </c:pt>
                <c:pt idx="116">
                  <c:v>4.2290999999999999</c:v>
                </c:pt>
                <c:pt idx="117">
                  <c:v>4.2441000000000004</c:v>
                </c:pt>
                <c:pt idx="118">
                  <c:v>4.259099</c:v>
                </c:pt>
                <c:pt idx="119">
                  <c:v>4.613086</c:v>
                </c:pt>
                <c:pt idx="120">
                  <c:v>4.6280859999999997</c:v>
                </c:pt>
                <c:pt idx="121">
                  <c:v>4.6430850000000001</c:v>
                </c:pt>
                <c:pt idx="122">
                  <c:v>4.9970720000000002</c:v>
                </c:pt>
                <c:pt idx="123">
                  <c:v>5.0120709999999997</c:v>
                </c:pt>
                <c:pt idx="124">
                  <c:v>5.0270710000000003</c:v>
                </c:pt>
                <c:pt idx="125">
                  <c:v>5.3810570000000002</c:v>
                </c:pt>
                <c:pt idx="126">
                  <c:v>5.3960569999999999</c:v>
                </c:pt>
                <c:pt idx="127">
                  <c:v>5.4110560000000003</c:v>
                </c:pt>
                <c:pt idx="128">
                  <c:v>5.7650430000000004</c:v>
                </c:pt>
                <c:pt idx="129">
                  <c:v>5.7800419999999999</c:v>
                </c:pt>
                <c:pt idx="130">
                  <c:v>5.7950419999999996</c:v>
                </c:pt>
                <c:pt idx="131">
                  <c:v>6.1490280000000004</c:v>
                </c:pt>
                <c:pt idx="132">
                  <c:v>6.1640280000000001</c:v>
                </c:pt>
                <c:pt idx="133">
                  <c:v>6.1790269999999996</c:v>
                </c:pt>
                <c:pt idx="134">
                  <c:v>6.5330139999999997</c:v>
                </c:pt>
                <c:pt idx="135">
                  <c:v>6.5480140000000002</c:v>
                </c:pt>
                <c:pt idx="136">
                  <c:v>6.5630129999999998</c:v>
                </c:pt>
                <c:pt idx="137">
                  <c:v>6.9169999999999998</c:v>
                </c:pt>
                <c:pt idx="138">
                  <c:v>6.9319990000000002</c:v>
                </c:pt>
                <c:pt idx="139">
                  <c:v>6.9469989999999999</c:v>
                </c:pt>
                <c:pt idx="140">
                  <c:v>6.9769969999999999</c:v>
                </c:pt>
                <c:pt idx="141">
                  <c:v>7.2464890000000004</c:v>
                </c:pt>
                <c:pt idx="142">
                  <c:v>7.2714879999999997</c:v>
                </c:pt>
                <c:pt idx="143">
                  <c:v>7.2839879999999999</c:v>
                </c:pt>
                <c:pt idx="144">
                  <c:v>7.2964880000000001</c:v>
                </c:pt>
                <c:pt idx="145">
                  <c:v>7.3214870000000003</c:v>
                </c:pt>
                <c:pt idx="146">
                  <c:v>7.541982</c:v>
                </c:pt>
                <c:pt idx="147">
                  <c:v>7.5619820000000004</c:v>
                </c:pt>
                <c:pt idx="148">
                  <c:v>7.5719820000000002</c:v>
                </c:pt>
                <c:pt idx="149">
                  <c:v>7.581982</c:v>
                </c:pt>
                <c:pt idx="150">
                  <c:v>7.8179780000000001</c:v>
                </c:pt>
                <c:pt idx="151">
                  <c:v>7.8279769999999997</c:v>
                </c:pt>
                <c:pt idx="152">
                  <c:v>7.8379770000000004</c:v>
                </c:pt>
                <c:pt idx="153">
                  <c:v>8.0739730000000005</c:v>
                </c:pt>
                <c:pt idx="154">
                  <c:v>8.0839730000000003</c:v>
                </c:pt>
                <c:pt idx="155">
                  <c:v>8.0939730000000001</c:v>
                </c:pt>
                <c:pt idx="156">
                  <c:v>8.1139729999999997</c:v>
                </c:pt>
                <c:pt idx="157">
                  <c:v>8.2854700000000001</c:v>
                </c:pt>
                <c:pt idx="158">
                  <c:v>8.3004700000000007</c:v>
                </c:pt>
                <c:pt idx="159">
                  <c:v>8.3079699999999992</c:v>
                </c:pt>
                <c:pt idx="160">
                  <c:v>8.3154699999999995</c:v>
                </c:pt>
                <c:pt idx="161">
                  <c:v>8.33047</c:v>
                </c:pt>
                <c:pt idx="162">
                  <c:v>8.4529689999999995</c:v>
                </c:pt>
                <c:pt idx="163">
                  <c:v>8.4629689999999993</c:v>
                </c:pt>
                <c:pt idx="164">
                  <c:v>8.4679690000000001</c:v>
                </c:pt>
                <c:pt idx="165">
                  <c:v>8.4729690000000009</c:v>
                </c:pt>
                <c:pt idx="166">
                  <c:v>8.5909689999999994</c:v>
                </c:pt>
                <c:pt idx="167">
                  <c:v>8.5959690000000002</c:v>
                </c:pt>
                <c:pt idx="168">
                  <c:v>8.6009689999999992</c:v>
                </c:pt>
                <c:pt idx="169">
                  <c:v>8.7189680000000003</c:v>
                </c:pt>
                <c:pt idx="170">
                  <c:v>8.7239679999999993</c:v>
                </c:pt>
                <c:pt idx="171">
                  <c:v>8.7289680000000001</c:v>
                </c:pt>
                <c:pt idx="172">
                  <c:v>8.7389679999999998</c:v>
                </c:pt>
                <c:pt idx="173">
                  <c:v>8.8124680000000009</c:v>
                </c:pt>
                <c:pt idx="174">
                  <c:v>8.8174679999999999</c:v>
                </c:pt>
                <c:pt idx="175">
                  <c:v>8.8199679999999994</c:v>
                </c:pt>
                <c:pt idx="176">
                  <c:v>8.8224680000000006</c:v>
                </c:pt>
                <c:pt idx="177">
                  <c:v>8.8274679999999996</c:v>
                </c:pt>
                <c:pt idx="178">
                  <c:v>8.8519679999999994</c:v>
                </c:pt>
                <c:pt idx="179">
                  <c:v>8.8519679999999994</c:v>
                </c:pt>
                <c:pt idx="180">
                  <c:v>8.8519679999999994</c:v>
                </c:pt>
                <c:pt idx="181">
                  <c:v>8.8519679999999994</c:v>
                </c:pt>
                <c:pt idx="182">
                  <c:v>8.8519679999999994</c:v>
                </c:pt>
                <c:pt idx="183">
                  <c:v>8.8519679999999994</c:v>
                </c:pt>
                <c:pt idx="184">
                  <c:v>8.8519679999999994</c:v>
                </c:pt>
                <c:pt idx="185">
                  <c:v>8.8519679999999994</c:v>
                </c:pt>
                <c:pt idx="186">
                  <c:v>8.8519679999999994</c:v>
                </c:pt>
                <c:pt idx="187">
                  <c:v>8.8519679999999994</c:v>
                </c:pt>
                <c:pt idx="188">
                  <c:v>8.8519679999999994</c:v>
                </c:pt>
                <c:pt idx="189">
                  <c:v>8.8519679999999994</c:v>
                </c:pt>
                <c:pt idx="190">
                  <c:v>8.8519679999999994</c:v>
                </c:pt>
                <c:pt idx="191">
                  <c:v>8.8519679999999994</c:v>
                </c:pt>
                <c:pt idx="192">
                  <c:v>8.8519679999999994</c:v>
                </c:pt>
                <c:pt idx="193">
                  <c:v>8.8519679999999994</c:v>
                </c:pt>
                <c:pt idx="194">
                  <c:v>8.8519679999999994</c:v>
                </c:pt>
                <c:pt idx="195">
                  <c:v>8.8274679999999996</c:v>
                </c:pt>
                <c:pt idx="196">
                  <c:v>8.8224680000000006</c:v>
                </c:pt>
                <c:pt idx="197">
                  <c:v>8.8199679999999994</c:v>
                </c:pt>
                <c:pt idx="198">
                  <c:v>8.8174679999999999</c:v>
                </c:pt>
                <c:pt idx="199">
                  <c:v>8.8124680000000009</c:v>
                </c:pt>
                <c:pt idx="200">
                  <c:v>8.7389679999999998</c:v>
                </c:pt>
                <c:pt idx="201">
                  <c:v>8.7289680000000001</c:v>
                </c:pt>
                <c:pt idx="202">
                  <c:v>8.7239679999999993</c:v>
                </c:pt>
                <c:pt idx="203">
                  <c:v>8.7189680000000003</c:v>
                </c:pt>
                <c:pt idx="204">
                  <c:v>8.6009689999999992</c:v>
                </c:pt>
                <c:pt idx="205">
                  <c:v>8.5959690000000002</c:v>
                </c:pt>
                <c:pt idx="206">
                  <c:v>8.5909689999999994</c:v>
                </c:pt>
                <c:pt idx="207">
                  <c:v>8.4729690000000009</c:v>
                </c:pt>
                <c:pt idx="208">
                  <c:v>8.4679690000000001</c:v>
                </c:pt>
                <c:pt idx="209">
                  <c:v>8.4629689999999993</c:v>
                </c:pt>
                <c:pt idx="210">
                  <c:v>8.4529689999999995</c:v>
                </c:pt>
                <c:pt idx="211">
                  <c:v>8.33047</c:v>
                </c:pt>
                <c:pt idx="212">
                  <c:v>8.3154699999999995</c:v>
                </c:pt>
                <c:pt idx="213">
                  <c:v>8.3079699999999992</c:v>
                </c:pt>
                <c:pt idx="214">
                  <c:v>8.3004700000000007</c:v>
                </c:pt>
                <c:pt idx="215">
                  <c:v>8.2854700000000001</c:v>
                </c:pt>
                <c:pt idx="216">
                  <c:v>8.1139729999999997</c:v>
                </c:pt>
                <c:pt idx="217">
                  <c:v>8.0939730000000001</c:v>
                </c:pt>
                <c:pt idx="218">
                  <c:v>8.0839730000000003</c:v>
                </c:pt>
                <c:pt idx="219">
                  <c:v>8.0739730000000005</c:v>
                </c:pt>
                <c:pt idx="220">
                  <c:v>7.8379770000000004</c:v>
                </c:pt>
                <c:pt idx="221">
                  <c:v>7.8279769999999997</c:v>
                </c:pt>
                <c:pt idx="222">
                  <c:v>7.8179780000000001</c:v>
                </c:pt>
                <c:pt idx="223">
                  <c:v>7.581982</c:v>
                </c:pt>
                <c:pt idx="224">
                  <c:v>7.5719820000000002</c:v>
                </c:pt>
                <c:pt idx="225">
                  <c:v>7.5619820000000004</c:v>
                </c:pt>
                <c:pt idx="226">
                  <c:v>7.541982</c:v>
                </c:pt>
                <c:pt idx="227">
                  <c:v>7.3214870000000003</c:v>
                </c:pt>
                <c:pt idx="228">
                  <c:v>7.2964880000000001</c:v>
                </c:pt>
                <c:pt idx="229">
                  <c:v>7.2839879999999999</c:v>
                </c:pt>
                <c:pt idx="230">
                  <c:v>7.2714879999999997</c:v>
                </c:pt>
                <c:pt idx="231">
                  <c:v>7.2464890000000004</c:v>
                </c:pt>
                <c:pt idx="232">
                  <c:v>6.9769969999999999</c:v>
                </c:pt>
                <c:pt idx="233">
                  <c:v>6.9469989999999999</c:v>
                </c:pt>
                <c:pt idx="234">
                  <c:v>6.9319990000000002</c:v>
                </c:pt>
                <c:pt idx="235">
                  <c:v>6.9169999999999998</c:v>
                </c:pt>
                <c:pt idx="236">
                  <c:v>6.5618869999999996</c:v>
                </c:pt>
                <c:pt idx="237">
                  <c:v>6.546888</c:v>
                </c:pt>
                <c:pt idx="238">
                  <c:v>6.5318889999999996</c:v>
                </c:pt>
                <c:pt idx="239">
                  <c:v>6.1767760000000003</c:v>
                </c:pt>
                <c:pt idx="240">
                  <c:v>6.1617769999999998</c:v>
                </c:pt>
                <c:pt idx="241">
                  <c:v>6.1467780000000003</c:v>
                </c:pt>
                <c:pt idx="242">
                  <c:v>5.7916650000000001</c:v>
                </c:pt>
                <c:pt idx="243">
                  <c:v>5.7766659999999996</c:v>
                </c:pt>
                <c:pt idx="244">
                  <c:v>5.761666</c:v>
                </c:pt>
                <c:pt idx="245">
                  <c:v>5.4065539999999999</c:v>
                </c:pt>
                <c:pt idx="246">
                  <c:v>5.3915550000000003</c:v>
                </c:pt>
                <c:pt idx="247">
                  <c:v>5.3765549999999998</c:v>
                </c:pt>
                <c:pt idx="248">
                  <c:v>5.0214429999999997</c:v>
                </c:pt>
                <c:pt idx="249">
                  <c:v>5.0064440000000001</c:v>
                </c:pt>
                <c:pt idx="250">
                  <c:v>4.9914440000000004</c:v>
                </c:pt>
                <c:pt idx="251">
                  <c:v>4.6363320000000003</c:v>
                </c:pt>
                <c:pt idx="252">
                  <c:v>4.6213329999999999</c:v>
                </c:pt>
                <c:pt idx="253">
                  <c:v>4.6063330000000002</c:v>
                </c:pt>
                <c:pt idx="254">
                  <c:v>4.2512210000000001</c:v>
                </c:pt>
                <c:pt idx="255">
                  <c:v>4.2362219999999997</c:v>
                </c:pt>
                <c:pt idx="256">
                  <c:v>4.221222</c:v>
                </c:pt>
                <c:pt idx="257">
                  <c:v>3.8661099999999999</c:v>
                </c:pt>
                <c:pt idx="258">
                  <c:v>3.851111</c:v>
                </c:pt>
                <c:pt idx="259">
                  <c:v>3.8361109999999998</c:v>
                </c:pt>
                <c:pt idx="260">
                  <c:v>3.4809990000000002</c:v>
                </c:pt>
                <c:pt idx="261">
                  <c:v>3.4660000000000002</c:v>
                </c:pt>
                <c:pt idx="262">
                  <c:v>3.4510000000000001</c:v>
                </c:pt>
                <c:pt idx="263">
                  <c:v>3.095888</c:v>
                </c:pt>
                <c:pt idx="264">
                  <c:v>3.0808879999999998</c:v>
                </c:pt>
                <c:pt idx="265">
                  <c:v>3.0658889999999999</c:v>
                </c:pt>
                <c:pt idx="266">
                  <c:v>2.7107770000000002</c:v>
                </c:pt>
                <c:pt idx="267">
                  <c:v>2.6957770000000001</c:v>
                </c:pt>
                <c:pt idx="268">
                  <c:v>2.6807780000000001</c:v>
                </c:pt>
                <c:pt idx="269">
                  <c:v>2.325666</c:v>
                </c:pt>
                <c:pt idx="270">
                  <c:v>2.3106659999999999</c:v>
                </c:pt>
                <c:pt idx="271">
                  <c:v>2.2956669999999999</c:v>
                </c:pt>
                <c:pt idx="272">
                  <c:v>1.940555</c:v>
                </c:pt>
                <c:pt idx="273">
                  <c:v>1.9255549999999999</c:v>
                </c:pt>
                <c:pt idx="274">
                  <c:v>1.9105559999999999</c:v>
                </c:pt>
                <c:pt idx="275">
                  <c:v>1.555444</c:v>
                </c:pt>
                <c:pt idx="276">
                  <c:v>1.5404439999999999</c:v>
                </c:pt>
                <c:pt idx="277">
                  <c:v>1.5254449999999999</c:v>
                </c:pt>
                <c:pt idx="278">
                  <c:v>1.1703330000000001</c:v>
                </c:pt>
                <c:pt idx="279">
                  <c:v>1.1553329999999999</c:v>
                </c:pt>
                <c:pt idx="280">
                  <c:v>1.140334</c:v>
                </c:pt>
                <c:pt idx="281">
                  <c:v>0.78522199999999998</c:v>
                </c:pt>
                <c:pt idx="282">
                  <c:v>0.77022199999999996</c:v>
                </c:pt>
                <c:pt idx="283">
                  <c:v>0.75522299999999998</c:v>
                </c:pt>
                <c:pt idx="284">
                  <c:v>0.40011000000000002</c:v>
                </c:pt>
                <c:pt idx="285">
                  <c:v>0.38511099999999998</c:v>
                </c:pt>
                <c:pt idx="286">
                  <c:v>0.370112</c:v>
                </c:pt>
                <c:pt idx="287">
                  <c:v>1.4999E-2</c:v>
                </c:pt>
                <c:pt idx="288">
                  <c:v>0</c:v>
                </c:pt>
                <c:pt idx="28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83776"/>
        <c:axId val="105489920"/>
      </c:scatterChart>
      <c:valAx>
        <c:axId val="106683776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05489920"/>
        <c:crosses val="autoZero"/>
        <c:crossBetween val="midCat"/>
      </c:valAx>
      <c:valAx>
        <c:axId val="10548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683776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>
          <a:ln>
            <a:solidFill>
              <a:schemeClr val="tx1"/>
            </a:solidFill>
          </a:ln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IR!$O$1</c:f>
              <c:strCache>
                <c:ptCount val="1"/>
                <c:pt idx="0">
                  <c:v>X</c:v>
                </c:pt>
              </c:strCache>
            </c:strRef>
          </c:tx>
          <c:xVal>
            <c:numRef>
              <c:f>IR!$N$2:$N$270</c:f>
              <c:numCache>
                <c:formatCode>General</c:formatCode>
                <c:ptCount val="269"/>
                <c:pt idx="0">
                  <c:v>0</c:v>
                </c:pt>
                <c:pt idx="1">
                  <c:v>3.4934370000000001</c:v>
                </c:pt>
                <c:pt idx="2">
                  <c:v>4.4934370000000001</c:v>
                </c:pt>
                <c:pt idx="3">
                  <c:v>5.0028040000000003</c:v>
                </c:pt>
                <c:pt idx="4">
                  <c:v>6.0028040000000003</c:v>
                </c:pt>
                <c:pt idx="5">
                  <c:v>31.744192000000002</c:v>
                </c:pt>
                <c:pt idx="6">
                  <c:v>37.352026000000002</c:v>
                </c:pt>
                <c:pt idx="7">
                  <c:v>37.873885999999999</c:v>
                </c:pt>
                <c:pt idx="8">
                  <c:v>40.486325999999998</c:v>
                </c:pt>
                <c:pt idx="9">
                  <c:v>46.141537</c:v>
                </c:pt>
                <c:pt idx="10">
                  <c:v>47.141537</c:v>
                </c:pt>
                <c:pt idx="11">
                  <c:v>62.641494000000002</c:v>
                </c:pt>
                <c:pt idx="12">
                  <c:v>63.641485000000003</c:v>
                </c:pt>
                <c:pt idx="13">
                  <c:v>79.141354000000007</c:v>
                </c:pt>
                <c:pt idx="14">
                  <c:v>79.641349000000005</c:v>
                </c:pt>
                <c:pt idx="15">
                  <c:v>79.641349000000005</c:v>
                </c:pt>
                <c:pt idx="16">
                  <c:v>80.141345000000001</c:v>
                </c:pt>
                <c:pt idx="17">
                  <c:v>80.441343000000003</c:v>
                </c:pt>
                <c:pt idx="18">
                  <c:v>80.741339999999994</c:v>
                </c:pt>
                <c:pt idx="19">
                  <c:v>81.041337999999996</c:v>
                </c:pt>
                <c:pt idx="20">
                  <c:v>95.641214000000005</c:v>
                </c:pt>
                <c:pt idx="21">
                  <c:v>96.641204999999999</c:v>
                </c:pt>
                <c:pt idx="22">
                  <c:v>112.140899</c:v>
                </c:pt>
                <c:pt idx="23">
                  <c:v>113.14086500000001</c:v>
                </c:pt>
                <c:pt idx="24">
                  <c:v>128.64003199999999</c:v>
                </c:pt>
                <c:pt idx="25">
                  <c:v>129.63995600000001</c:v>
                </c:pt>
                <c:pt idx="26">
                  <c:v>145.13877299999999</c:v>
                </c:pt>
                <c:pt idx="27">
                  <c:v>145.638734</c:v>
                </c:pt>
                <c:pt idx="28">
                  <c:v>145.638734</c:v>
                </c:pt>
                <c:pt idx="29">
                  <c:v>146.13869600000001</c:v>
                </c:pt>
                <c:pt idx="30">
                  <c:v>146.43867299999999</c:v>
                </c:pt>
                <c:pt idx="31">
                  <c:v>146.73865000000001</c:v>
                </c:pt>
                <c:pt idx="32">
                  <c:v>147.03862799999999</c:v>
                </c:pt>
                <c:pt idx="33">
                  <c:v>161.63751300000001</c:v>
                </c:pt>
                <c:pt idx="34">
                  <c:v>162.63743700000001</c:v>
                </c:pt>
                <c:pt idx="35">
                  <c:v>178.13581600000001</c:v>
                </c:pt>
                <c:pt idx="36">
                  <c:v>178.13581600000001</c:v>
                </c:pt>
                <c:pt idx="37">
                  <c:v>178.22830300000001</c:v>
                </c:pt>
                <c:pt idx="38">
                  <c:v>193.72668200000001</c:v>
                </c:pt>
                <c:pt idx="39">
                  <c:v>194.72660500000001</c:v>
                </c:pt>
                <c:pt idx="40">
                  <c:v>210.22542200000001</c:v>
                </c:pt>
                <c:pt idx="41">
                  <c:v>210.72538399999999</c:v>
                </c:pt>
                <c:pt idx="42">
                  <c:v>210.72538399999999</c:v>
                </c:pt>
                <c:pt idx="43">
                  <c:v>211.225346</c:v>
                </c:pt>
                <c:pt idx="44">
                  <c:v>211.52532299999999</c:v>
                </c:pt>
                <c:pt idx="45">
                  <c:v>211.8253</c:v>
                </c:pt>
                <c:pt idx="46">
                  <c:v>212.12527700000001</c:v>
                </c:pt>
                <c:pt idx="47">
                  <c:v>226.724163</c:v>
                </c:pt>
                <c:pt idx="48">
                  <c:v>227.724086</c:v>
                </c:pt>
                <c:pt idx="49">
                  <c:v>243.223254</c:v>
                </c:pt>
                <c:pt idx="50">
                  <c:v>244.22322</c:v>
                </c:pt>
                <c:pt idx="51">
                  <c:v>259.72291300000001</c:v>
                </c:pt>
                <c:pt idx="52">
                  <c:v>260.72290500000003</c:v>
                </c:pt>
                <c:pt idx="53">
                  <c:v>276.22277300000002</c:v>
                </c:pt>
                <c:pt idx="54">
                  <c:v>276.72276900000003</c:v>
                </c:pt>
                <c:pt idx="55">
                  <c:v>276.72276900000003</c:v>
                </c:pt>
                <c:pt idx="56">
                  <c:v>277.22276499999998</c:v>
                </c:pt>
                <c:pt idx="57">
                  <c:v>277.522762</c:v>
                </c:pt>
                <c:pt idx="58">
                  <c:v>277.82276000000002</c:v>
                </c:pt>
                <c:pt idx="59">
                  <c:v>278.12275699999998</c:v>
                </c:pt>
                <c:pt idx="60">
                  <c:v>292.72263299999997</c:v>
                </c:pt>
                <c:pt idx="61">
                  <c:v>293.72262499999999</c:v>
                </c:pt>
                <c:pt idx="62">
                  <c:v>309.22258099999999</c:v>
                </c:pt>
                <c:pt idx="63">
                  <c:v>310.13008100000002</c:v>
                </c:pt>
                <c:pt idx="64">
                  <c:v>315.13008100000002</c:v>
                </c:pt>
                <c:pt idx="65">
                  <c:v>315.63008100000002</c:v>
                </c:pt>
                <c:pt idx="66">
                  <c:v>316.13008100000002</c:v>
                </c:pt>
                <c:pt idx="67">
                  <c:v>316.63008100000002</c:v>
                </c:pt>
                <c:pt idx="68">
                  <c:v>317.13008100000002</c:v>
                </c:pt>
                <c:pt idx="69">
                  <c:v>317.63008100000002</c:v>
                </c:pt>
                <c:pt idx="70">
                  <c:v>337.726223</c:v>
                </c:pt>
                <c:pt idx="71">
                  <c:v>338.08642200000003</c:v>
                </c:pt>
                <c:pt idx="72">
                  <c:v>338.44662099999999</c:v>
                </c:pt>
                <c:pt idx="73">
                  <c:v>338.94662099999999</c:v>
                </c:pt>
                <c:pt idx="74">
                  <c:v>339.57288199999999</c:v>
                </c:pt>
                <c:pt idx="75">
                  <c:v>340.19914199999999</c:v>
                </c:pt>
                <c:pt idx="76">
                  <c:v>341.69914199999999</c:v>
                </c:pt>
                <c:pt idx="77">
                  <c:v>341.69914199999999</c:v>
                </c:pt>
                <c:pt idx="78">
                  <c:v>341.69914199999999</c:v>
                </c:pt>
                <c:pt idx="79">
                  <c:v>343.19914199999999</c:v>
                </c:pt>
                <c:pt idx="80">
                  <c:v>343.82540299999999</c:v>
                </c:pt>
                <c:pt idx="81">
                  <c:v>344.451663</c:v>
                </c:pt>
                <c:pt idx="82">
                  <c:v>344.951663</c:v>
                </c:pt>
                <c:pt idx="83">
                  <c:v>345.31186200000002</c:v>
                </c:pt>
                <c:pt idx="84">
                  <c:v>345.67206099999999</c:v>
                </c:pt>
                <c:pt idx="85">
                  <c:v>365.76820300000003</c:v>
                </c:pt>
                <c:pt idx="86">
                  <c:v>366.26820300000003</c:v>
                </c:pt>
                <c:pt idx="87">
                  <c:v>366.76820300000003</c:v>
                </c:pt>
                <c:pt idx="88">
                  <c:v>367.26820300000003</c:v>
                </c:pt>
                <c:pt idx="89">
                  <c:v>367.76820300000003</c:v>
                </c:pt>
                <c:pt idx="90">
                  <c:v>368.26820300000003</c:v>
                </c:pt>
                <c:pt idx="91">
                  <c:v>373.26820300000003</c:v>
                </c:pt>
                <c:pt idx="92">
                  <c:v>374.175703</c:v>
                </c:pt>
                <c:pt idx="93">
                  <c:v>389.675659</c:v>
                </c:pt>
                <c:pt idx="94">
                  <c:v>390.67565100000002</c:v>
                </c:pt>
                <c:pt idx="95">
                  <c:v>405.27552700000001</c:v>
                </c:pt>
                <c:pt idx="96">
                  <c:v>405.57552500000003</c:v>
                </c:pt>
                <c:pt idx="97">
                  <c:v>405.87552199999999</c:v>
                </c:pt>
                <c:pt idx="98">
                  <c:v>406.17552000000001</c:v>
                </c:pt>
                <c:pt idx="99">
                  <c:v>406.67551500000002</c:v>
                </c:pt>
                <c:pt idx="100">
                  <c:v>406.67551500000002</c:v>
                </c:pt>
                <c:pt idx="101">
                  <c:v>407.17551099999997</c:v>
                </c:pt>
                <c:pt idx="102">
                  <c:v>422.67538000000002</c:v>
                </c:pt>
                <c:pt idx="103">
                  <c:v>423.67537099999998</c:v>
                </c:pt>
                <c:pt idx="104">
                  <c:v>439.17506400000002</c:v>
                </c:pt>
                <c:pt idx="105">
                  <c:v>440.17502999999999</c:v>
                </c:pt>
                <c:pt idx="106">
                  <c:v>455.67419799999999</c:v>
                </c:pt>
                <c:pt idx="107">
                  <c:v>456.67412200000001</c:v>
                </c:pt>
                <c:pt idx="108">
                  <c:v>471.27300700000001</c:v>
                </c:pt>
                <c:pt idx="109">
                  <c:v>471.57298400000002</c:v>
                </c:pt>
                <c:pt idx="110">
                  <c:v>471.87296099999998</c:v>
                </c:pt>
                <c:pt idx="111">
                  <c:v>472.17293799999999</c:v>
                </c:pt>
                <c:pt idx="112">
                  <c:v>472.67290000000003</c:v>
                </c:pt>
                <c:pt idx="113">
                  <c:v>472.67290000000003</c:v>
                </c:pt>
                <c:pt idx="114">
                  <c:v>473.17286200000001</c:v>
                </c:pt>
                <c:pt idx="115">
                  <c:v>488.67167899999998</c:v>
                </c:pt>
                <c:pt idx="116">
                  <c:v>489.671603</c:v>
                </c:pt>
                <c:pt idx="117">
                  <c:v>505.16998100000001</c:v>
                </c:pt>
                <c:pt idx="118">
                  <c:v>505.26246900000001</c:v>
                </c:pt>
                <c:pt idx="119">
                  <c:v>505.26246900000001</c:v>
                </c:pt>
                <c:pt idx="120">
                  <c:v>520.76084700000001</c:v>
                </c:pt>
                <c:pt idx="121">
                  <c:v>521.76077099999998</c:v>
                </c:pt>
                <c:pt idx="122">
                  <c:v>536.35965699999997</c:v>
                </c:pt>
                <c:pt idx="123">
                  <c:v>536.65963399999998</c:v>
                </c:pt>
                <c:pt idx="124">
                  <c:v>536.959611</c:v>
                </c:pt>
                <c:pt idx="125">
                  <c:v>537.25958800000001</c:v>
                </c:pt>
                <c:pt idx="126">
                  <c:v>537.75954999999999</c:v>
                </c:pt>
                <c:pt idx="127">
                  <c:v>537.75954999999999</c:v>
                </c:pt>
                <c:pt idx="128">
                  <c:v>538.25951199999997</c:v>
                </c:pt>
                <c:pt idx="129">
                  <c:v>553.758329</c:v>
                </c:pt>
                <c:pt idx="130">
                  <c:v>554.75825199999997</c:v>
                </c:pt>
                <c:pt idx="131">
                  <c:v>570.25742000000002</c:v>
                </c:pt>
                <c:pt idx="132">
                  <c:v>571.257386</c:v>
                </c:pt>
                <c:pt idx="133">
                  <c:v>586.75707899999998</c:v>
                </c:pt>
                <c:pt idx="134">
                  <c:v>587.757071</c:v>
                </c:pt>
                <c:pt idx="135">
                  <c:v>602.35694699999999</c:v>
                </c:pt>
                <c:pt idx="136">
                  <c:v>602.65694399999995</c:v>
                </c:pt>
                <c:pt idx="137">
                  <c:v>602.95694200000003</c:v>
                </c:pt>
                <c:pt idx="138">
                  <c:v>603.25693899999999</c:v>
                </c:pt>
                <c:pt idx="139">
                  <c:v>603.756935</c:v>
                </c:pt>
                <c:pt idx="140">
                  <c:v>603.756935</c:v>
                </c:pt>
                <c:pt idx="141">
                  <c:v>604.25693100000001</c:v>
                </c:pt>
                <c:pt idx="142">
                  <c:v>619.756799</c:v>
                </c:pt>
                <c:pt idx="143">
                  <c:v>620.75679100000002</c:v>
                </c:pt>
                <c:pt idx="144">
                  <c:v>636.25674700000002</c:v>
                </c:pt>
                <c:pt idx="145">
                  <c:v>637.25674700000002</c:v>
                </c:pt>
                <c:pt idx="146">
                  <c:v>642.91195900000002</c:v>
                </c:pt>
                <c:pt idx="147">
                  <c:v>645.52439800000002</c:v>
                </c:pt>
                <c:pt idx="148">
                  <c:v>646.04625799999997</c:v>
                </c:pt>
                <c:pt idx="149">
                  <c:v>651.65409199999999</c:v>
                </c:pt>
                <c:pt idx="150">
                  <c:v>677.39548000000002</c:v>
                </c:pt>
                <c:pt idx="151">
                  <c:v>678.39548000000002</c:v>
                </c:pt>
                <c:pt idx="152">
                  <c:v>678.90484700000002</c:v>
                </c:pt>
                <c:pt idx="153">
                  <c:v>679.90484700000002</c:v>
                </c:pt>
                <c:pt idx="154">
                  <c:v>683.39828399999999</c:v>
                </c:pt>
              </c:numCache>
            </c:numRef>
          </c:xVal>
          <c:yVal>
            <c:numRef>
              <c:f>IR!$O$2:$O$270</c:f>
              <c:numCache>
                <c:formatCode>General</c:formatCode>
                <c:ptCount val="2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-3.1919000000000003E-2</c:v>
                </c:pt>
                <c:pt idx="12">
                  <c:v>-3.6037E-2</c:v>
                </c:pt>
                <c:pt idx="13">
                  <c:v>-9.9875000000000005E-2</c:v>
                </c:pt>
                <c:pt idx="14">
                  <c:v>-0.101934</c:v>
                </c:pt>
                <c:pt idx="15">
                  <c:v>-0.101934</c:v>
                </c:pt>
                <c:pt idx="16">
                  <c:v>-0.103993</c:v>
                </c:pt>
                <c:pt idx="17">
                  <c:v>-0.105229</c:v>
                </c:pt>
                <c:pt idx="18">
                  <c:v>-0.106464</c:v>
                </c:pt>
                <c:pt idx="19">
                  <c:v>-0.1077</c:v>
                </c:pt>
                <c:pt idx="20">
                  <c:v>-0.16783100000000001</c:v>
                </c:pt>
                <c:pt idx="21">
                  <c:v>-0.17194899999999999</c:v>
                </c:pt>
                <c:pt idx="22">
                  <c:v>-0.26770500000000003</c:v>
                </c:pt>
                <c:pt idx="23">
                  <c:v>-0.27594200000000002</c:v>
                </c:pt>
                <c:pt idx="24">
                  <c:v>-0.435533</c:v>
                </c:pt>
                <c:pt idx="25">
                  <c:v>-0.44788800000000001</c:v>
                </c:pt>
                <c:pt idx="26">
                  <c:v>-0.63939599999999996</c:v>
                </c:pt>
                <c:pt idx="27">
                  <c:v>-0.64557399999999998</c:v>
                </c:pt>
                <c:pt idx="28">
                  <c:v>-0.64557399999999998</c:v>
                </c:pt>
                <c:pt idx="29">
                  <c:v>-0.65175099999999997</c:v>
                </c:pt>
                <c:pt idx="30">
                  <c:v>-0.65545799999999999</c:v>
                </c:pt>
                <c:pt idx="31">
                  <c:v>-0.65916399999999997</c:v>
                </c:pt>
                <c:pt idx="32">
                  <c:v>-0.66287099999999999</c:v>
                </c:pt>
                <c:pt idx="33">
                  <c:v>-0.84325899999999998</c:v>
                </c:pt>
                <c:pt idx="34">
                  <c:v>-0.85561399999999999</c:v>
                </c:pt>
                <c:pt idx="35">
                  <c:v>-1.0790379999999999</c:v>
                </c:pt>
                <c:pt idx="36">
                  <c:v>-1.0790379999999999</c:v>
                </c:pt>
                <c:pt idx="37">
                  <c:v>-1.080562</c:v>
                </c:pt>
                <c:pt idx="38">
                  <c:v>-1.3039849999999999</c:v>
                </c:pt>
                <c:pt idx="39">
                  <c:v>-1.316341</c:v>
                </c:pt>
                <c:pt idx="40">
                  <c:v>-1.5078480000000001</c:v>
                </c:pt>
                <c:pt idx="41">
                  <c:v>-1.5140260000000001</c:v>
                </c:pt>
                <c:pt idx="42">
                  <c:v>-1.5140260000000001</c:v>
                </c:pt>
                <c:pt idx="43">
                  <c:v>-1.5202040000000001</c:v>
                </c:pt>
                <c:pt idx="44">
                  <c:v>-1.5239100000000001</c:v>
                </c:pt>
                <c:pt idx="45">
                  <c:v>-1.527617</c:v>
                </c:pt>
                <c:pt idx="46">
                  <c:v>-1.5313239999999999</c:v>
                </c:pt>
                <c:pt idx="47">
                  <c:v>-1.7117119999999999</c:v>
                </c:pt>
                <c:pt idx="48">
                  <c:v>-1.724067</c:v>
                </c:pt>
                <c:pt idx="49">
                  <c:v>-1.8836580000000001</c:v>
                </c:pt>
                <c:pt idx="50">
                  <c:v>-1.8918950000000001</c:v>
                </c:pt>
                <c:pt idx="51">
                  <c:v>-1.9876510000000001</c:v>
                </c:pt>
                <c:pt idx="52">
                  <c:v>-1.9917689999999999</c:v>
                </c:pt>
                <c:pt idx="53">
                  <c:v>-2.055606</c:v>
                </c:pt>
                <c:pt idx="54">
                  <c:v>-2.0576660000000002</c:v>
                </c:pt>
                <c:pt idx="55">
                  <c:v>-2.0576660000000002</c:v>
                </c:pt>
                <c:pt idx="56">
                  <c:v>-2.0597249999999998</c:v>
                </c:pt>
                <c:pt idx="57">
                  <c:v>-2.0609609999999998</c:v>
                </c:pt>
                <c:pt idx="58">
                  <c:v>-2.0621960000000001</c:v>
                </c:pt>
                <c:pt idx="59">
                  <c:v>-2.0634320000000002</c:v>
                </c:pt>
                <c:pt idx="60">
                  <c:v>-2.1235620000000002</c:v>
                </c:pt>
                <c:pt idx="61">
                  <c:v>-2.1276809999999999</c:v>
                </c:pt>
                <c:pt idx="62">
                  <c:v>-2.1596000000000002</c:v>
                </c:pt>
                <c:pt idx="63">
                  <c:v>-2.1596000000000002</c:v>
                </c:pt>
                <c:pt idx="64">
                  <c:v>-2.1596000000000002</c:v>
                </c:pt>
                <c:pt idx="65">
                  <c:v>-2.1596000000000002</c:v>
                </c:pt>
                <c:pt idx="66">
                  <c:v>-2.1596000000000002</c:v>
                </c:pt>
                <c:pt idx="67">
                  <c:v>-2.1596000000000002</c:v>
                </c:pt>
                <c:pt idx="68">
                  <c:v>-2.1596000000000002</c:v>
                </c:pt>
                <c:pt idx="69">
                  <c:v>-2.1596000000000002</c:v>
                </c:pt>
                <c:pt idx="70">
                  <c:v>-2.1596000000000002</c:v>
                </c:pt>
                <c:pt idx="71">
                  <c:v>-2.1596000000000002</c:v>
                </c:pt>
                <c:pt idx="72">
                  <c:v>-2.1596000000000002</c:v>
                </c:pt>
                <c:pt idx="73">
                  <c:v>-2.1596000000000002</c:v>
                </c:pt>
                <c:pt idx="74">
                  <c:v>-2.1596000000000002</c:v>
                </c:pt>
                <c:pt idx="75">
                  <c:v>-2.1596000000000002</c:v>
                </c:pt>
                <c:pt idx="76">
                  <c:v>-2.1596000000000002</c:v>
                </c:pt>
                <c:pt idx="77">
                  <c:v>-2.1596000000000002</c:v>
                </c:pt>
                <c:pt idx="78">
                  <c:v>-2.1596000000000002</c:v>
                </c:pt>
                <c:pt idx="79">
                  <c:v>-2.1596000000000002</c:v>
                </c:pt>
                <c:pt idx="80">
                  <c:v>-2.1596000000000002</c:v>
                </c:pt>
                <c:pt idx="81">
                  <c:v>-2.1596000000000002</c:v>
                </c:pt>
                <c:pt idx="82">
                  <c:v>-2.1596000000000002</c:v>
                </c:pt>
                <c:pt idx="83">
                  <c:v>-2.1596000000000002</c:v>
                </c:pt>
                <c:pt idx="84">
                  <c:v>-2.1596000000000002</c:v>
                </c:pt>
                <c:pt idx="85">
                  <c:v>-2.1596000000000002</c:v>
                </c:pt>
                <c:pt idx="86">
                  <c:v>-2.1596000000000002</c:v>
                </c:pt>
                <c:pt idx="87">
                  <c:v>-2.1596000000000002</c:v>
                </c:pt>
                <c:pt idx="88">
                  <c:v>-2.1596000000000002</c:v>
                </c:pt>
                <c:pt idx="89">
                  <c:v>-2.1596000000000002</c:v>
                </c:pt>
                <c:pt idx="90">
                  <c:v>-2.1596000000000002</c:v>
                </c:pt>
                <c:pt idx="91">
                  <c:v>-2.1596000000000002</c:v>
                </c:pt>
                <c:pt idx="92">
                  <c:v>-2.1596000000000002</c:v>
                </c:pt>
                <c:pt idx="93">
                  <c:v>-2.1276809999999999</c:v>
                </c:pt>
                <c:pt idx="94">
                  <c:v>-2.1235620000000002</c:v>
                </c:pt>
                <c:pt idx="95">
                  <c:v>-2.0634320000000002</c:v>
                </c:pt>
                <c:pt idx="96">
                  <c:v>-2.0621960000000001</c:v>
                </c:pt>
                <c:pt idx="97">
                  <c:v>-2.0609609999999998</c:v>
                </c:pt>
                <c:pt idx="98">
                  <c:v>-2.0597249999999998</c:v>
                </c:pt>
                <c:pt idx="99">
                  <c:v>-2.0576660000000002</c:v>
                </c:pt>
                <c:pt idx="100">
                  <c:v>-2.0576660000000002</c:v>
                </c:pt>
                <c:pt idx="101">
                  <c:v>-2.055606</c:v>
                </c:pt>
                <c:pt idx="102">
                  <c:v>-1.9917689999999999</c:v>
                </c:pt>
                <c:pt idx="103">
                  <c:v>-1.9876510000000001</c:v>
                </c:pt>
                <c:pt idx="104">
                  <c:v>-1.8918950000000001</c:v>
                </c:pt>
                <c:pt idx="105">
                  <c:v>-1.8836580000000001</c:v>
                </c:pt>
                <c:pt idx="106">
                  <c:v>-1.724067</c:v>
                </c:pt>
                <c:pt idx="107">
                  <c:v>-1.7117119999999999</c:v>
                </c:pt>
                <c:pt idx="108">
                  <c:v>-1.5313239999999999</c:v>
                </c:pt>
                <c:pt idx="109">
                  <c:v>-1.527617</c:v>
                </c:pt>
                <c:pt idx="110">
                  <c:v>-1.5239100000000001</c:v>
                </c:pt>
                <c:pt idx="111">
                  <c:v>-1.5202040000000001</c:v>
                </c:pt>
                <c:pt idx="112">
                  <c:v>-1.5140260000000001</c:v>
                </c:pt>
                <c:pt idx="113">
                  <c:v>-1.5140260000000001</c:v>
                </c:pt>
                <c:pt idx="114">
                  <c:v>-1.5078480000000001</c:v>
                </c:pt>
                <c:pt idx="115">
                  <c:v>-1.316341</c:v>
                </c:pt>
                <c:pt idx="116">
                  <c:v>-1.3039849999999999</c:v>
                </c:pt>
                <c:pt idx="117">
                  <c:v>-1.080562</c:v>
                </c:pt>
                <c:pt idx="118">
                  <c:v>-1.0790379999999999</c:v>
                </c:pt>
                <c:pt idx="119">
                  <c:v>-1.0790379999999999</c:v>
                </c:pt>
                <c:pt idx="120">
                  <c:v>-0.85561399999999999</c:v>
                </c:pt>
                <c:pt idx="121">
                  <c:v>-0.84325899999999998</c:v>
                </c:pt>
                <c:pt idx="122">
                  <c:v>-0.66287099999999999</c:v>
                </c:pt>
                <c:pt idx="123">
                  <c:v>-0.65916399999999997</c:v>
                </c:pt>
                <c:pt idx="124">
                  <c:v>-0.65545799999999999</c:v>
                </c:pt>
                <c:pt idx="125">
                  <c:v>-0.65175099999999997</c:v>
                </c:pt>
                <c:pt idx="126">
                  <c:v>-0.64557399999999998</c:v>
                </c:pt>
                <c:pt idx="127">
                  <c:v>-0.64557399999999998</c:v>
                </c:pt>
                <c:pt idx="128">
                  <c:v>-0.63939599999999996</c:v>
                </c:pt>
                <c:pt idx="129">
                  <c:v>-0.44788800000000001</c:v>
                </c:pt>
                <c:pt idx="130">
                  <c:v>-0.435533</c:v>
                </c:pt>
                <c:pt idx="131">
                  <c:v>-0.27594200000000002</c:v>
                </c:pt>
                <c:pt idx="132">
                  <c:v>-0.26770500000000003</c:v>
                </c:pt>
                <c:pt idx="133">
                  <c:v>-0.17194899999999999</c:v>
                </c:pt>
                <c:pt idx="134">
                  <c:v>-0.16783100000000001</c:v>
                </c:pt>
                <c:pt idx="135">
                  <c:v>-0.1077</c:v>
                </c:pt>
                <c:pt idx="136">
                  <c:v>-0.106464</c:v>
                </c:pt>
                <c:pt idx="137">
                  <c:v>-0.105229</c:v>
                </c:pt>
                <c:pt idx="138">
                  <c:v>-0.103993</c:v>
                </c:pt>
                <c:pt idx="139">
                  <c:v>-0.101934</c:v>
                </c:pt>
                <c:pt idx="140">
                  <c:v>-0.101934</c:v>
                </c:pt>
                <c:pt idx="141">
                  <c:v>-9.9875000000000005E-2</c:v>
                </c:pt>
                <c:pt idx="142">
                  <c:v>-3.6037E-2</c:v>
                </c:pt>
                <c:pt idx="143">
                  <c:v>-3.1919000000000003E-2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994496"/>
        <c:axId val="145996032"/>
      </c:scatterChart>
      <c:valAx>
        <c:axId val="14599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996032"/>
        <c:crosses val="autoZero"/>
        <c:crossBetween val="midCat"/>
      </c:valAx>
      <c:valAx>
        <c:axId val="14599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994496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Sheet2!$N$1</c:f>
              <c:strCache>
                <c:ptCount val="1"/>
                <c:pt idx="0">
                  <c:v>X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Sheet2!$M$2:$M$978</c:f>
              <c:numCache>
                <c:formatCode>General</c:formatCode>
                <c:ptCount val="977"/>
                <c:pt idx="0">
                  <c:v>1</c:v>
                </c:pt>
                <c:pt idx="1">
                  <c:v>4.8790440000000004</c:v>
                </c:pt>
                <c:pt idx="2">
                  <c:v>9.3790440000000004</c:v>
                </c:pt>
                <c:pt idx="3">
                  <c:v>13.879044</c:v>
                </c:pt>
                <c:pt idx="4">
                  <c:v>18.379044</c:v>
                </c:pt>
                <c:pt idx="5">
                  <c:v>22.879044</c:v>
                </c:pt>
                <c:pt idx="6">
                  <c:v>26.758087</c:v>
                </c:pt>
                <c:pt idx="7">
                  <c:v>28.758087</c:v>
                </c:pt>
                <c:pt idx="8">
                  <c:v>32.637130999999997</c:v>
                </c:pt>
                <c:pt idx="9">
                  <c:v>37.137130999999997</c:v>
                </c:pt>
                <c:pt idx="10">
                  <c:v>41.637130999999997</c:v>
                </c:pt>
                <c:pt idx="11">
                  <c:v>46.137129999999999</c:v>
                </c:pt>
                <c:pt idx="12">
                  <c:v>50.637129999999999</c:v>
                </c:pt>
                <c:pt idx="13">
                  <c:v>54.516173000000002</c:v>
                </c:pt>
                <c:pt idx="14">
                  <c:v>56.516173000000002</c:v>
                </c:pt>
                <c:pt idx="15">
                  <c:v>60.395215999999998</c:v>
                </c:pt>
                <c:pt idx="16">
                  <c:v>64.895216000000005</c:v>
                </c:pt>
                <c:pt idx="17">
                  <c:v>69.395214999999993</c:v>
                </c:pt>
                <c:pt idx="18">
                  <c:v>73.895213999999996</c:v>
                </c:pt>
                <c:pt idx="19">
                  <c:v>78.395212999999998</c:v>
                </c:pt>
                <c:pt idx="20">
                  <c:v>82.274255999999994</c:v>
                </c:pt>
                <c:pt idx="21">
                  <c:v>84.274254999999997</c:v>
                </c:pt>
                <c:pt idx="22">
                  <c:v>88.153298000000007</c:v>
                </c:pt>
                <c:pt idx="23">
                  <c:v>92.653295999999997</c:v>
                </c:pt>
                <c:pt idx="24">
                  <c:v>97.153295</c:v>
                </c:pt>
                <c:pt idx="25">
                  <c:v>101.65329300000001</c:v>
                </c:pt>
                <c:pt idx="26">
                  <c:v>106.153291</c:v>
                </c:pt>
                <c:pt idx="27">
                  <c:v>110.03233299999999</c:v>
                </c:pt>
                <c:pt idx="28">
                  <c:v>111.032332</c:v>
                </c:pt>
                <c:pt idx="29">
                  <c:v>112.032332</c:v>
                </c:pt>
                <c:pt idx="30">
                  <c:v>135.63231999999999</c:v>
                </c:pt>
                <c:pt idx="31">
                  <c:v>136.632319</c:v>
                </c:pt>
                <c:pt idx="32">
                  <c:v>137.632319</c:v>
                </c:pt>
                <c:pt idx="33">
                  <c:v>161.23230699999999</c:v>
                </c:pt>
                <c:pt idx="34">
                  <c:v>162.23230699999999</c:v>
                </c:pt>
                <c:pt idx="35">
                  <c:v>163.23230599999999</c:v>
                </c:pt>
                <c:pt idx="36">
                  <c:v>186.83229399999999</c:v>
                </c:pt>
                <c:pt idx="37">
                  <c:v>187.83229399999999</c:v>
                </c:pt>
                <c:pt idx="38">
                  <c:v>188.83229299999999</c:v>
                </c:pt>
                <c:pt idx="39">
                  <c:v>212.43228099999999</c:v>
                </c:pt>
                <c:pt idx="40">
                  <c:v>213.43228099999999</c:v>
                </c:pt>
                <c:pt idx="41">
                  <c:v>214.43227999999999</c:v>
                </c:pt>
                <c:pt idx="42">
                  <c:v>238.03226900000001</c:v>
                </c:pt>
                <c:pt idx="43">
                  <c:v>239.03226799999999</c:v>
                </c:pt>
                <c:pt idx="44">
                  <c:v>240.03226799999999</c:v>
                </c:pt>
                <c:pt idx="45">
                  <c:v>263.63225599999998</c:v>
                </c:pt>
                <c:pt idx="46">
                  <c:v>264.63225499999999</c:v>
                </c:pt>
                <c:pt idx="47">
                  <c:v>265.63225499999999</c:v>
                </c:pt>
                <c:pt idx="48">
                  <c:v>289.23224299999998</c:v>
                </c:pt>
                <c:pt idx="49">
                  <c:v>290.23224299999998</c:v>
                </c:pt>
                <c:pt idx="50">
                  <c:v>291.23224199999999</c:v>
                </c:pt>
                <c:pt idx="51">
                  <c:v>314.83222999999998</c:v>
                </c:pt>
                <c:pt idx="52">
                  <c:v>315.83222999999998</c:v>
                </c:pt>
                <c:pt idx="53">
                  <c:v>316.83222899999998</c:v>
                </c:pt>
                <c:pt idx="54">
                  <c:v>340.43221699999998</c:v>
                </c:pt>
                <c:pt idx="55">
                  <c:v>341.43221699999998</c:v>
                </c:pt>
                <c:pt idx="56">
                  <c:v>342.43221599999998</c:v>
                </c:pt>
                <c:pt idx="57">
                  <c:v>366.03220499999998</c:v>
                </c:pt>
                <c:pt idx="58">
                  <c:v>367.03220399999998</c:v>
                </c:pt>
                <c:pt idx="59">
                  <c:v>368.03220399999998</c:v>
                </c:pt>
                <c:pt idx="60">
                  <c:v>370.03220299999998</c:v>
                </c:pt>
                <c:pt idx="61">
                  <c:v>389.63215700000001</c:v>
                </c:pt>
                <c:pt idx="62">
                  <c:v>391.63214699999997</c:v>
                </c:pt>
                <c:pt idx="63">
                  <c:v>392.63214299999999</c:v>
                </c:pt>
                <c:pt idx="64">
                  <c:v>393.632138</c:v>
                </c:pt>
                <c:pt idx="65">
                  <c:v>395.63212800000002</c:v>
                </c:pt>
                <c:pt idx="66">
                  <c:v>415.23195199999998</c:v>
                </c:pt>
                <c:pt idx="67">
                  <c:v>417.23192399999999</c:v>
                </c:pt>
                <c:pt idx="68">
                  <c:v>418.23191100000003</c:v>
                </c:pt>
                <c:pt idx="69">
                  <c:v>419.231897</c:v>
                </c:pt>
                <c:pt idx="70">
                  <c:v>442.831571</c:v>
                </c:pt>
                <c:pt idx="71">
                  <c:v>443.83155699999998</c:v>
                </c:pt>
                <c:pt idx="72">
                  <c:v>444.83154300000001</c:v>
                </c:pt>
                <c:pt idx="73">
                  <c:v>468.431217</c:v>
                </c:pt>
                <c:pt idx="74">
                  <c:v>469.43120299999998</c:v>
                </c:pt>
                <c:pt idx="75">
                  <c:v>470.43119000000002</c:v>
                </c:pt>
                <c:pt idx="76">
                  <c:v>472.43116199999997</c:v>
                </c:pt>
                <c:pt idx="77">
                  <c:v>492.03073699999999</c:v>
                </c:pt>
                <c:pt idx="78">
                  <c:v>494.03067600000003</c:v>
                </c:pt>
                <c:pt idx="79">
                  <c:v>495.03064499999999</c:v>
                </c:pt>
                <c:pt idx="80">
                  <c:v>496.03061500000001</c:v>
                </c:pt>
                <c:pt idx="81">
                  <c:v>498.030553</c:v>
                </c:pt>
                <c:pt idx="82">
                  <c:v>517.62973399999998</c:v>
                </c:pt>
                <c:pt idx="83">
                  <c:v>519.62962600000003</c:v>
                </c:pt>
                <c:pt idx="84">
                  <c:v>520.62957200000005</c:v>
                </c:pt>
                <c:pt idx="85">
                  <c:v>521.62951799999996</c:v>
                </c:pt>
                <c:pt idx="86">
                  <c:v>545.22824200000002</c:v>
                </c:pt>
                <c:pt idx="87">
                  <c:v>546.22818800000005</c:v>
                </c:pt>
                <c:pt idx="88">
                  <c:v>547.22813299999996</c:v>
                </c:pt>
                <c:pt idx="89">
                  <c:v>570.82685700000002</c:v>
                </c:pt>
                <c:pt idx="90">
                  <c:v>571.82680300000004</c:v>
                </c:pt>
                <c:pt idx="91">
                  <c:v>572.82674899999995</c:v>
                </c:pt>
                <c:pt idx="92">
                  <c:v>574.826641</c:v>
                </c:pt>
                <c:pt idx="93">
                  <c:v>594.42533000000003</c:v>
                </c:pt>
                <c:pt idx="94">
                  <c:v>596.42516799999999</c:v>
                </c:pt>
                <c:pt idx="95">
                  <c:v>597.42508799999996</c:v>
                </c:pt>
                <c:pt idx="96">
                  <c:v>598.42500700000005</c:v>
                </c:pt>
                <c:pt idx="97">
                  <c:v>600.424846</c:v>
                </c:pt>
                <c:pt idx="98">
                  <c:v>620.02296200000001</c:v>
                </c:pt>
                <c:pt idx="99">
                  <c:v>622.02273700000001</c:v>
                </c:pt>
                <c:pt idx="100">
                  <c:v>623.02262399999995</c:v>
                </c:pt>
                <c:pt idx="101">
                  <c:v>624.02251200000001</c:v>
                </c:pt>
                <c:pt idx="102">
                  <c:v>647.61985700000002</c:v>
                </c:pt>
                <c:pt idx="103">
                  <c:v>648.61974399999997</c:v>
                </c:pt>
                <c:pt idx="104">
                  <c:v>649.61963200000002</c:v>
                </c:pt>
                <c:pt idx="105">
                  <c:v>673.21697700000004</c:v>
                </c:pt>
                <c:pt idx="106">
                  <c:v>674.21686399999999</c:v>
                </c:pt>
                <c:pt idx="107">
                  <c:v>675.21675200000004</c:v>
                </c:pt>
                <c:pt idx="108">
                  <c:v>698.81409699999995</c:v>
                </c:pt>
                <c:pt idx="109">
                  <c:v>699.813984</c:v>
                </c:pt>
                <c:pt idx="110">
                  <c:v>700.81387199999995</c:v>
                </c:pt>
                <c:pt idx="111">
                  <c:v>724.41121699999997</c:v>
                </c:pt>
                <c:pt idx="112">
                  <c:v>725.41110400000002</c:v>
                </c:pt>
                <c:pt idx="113">
                  <c:v>726.41099199999996</c:v>
                </c:pt>
                <c:pt idx="114">
                  <c:v>750.00833699999998</c:v>
                </c:pt>
                <c:pt idx="115">
                  <c:v>751.00822400000004</c:v>
                </c:pt>
                <c:pt idx="116">
                  <c:v>752.00811199999998</c:v>
                </c:pt>
                <c:pt idx="117">
                  <c:v>775.605457</c:v>
                </c:pt>
                <c:pt idx="118">
                  <c:v>776.60534500000006</c:v>
                </c:pt>
                <c:pt idx="119">
                  <c:v>777.605232</c:v>
                </c:pt>
                <c:pt idx="120">
                  <c:v>801.20257700000002</c:v>
                </c:pt>
                <c:pt idx="121">
                  <c:v>802.20246499999996</c:v>
                </c:pt>
                <c:pt idx="122">
                  <c:v>803.20235200000002</c:v>
                </c:pt>
                <c:pt idx="123">
                  <c:v>826.79969700000004</c:v>
                </c:pt>
                <c:pt idx="124">
                  <c:v>827.79958499999998</c:v>
                </c:pt>
                <c:pt idx="125">
                  <c:v>828.79947200000004</c:v>
                </c:pt>
                <c:pt idx="126">
                  <c:v>852.39681700000006</c:v>
                </c:pt>
                <c:pt idx="127">
                  <c:v>853.396705</c:v>
                </c:pt>
                <c:pt idx="128">
                  <c:v>854.39659200000006</c:v>
                </c:pt>
                <c:pt idx="129">
                  <c:v>877.99393699999996</c:v>
                </c:pt>
                <c:pt idx="130">
                  <c:v>878.99382500000002</c:v>
                </c:pt>
                <c:pt idx="131">
                  <c:v>879.99371199999996</c:v>
                </c:pt>
                <c:pt idx="132">
                  <c:v>903.59105699999998</c:v>
                </c:pt>
                <c:pt idx="133">
                  <c:v>904.59094500000003</c:v>
                </c:pt>
                <c:pt idx="134">
                  <c:v>905.59083199999998</c:v>
                </c:pt>
                <c:pt idx="135">
                  <c:v>929.188177</c:v>
                </c:pt>
                <c:pt idx="136">
                  <c:v>930.18806500000005</c:v>
                </c:pt>
                <c:pt idx="137">
                  <c:v>931.187952</c:v>
                </c:pt>
                <c:pt idx="138">
                  <c:v>954.78529700000001</c:v>
                </c:pt>
                <c:pt idx="139">
                  <c:v>955.78518499999996</c:v>
                </c:pt>
                <c:pt idx="140">
                  <c:v>956.78507200000001</c:v>
                </c:pt>
                <c:pt idx="141">
                  <c:v>980.38241700000003</c:v>
                </c:pt>
                <c:pt idx="142">
                  <c:v>981.38230499999997</c:v>
                </c:pt>
                <c:pt idx="143">
                  <c:v>982.38219200000003</c:v>
                </c:pt>
                <c:pt idx="144">
                  <c:v>1005.979538</c:v>
                </c:pt>
                <c:pt idx="145">
                  <c:v>1006.979425</c:v>
                </c:pt>
                <c:pt idx="146">
                  <c:v>1007.979313</c:v>
                </c:pt>
                <c:pt idx="147">
                  <c:v>1031.576658</c:v>
                </c:pt>
                <c:pt idx="148">
                  <c:v>1032.5765449999999</c:v>
                </c:pt>
                <c:pt idx="149">
                  <c:v>1033.576433</c:v>
                </c:pt>
                <c:pt idx="150">
                  <c:v>1035.576208</c:v>
                </c:pt>
                <c:pt idx="151">
                  <c:v>1055.17435</c:v>
                </c:pt>
                <c:pt idx="152">
                  <c:v>1057.1741930000001</c:v>
                </c:pt>
                <c:pt idx="153">
                  <c:v>1058.174115</c:v>
                </c:pt>
                <c:pt idx="154">
                  <c:v>1059.174037</c:v>
                </c:pt>
                <c:pt idx="155">
                  <c:v>1061.1738809999999</c:v>
                </c:pt>
                <c:pt idx="156">
                  <c:v>1080.7726359999999</c:v>
                </c:pt>
                <c:pt idx="157">
                  <c:v>1082.7725359999999</c:v>
                </c:pt>
                <c:pt idx="158">
                  <c:v>1083.7724860000001</c:v>
                </c:pt>
                <c:pt idx="159">
                  <c:v>1084.772436</c:v>
                </c:pt>
                <c:pt idx="160">
                  <c:v>1108.3712559999999</c:v>
                </c:pt>
                <c:pt idx="161">
                  <c:v>1109.371206</c:v>
                </c:pt>
                <c:pt idx="162">
                  <c:v>1110.3711559999999</c:v>
                </c:pt>
                <c:pt idx="163">
                  <c:v>1133.9699760000001</c:v>
                </c:pt>
                <c:pt idx="164">
                  <c:v>1134.969926</c:v>
                </c:pt>
                <c:pt idx="165">
                  <c:v>1135.9698760000001</c:v>
                </c:pt>
                <c:pt idx="166">
                  <c:v>1137.9697759999999</c:v>
                </c:pt>
                <c:pt idx="167">
                  <c:v>1157.5690199999999</c:v>
                </c:pt>
                <c:pt idx="168">
                  <c:v>1159.5689640000001</c:v>
                </c:pt>
                <c:pt idx="169">
                  <c:v>1160.5689359999999</c:v>
                </c:pt>
                <c:pt idx="170">
                  <c:v>1161.568908</c:v>
                </c:pt>
                <c:pt idx="171">
                  <c:v>1163.568851</c:v>
                </c:pt>
                <c:pt idx="172">
                  <c:v>1183.1684640000001</c:v>
                </c:pt>
                <c:pt idx="173">
                  <c:v>1185.168439</c:v>
                </c:pt>
                <c:pt idx="174">
                  <c:v>1186.168426</c:v>
                </c:pt>
                <c:pt idx="175">
                  <c:v>1187.168414</c:v>
                </c:pt>
                <c:pt idx="176">
                  <c:v>1210.7681190000001</c:v>
                </c:pt>
                <c:pt idx="177">
                  <c:v>1211.768106</c:v>
                </c:pt>
                <c:pt idx="178">
                  <c:v>1212.768094</c:v>
                </c:pt>
                <c:pt idx="179">
                  <c:v>1236.3677990000001</c:v>
                </c:pt>
                <c:pt idx="180">
                  <c:v>1237.367786</c:v>
                </c:pt>
                <c:pt idx="181">
                  <c:v>1238.3677740000001</c:v>
                </c:pt>
                <c:pt idx="182">
                  <c:v>1240.367749</c:v>
                </c:pt>
                <c:pt idx="183">
                  <c:v>1259.9676059999999</c:v>
                </c:pt>
                <c:pt idx="184">
                  <c:v>1261.9675990000001</c:v>
                </c:pt>
                <c:pt idx="185">
                  <c:v>1262.967596</c:v>
                </c:pt>
                <c:pt idx="186">
                  <c:v>1263.9675930000001</c:v>
                </c:pt>
                <c:pt idx="187">
                  <c:v>1265.9675870000001</c:v>
                </c:pt>
                <c:pt idx="188">
                  <c:v>1285.5675659999999</c:v>
                </c:pt>
                <c:pt idx="189">
                  <c:v>1287.5675659999999</c:v>
                </c:pt>
                <c:pt idx="190">
                  <c:v>1288.5675659999999</c:v>
                </c:pt>
                <c:pt idx="191">
                  <c:v>1289.5675659999999</c:v>
                </c:pt>
                <c:pt idx="192">
                  <c:v>1313.1675660000001</c:v>
                </c:pt>
                <c:pt idx="193">
                  <c:v>1314.1675660000001</c:v>
                </c:pt>
                <c:pt idx="194">
                  <c:v>1315.1675660000001</c:v>
                </c:pt>
                <c:pt idx="195">
                  <c:v>1338.767566</c:v>
                </c:pt>
                <c:pt idx="196">
                  <c:v>1339.767566</c:v>
                </c:pt>
                <c:pt idx="197">
                  <c:v>1340.767566</c:v>
                </c:pt>
                <c:pt idx="198">
                  <c:v>1364.3675659999999</c:v>
                </c:pt>
                <c:pt idx="199">
                  <c:v>1365.3675659999999</c:v>
                </c:pt>
                <c:pt idx="200">
                  <c:v>1366.3675659999999</c:v>
                </c:pt>
                <c:pt idx="201">
                  <c:v>1389.967566</c:v>
                </c:pt>
                <c:pt idx="202">
                  <c:v>1390.967566</c:v>
                </c:pt>
                <c:pt idx="203">
                  <c:v>1391.967566</c:v>
                </c:pt>
                <c:pt idx="204">
                  <c:v>1393.967566</c:v>
                </c:pt>
                <c:pt idx="205">
                  <c:v>1413.567546</c:v>
                </c:pt>
                <c:pt idx="206">
                  <c:v>1415.56754</c:v>
                </c:pt>
                <c:pt idx="207">
                  <c:v>1416.5675369999999</c:v>
                </c:pt>
                <c:pt idx="208">
                  <c:v>1417.567534</c:v>
                </c:pt>
                <c:pt idx="209">
                  <c:v>1419.5675269999999</c:v>
                </c:pt>
                <c:pt idx="210">
                  <c:v>1439.1673840000001</c:v>
                </c:pt>
                <c:pt idx="211">
                  <c:v>1441.167359</c:v>
                </c:pt>
                <c:pt idx="212">
                  <c:v>1442.1673470000001</c:v>
                </c:pt>
                <c:pt idx="213">
                  <c:v>1443.167334</c:v>
                </c:pt>
                <c:pt idx="214">
                  <c:v>1466.7670390000001</c:v>
                </c:pt>
                <c:pt idx="215">
                  <c:v>1467.7670270000001</c:v>
                </c:pt>
                <c:pt idx="216">
                  <c:v>1468.767014</c:v>
                </c:pt>
                <c:pt idx="217">
                  <c:v>1492.3667190000001</c:v>
                </c:pt>
                <c:pt idx="218">
                  <c:v>1493.3667069999999</c:v>
                </c:pt>
                <c:pt idx="219">
                  <c:v>1494.3666940000001</c:v>
                </c:pt>
                <c:pt idx="220">
                  <c:v>1496.366669</c:v>
                </c:pt>
                <c:pt idx="221">
                  <c:v>1515.966281</c:v>
                </c:pt>
                <c:pt idx="222">
                  <c:v>1517.9662249999999</c:v>
                </c:pt>
                <c:pt idx="223">
                  <c:v>1518.966197</c:v>
                </c:pt>
                <c:pt idx="224">
                  <c:v>1519.966169</c:v>
                </c:pt>
                <c:pt idx="225">
                  <c:v>1521.966113</c:v>
                </c:pt>
                <c:pt idx="226">
                  <c:v>1541.5653569999999</c:v>
                </c:pt>
                <c:pt idx="227">
                  <c:v>1543.565257</c:v>
                </c:pt>
                <c:pt idx="228">
                  <c:v>1544.5652070000001</c:v>
                </c:pt>
                <c:pt idx="229">
                  <c:v>1545.565157</c:v>
                </c:pt>
                <c:pt idx="230">
                  <c:v>1569.1639769999999</c:v>
                </c:pt>
                <c:pt idx="231">
                  <c:v>1570.1639270000001</c:v>
                </c:pt>
                <c:pt idx="232">
                  <c:v>1571.163877</c:v>
                </c:pt>
                <c:pt idx="233">
                  <c:v>1594.7626969999999</c:v>
                </c:pt>
                <c:pt idx="234">
                  <c:v>1595.762647</c:v>
                </c:pt>
                <c:pt idx="235">
                  <c:v>1596.7625969999999</c:v>
                </c:pt>
                <c:pt idx="236">
                  <c:v>1598.7624969999999</c:v>
                </c:pt>
                <c:pt idx="237">
                  <c:v>1618.3612519999999</c:v>
                </c:pt>
                <c:pt idx="238">
                  <c:v>1620.3610960000001</c:v>
                </c:pt>
                <c:pt idx="239">
                  <c:v>1621.3610180000001</c:v>
                </c:pt>
                <c:pt idx="240">
                  <c:v>1622.3609389999999</c:v>
                </c:pt>
                <c:pt idx="241">
                  <c:v>1624.3607830000001</c:v>
                </c:pt>
                <c:pt idx="242">
                  <c:v>1643.9589249999999</c:v>
                </c:pt>
                <c:pt idx="243">
                  <c:v>1645.9586999999999</c:v>
                </c:pt>
                <c:pt idx="244">
                  <c:v>1646.958588</c:v>
                </c:pt>
                <c:pt idx="245">
                  <c:v>1647.9584749999999</c:v>
                </c:pt>
                <c:pt idx="246">
                  <c:v>1665.428748</c:v>
                </c:pt>
                <c:pt idx="247">
                  <c:v>1667.428523</c:v>
                </c:pt>
                <c:pt idx="248">
                  <c:v>1684.8987950000001</c:v>
                </c:pt>
                <c:pt idx="249">
                  <c:v>1686.8985700000001</c:v>
                </c:pt>
                <c:pt idx="250">
                  <c:v>1704.3688420000001</c:v>
                </c:pt>
                <c:pt idx="251">
                  <c:v>1706.3686170000001</c:v>
                </c:pt>
                <c:pt idx="252">
                  <c:v>1723.8388890000001</c:v>
                </c:pt>
                <c:pt idx="253">
                  <c:v>1725.8386640000001</c:v>
                </c:pt>
                <c:pt idx="254">
                  <c:v>1729.3317079999999</c:v>
                </c:pt>
                <c:pt idx="255">
                  <c:v>1730.331596</c:v>
                </c:pt>
                <c:pt idx="256">
                  <c:v>1730.8409059999999</c:v>
                </c:pt>
                <c:pt idx="257">
                  <c:v>1731.8407930000001</c:v>
                </c:pt>
                <c:pt idx="258">
                  <c:v>1757.5792859999999</c:v>
                </c:pt>
                <c:pt idx="259">
                  <c:v>1763.1864880000001</c:v>
                </c:pt>
                <c:pt idx="260">
                  <c:v>1763.7082889999999</c:v>
                </c:pt>
                <c:pt idx="261">
                  <c:v>1766.3204350000001</c:v>
                </c:pt>
                <c:pt idx="262">
                  <c:v>1771.975011</c:v>
                </c:pt>
                <c:pt idx="263">
                  <c:v>1772.9748979999999</c:v>
                </c:pt>
                <c:pt idx="264">
                  <c:v>1788.472632</c:v>
                </c:pt>
                <c:pt idx="265">
                  <c:v>1789.4724490000001</c:v>
                </c:pt>
                <c:pt idx="266">
                  <c:v>1804.969617</c:v>
                </c:pt>
                <c:pt idx="267">
                  <c:v>1805.469525</c:v>
                </c:pt>
                <c:pt idx="268">
                  <c:v>1805.469525</c:v>
                </c:pt>
                <c:pt idx="269">
                  <c:v>1805.9694340000001</c:v>
                </c:pt>
                <c:pt idx="270">
                  <c:v>1806.2693790000001</c:v>
                </c:pt>
                <c:pt idx="271">
                  <c:v>1806.5693240000001</c:v>
                </c:pt>
                <c:pt idx="272">
                  <c:v>1806.869269</c:v>
                </c:pt>
                <c:pt idx="273">
                  <c:v>1821.4666010000001</c:v>
                </c:pt>
                <c:pt idx="274">
                  <c:v>1822.4664190000001</c:v>
                </c:pt>
                <c:pt idx="275">
                  <c:v>1837.9629319999999</c:v>
                </c:pt>
                <c:pt idx="276">
                  <c:v>1838.9626619999999</c:v>
                </c:pt>
                <c:pt idx="277">
                  <c:v>1854.457692</c:v>
                </c:pt>
                <c:pt idx="278">
                  <c:v>1855.457318</c:v>
                </c:pt>
                <c:pt idx="279">
                  <c:v>1870.951519</c:v>
                </c:pt>
                <c:pt idx="280">
                  <c:v>1871.451331</c:v>
                </c:pt>
                <c:pt idx="281">
                  <c:v>1871.451331</c:v>
                </c:pt>
                <c:pt idx="282">
                  <c:v>1871.9511440000001</c:v>
                </c:pt>
                <c:pt idx="283">
                  <c:v>1872.2510319999999</c:v>
                </c:pt>
                <c:pt idx="284">
                  <c:v>1872.5509199999999</c:v>
                </c:pt>
                <c:pt idx="285">
                  <c:v>1872.8508079999999</c:v>
                </c:pt>
                <c:pt idx="286">
                  <c:v>1887.4453450000001</c:v>
                </c:pt>
                <c:pt idx="287">
                  <c:v>1888.4449709999999</c:v>
                </c:pt>
                <c:pt idx="288">
                  <c:v>1903.938255</c:v>
                </c:pt>
                <c:pt idx="289">
                  <c:v>1903.938255</c:v>
                </c:pt>
                <c:pt idx="290">
                  <c:v>1904.0307089999999</c:v>
                </c:pt>
                <c:pt idx="291">
                  <c:v>1919.523993</c:v>
                </c:pt>
                <c:pt idx="292">
                  <c:v>1920.5236190000001</c:v>
                </c:pt>
                <c:pt idx="293">
                  <c:v>1936.01782</c:v>
                </c:pt>
                <c:pt idx="294">
                  <c:v>1936.5176329999999</c:v>
                </c:pt>
                <c:pt idx="295">
                  <c:v>1936.5176329999999</c:v>
                </c:pt>
                <c:pt idx="296">
                  <c:v>1937.0174460000001</c:v>
                </c:pt>
                <c:pt idx="297">
                  <c:v>1937.317333</c:v>
                </c:pt>
                <c:pt idx="298">
                  <c:v>1937.617221</c:v>
                </c:pt>
                <c:pt idx="299">
                  <c:v>1937.917109</c:v>
                </c:pt>
                <c:pt idx="300">
                  <c:v>1952.5116459999999</c:v>
                </c:pt>
                <c:pt idx="301">
                  <c:v>1953.511272</c:v>
                </c:pt>
                <c:pt idx="302">
                  <c:v>1969.006302</c:v>
                </c:pt>
                <c:pt idx="303">
                  <c:v>1970.006032</c:v>
                </c:pt>
                <c:pt idx="304">
                  <c:v>1985.5025459999999</c:v>
                </c:pt>
                <c:pt idx="305">
                  <c:v>1986.5023630000001</c:v>
                </c:pt>
                <c:pt idx="306">
                  <c:v>2001.99953</c:v>
                </c:pt>
                <c:pt idx="307">
                  <c:v>2002.4994389999999</c:v>
                </c:pt>
                <c:pt idx="308">
                  <c:v>2002.4994389999999</c:v>
                </c:pt>
                <c:pt idx="309">
                  <c:v>2002.9993469999999</c:v>
                </c:pt>
                <c:pt idx="310">
                  <c:v>2003.299293</c:v>
                </c:pt>
                <c:pt idx="311">
                  <c:v>2003.599238</c:v>
                </c:pt>
                <c:pt idx="312">
                  <c:v>2003.899183</c:v>
                </c:pt>
                <c:pt idx="313">
                  <c:v>2018.496515</c:v>
                </c:pt>
                <c:pt idx="314">
                  <c:v>2019.4963319999999</c:v>
                </c:pt>
                <c:pt idx="315">
                  <c:v>2034.994066</c:v>
                </c:pt>
                <c:pt idx="316">
                  <c:v>2035.901464</c:v>
                </c:pt>
                <c:pt idx="317">
                  <c:v>2040.900901</c:v>
                </c:pt>
                <c:pt idx="318">
                  <c:v>2041.4008449999999</c:v>
                </c:pt>
                <c:pt idx="319">
                  <c:v>2041.900789</c:v>
                </c:pt>
                <c:pt idx="320">
                  <c:v>2042.4007320000001</c:v>
                </c:pt>
                <c:pt idx="321">
                  <c:v>2042.900676</c:v>
                </c:pt>
                <c:pt idx="322">
                  <c:v>2043.4006199999999</c:v>
                </c:pt>
                <c:pt idx="323">
                  <c:v>2063.4945010000001</c:v>
                </c:pt>
                <c:pt idx="324">
                  <c:v>2063.85466</c:v>
                </c:pt>
                <c:pt idx="325">
                  <c:v>2064.2148179999999</c:v>
                </c:pt>
                <c:pt idx="326">
                  <c:v>2064.7147620000001</c:v>
                </c:pt>
                <c:pt idx="327">
                  <c:v>2065.340952</c:v>
                </c:pt>
                <c:pt idx="328">
                  <c:v>2065.967142</c:v>
                </c:pt>
                <c:pt idx="329">
                  <c:v>2067.4669730000001</c:v>
                </c:pt>
                <c:pt idx="330">
                  <c:v>2067.4669730000001</c:v>
                </c:pt>
                <c:pt idx="331">
                  <c:v>2067.4669730000001</c:v>
                </c:pt>
                <c:pt idx="332">
                  <c:v>2067.4669730000001</c:v>
                </c:pt>
                <c:pt idx="333">
                  <c:v>2068.966805</c:v>
                </c:pt>
                <c:pt idx="334">
                  <c:v>2069.592995</c:v>
                </c:pt>
                <c:pt idx="335">
                  <c:v>2070.2191849999999</c:v>
                </c:pt>
                <c:pt idx="336">
                  <c:v>2070.7191290000001</c:v>
                </c:pt>
                <c:pt idx="337">
                  <c:v>2071.079287</c:v>
                </c:pt>
                <c:pt idx="338">
                  <c:v>2071.439445</c:v>
                </c:pt>
                <c:pt idx="339">
                  <c:v>2091.5333270000001</c:v>
                </c:pt>
                <c:pt idx="340">
                  <c:v>2092.0332699999999</c:v>
                </c:pt>
                <c:pt idx="341">
                  <c:v>2092.533214</c:v>
                </c:pt>
                <c:pt idx="342">
                  <c:v>2093.0331580000002</c:v>
                </c:pt>
                <c:pt idx="343">
                  <c:v>2093.5331019999999</c:v>
                </c:pt>
                <c:pt idx="344">
                  <c:v>2094.0330450000001</c:v>
                </c:pt>
                <c:pt idx="345">
                  <c:v>2099.032483</c:v>
                </c:pt>
                <c:pt idx="346">
                  <c:v>2099.9398809999998</c:v>
                </c:pt>
                <c:pt idx="347">
                  <c:v>2115.438572</c:v>
                </c:pt>
                <c:pt idx="348">
                  <c:v>2116.4385130000001</c:v>
                </c:pt>
                <c:pt idx="349">
                  <c:v>2131.0376489999999</c:v>
                </c:pt>
                <c:pt idx="350">
                  <c:v>2131.3376309999999</c:v>
                </c:pt>
                <c:pt idx="351">
                  <c:v>2131.6376129999999</c:v>
                </c:pt>
                <c:pt idx="352">
                  <c:v>2131.9375949999999</c:v>
                </c:pt>
                <c:pt idx="353">
                  <c:v>2132.4375660000001</c:v>
                </c:pt>
                <c:pt idx="354">
                  <c:v>2132.4375660000001</c:v>
                </c:pt>
                <c:pt idx="355">
                  <c:v>2132.9375359999999</c:v>
                </c:pt>
                <c:pt idx="356">
                  <c:v>2148.4366180000002</c:v>
                </c:pt>
                <c:pt idx="357">
                  <c:v>2149.4365590000002</c:v>
                </c:pt>
                <c:pt idx="358">
                  <c:v>2164.9359450000002</c:v>
                </c:pt>
                <c:pt idx="359">
                  <c:v>2165.9359220000001</c:v>
                </c:pt>
                <c:pt idx="360">
                  <c:v>2181.4357399999999</c:v>
                </c:pt>
                <c:pt idx="361">
                  <c:v>2182.4357359999999</c:v>
                </c:pt>
                <c:pt idx="362">
                  <c:v>2197.0356849999998</c:v>
                </c:pt>
                <c:pt idx="363">
                  <c:v>2197.3356840000001</c:v>
                </c:pt>
                <c:pt idx="364">
                  <c:v>2197.635683</c:v>
                </c:pt>
                <c:pt idx="365">
                  <c:v>2197.9356819999998</c:v>
                </c:pt>
                <c:pt idx="366">
                  <c:v>2198.43568</c:v>
                </c:pt>
                <c:pt idx="367">
                  <c:v>2198.43568</c:v>
                </c:pt>
                <c:pt idx="368">
                  <c:v>2198.9356790000002</c:v>
                </c:pt>
                <c:pt idx="369">
                  <c:v>2214.4356240000002</c:v>
                </c:pt>
                <c:pt idx="370">
                  <c:v>2215.4356210000001</c:v>
                </c:pt>
                <c:pt idx="371">
                  <c:v>2230.9356069999999</c:v>
                </c:pt>
                <c:pt idx="372">
                  <c:v>2231.0281070000001</c:v>
                </c:pt>
                <c:pt idx="373">
                  <c:v>2231.0281070000001</c:v>
                </c:pt>
                <c:pt idx="374">
                  <c:v>2246.5280939999998</c:v>
                </c:pt>
                <c:pt idx="375">
                  <c:v>2247.5280899999998</c:v>
                </c:pt>
                <c:pt idx="376">
                  <c:v>2262.1280390000002</c:v>
                </c:pt>
                <c:pt idx="377">
                  <c:v>2262.428038</c:v>
                </c:pt>
                <c:pt idx="378">
                  <c:v>2262.7280369999999</c:v>
                </c:pt>
                <c:pt idx="379">
                  <c:v>2263.0280360000002</c:v>
                </c:pt>
                <c:pt idx="380">
                  <c:v>2263.5280339999999</c:v>
                </c:pt>
                <c:pt idx="381">
                  <c:v>2263.5280339999999</c:v>
                </c:pt>
                <c:pt idx="382">
                  <c:v>2264.0280320000002</c:v>
                </c:pt>
                <c:pt idx="383">
                  <c:v>2279.5279780000001</c:v>
                </c:pt>
                <c:pt idx="384">
                  <c:v>2280.527975</c:v>
                </c:pt>
                <c:pt idx="385">
                  <c:v>2296.0277919999999</c:v>
                </c:pt>
                <c:pt idx="386">
                  <c:v>2297.0277689999998</c:v>
                </c:pt>
                <c:pt idx="387">
                  <c:v>2312.5271550000002</c:v>
                </c:pt>
                <c:pt idx="388">
                  <c:v>2313.5270959999998</c:v>
                </c:pt>
                <c:pt idx="389">
                  <c:v>2328.1262320000001</c:v>
                </c:pt>
                <c:pt idx="390">
                  <c:v>2328.4262140000001</c:v>
                </c:pt>
                <c:pt idx="391">
                  <c:v>2328.7261960000001</c:v>
                </c:pt>
                <c:pt idx="392">
                  <c:v>2329.0261780000001</c:v>
                </c:pt>
                <c:pt idx="393">
                  <c:v>2329.5261489999998</c:v>
                </c:pt>
                <c:pt idx="394">
                  <c:v>2329.5261489999998</c:v>
                </c:pt>
                <c:pt idx="395">
                  <c:v>2330.0261190000001</c:v>
                </c:pt>
                <c:pt idx="396">
                  <c:v>2345.5252019999998</c:v>
                </c:pt>
                <c:pt idx="397">
                  <c:v>2346.525142</c:v>
                </c:pt>
                <c:pt idx="398">
                  <c:v>2362.0238340000001</c:v>
                </c:pt>
                <c:pt idx="399">
                  <c:v>2363.023721</c:v>
                </c:pt>
                <c:pt idx="400">
                  <c:v>2368.6782969999999</c:v>
                </c:pt>
                <c:pt idx="401">
                  <c:v>2371.2904429999999</c:v>
                </c:pt>
                <c:pt idx="402">
                  <c:v>2371.8122440000002</c:v>
                </c:pt>
                <c:pt idx="403">
                  <c:v>2377.4194470000002</c:v>
                </c:pt>
                <c:pt idx="404">
                  <c:v>2403.1579390000002</c:v>
                </c:pt>
                <c:pt idx="405">
                  <c:v>2404.1578260000001</c:v>
                </c:pt>
                <c:pt idx="406">
                  <c:v>2404.667136</c:v>
                </c:pt>
                <c:pt idx="407">
                  <c:v>2405.6670239999999</c:v>
                </c:pt>
                <c:pt idx="408">
                  <c:v>2409.1600680000001</c:v>
                </c:pt>
                <c:pt idx="409">
                  <c:v>2411.1598429999999</c:v>
                </c:pt>
                <c:pt idx="410">
                  <c:v>2428.6301149999999</c:v>
                </c:pt>
                <c:pt idx="411">
                  <c:v>2430.6298900000002</c:v>
                </c:pt>
                <c:pt idx="412">
                  <c:v>2448.1001620000002</c:v>
                </c:pt>
                <c:pt idx="413">
                  <c:v>2450.099937</c:v>
                </c:pt>
                <c:pt idx="414">
                  <c:v>2467.5702099999999</c:v>
                </c:pt>
                <c:pt idx="415">
                  <c:v>2469.5699850000001</c:v>
                </c:pt>
                <c:pt idx="416">
                  <c:v>2487.0402570000001</c:v>
                </c:pt>
                <c:pt idx="417">
                  <c:v>2488.0401440000001</c:v>
                </c:pt>
                <c:pt idx="418">
                  <c:v>2489.0400319999999</c:v>
                </c:pt>
                <c:pt idx="419">
                  <c:v>2491.0398070000001</c:v>
                </c:pt>
                <c:pt idx="420">
                  <c:v>2510.6379489999999</c:v>
                </c:pt>
                <c:pt idx="421">
                  <c:v>2512.6377929999999</c:v>
                </c:pt>
                <c:pt idx="422">
                  <c:v>2513.6377149999998</c:v>
                </c:pt>
                <c:pt idx="423">
                  <c:v>2514.6376359999999</c:v>
                </c:pt>
                <c:pt idx="424">
                  <c:v>2516.6374799999999</c:v>
                </c:pt>
                <c:pt idx="425">
                  <c:v>2536.2362349999999</c:v>
                </c:pt>
                <c:pt idx="426">
                  <c:v>2538.2361350000001</c:v>
                </c:pt>
                <c:pt idx="427">
                  <c:v>2539.236085</c:v>
                </c:pt>
                <c:pt idx="428">
                  <c:v>2540.2360349999999</c:v>
                </c:pt>
                <c:pt idx="429">
                  <c:v>2563.8348550000001</c:v>
                </c:pt>
                <c:pt idx="430">
                  <c:v>2564.834805</c:v>
                </c:pt>
                <c:pt idx="431">
                  <c:v>2565.8347549999999</c:v>
                </c:pt>
                <c:pt idx="432">
                  <c:v>2589.433575</c:v>
                </c:pt>
                <c:pt idx="433">
                  <c:v>2590.4335249999999</c:v>
                </c:pt>
                <c:pt idx="434">
                  <c:v>2591.4334749999998</c:v>
                </c:pt>
                <c:pt idx="435">
                  <c:v>2593.4333750000001</c:v>
                </c:pt>
                <c:pt idx="436">
                  <c:v>2613.0326190000001</c:v>
                </c:pt>
                <c:pt idx="437">
                  <c:v>2615.0325630000002</c:v>
                </c:pt>
                <c:pt idx="438">
                  <c:v>2616.0325349999998</c:v>
                </c:pt>
                <c:pt idx="439">
                  <c:v>2617.0325069999999</c:v>
                </c:pt>
                <c:pt idx="440">
                  <c:v>2619.032451</c:v>
                </c:pt>
                <c:pt idx="441">
                  <c:v>2638.632063</c:v>
                </c:pt>
                <c:pt idx="442">
                  <c:v>2640.6320380000002</c:v>
                </c:pt>
                <c:pt idx="443">
                  <c:v>2641.6320249999999</c:v>
                </c:pt>
                <c:pt idx="444">
                  <c:v>2642.6320129999999</c:v>
                </c:pt>
                <c:pt idx="445">
                  <c:v>2666.231718</c:v>
                </c:pt>
                <c:pt idx="446">
                  <c:v>2667.2317050000001</c:v>
                </c:pt>
                <c:pt idx="447">
                  <c:v>2668.2316930000002</c:v>
                </c:pt>
                <c:pt idx="448">
                  <c:v>2691.8313979999998</c:v>
                </c:pt>
                <c:pt idx="449">
                  <c:v>2692.831385</c:v>
                </c:pt>
                <c:pt idx="450">
                  <c:v>2693.831373</c:v>
                </c:pt>
                <c:pt idx="451">
                  <c:v>2695.8313480000002</c:v>
                </c:pt>
                <c:pt idx="452">
                  <c:v>2715.4312049999999</c:v>
                </c:pt>
                <c:pt idx="453">
                  <c:v>2717.4311990000001</c:v>
                </c:pt>
                <c:pt idx="454">
                  <c:v>2718.4311950000001</c:v>
                </c:pt>
                <c:pt idx="455">
                  <c:v>2719.431192</c:v>
                </c:pt>
                <c:pt idx="456">
                  <c:v>2721.4311859999998</c:v>
                </c:pt>
                <c:pt idx="457">
                  <c:v>2741.0311660000002</c:v>
                </c:pt>
                <c:pt idx="458">
                  <c:v>2743.0311660000002</c:v>
                </c:pt>
                <c:pt idx="459">
                  <c:v>2744.0311660000002</c:v>
                </c:pt>
                <c:pt idx="460">
                  <c:v>2745.0311660000002</c:v>
                </c:pt>
                <c:pt idx="461">
                  <c:v>2768.6311660000001</c:v>
                </c:pt>
                <c:pt idx="462">
                  <c:v>2769.6311660000001</c:v>
                </c:pt>
                <c:pt idx="463">
                  <c:v>2770.6311660000001</c:v>
                </c:pt>
                <c:pt idx="464">
                  <c:v>2794.231166</c:v>
                </c:pt>
                <c:pt idx="465">
                  <c:v>2795.231166</c:v>
                </c:pt>
                <c:pt idx="466">
                  <c:v>2796.231166</c:v>
                </c:pt>
                <c:pt idx="467">
                  <c:v>2819.8311659999999</c:v>
                </c:pt>
                <c:pt idx="468">
                  <c:v>2820.8311659999999</c:v>
                </c:pt>
                <c:pt idx="469">
                  <c:v>2821.8311659999999</c:v>
                </c:pt>
                <c:pt idx="470">
                  <c:v>2845.4311659999998</c:v>
                </c:pt>
                <c:pt idx="471">
                  <c:v>2846.4311659999998</c:v>
                </c:pt>
                <c:pt idx="472">
                  <c:v>2847.4311659999998</c:v>
                </c:pt>
                <c:pt idx="473">
                  <c:v>2849.4311659999998</c:v>
                </c:pt>
                <c:pt idx="474">
                  <c:v>2869.0311449999999</c:v>
                </c:pt>
                <c:pt idx="475">
                  <c:v>2871.0311390000002</c:v>
                </c:pt>
                <c:pt idx="476">
                  <c:v>2872.0311360000001</c:v>
                </c:pt>
                <c:pt idx="477">
                  <c:v>2873.031133</c:v>
                </c:pt>
                <c:pt idx="478">
                  <c:v>2875.0311270000002</c:v>
                </c:pt>
                <c:pt idx="479">
                  <c:v>2894.6309839999999</c:v>
                </c:pt>
                <c:pt idx="480">
                  <c:v>2896.6309590000001</c:v>
                </c:pt>
                <c:pt idx="481">
                  <c:v>2897.6309460000002</c:v>
                </c:pt>
                <c:pt idx="482">
                  <c:v>2898.6309339999998</c:v>
                </c:pt>
                <c:pt idx="483">
                  <c:v>2922.2306389999999</c:v>
                </c:pt>
                <c:pt idx="484">
                  <c:v>2923.230626</c:v>
                </c:pt>
                <c:pt idx="485">
                  <c:v>2924.2306140000001</c:v>
                </c:pt>
                <c:pt idx="486">
                  <c:v>2947.8303190000001</c:v>
                </c:pt>
                <c:pt idx="487">
                  <c:v>2948.8303059999998</c:v>
                </c:pt>
                <c:pt idx="488">
                  <c:v>2949.8302939999999</c:v>
                </c:pt>
                <c:pt idx="489">
                  <c:v>2951.830269</c:v>
                </c:pt>
                <c:pt idx="490">
                  <c:v>2971.429881</c:v>
                </c:pt>
                <c:pt idx="491">
                  <c:v>2973.4298239999998</c:v>
                </c:pt>
                <c:pt idx="492">
                  <c:v>2974.4297959999999</c:v>
                </c:pt>
                <c:pt idx="493">
                  <c:v>2975.429768</c:v>
                </c:pt>
                <c:pt idx="494">
                  <c:v>2977.4297120000001</c:v>
                </c:pt>
                <c:pt idx="495">
                  <c:v>2997.028957</c:v>
                </c:pt>
                <c:pt idx="496">
                  <c:v>2999.0288569999998</c:v>
                </c:pt>
                <c:pt idx="497">
                  <c:v>3000.0288070000001</c:v>
                </c:pt>
                <c:pt idx="498">
                  <c:v>3001.028757</c:v>
                </c:pt>
                <c:pt idx="499">
                  <c:v>3024.6275770000002</c:v>
                </c:pt>
                <c:pt idx="500">
                  <c:v>3025.6275270000001</c:v>
                </c:pt>
                <c:pt idx="501">
                  <c:v>3026.627477</c:v>
                </c:pt>
                <c:pt idx="502">
                  <c:v>3050.2262970000002</c:v>
                </c:pt>
                <c:pt idx="503">
                  <c:v>3051.2262470000001</c:v>
                </c:pt>
                <c:pt idx="504">
                  <c:v>3052.226197</c:v>
                </c:pt>
                <c:pt idx="505">
                  <c:v>3054.2260970000002</c:v>
                </c:pt>
                <c:pt idx="506">
                  <c:v>3073.8248509999999</c:v>
                </c:pt>
                <c:pt idx="507">
                  <c:v>3075.8246949999998</c:v>
                </c:pt>
                <c:pt idx="508">
                  <c:v>3076.8246170000002</c:v>
                </c:pt>
                <c:pt idx="509">
                  <c:v>3077.8245390000002</c:v>
                </c:pt>
                <c:pt idx="510">
                  <c:v>3079.8243819999998</c:v>
                </c:pt>
                <c:pt idx="511">
                  <c:v>3099.4225240000001</c:v>
                </c:pt>
                <c:pt idx="512">
                  <c:v>3101.4223000000002</c:v>
                </c:pt>
                <c:pt idx="513">
                  <c:v>3102.4221870000001</c:v>
                </c:pt>
                <c:pt idx="514">
                  <c:v>3103.4220749999999</c:v>
                </c:pt>
                <c:pt idx="515">
                  <c:v>3127.0194200000001</c:v>
                </c:pt>
                <c:pt idx="516">
                  <c:v>3128.019307</c:v>
                </c:pt>
                <c:pt idx="517">
                  <c:v>3129.0191949999999</c:v>
                </c:pt>
                <c:pt idx="518">
                  <c:v>3152.61654</c:v>
                </c:pt>
                <c:pt idx="519">
                  <c:v>3153.6164269999999</c:v>
                </c:pt>
                <c:pt idx="520">
                  <c:v>3154.6163150000002</c:v>
                </c:pt>
                <c:pt idx="521">
                  <c:v>3178.2136599999999</c:v>
                </c:pt>
                <c:pt idx="522">
                  <c:v>3179.2135469999998</c:v>
                </c:pt>
                <c:pt idx="523">
                  <c:v>3180.2134350000001</c:v>
                </c:pt>
                <c:pt idx="524">
                  <c:v>3203.8107799999998</c:v>
                </c:pt>
                <c:pt idx="525">
                  <c:v>3204.8106670000002</c:v>
                </c:pt>
                <c:pt idx="526">
                  <c:v>3205.810555</c:v>
                </c:pt>
                <c:pt idx="527">
                  <c:v>3229.4079000000002</c:v>
                </c:pt>
                <c:pt idx="528">
                  <c:v>3230.4077870000001</c:v>
                </c:pt>
                <c:pt idx="529">
                  <c:v>3231.4076749999999</c:v>
                </c:pt>
                <c:pt idx="530">
                  <c:v>3255.0050200000001</c:v>
                </c:pt>
                <c:pt idx="531">
                  <c:v>3256.004907</c:v>
                </c:pt>
                <c:pt idx="532">
                  <c:v>3257.0047949999998</c:v>
                </c:pt>
                <c:pt idx="533">
                  <c:v>3280.60214</c:v>
                </c:pt>
                <c:pt idx="534">
                  <c:v>3281.6020269999999</c:v>
                </c:pt>
                <c:pt idx="535">
                  <c:v>3282.6019150000002</c:v>
                </c:pt>
                <c:pt idx="536">
                  <c:v>3306.1992599999999</c:v>
                </c:pt>
                <c:pt idx="537">
                  <c:v>3307.1991469999998</c:v>
                </c:pt>
                <c:pt idx="538">
                  <c:v>3308.1990350000001</c:v>
                </c:pt>
                <c:pt idx="539">
                  <c:v>3331.7963800000002</c:v>
                </c:pt>
                <c:pt idx="540">
                  <c:v>3332.7962670000002</c:v>
                </c:pt>
                <c:pt idx="541">
                  <c:v>3333.796155</c:v>
                </c:pt>
                <c:pt idx="542">
                  <c:v>3357.3935000000001</c:v>
                </c:pt>
                <c:pt idx="543">
                  <c:v>3358.393388</c:v>
                </c:pt>
                <c:pt idx="544">
                  <c:v>3359.3932749999999</c:v>
                </c:pt>
                <c:pt idx="545">
                  <c:v>3382.99062</c:v>
                </c:pt>
                <c:pt idx="546">
                  <c:v>3383.9905079999999</c:v>
                </c:pt>
                <c:pt idx="547">
                  <c:v>3384.9903949999998</c:v>
                </c:pt>
                <c:pt idx="548">
                  <c:v>3408.5877399999999</c:v>
                </c:pt>
                <c:pt idx="549">
                  <c:v>3409.5876280000002</c:v>
                </c:pt>
                <c:pt idx="550">
                  <c:v>3410.5875150000002</c:v>
                </c:pt>
                <c:pt idx="551">
                  <c:v>3434.1848599999998</c:v>
                </c:pt>
                <c:pt idx="552">
                  <c:v>3435.1847480000001</c:v>
                </c:pt>
                <c:pt idx="553">
                  <c:v>3436.1846350000001</c:v>
                </c:pt>
                <c:pt idx="554">
                  <c:v>3459.7819800000002</c:v>
                </c:pt>
                <c:pt idx="555">
                  <c:v>3460.781868</c:v>
                </c:pt>
                <c:pt idx="556">
                  <c:v>3461.781755</c:v>
                </c:pt>
                <c:pt idx="557">
                  <c:v>3485.3791000000001</c:v>
                </c:pt>
                <c:pt idx="558">
                  <c:v>3486.3789879999999</c:v>
                </c:pt>
                <c:pt idx="559">
                  <c:v>3487.3788749999999</c:v>
                </c:pt>
                <c:pt idx="560">
                  <c:v>3510.97622</c:v>
                </c:pt>
                <c:pt idx="561">
                  <c:v>3511.9761079999998</c:v>
                </c:pt>
                <c:pt idx="562">
                  <c:v>3512.9759949999998</c:v>
                </c:pt>
                <c:pt idx="563">
                  <c:v>3514.97577</c:v>
                </c:pt>
                <c:pt idx="564">
                  <c:v>3534.5738860000001</c:v>
                </c:pt>
                <c:pt idx="565">
                  <c:v>3536.5737250000002</c:v>
                </c:pt>
                <c:pt idx="566">
                  <c:v>3537.5736440000001</c:v>
                </c:pt>
                <c:pt idx="567">
                  <c:v>3538.5735639999998</c:v>
                </c:pt>
                <c:pt idx="568">
                  <c:v>3540.573402</c:v>
                </c:pt>
                <c:pt idx="569">
                  <c:v>3560.1720909999999</c:v>
                </c:pt>
                <c:pt idx="570">
                  <c:v>3562.1719830000002</c:v>
                </c:pt>
                <c:pt idx="571">
                  <c:v>3563.1719290000001</c:v>
                </c:pt>
                <c:pt idx="572">
                  <c:v>3564.171875</c:v>
                </c:pt>
                <c:pt idx="573">
                  <c:v>3587.7705989999999</c:v>
                </c:pt>
                <c:pt idx="574">
                  <c:v>3588.7705449999999</c:v>
                </c:pt>
                <c:pt idx="575">
                  <c:v>3589.7704899999999</c:v>
                </c:pt>
                <c:pt idx="576">
                  <c:v>3613.3692139999998</c:v>
                </c:pt>
                <c:pt idx="577">
                  <c:v>3614.3691600000002</c:v>
                </c:pt>
                <c:pt idx="578">
                  <c:v>3615.3691060000001</c:v>
                </c:pt>
                <c:pt idx="579">
                  <c:v>3617.3689979999999</c:v>
                </c:pt>
                <c:pt idx="580">
                  <c:v>3636.968179</c:v>
                </c:pt>
                <c:pt idx="581">
                  <c:v>3638.9681179999998</c:v>
                </c:pt>
                <c:pt idx="582">
                  <c:v>3639.9680870000002</c:v>
                </c:pt>
                <c:pt idx="583">
                  <c:v>3640.9680560000002</c:v>
                </c:pt>
                <c:pt idx="584">
                  <c:v>3642.967995</c:v>
                </c:pt>
                <c:pt idx="585">
                  <c:v>3662.5675700000002</c:v>
                </c:pt>
                <c:pt idx="586">
                  <c:v>3664.5675430000001</c:v>
                </c:pt>
                <c:pt idx="587">
                  <c:v>3665.5675289999999</c:v>
                </c:pt>
                <c:pt idx="588">
                  <c:v>3666.5675150000002</c:v>
                </c:pt>
                <c:pt idx="589">
                  <c:v>3690.1671889999998</c:v>
                </c:pt>
                <c:pt idx="590">
                  <c:v>3691.167175</c:v>
                </c:pt>
                <c:pt idx="591">
                  <c:v>3692.1671609999999</c:v>
                </c:pt>
                <c:pt idx="592">
                  <c:v>3715.7668349999999</c:v>
                </c:pt>
                <c:pt idx="593">
                  <c:v>3716.766822</c:v>
                </c:pt>
                <c:pt idx="594">
                  <c:v>3717.7668079999999</c:v>
                </c:pt>
                <c:pt idx="595">
                  <c:v>3719.7667799999999</c:v>
                </c:pt>
                <c:pt idx="596">
                  <c:v>3739.3666039999998</c:v>
                </c:pt>
                <c:pt idx="597">
                  <c:v>3741.3665940000001</c:v>
                </c:pt>
                <c:pt idx="598">
                  <c:v>3742.3665900000001</c:v>
                </c:pt>
                <c:pt idx="599">
                  <c:v>3743.3665850000002</c:v>
                </c:pt>
                <c:pt idx="600">
                  <c:v>3745.366575</c:v>
                </c:pt>
                <c:pt idx="601">
                  <c:v>3764.9665289999998</c:v>
                </c:pt>
                <c:pt idx="602">
                  <c:v>3766.9665279999999</c:v>
                </c:pt>
                <c:pt idx="603">
                  <c:v>3767.9665279999999</c:v>
                </c:pt>
                <c:pt idx="604">
                  <c:v>3768.966527</c:v>
                </c:pt>
                <c:pt idx="605">
                  <c:v>3792.5665159999999</c:v>
                </c:pt>
                <c:pt idx="606">
                  <c:v>3793.566515</c:v>
                </c:pt>
                <c:pt idx="607">
                  <c:v>3794.566515</c:v>
                </c:pt>
                <c:pt idx="608">
                  <c:v>3818.1665029999999</c:v>
                </c:pt>
                <c:pt idx="609">
                  <c:v>3819.166502</c:v>
                </c:pt>
                <c:pt idx="610">
                  <c:v>3820.166502</c:v>
                </c:pt>
                <c:pt idx="611">
                  <c:v>3843.76649</c:v>
                </c:pt>
                <c:pt idx="612">
                  <c:v>3844.7664890000001</c:v>
                </c:pt>
                <c:pt idx="613">
                  <c:v>3845.7664890000001</c:v>
                </c:pt>
                <c:pt idx="614">
                  <c:v>3869.366477</c:v>
                </c:pt>
                <c:pt idx="615">
                  <c:v>3870.366477</c:v>
                </c:pt>
                <c:pt idx="616">
                  <c:v>3871.3664760000001</c:v>
                </c:pt>
                <c:pt idx="617">
                  <c:v>3894.9664640000001</c:v>
                </c:pt>
                <c:pt idx="618">
                  <c:v>3895.9664640000001</c:v>
                </c:pt>
                <c:pt idx="619">
                  <c:v>3896.9664630000002</c:v>
                </c:pt>
                <c:pt idx="620">
                  <c:v>3920.566452</c:v>
                </c:pt>
                <c:pt idx="621">
                  <c:v>3921.5664510000001</c:v>
                </c:pt>
                <c:pt idx="622">
                  <c:v>3922.5664510000001</c:v>
                </c:pt>
                <c:pt idx="623">
                  <c:v>3946.1664390000001</c:v>
                </c:pt>
                <c:pt idx="624">
                  <c:v>3947.1664380000002</c:v>
                </c:pt>
                <c:pt idx="625">
                  <c:v>3948.1664380000002</c:v>
                </c:pt>
                <c:pt idx="626">
                  <c:v>3971.7664260000001</c:v>
                </c:pt>
                <c:pt idx="627">
                  <c:v>3972.7664249999998</c:v>
                </c:pt>
                <c:pt idx="628">
                  <c:v>3973.7664249999998</c:v>
                </c:pt>
                <c:pt idx="629">
                  <c:v>3997.3664130000002</c:v>
                </c:pt>
                <c:pt idx="630">
                  <c:v>3998.3664130000002</c:v>
                </c:pt>
                <c:pt idx="631">
                  <c:v>3999.3664119999999</c:v>
                </c:pt>
                <c:pt idx="632">
                  <c:v>4022.9663999999998</c:v>
                </c:pt>
                <c:pt idx="633">
                  <c:v>4023.9663999999998</c:v>
                </c:pt>
                <c:pt idx="634">
                  <c:v>4024.9663989999999</c:v>
                </c:pt>
                <c:pt idx="635">
                  <c:v>4028.8454409999999</c:v>
                </c:pt>
                <c:pt idx="636">
                  <c:v>4033.3454390000002</c:v>
                </c:pt>
                <c:pt idx="637">
                  <c:v>4037.8454369999999</c:v>
                </c:pt>
                <c:pt idx="638">
                  <c:v>4042.3454360000001</c:v>
                </c:pt>
                <c:pt idx="639">
                  <c:v>4046.8454339999998</c:v>
                </c:pt>
                <c:pt idx="640">
                  <c:v>4050.7244770000002</c:v>
                </c:pt>
                <c:pt idx="641">
                  <c:v>4052.7244770000002</c:v>
                </c:pt>
                <c:pt idx="642">
                  <c:v>4056.6035189999998</c:v>
                </c:pt>
                <c:pt idx="643">
                  <c:v>4061.1035179999999</c:v>
                </c:pt>
                <c:pt idx="644">
                  <c:v>4065.603517</c:v>
                </c:pt>
                <c:pt idx="645">
                  <c:v>4070.1035160000001</c:v>
                </c:pt>
                <c:pt idx="646">
                  <c:v>4074.6035160000001</c:v>
                </c:pt>
                <c:pt idx="647">
                  <c:v>4078.482559</c:v>
                </c:pt>
                <c:pt idx="648">
                  <c:v>4080.482559</c:v>
                </c:pt>
                <c:pt idx="649">
                  <c:v>4084.3616019999999</c:v>
                </c:pt>
                <c:pt idx="650">
                  <c:v>4088.8616019999999</c:v>
                </c:pt>
                <c:pt idx="651">
                  <c:v>4093.3616010000001</c:v>
                </c:pt>
                <c:pt idx="652">
                  <c:v>4097.8616009999996</c:v>
                </c:pt>
                <c:pt idx="653">
                  <c:v>4102.3616009999996</c:v>
                </c:pt>
                <c:pt idx="654">
                  <c:v>4106.2406449999999</c:v>
                </c:pt>
                <c:pt idx="655">
                  <c:v>4108.2406449999999</c:v>
                </c:pt>
                <c:pt idx="656">
                  <c:v>4112.1196879999998</c:v>
                </c:pt>
                <c:pt idx="657">
                  <c:v>4116.6196879999998</c:v>
                </c:pt>
                <c:pt idx="658">
                  <c:v>4121.1196879999998</c:v>
                </c:pt>
                <c:pt idx="659">
                  <c:v>4125.6196879999998</c:v>
                </c:pt>
                <c:pt idx="660">
                  <c:v>4130.1196879999998</c:v>
                </c:pt>
                <c:pt idx="661">
                  <c:v>4133.998732</c:v>
                </c:pt>
                <c:pt idx="662">
                  <c:v>4134.998732</c:v>
                </c:pt>
              </c:numCache>
            </c:numRef>
          </c:xVal>
          <c:yVal>
            <c:numRef>
              <c:f>Sheet2!$N$2:$N$978</c:f>
              <c:numCache>
                <c:formatCode>General</c:formatCode>
                <c:ptCount val="977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5.62E-4</c:v>
                </c:pt>
                <c:pt idx="4">
                  <c:v>1.266E-3</c:v>
                </c:pt>
                <c:pt idx="5">
                  <c:v>2.2499999999999998E-3</c:v>
                </c:pt>
                <c:pt idx="6">
                  <c:v>3.2200000000000002E-3</c:v>
                </c:pt>
                <c:pt idx="7">
                  <c:v>3.7200000000000002E-3</c:v>
                </c:pt>
                <c:pt idx="8">
                  <c:v>4.6899999999999997E-3</c:v>
                </c:pt>
                <c:pt idx="9">
                  <c:v>5.9550000000000002E-3</c:v>
                </c:pt>
                <c:pt idx="10">
                  <c:v>7.502E-3</c:v>
                </c:pt>
                <c:pt idx="11">
                  <c:v>9.3299999999999998E-3</c:v>
                </c:pt>
                <c:pt idx="12">
                  <c:v>1.1440000000000001E-2</c:v>
                </c:pt>
                <c:pt idx="13">
                  <c:v>1.3379E-2</c:v>
                </c:pt>
                <c:pt idx="14">
                  <c:v>1.4378999999999999E-2</c:v>
                </c:pt>
                <c:pt idx="15">
                  <c:v>1.6319E-2</c:v>
                </c:pt>
                <c:pt idx="16">
                  <c:v>1.8709E-2</c:v>
                </c:pt>
                <c:pt idx="17">
                  <c:v>2.1381000000000001E-2</c:v>
                </c:pt>
                <c:pt idx="18">
                  <c:v>2.4334000000000001E-2</c:v>
                </c:pt>
                <c:pt idx="19">
                  <c:v>2.7569E-2</c:v>
                </c:pt>
                <c:pt idx="20">
                  <c:v>3.0478000000000002E-2</c:v>
                </c:pt>
                <c:pt idx="21">
                  <c:v>3.1977999999999999E-2</c:v>
                </c:pt>
                <c:pt idx="22">
                  <c:v>3.4887000000000001E-2</c:v>
                </c:pt>
                <c:pt idx="23">
                  <c:v>3.8403E-2</c:v>
                </c:pt>
                <c:pt idx="24">
                  <c:v>4.2200000000000001E-2</c:v>
                </c:pt>
                <c:pt idx="25">
                  <c:v>4.6278E-2</c:v>
                </c:pt>
                <c:pt idx="26">
                  <c:v>5.0637000000000001E-2</c:v>
                </c:pt>
                <c:pt idx="27">
                  <c:v>5.4516000000000002E-2</c:v>
                </c:pt>
                <c:pt idx="28">
                  <c:v>5.5516000000000003E-2</c:v>
                </c:pt>
                <c:pt idx="29">
                  <c:v>5.6515999999999997E-2</c:v>
                </c:pt>
                <c:pt idx="30">
                  <c:v>8.0116000000000007E-2</c:v>
                </c:pt>
                <c:pt idx="31">
                  <c:v>8.1115999999999994E-2</c:v>
                </c:pt>
                <c:pt idx="32">
                  <c:v>8.2115999999999995E-2</c:v>
                </c:pt>
                <c:pt idx="33">
                  <c:v>0.105716</c:v>
                </c:pt>
                <c:pt idx="34">
                  <c:v>0.10671600000000001</c:v>
                </c:pt>
                <c:pt idx="35">
                  <c:v>0.10771600000000001</c:v>
                </c:pt>
                <c:pt idx="36">
                  <c:v>0.13131599999999999</c:v>
                </c:pt>
                <c:pt idx="37">
                  <c:v>0.13231599999999999</c:v>
                </c:pt>
                <c:pt idx="38">
                  <c:v>0.13331599999999999</c:v>
                </c:pt>
                <c:pt idx="39">
                  <c:v>0.156916</c:v>
                </c:pt>
                <c:pt idx="40">
                  <c:v>0.157916</c:v>
                </c:pt>
                <c:pt idx="41">
                  <c:v>0.158916</c:v>
                </c:pt>
                <c:pt idx="42">
                  <c:v>0.18251600000000001</c:v>
                </c:pt>
                <c:pt idx="43">
                  <c:v>0.18351600000000001</c:v>
                </c:pt>
                <c:pt idx="44">
                  <c:v>0.18451600000000001</c:v>
                </c:pt>
                <c:pt idx="45">
                  <c:v>0.208116</c:v>
                </c:pt>
                <c:pt idx="46">
                  <c:v>0.209116</c:v>
                </c:pt>
                <c:pt idx="47">
                  <c:v>0.210116</c:v>
                </c:pt>
                <c:pt idx="48">
                  <c:v>0.23371600000000001</c:v>
                </c:pt>
                <c:pt idx="49">
                  <c:v>0.23471600000000001</c:v>
                </c:pt>
                <c:pt idx="50">
                  <c:v>0.23571600000000001</c:v>
                </c:pt>
                <c:pt idx="51">
                  <c:v>0.25931599999999999</c:v>
                </c:pt>
                <c:pt idx="52">
                  <c:v>0.26031599999999999</c:v>
                </c:pt>
                <c:pt idx="53">
                  <c:v>0.26131599999999999</c:v>
                </c:pt>
                <c:pt idx="54">
                  <c:v>0.284916</c:v>
                </c:pt>
                <c:pt idx="55">
                  <c:v>0.285916</c:v>
                </c:pt>
                <c:pt idx="56">
                  <c:v>0.286916</c:v>
                </c:pt>
                <c:pt idx="57">
                  <c:v>0.31051600000000001</c:v>
                </c:pt>
                <c:pt idx="58">
                  <c:v>0.31151600000000002</c:v>
                </c:pt>
                <c:pt idx="59">
                  <c:v>0.31251600000000002</c:v>
                </c:pt>
                <c:pt idx="60">
                  <c:v>0.31451600000000002</c:v>
                </c:pt>
                <c:pt idx="61">
                  <c:v>0.35497099999999998</c:v>
                </c:pt>
                <c:pt idx="62">
                  <c:v>0.36122700000000002</c:v>
                </c:pt>
                <c:pt idx="63">
                  <c:v>0.36435499999999998</c:v>
                </c:pt>
                <c:pt idx="64">
                  <c:v>0.367483</c:v>
                </c:pt>
                <c:pt idx="65">
                  <c:v>0.37373899999999999</c:v>
                </c:pt>
                <c:pt idx="66">
                  <c:v>0.455903</c:v>
                </c:pt>
                <c:pt idx="67">
                  <c:v>0.46641500000000002</c:v>
                </c:pt>
                <c:pt idx="68">
                  <c:v>0.47167100000000001</c:v>
                </c:pt>
                <c:pt idx="69">
                  <c:v>0.47692699999999999</c:v>
                </c:pt>
                <c:pt idx="70">
                  <c:v>0.60096899999999998</c:v>
                </c:pt>
                <c:pt idx="71">
                  <c:v>0.60622600000000004</c:v>
                </c:pt>
                <c:pt idx="72">
                  <c:v>0.61148199999999997</c:v>
                </c:pt>
                <c:pt idx="73">
                  <c:v>0.73552399999999996</c:v>
                </c:pt>
                <c:pt idx="74">
                  <c:v>0.74077999999999999</c:v>
                </c:pt>
                <c:pt idx="75">
                  <c:v>0.74603600000000003</c:v>
                </c:pt>
                <c:pt idx="76">
                  <c:v>0.756548</c:v>
                </c:pt>
                <c:pt idx="77">
                  <c:v>0.88476699999999997</c:v>
                </c:pt>
                <c:pt idx="78">
                  <c:v>0.90042199999999994</c:v>
                </c:pt>
                <c:pt idx="79">
                  <c:v>0.90825</c:v>
                </c:pt>
                <c:pt idx="80">
                  <c:v>0.91607700000000003</c:v>
                </c:pt>
                <c:pt idx="81">
                  <c:v>0.931732</c:v>
                </c:pt>
                <c:pt idx="82">
                  <c:v>1.1103510000000001</c:v>
                </c:pt>
                <c:pt idx="83">
                  <c:v>1.131149</c:v>
                </c:pt>
                <c:pt idx="84">
                  <c:v>1.141548</c:v>
                </c:pt>
                <c:pt idx="85">
                  <c:v>1.1519470000000001</c:v>
                </c:pt>
                <c:pt idx="86">
                  <c:v>1.3973610000000001</c:v>
                </c:pt>
                <c:pt idx="87">
                  <c:v>1.4077599999999999</c:v>
                </c:pt>
                <c:pt idx="88">
                  <c:v>1.4181589999999999</c:v>
                </c:pt>
                <c:pt idx="89">
                  <c:v>1.6635740000000001</c:v>
                </c:pt>
                <c:pt idx="90">
                  <c:v>1.6739729999999999</c:v>
                </c:pt>
                <c:pt idx="91">
                  <c:v>1.684372</c:v>
                </c:pt>
                <c:pt idx="92">
                  <c:v>1.7051700000000001</c:v>
                </c:pt>
                <c:pt idx="93">
                  <c:v>1.9315310000000001</c:v>
                </c:pt>
                <c:pt idx="94">
                  <c:v>1.9569300000000001</c:v>
                </c:pt>
                <c:pt idx="95">
                  <c:v>1.9696290000000001</c:v>
                </c:pt>
                <c:pt idx="96">
                  <c:v>1.9823280000000001</c:v>
                </c:pt>
                <c:pt idx="97">
                  <c:v>2.007727</c:v>
                </c:pt>
                <c:pt idx="98">
                  <c:v>2.2791739999999998</c:v>
                </c:pt>
                <c:pt idx="99">
                  <c:v>2.3091719999999998</c:v>
                </c:pt>
                <c:pt idx="100">
                  <c:v>2.3241719999999999</c:v>
                </c:pt>
                <c:pt idx="101">
                  <c:v>2.3391709999999999</c:v>
                </c:pt>
                <c:pt idx="102">
                  <c:v>2.6931579999999999</c:v>
                </c:pt>
                <c:pt idx="103">
                  <c:v>2.7081580000000001</c:v>
                </c:pt>
                <c:pt idx="104">
                  <c:v>2.723157</c:v>
                </c:pt>
                <c:pt idx="105">
                  <c:v>3.0771440000000001</c:v>
                </c:pt>
                <c:pt idx="106">
                  <c:v>3.0921430000000001</c:v>
                </c:pt>
                <c:pt idx="107">
                  <c:v>3.1071430000000002</c:v>
                </c:pt>
                <c:pt idx="108">
                  <c:v>3.4611290000000001</c:v>
                </c:pt>
                <c:pt idx="109">
                  <c:v>3.4761289999999998</c:v>
                </c:pt>
                <c:pt idx="110">
                  <c:v>3.4911279999999998</c:v>
                </c:pt>
                <c:pt idx="111">
                  <c:v>3.8451149999999998</c:v>
                </c:pt>
                <c:pt idx="112">
                  <c:v>3.8601139999999998</c:v>
                </c:pt>
                <c:pt idx="113">
                  <c:v>3.8751139999999999</c:v>
                </c:pt>
                <c:pt idx="114">
                  <c:v>4.2290999999999999</c:v>
                </c:pt>
                <c:pt idx="115">
                  <c:v>4.2441000000000004</c:v>
                </c:pt>
                <c:pt idx="116">
                  <c:v>4.259099</c:v>
                </c:pt>
                <c:pt idx="117">
                  <c:v>4.613086</c:v>
                </c:pt>
                <c:pt idx="118">
                  <c:v>4.6280859999999997</c:v>
                </c:pt>
                <c:pt idx="119">
                  <c:v>4.6430850000000001</c:v>
                </c:pt>
                <c:pt idx="120">
                  <c:v>4.9970720000000002</c:v>
                </c:pt>
                <c:pt idx="121">
                  <c:v>5.0120709999999997</c:v>
                </c:pt>
                <c:pt idx="122">
                  <c:v>5.0270710000000003</c:v>
                </c:pt>
                <c:pt idx="123">
                  <c:v>5.3810570000000002</c:v>
                </c:pt>
                <c:pt idx="124">
                  <c:v>5.3960569999999999</c:v>
                </c:pt>
                <c:pt idx="125">
                  <c:v>5.4110560000000003</c:v>
                </c:pt>
                <c:pt idx="126">
                  <c:v>5.7650430000000004</c:v>
                </c:pt>
                <c:pt idx="127">
                  <c:v>5.7800419999999999</c:v>
                </c:pt>
                <c:pt idx="128">
                  <c:v>5.7950419999999996</c:v>
                </c:pt>
                <c:pt idx="129">
                  <c:v>6.1490280000000004</c:v>
                </c:pt>
                <c:pt idx="130">
                  <c:v>6.1640280000000001</c:v>
                </c:pt>
                <c:pt idx="131">
                  <c:v>6.1790269999999996</c:v>
                </c:pt>
                <c:pt idx="132">
                  <c:v>6.5330139999999997</c:v>
                </c:pt>
                <c:pt idx="133">
                  <c:v>6.5480140000000002</c:v>
                </c:pt>
                <c:pt idx="134">
                  <c:v>6.5630129999999998</c:v>
                </c:pt>
                <c:pt idx="135">
                  <c:v>6.9169999999999998</c:v>
                </c:pt>
                <c:pt idx="136">
                  <c:v>6.9319990000000002</c:v>
                </c:pt>
                <c:pt idx="137">
                  <c:v>6.9469989999999999</c:v>
                </c:pt>
                <c:pt idx="138">
                  <c:v>7.3009849999999998</c:v>
                </c:pt>
                <c:pt idx="139">
                  <c:v>7.3159850000000004</c:v>
                </c:pt>
                <c:pt idx="140">
                  <c:v>7.3309839999999999</c:v>
                </c:pt>
                <c:pt idx="141">
                  <c:v>7.684971</c:v>
                </c:pt>
                <c:pt idx="142">
                  <c:v>7.6999700000000004</c:v>
                </c:pt>
                <c:pt idx="143">
                  <c:v>7.7149700000000001</c:v>
                </c:pt>
                <c:pt idx="144">
                  <c:v>8.068956</c:v>
                </c:pt>
                <c:pt idx="145">
                  <c:v>8.0839560000000006</c:v>
                </c:pt>
                <c:pt idx="146">
                  <c:v>8.0989550000000001</c:v>
                </c:pt>
                <c:pt idx="147">
                  <c:v>8.4529420000000002</c:v>
                </c:pt>
                <c:pt idx="148">
                  <c:v>8.4679420000000007</c:v>
                </c:pt>
                <c:pt idx="149">
                  <c:v>8.4829410000000003</c:v>
                </c:pt>
                <c:pt idx="150">
                  <c:v>8.5129400000000004</c:v>
                </c:pt>
                <c:pt idx="151">
                  <c:v>8.7824310000000008</c:v>
                </c:pt>
                <c:pt idx="152">
                  <c:v>8.8074309999999993</c:v>
                </c:pt>
                <c:pt idx="153">
                  <c:v>8.8199299999999994</c:v>
                </c:pt>
                <c:pt idx="154">
                  <c:v>8.8324300000000004</c:v>
                </c:pt>
                <c:pt idx="155">
                  <c:v>8.8574289999999998</c:v>
                </c:pt>
                <c:pt idx="156">
                  <c:v>9.0779250000000005</c:v>
                </c:pt>
                <c:pt idx="157">
                  <c:v>9.0979240000000008</c:v>
                </c:pt>
                <c:pt idx="158">
                  <c:v>9.1079240000000006</c:v>
                </c:pt>
                <c:pt idx="159">
                  <c:v>9.1179240000000004</c:v>
                </c:pt>
                <c:pt idx="160">
                  <c:v>9.3539200000000005</c:v>
                </c:pt>
                <c:pt idx="161">
                  <c:v>9.3639200000000002</c:v>
                </c:pt>
                <c:pt idx="162">
                  <c:v>9.37392</c:v>
                </c:pt>
                <c:pt idx="163">
                  <c:v>9.6099160000000001</c:v>
                </c:pt>
                <c:pt idx="164">
                  <c:v>9.6199159999999999</c:v>
                </c:pt>
                <c:pt idx="165">
                  <c:v>9.6299150000000004</c:v>
                </c:pt>
                <c:pt idx="166">
                  <c:v>9.649915</c:v>
                </c:pt>
                <c:pt idx="167">
                  <c:v>9.8214129999999997</c:v>
                </c:pt>
                <c:pt idx="168">
                  <c:v>9.8364130000000003</c:v>
                </c:pt>
                <c:pt idx="169">
                  <c:v>9.8439130000000006</c:v>
                </c:pt>
                <c:pt idx="170">
                  <c:v>9.8514130000000009</c:v>
                </c:pt>
                <c:pt idx="171">
                  <c:v>9.8664120000000004</c:v>
                </c:pt>
                <c:pt idx="172">
                  <c:v>9.9889119999999991</c:v>
                </c:pt>
                <c:pt idx="173">
                  <c:v>9.9989120000000007</c:v>
                </c:pt>
                <c:pt idx="174">
                  <c:v>10.003912</c:v>
                </c:pt>
                <c:pt idx="175">
                  <c:v>10.008910999999999</c:v>
                </c:pt>
                <c:pt idx="176">
                  <c:v>10.126911</c:v>
                </c:pt>
                <c:pt idx="177">
                  <c:v>10.131911000000001</c:v>
                </c:pt>
                <c:pt idx="178">
                  <c:v>10.136911</c:v>
                </c:pt>
                <c:pt idx="179">
                  <c:v>10.254910000000001</c:v>
                </c:pt>
                <c:pt idx="180">
                  <c:v>10.25991</c:v>
                </c:pt>
                <c:pt idx="181">
                  <c:v>10.26491</c:v>
                </c:pt>
                <c:pt idx="182">
                  <c:v>10.27491</c:v>
                </c:pt>
                <c:pt idx="183">
                  <c:v>10.348409999999999</c:v>
                </c:pt>
                <c:pt idx="184">
                  <c:v>10.35341</c:v>
                </c:pt>
                <c:pt idx="185">
                  <c:v>10.35591</c:v>
                </c:pt>
                <c:pt idx="186">
                  <c:v>10.358409999999999</c:v>
                </c:pt>
                <c:pt idx="187">
                  <c:v>10.36341</c:v>
                </c:pt>
                <c:pt idx="188">
                  <c:v>10.38791</c:v>
                </c:pt>
                <c:pt idx="189">
                  <c:v>10.38791</c:v>
                </c:pt>
                <c:pt idx="190">
                  <c:v>10.38791</c:v>
                </c:pt>
                <c:pt idx="191">
                  <c:v>10.38791</c:v>
                </c:pt>
                <c:pt idx="192">
                  <c:v>10.38791</c:v>
                </c:pt>
                <c:pt idx="193">
                  <c:v>10.38791</c:v>
                </c:pt>
                <c:pt idx="194">
                  <c:v>10.38791</c:v>
                </c:pt>
                <c:pt idx="195">
                  <c:v>10.38791</c:v>
                </c:pt>
                <c:pt idx="196">
                  <c:v>10.38791</c:v>
                </c:pt>
                <c:pt idx="197">
                  <c:v>10.38791</c:v>
                </c:pt>
                <c:pt idx="198">
                  <c:v>10.38791</c:v>
                </c:pt>
                <c:pt idx="199">
                  <c:v>10.38791</c:v>
                </c:pt>
                <c:pt idx="200">
                  <c:v>10.38791</c:v>
                </c:pt>
                <c:pt idx="201">
                  <c:v>10.38791</c:v>
                </c:pt>
                <c:pt idx="202">
                  <c:v>10.38791</c:v>
                </c:pt>
                <c:pt idx="203">
                  <c:v>10.38791</c:v>
                </c:pt>
                <c:pt idx="204">
                  <c:v>10.38791</c:v>
                </c:pt>
                <c:pt idx="205">
                  <c:v>10.36341</c:v>
                </c:pt>
                <c:pt idx="206">
                  <c:v>10.358409999999999</c:v>
                </c:pt>
                <c:pt idx="207">
                  <c:v>10.35591</c:v>
                </c:pt>
                <c:pt idx="208">
                  <c:v>10.35341</c:v>
                </c:pt>
                <c:pt idx="209">
                  <c:v>10.348409999999999</c:v>
                </c:pt>
                <c:pt idx="210">
                  <c:v>10.27491</c:v>
                </c:pt>
                <c:pt idx="211">
                  <c:v>10.26491</c:v>
                </c:pt>
                <c:pt idx="212">
                  <c:v>10.25991</c:v>
                </c:pt>
                <c:pt idx="213">
                  <c:v>10.254910000000001</c:v>
                </c:pt>
                <c:pt idx="214">
                  <c:v>10.136911</c:v>
                </c:pt>
                <c:pt idx="215">
                  <c:v>10.131911000000001</c:v>
                </c:pt>
                <c:pt idx="216">
                  <c:v>10.126911</c:v>
                </c:pt>
                <c:pt idx="217">
                  <c:v>10.008910999999999</c:v>
                </c:pt>
                <c:pt idx="218">
                  <c:v>10.003912</c:v>
                </c:pt>
                <c:pt idx="219">
                  <c:v>9.9989120000000007</c:v>
                </c:pt>
                <c:pt idx="220">
                  <c:v>9.9889119999999991</c:v>
                </c:pt>
                <c:pt idx="221">
                  <c:v>9.8664120000000004</c:v>
                </c:pt>
                <c:pt idx="222">
                  <c:v>9.8514130000000009</c:v>
                </c:pt>
                <c:pt idx="223">
                  <c:v>9.8439130000000006</c:v>
                </c:pt>
                <c:pt idx="224">
                  <c:v>9.8364130000000003</c:v>
                </c:pt>
                <c:pt idx="225">
                  <c:v>9.8214129999999997</c:v>
                </c:pt>
                <c:pt idx="226">
                  <c:v>9.649915</c:v>
                </c:pt>
                <c:pt idx="227">
                  <c:v>9.6299150000000004</c:v>
                </c:pt>
                <c:pt idx="228">
                  <c:v>9.6199159999999999</c:v>
                </c:pt>
                <c:pt idx="229">
                  <c:v>9.6099160000000001</c:v>
                </c:pt>
                <c:pt idx="230">
                  <c:v>9.37392</c:v>
                </c:pt>
                <c:pt idx="231">
                  <c:v>9.3639200000000002</c:v>
                </c:pt>
                <c:pt idx="232">
                  <c:v>9.3539200000000005</c:v>
                </c:pt>
                <c:pt idx="233">
                  <c:v>9.1179240000000004</c:v>
                </c:pt>
                <c:pt idx="234">
                  <c:v>9.1079240000000006</c:v>
                </c:pt>
                <c:pt idx="235">
                  <c:v>9.0979240000000008</c:v>
                </c:pt>
                <c:pt idx="236">
                  <c:v>9.0779250000000005</c:v>
                </c:pt>
                <c:pt idx="237">
                  <c:v>8.8574289999999998</c:v>
                </c:pt>
                <c:pt idx="238">
                  <c:v>8.8324300000000004</c:v>
                </c:pt>
                <c:pt idx="239">
                  <c:v>8.8199299999999994</c:v>
                </c:pt>
                <c:pt idx="240">
                  <c:v>8.8074309999999993</c:v>
                </c:pt>
                <c:pt idx="241">
                  <c:v>8.7824310000000008</c:v>
                </c:pt>
                <c:pt idx="242">
                  <c:v>8.5129400000000004</c:v>
                </c:pt>
                <c:pt idx="243">
                  <c:v>8.4829410000000003</c:v>
                </c:pt>
                <c:pt idx="244">
                  <c:v>8.4679420000000007</c:v>
                </c:pt>
                <c:pt idx="245">
                  <c:v>8.4529420000000002</c:v>
                </c:pt>
                <c:pt idx="246">
                  <c:v>8.190868</c:v>
                </c:pt>
                <c:pt idx="247">
                  <c:v>8.1608689999999999</c:v>
                </c:pt>
                <c:pt idx="248">
                  <c:v>7.8987959999999999</c:v>
                </c:pt>
                <c:pt idx="249">
                  <c:v>7.8687969999999998</c:v>
                </c:pt>
                <c:pt idx="250">
                  <c:v>7.6067229999999997</c:v>
                </c:pt>
                <c:pt idx="251">
                  <c:v>7.5767239999999996</c:v>
                </c:pt>
                <c:pt idx="252">
                  <c:v>7.3146500000000003</c:v>
                </c:pt>
                <c:pt idx="253">
                  <c:v>7.2846520000000003</c:v>
                </c:pt>
                <c:pt idx="254">
                  <c:v>7.2322519999999999</c:v>
                </c:pt>
                <c:pt idx="255">
                  <c:v>7.2172530000000004</c:v>
                </c:pt>
                <c:pt idx="256">
                  <c:v>7.2096119999999999</c:v>
                </c:pt>
                <c:pt idx="257">
                  <c:v>7.1946130000000004</c:v>
                </c:pt>
                <c:pt idx="258">
                  <c:v>6.8085069999999996</c:v>
                </c:pt>
                <c:pt idx="259">
                  <c:v>6.7243919999999999</c:v>
                </c:pt>
                <c:pt idx="260">
                  <c:v>6.7165650000000001</c:v>
                </c:pt>
                <c:pt idx="261">
                  <c:v>6.6773800000000003</c:v>
                </c:pt>
                <c:pt idx="262">
                  <c:v>6.5925549999999999</c:v>
                </c:pt>
                <c:pt idx="263">
                  <c:v>6.5775550000000003</c:v>
                </c:pt>
                <c:pt idx="264">
                  <c:v>6.3131490000000001</c:v>
                </c:pt>
                <c:pt idx="265">
                  <c:v>6.2940319999999996</c:v>
                </c:pt>
                <c:pt idx="266">
                  <c:v>5.9977119999999999</c:v>
                </c:pt>
                <c:pt idx="267">
                  <c:v>5.9881539999999998</c:v>
                </c:pt>
                <c:pt idx="268">
                  <c:v>5.9881539999999998</c:v>
                </c:pt>
                <c:pt idx="269">
                  <c:v>5.9785950000000003</c:v>
                </c:pt>
                <c:pt idx="270">
                  <c:v>5.9728599999999998</c:v>
                </c:pt>
                <c:pt idx="271">
                  <c:v>5.9671250000000002</c:v>
                </c:pt>
                <c:pt idx="272">
                  <c:v>5.9613889999999996</c:v>
                </c:pt>
                <c:pt idx="273">
                  <c:v>5.6822759999999999</c:v>
                </c:pt>
                <c:pt idx="274">
                  <c:v>5.6631580000000001</c:v>
                </c:pt>
                <c:pt idx="275">
                  <c:v>5.3349270000000004</c:v>
                </c:pt>
                <c:pt idx="276">
                  <c:v>5.3116919999999999</c:v>
                </c:pt>
                <c:pt idx="277">
                  <c:v>4.9196400000000002</c:v>
                </c:pt>
                <c:pt idx="278">
                  <c:v>4.8922879999999997</c:v>
                </c:pt>
                <c:pt idx="279">
                  <c:v>4.4683279999999996</c:v>
                </c:pt>
                <c:pt idx="280">
                  <c:v>4.4546520000000003</c:v>
                </c:pt>
                <c:pt idx="281">
                  <c:v>4.4546520000000003</c:v>
                </c:pt>
                <c:pt idx="282">
                  <c:v>4.4409749999999999</c:v>
                </c:pt>
                <c:pt idx="283">
                  <c:v>4.4327699999999997</c:v>
                </c:pt>
                <c:pt idx="284">
                  <c:v>4.4245640000000002</c:v>
                </c:pt>
                <c:pt idx="285">
                  <c:v>4.4163579999999998</c:v>
                </c:pt>
                <c:pt idx="286">
                  <c:v>4.0170159999999999</c:v>
                </c:pt>
                <c:pt idx="287">
                  <c:v>3.9896630000000002</c:v>
                </c:pt>
                <c:pt idx="288">
                  <c:v>3.533798</c:v>
                </c:pt>
                <c:pt idx="289">
                  <c:v>3.533798</c:v>
                </c:pt>
                <c:pt idx="290">
                  <c:v>3.5308869999999999</c:v>
                </c:pt>
                <c:pt idx="291">
                  <c:v>3.0750220000000001</c:v>
                </c:pt>
                <c:pt idx="292">
                  <c:v>3.0476700000000001</c:v>
                </c:pt>
                <c:pt idx="293">
                  <c:v>2.62371</c:v>
                </c:pt>
                <c:pt idx="294">
                  <c:v>2.6100340000000002</c:v>
                </c:pt>
                <c:pt idx="295">
                  <c:v>2.6100340000000002</c:v>
                </c:pt>
                <c:pt idx="296">
                  <c:v>2.5963579999999999</c:v>
                </c:pt>
                <c:pt idx="297">
                  <c:v>2.588152</c:v>
                </c:pt>
                <c:pt idx="298">
                  <c:v>2.5799460000000001</c:v>
                </c:pt>
                <c:pt idx="299">
                  <c:v>2.5717400000000001</c:v>
                </c:pt>
                <c:pt idx="300">
                  <c:v>2.1723979999999998</c:v>
                </c:pt>
                <c:pt idx="301">
                  <c:v>2.1450450000000001</c:v>
                </c:pt>
                <c:pt idx="302">
                  <c:v>1.7529939999999999</c:v>
                </c:pt>
                <c:pt idx="303">
                  <c:v>1.729759</c:v>
                </c:pt>
                <c:pt idx="304">
                  <c:v>1.401527</c:v>
                </c:pt>
                <c:pt idx="305">
                  <c:v>1.3824099999999999</c:v>
                </c:pt>
                <c:pt idx="306">
                  <c:v>1.08609</c:v>
                </c:pt>
                <c:pt idx="307">
                  <c:v>1.076532</c:v>
                </c:pt>
                <c:pt idx="308">
                  <c:v>1.076532</c:v>
                </c:pt>
                <c:pt idx="309">
                  <c:v>1.0669729999999999</c:v>
                </c:pt>
                <c:pt idx="310">
                  <c:v>1.0612379999999999</c:v>
                </c:pt>
                <c:pt idx="311">
                  <c:v>1.0555019999999999</c:v>
                </c:pt>
                <c:pt idx="312">
                  <c:v>1.0497669999999999</c:v>
                </c:pt>
                <c:pt idx="313">
                  <c:v>0.77065300000000003</c:v>
                </c:pt>
                <c:pt idx="314">
                  <c:v>0.75153599999999998</c:v>
                </c:pt>
                <c:pt idx="315">
                  <c:v>0.48713000000000001</c:v>
                </c:pt>
                <c:pt idx="316">
                  <c:v>0.47351799999999999</c:v>
                </c:pt>
                <c:pt idx="317">
                  <c:v>0.39852100000000001</c:v>
                </c:pt>
                <c:pt idx="318">
                  <c:v>0.39102100000000001</c:v>
                </c:pt>
                <c:pt idx="319">
                  <c:v>0.38352199999999997</c:v>
                </c:pt>
                <c:pt idx="320">
                  <c:v>0.37602200000000002</c:v>
                </c:pt>
                <c:pt idx="321">
                  <c:v>0.36852200000000002</c:v>
                </c:pt>
                <c:pt idx="322">
                  <c:v>0.36102200000000001</c:v>
                </c:pt>
                <c:pt idx="323">
                  <c:v>5.9591999999999999E-2</c:v>
                </c:pt>
                <c:pt idx="324">
                  <c:v>5.4189000000000001E-2</c:v>
                </c:pt>
                <c:pt idx="325">
                  <c:v>4.8786000000000003E-2</c:v>
                </c:pt>
                <c:pt idx="326">
                  <c:v>4.1286000000000003E-2</c:v>
                </c:pt>
                <c:pt idx="327">
                  <c:v>3.1892999999999998E-2</c:v>
                </c:pt>
                <c:pt idx="328">
                  <c:v>2.2499000000000002E-2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-2.2499000000000002E-2</c:v>
                </c:pt>
                <c:pt idx="334">
                  <c:v>-3.1892999999999998E-2</c:v>
                </c:pt>
                <c:pt idx="335">
                  <c:v>-4.1286000000000003E-2</c:v>
                </c:pt>
                <c:pt idx="336">
                  <c:v>-4.8786000000000003E-2</c:v>
                </c:pt>
                <c:pt idx="337">
                  <c:v>-5.4189000000000001E-2</c:v>
                </c:pt>
                <c:pt idx="338">
                  <c:v>-5.9591999999999999E-2</c:v>
                </c:pt>
                <c:pt idx="339">
                  <c:v>-0.36102200000000001</c:v>
                </c:pt>
                <c:pt idx="340">
                  <c:v>-0.36852200000000002</c:v>
                </c:pt>
                <c:pt idx="341">
                  <c:v>-0.37602200000000002</c:v>
                </c:pt>
                <c:pt idx="342">
                  <c:v>-0.38352199999999997</c:v>
                </c:pt>
                <c:pt idx="343">
                  <c:v>-0.39102100000000001</c:v>
                </c:pt>
                <c:pt idx="344">
                  <c:v>-0.39852100000000001</c:v>
                </c:pt>
                <c:pt idx="345">
                  <c:v>-0.47351799999999999</c:v>
                </c:pt>
                <c:pt idx="346">
                  <c:v>-0.48713000000000001</c:v>
                </c:pt>
                <c:pt idx="347">
                  <c:v>-0.68770600000000004</c:v>
                </c:pt>
                <c:pt idx="348">
                  <c:v>-0.69858699999999996</c:v>
                </c:pt>
                <c:pt idx="349">
                  <c:v>-0.85745300000000002</c:v>
                </c:pt>
                <c:pt idx="350">
                  <c:v>-0.86071699999999995</c:v>
                </c:pt>
                <c:pt idx="351">
                  <c:v>-0.86398200000000003</c:v>
                </c:pt>
                <c:pt idx="352">
                  <c:v>-0.86724599999999996</c:v>
                </c:pt>
                <c:pt idx="353">
                  <c:v>-0.87268699999999999</c:v>
                </c:pt>
                <c:pt idx="354">
                  <c:v>-0.87268699999999999</c:v>
                </c:pt>
                <c:pt idx="355">
                  <c:v>-0.87812699999999999</c:v>
                </c:pt>
                <c:pt idx="356">
                  <c:v>-1.046786</c:v>
                </c:pt>
                <c:pt idx="357">
                  <c:v>-1.0576680000000001</c:v>
                </c:pt>
                <c:pt idx="358">
                  <c:v>-1.1944090000000001</c:v>
                </c:pt>
                <c:pt idx="359">
                  <c:v>-1.2011719999999999</c:v>
                </c:pt>
                <c:pt idx="360">
                  <c:v>-1.274078</c:v>
                </c:pt>
                <c:pt idx="361">
                  <c:v>-1.2767219999999999</c:v>
                </c:pt>
                <c:pt idx="362">
                  <c:v>-1.3153300000000001</c:v>
                </c:pt>
                <c:pt idx="363">
                  <c:v>-1.3161229999999999</c:v>
                </c:pt>
                <c:pt idx="364">
                  <c:v>-1.316916</c:v>
                </c:pt>
                <c:pt idx="365">
                  <c:v>-1.3177099999999999</c:v>
                </c:pt>
                <c:pt idx="366">
                  <c:v>-1.319032</c:v>
                </c:pt>
                <c:pt idx="367">
                  <c:v>-1.319032</c:v>
                </c:pt>
                <c:pt idx="368">
                  <c:v>-1.320354</c:v>
                </c:pt>
                <c:pt idx="369">
                  <c:v>-1.3613409999999999</c:v>
                </c:pt>
                <c:pt idx="370">
                  <c:v>-1.3639859999999999</c:v>
                </c:pt>
                <c:pt idx="371">
                  <c:v>-1.373054</c:v>
                </c:pt>
                <c:pt idx="372">
                  <c:v>-1.3729180000000001</c:v>
                </c:pt>
                <c:pt idx="373">
                  <c:v>-1.3729180000000001</c:v>
                </c:pt>
                <c:pt idx="374">
                  <c:v>-1.3819859999999999</c:v>
                </c:pt>
                <c:pt idx="375">
                  <c:v>-1.3846309999999999</c:v>
                </c:pt>
                <c:pt idx="376">
                  <c:v>-1.423238</c:v>
                </c:pt>
                <c:pt idx="377">
                  <c:v>-1.424031</c:v>
                </c:pt>
                <c:pt idx="378">
                  <c:v>-1.424825</c:v>
                </c:pt>
                <c:pt idx="379">
                  <c:v>-1.4256180000000001</c:v>
                </c:pt>
                <c:pt idx="380">
                  <c:v>-1.4269400000000001</c:v>
                </c:pt>
                <c:pt idx="381">
                  <c:v>-1.4269400000000001</c:v>
                </c:pt>
                <c:pt idx="382">
                  <c:v>-1.4282619999999999</c:v>
                </c:pt>
                <c:pt idx="383">
                  <c:v>-1.4692499999999999</c:v>
                </c:pt>
                <c:pt idx="384">
                  <c:v>-1.471894</c:v>
                </c:pt>
                <c:pt idx="385">
                  <c:v>-1.5448</c:v>
                </c:pt>
                <c:pt idx="386">
                  <c:v>-1.5515620000000001</c:v>
                </c:pt>
                <c:pt idx="387">
                  <c:v>-1.688304</c:v>
                </c:pt>
                <c:pt idx="388">
                  <c:v>-1.6991860000000001</c:v>
                </c:pt>
                <c:pt idx="389">
                  <c:v>-1.858052</c:v>
                </c:pt>
                <c:pt idx="390">
                  <c:v>-1.861316</c:v>
                </c:pt>
                <c:pt idx="391">
                  <c:v>-1.8645799999999999</c:v>
                </c:pt>
                <c:pt idx="392">
                  <c:v>-1.867845</c:v>
                </c:pt>
                <c:pt idx="393">
                  <c:v>-1.8732850000000001</c:v>
                </c:pt>
                <c:pt idx="394">
                  <c:v>-1.8732850000000001</c:v>
                </c:pt>
                <c:pt idx="395">
                  <c:v>-1.8787259999999999</c:v>
                </c:pt>
                <c:pt idx="396">
                  <c:v>-2.0473849999999998</c:v>
                </c:pt>
                <c:pt idx="397">
                  <c:v>-2.0582660000000002</c:v>
                </c:pt>
                <c:pt idx="398">
                  <c:v>-2.258842</c:v>
                </c:pt>
                <c:pt idx="399">
                  <c:v>-2.273841</c:v>
                </c:pt>
                <c:pt idx="400">
                  <c:v>-2.3586659999999999</c:v>
                </c:pt>
                <c:pt idx="401">
                  <c:v>-2.3978510000000002</c:v>
                </c:pt>
                <c:pt idx="402">
                  <c:v>-2.4056790000000001</c:v>
                </c:pt>
                <c:pt idx="403">
                  <c:v>-2.4897930000000001</c:v>
                </c:pt>
                <c:pt idx="404">
                  <c:v>-2.8759000000000001</c:v>
                </c:pt>
                <c:pt idx="405">
                  <c:v>-2.8908990000000001</c:v>
                </c:pt>
                <c:pt idx="406">
                  <c:v>-2.898539</c:v>
                </c:pt>
                <c:pt idx="407">
                  <c:v>-2.9135390000000001</c:v>
                </c:pt>
                <c:pt idx="408">
                  <c:v>-2.965938</c:v>
                </c:pt>
                <c:pt idx="409">
                  <c:v>-2.9959370000000001</c:v>
                </c:pt>
                <c:pt idx="410">
                  <c:v>-3.2580110000000002</c:v>
                </c:pt>
                <c:pt idx="411">
                  <c:v>-3.2880099999999999</c:v>
                </c:pt>
                <c:pt idx="412">
                  <c:v>-3.5500829999999999</c:v>
                </c:pt>
                <c:pt idx="413">
                  <c:v>-3.580082</c:v>
                </c:pt>
                <c:pt idx="414">
                  <c:v>-3.8421560000000001</c:v>
                </c:pt>
                <c:pt idx="415">
                  <c:v>-3.8721549999999998</c:v>
                </c:pt>
                <c:pt idx="416">
                  <c:v>-4.1342290000000004</c:v>
                </c:pt>
                <c:pt idx="417">
                  <c:v>-4.1492279999999999</c:v>
                </c:pt>
                <c:pt idx="418">
                  <c:v>-4.1642279999999996</c:v>
                </c:pt>
                <c:pt idx="419">
                  <c:v>-4.1942259999999996</c:v>
                </c:pt>
                <c:pt idx="420">
                  <c:v>-4.4637180000000001</c:v>
                </c:pt>
                <c:pt idx="421">
                  <c:v>-4.4887170000000003</c:v>
                </c:pt>
                <c:pt idx="422">
                  <c:v>-4.5012169999999996</c:v>
                </c:pt>
                <c:pt idx="423">
                  <c:v>-4.5137169999999998</c:v>
                </c:pt>
                <c:pt idx="424">
                  <c:v>-4.538716</c:v>
                </c:pt>
                <c:pt idx="425">
                  <c:v>-4.7592109999999996</c:v>
                </c:pt>
                <c:pt idx="426">
                  <c:v>-4.7792110000000001</c:v>
                </c:pt>
                <c:pt idx="427">
                  <c:v>-4.7892109999999999</c:v>
                </c:pt>
                <c:pt idx="428">
                  <c:v>-4.7992109999999997</c:v>
                </c:pt>
                <c:pt idx="429">
                  <c:v>-5.0352069999999998</c:v>
                </c:pt>
                <c:pt idx="430">
                  <c:v>-5.0452060000000003</c:v>
                </c:pt>
                <c:pt idx="431">
                  <c:v>-5.0552060000000001</c:v>
                </c:pt>
                <c:pt idx="432">
                  <c:v>-5.2912020000000002</c:v>
                </c:pt>
                <c:pt idx="433">
                  <c:v>-5.301202</c:v>
                </c:pt>
                <c:pt idx="434">
                  <c:v>-5.3112019999999998</c:v>
                </c:pt>
                <c:pt idx="435">
                  <c:v>-5.3312020000000002</c:v>
                </c:pt>
                <c:pt idx="436">
                  <c:v>-5.5026989999999998</c:v>
                </c:pt>
                <c:pt idx="437">
                  <c:v>-5.5176990000000004</c:v>
                </c:pt>
                <c:pt idx="438">
                  <c:v>-5.5251989999999997</c:v>
                </c:pt>
                <c:pt idx="439">
                  <c:v>-5.532699</c:v>
                </c:pt>
                <c:pt idx="440">
                  <c:v>-5.5476989999999997</c:v>
                </c:pt>
                <c:pt idx="441">
                  <c:v>-5.6701980000000001</c:v>
                </c:pt>
                <c:pt idx="442">
                  <c:v>-5.6801979999999999</c:v>
                </c:pt>
                <c:pt idx="443">
                  <c:v>-5.6851979999999998</c:v>
                </c:pt>
                <c:pt idx="444">
                  <c:v>-5.6901979999999996</c:v>
                </c:pt>
                <c:pt idx="445">
                  <c:v>-5.808198</c:v>
                </c:pt>
                <c:pt idx="446">
                  <c:v>-5.8131979999999999</c:v>
                </c:pt>
                <c:pt idx="447">
                  <c:v>-5.8181979999999998</c:v>
                </c:pt>
                <c:pt idx="448">
                  <c:v>-5.9361969999999999</c:v>
                </c:pt>
                <c:pt idx="449">
                  <c:v>-5.9411969999999998</c:v>
                </c:pt>
                <c:pt idx="450">
                  <c:v>-5.9461969999999997</c:v>
                </c:pt>
                <c:pt idx="451">
                  <c:v>-5.9561970000000004</c:v>
                </c:pt>
                <c:pt idx="452">
                  <c:v>-6.0296969999999996</c:v>
                </c:pt>
                <c:pt idx="453">
                  <c:v>-6.0346970000000004</c:v>
                </c:pt>
                <c:pt idx="454">
                  <c:v>-6.0371969999999999</c:v>
                </c:pt>
                <c:pt idx="455">
                  <c:v>-6.0396970000000003</c:v>
                </c:pt>
                <c:pt idx="456">
                  <c:v>-6.0446970000000002</c:v>
                </c:pt>
                <c:pt idx="457">
                  <c:v>-6.069197</c:v>
                </c:pt>
                <c:pt idx="458">
                  <c:v>-6.069197</c:v>
                </c:pt>
                <c:pt idx="459">
                  <c:v>-6.069197</c:v>
                </c:pt>
                <c:pt idx="460">
                  <c:v>-6.069197</c:v>
                </c:pt>
                <c:pt idx="461">
                  <c:v>-6.069197</c:v>
                </c:pt>
                <c:pt idx="462">
                  <c:v>-6.069197</c:v>
                </c:pt>
                <c:pt idx="463">
                  <c:v>-6.069197</c:v>
                </c:pt>
                <c:pt idx="464">
                  <c:v>-6.069197</c:v>
                </c:pt>
                <c:pt idx="465">
                  <c:v>-6.069197</c:v>
                </c:pt>
                <c:pt idx="466">
                  <c:v>-6.069197</c:v>
                </c:pt>
                <c:pt idx="467">
                  <c:v>-6.069197</c:v>
                </c:pt>
                <c:pt idx="468">
                  <c:v>-6.069197</c:v>
                </c:pt>
                <c:pt idx="469">
                  <c:v>-6.069197</c:v>
                </c:pt>
                <c:pt idx="470">
                  <c:v>-6.069197</c:v>
                </c:pt>
                <c:pt idx="471">
                  <c:v>-6.069197</c:v>
                </c:pt>
                <c:pt idx="472">
                  <c:v>-6.069197</c:v>
                </c:pt>
                <c:pt idx="473">
                  <c:v>-6.069197</c:v>
                </c:pt>
                <c:pt idx="474">
                  <c:v>-6.0446970000000002</c:v>
                </c:pt>
                <c:pt idx="475">
                  <c:v>-6.0396970000000003</c:v>
                </c:pt>
                <c:pt idx="476">
                  <c:v>-6.0371969999999999</c:v>
                </c:pt>
                <c:pt idx="477">
                  <c:v>-6.0346970000000004</c:v>
                </c:pt>
                <c:pt idx="478">
                  <c:v>-6.0296969999999996</c:v>
                </c:pt>
                <c:pt idx="479">
                  <c:v>-5.9561970000000004</c:v>
                </c:pt>
                <c:pt idx="480">
                  <c:v>-5.9461969999999997</c:v>
                </c:pt>
                <c:pt idx="481">
                  <c:v>-5.9411969999999998</c:v>
                </c:pt>
                <c:pt idx="482">
                  <c:v>-5.9361969999999999</c:v>
                </c:pt>
                <c:pt idx="483">
                  <c:v>-5.8181979999999998</c:v>
                </c:pt>
                <c:pt idx="484">
                  <c:v>-5.8131979999999999</c:v>
                </c:pt>
                <c:pt idx="485">
                  <c:v>-5.808198</c:v>
                </c:pt>
                <c:pt idx="486">
                  <c:v>-5.6901979999999996</c:v>
                </c:pt>
                <c:pt idx="487">
                  <c:v>-5.6851979999999998</c:v>
                </c:pt>
                <c:pt idx="488">
                  <c:v>-5.6801979999999999</c:v>
                </c:pt>
                <c:pt idx="489">
                  <c:v>-5.6701980000000001</c:v>
                </c:pt>
                <c:pt idx="490">
                  <c:v>-5.5476989999999997</c:v>
                </c:pt>
                <c:pt idx="491">
                  <c:v>-5.532699</c:v>
                </c:pt>
                <c:pt idx="492">
                  <c:v>-5.5251989999999997</c:v>
                </c:pt>
                <c:pt idx="493">
                  <c:v>-5.5176990000000004</c:v>
                </c:pt>
                <c:pt idx="494">
                  <c:v>-5.5026989999999998</c:v>
                </c:pt>
                <c:pt idx="495">
                  <c:v>-5.3312020000000002</c:v>
                </c:pt>
                <c:pt idx="496">
                  <c:v>-5.3112019999999998</c:v>
                </c:pt>
                <c:pt idx="497">
                  <c:v>-5.301202</c:v>
                </c:pt>
                <c:pt idx="498">
                  <c:v>-5.2912020000000002</c:v>
                </c:pt>
                <c:pt idx="499">
                  <c:v>-5.0552060000000001</c:v>
                </c:pt>
                <c:pt idx="500">
                  <c:v>-5.0452060000000003</c:v>
                </c:pt>
                <c:pt idx="501">
                  <c:v>-5.0352069999999998</c:v>
                </c:pt>
                <c:pt idx="502">
                  <c:v>-4.7992109999999997</c:v>
                </c:pt>
                <c:pt idx="503">
                  <c:v>-4.7892109999999999</c:v>
                </c:pt>
                <c:pt idx="504">
                  <c:v>-4.7792110000000001</c:v>
                </c:pt>
                <c:pt idx="505">
                  <c:v>-4.7592109999999996</c:v>
                </c:pt>
                <c:pt idx="506">
                  <c:v>-4.538716</c:v>
                </c:pt>
                <c:pt idx="507">
                  <c:v>-4.5137169999999998</c:v>
                </c:pt>
                <c:pt idx="508">
                  <c:v>-4.5012169999999996</c:v>
                </c:pt>
                <c:pt idx="509">
                  <c:v>-4.4887170000000003</c:v>
                </c:pt>
                <c:pt idx="510">
                  <c:v>-4.4637180000000001</c:v>
                </c:pt>
                <c:pt idx="511">
                  <c:v>-4.1942259999999996</c:v>
                </c:pt>
                <c:pt idx="512">
                  <c:v>-4.1642279999999996</c:v>
                </c:pt>
                <c:pt idx="513">
                  <c:v>-4.1492279999999999</c:v>
                </c:pt>
                <c:pt idx="514">
                  <c:v>-4.1342290000000004</c:v>
                </c:pt>
                <c:pt idx="515">
                  <c:v>-3.7802419999999999</c:v>
                </c:pt>
                <c:pt idx="516">
                  <c:v>-3.7652429999999999</c:v>
                </c:pt>
                <c:pt idx="517">
                  <c:v>-3.7502430000000002</c:v>
                </c:pt>
                <c:pt idx="518">
                  <c:v>-3.3962560000000002</c:v>
                </c:pt>
                <c:pt idx="519">
                  <c:v>-3.3812570000000002</c:v>
                </c:pt>
                <c:pt idx="520">
                  <c:v>-3.3662580000000002</c:v>
                </c:pt>
                <c:pt idx="521">
                  <c:v>-3.0122710000000001</c:v>
                </c:pt>
                <c:pt idx="522">
                  <c:v>-2.997271</c:v>
                </c:pt>
                <c:pt idx="523">
                  <c:v>-2.982272</c:v>
                </c:pt>
                <c:pt idx="524">
                  <c:v>-2.628285</c:v>
                </c:pt>
                <c:pt idx="525">
                  <c:v>-2.613286</c:v>
                </c:pt>
                <c:pt idx="526">
                  <c:v>-2.5982859999999999</c:v>
                </c:pt>
                <c:pt idx="527">
                  <c:v>-2.2443</c:v>
                </c:pt>
                <c:pt idx="528">
                  <c:v>-2.2292999999999998</c:v>
                </c:pt>
                <c:pt idx="529">
                  <c:v>-2.2143009999999999</c:v>
                </c:pt>
                <c:pt idx="530">
                  <c:v>-1.860314</c:v>
                </c:pt>
                <c:pt idx="531">
                  <c:v>-1.845315</c:v>
                </c:pt>
                <c:pt idx="532">
                  <c:v>-1.8303149999999999</c:v>
                </c:pt>
                <c:pt idx="533">
                  <c:v>-1.4763280000000001</c:v>
                </c:pt>
                <c:pt idx="534">
                  <c:v>-1.4613290000000001</c:v>
                </c:pt>
                <c:pt idx="535">
                  <c:v>-1.446329</c:v>
                </c:pt>
                <c:pt idx="536">
                  <c:v>-1.0923430000000001</c:v>
                </c:pt>
                <c:pt idx="537">
                  <c:v>-1.0773429999999999</c:v>
                </c:pt>
                <c:pt idx="538">
                  <c:v>-1.062344</c:v>
                </c:pt>
                <c:pt idx="539">
                  <c:v>-0.70835700000000001</c:v>
                </c:pt>
                <c:pt idx="540">
                  <c:v>-0.69335800000000003</c:v>
                </c:pt>
                <c:pt idx="541">
                  <c:v>-0.67835800000000002</c:v>
                </c:pt>
                <c:pt idx="542">
                  <c:v>-0.32437199999999999</c:v>
                </c:pt>
                <c:pt idx="543">
                  <c:v>-0.30937199999999998</c:v>
                </c:pt>
                <c:pt idx="544">
                  <c:v>-0.294373</c:v>
                </c:pt>
                <c:pt idx="545">
                  <c:v>5.9614E-2</c:v>
                </c:pt>
                <c:pt idx="546">
                  <c:v>7.4612999999999999E-2</c:v>
                </c:pt>
                <c:pt idx="547">
                  <c:v>8.9612999999999998E-2</c:v>
                </c:pt>
                <c:pt idx="548">
                  <c:v>0.44359999999999999</c:v>
                </c:pt>
                <c:pt idx="549">
                  <c:v>0.45859899999999998</c:v>
                </c:pt>
                <c:pt idx="550">
                  <c:v>0.47359899999999999</c:v>
                </c:pt>
                <c:pt idx="551">
                  <c:v>0.82758500000000002</c:v>
                </c:pt>
                <c:pt idx="552">
                  <c:v>0.84258500000000003</c:v>
                </c:pt>
                <c:pt idx="553">
                  <c:v>0.85758400000000001</c:v>
                </c:pt>
                <c:pt idx="554">
                  <c:v>1.211571</c:v>
                </c:pt>
                <c:pt idx="555">
                  <c:v>1.2265699999999999</c:v>
                </c:pt>
                <c:pt idx="556">
                  <c:v>1.2415700000000001</c:v>
                </c:pt>
                <c:pt idx="557">
                  <c:v>1.595556</c:v>
                </c:pt>
                <c:pt idx="558">
                  <c:v>1.6105560000000001</c:v>
                </c:pt>
                <c:pt idx="559">
                  <c:v>1.6255550000000001</c:v>
                </c:pt>
                <c:pt idx="560">
                  <c:v>1.9795419999999999</c:v>
                </c:pt>
                <c:pt idx="561">
                  <c:v>1.9945409999999999</c:v>
                </c:pt>
                <c:pt idx="562">
                  <c:v>2.009541</c:v>
                </c:pt>
                <c:pt idx="563">
                  <c:v>2.0395400000000001</c:v>
                </c:pt>
                <c:pt idx="564">
                  <c:v>2.3109869999999999</c:v>
                </c:pt>
                <c:pt idx="565">
                  <c:v>2.3363849999999999</c:v>
                </c:pt>
                <c:pt idx="566">
                  <c:v>2.3490839999999999</c:v>
                </c:pt>
                <c:pt idx="567">
                  <c:v>2.3617840000000001</c:v>
                </c:pt>
                <c:pt idx="568">
                  <c:v>2.3871820000000001</c:v>
                </c:pt>
                <c:pt idx="569">
                  <c:v>2.6135440000000001</c:v>
                </c:pt>
                <c:pt idx="570">
                  <c:v>2.6343420000000002</c:v>
                </c:pt>
                <c:pt idx="571">
                  <c:v>2.6447409999999998</c:v>
                </c:pt>
                <c:pt idx="572">
                  <c:v>2.6551390000000001</c:v>
                </c:pt>
                <c:pt idx="573">
                  <c:v>2.9005540000000001</c:v>
                </c:pt>
                <c:pt idx="574">
                  <c:v>2.9109530000000001</c:v>
                </c:pt>
                <c:pt idx="575">
                  <c:v>2.9213520000000002</c:v>
                </c:pt>
                <c:pt idx="576">
                  <c:v>3.166766</c:v>
                </c:pt>
                <c:pt idx="577">
                  <c:v>3.177165</c:v>
                </c:pt>
                <c:pt idx="578">
                  <c:v>3.1875640000000001</c:v>
                </c:pt>
                <c:pt idx="579">
                  <c:v>3.2083620000000002</c:v>
                </c:pt>
                <c:pt idx="580">
                  <c:v>3.386981</c:v>
                </c:pt>
                <c:pt idx="581">
                  <c:v>3.4026360000000002</c:v>
                </c:pt>
                <c:pt idx="582">
                  <c:v>3.4104640000000002</c:v>
                </c:pt>
                <c:pt idx="583">
                  <c:v>3.418291</c:v>
                </c:pt>
                <c:pt idx="584">
                  <c:v>3.4339460000000002</c:v>
                </c:pt>
                <c:pt idx="585">
                  <c:v>3.5621649999999998</c:v>
                </c:pt>
                <c:pt idx="586">
                  <c:v>3.5726770000000001</c:v>
                </c:pt>
                <c:pt idx="587">
                  <c:v>3.5779329999999998</c:v>
                </c:pt>
                <c:pt idx="588">
                  <c:v>3.583189</c:v>
                </c:pt>
                <c:pt idx="589">
                  <c:v>3.7072319999999999</c:v>
                </c:pt>
                <c:pt idx="590">
                  <c:v>3.712488</c:v>
                </c:pt>
                <c:pt idx="591">
                  <c:v>3.7177440000000002</c:v>
                </c:pt>
                <c:pt idx="592">
                  <c:v>3.8417859999999999</c:v>
                </c:pt>
                <c:pt idx="593">
                  <c:v>3.8470420000000001</c:v>
                </c:pt>
                <c:pt idx="594">
                  <c:v>3.8522980000000002</c:v>
                </c:pt>
                <c:pt idx="595">
                  <c:v>3.8628110000000002</c:v>
                </c:pt>
                <c:pt idx="596">
                  <c:v>3.9449740000000002</c:v>
                </c:pt>
                <c:pt idx="597">
                  <c:v>3.9512299999999998</c:v>
                </c:pt>
                <c:pt idx="598">
                  <c:v>3.954358</c:v>
                </c:pt>
                <c:pt idx="599">
                  <c:v>3.957487</c:v>
                </c:pt>
                <c:pt idx="600">
                  <c:v>3.963743</c:v>
                </c:pt>
                <c:pt idx="601">
                  <c:v>4.0041969999999996</c:v>
                </c:pt>
                <c:pt idx="602">
                  <c:v>4.0061970000000002</c:v>
                </c:pt>
                <c:pt idx="603">
                  <c:v>4.0071969999999997</c:v>
                </c:pt>
                <c:pt idx="604">
                  <c:v>4.008197</c:v>
                </c:pt>
                <c:pt idx="605">
                  <c:v>4.0317970000000001</c:v>
                </c:pt>
                <c:pt idx="606">
                  <c:v>4.0327970000000004</c:v>
                </c:pt>
                <c:pt idx="607">
                  <c:v>4.0337969999999999</c:v>
                </c:pt>
                <c:pt idx="608">
                  <c:v>4.0573969999999999</c:v>
                </c:pt>
                <c:pt idx="609">
                  <c:v>4.0583970000000003</c:v>
                </c:pt>
                <c:pt idx="610">
                  <c:v>4.0593969999999997</c:v>
                </c:pt>
                <c:pt idx="611">
                  <c:v>4.0829969999999998</c:v>
                </c:pt>
                <c:pt idx="612">
                  <c:v>4.0839970000000001</c:v>
                </c:pt>
                <c:pt idx="613">
                  <c:v>4.0849970000000004</c:v>
                </c:pt>
                <c:pt idx="614">
                  <c:v>4.1085969999999996</c:v>
                </c:pt>
                <c:pt idx="615">
                  <c:v>4.1095969999999999</c:v>
                </c:pt>
                <c:pt idx="616">
                  <c:v>4.1105970000000003</c:v>
                </c:pt>
                <c:pt idx="617">
                  <c:v>4.1341970000000003</c:v>
                </c:pt>
                <c:pt idx="618">
                  <c:v>4.1351969999999998</c:v>
                </c:pt>
                <c:pt idx="619">
                  <c:v>4.1361970000000001</c:v>
                </c:pt>
                <c:pt idx="620">
                  <c:v>4.1597970000000002</c:v>
                </c:pt>
                <c:pt idx="621">
                  <c:v>4.1607969999999996</c:v>
                </c:pt>
                <c:pt idx="622">
                  <c:v>4.161797</c:v>
                </c:pt>
                <c:pt idx="623">
                  <c:v>4.185397</c:v>
                </c:pt>
                <c:pt idx="624">
                  <c:v>4.1863970000000004</c:v>
                </c:pt>
                <c:pt idx="625">
                  <c:v>4.1873969999999998</c:v>
                </c:pt>
                <c:pt idx="626">
                  <c:v>4.2109969999999999</c:v>
                </c:pt>
                <c:pt idx="627">
                  <c:v>4.2119970000000002</c:v>
                </c:pt>
                <c:pt idx="628">
                  <c:v>4.2129969999999997</c:v>
                </c:pt>
                <c:pt idx="629">
                  <c:v>4.2365969999999997</c:v>
                </c:pt>
                <c:pt idx="630">
                  <c:v>4.2375970000000001</c:v>
                </c:pt>
                <c:pt idx="631">
                  <c:v>4.2385970000000004</c:v>
                </c:pt>
                <c:pt idx="632">
                  <c:v>4.2621969999999996</c:v>
                </c:pt>
                <c:pt idx="633">
                  <c:v>4.2631969999999999</c:v>
                </c:pt>
                <c:pt idx="634">
                  <c:v>4.2641970000000002</c:v>
                </c:pt>
                <c:pt idx="635">
                  <c:v>4.2680759999999998</c:v>
                </c:pt>
                <c:pt idx="636">
                  <c:v>4.2724359999999999</c:v>
                </c:pt>
                <c:pt idx="637">
                  <c:v>4.2765139999999997</c:v>
                </c:pt>
                <c:pt idx="638">
                  <c:v>4.2803110000000002</c:v>
                </c:pt>
                <c:pt idx="639">
                  <c:v>4.2838260000000004</c:v>
                </c:pt>
                <c:pt idx="640">
                  <c:v>4.2867360000000003</c:v>
                </c:pt>
                <c:pt idx="641">
                  <c:v>4.2882360000000004</c:v>
                </c:pt>
                <c:pt idx="642">
                  <c:v>4.2911450000000002</c:v>
                </c:pt>
                <c:pt idx="643">
                  <c:v>4.2943790000000002</c:v>
                </c:pt>
                <c:pt idx="644">
                  <c:v>4.2973319999999999</c:v>
                </c:pt>
                <c:pt idx="645">
                  <c:v>4.3000040000000004</c:v>
                </c:pt>
                <c:pt idx="646">
                  <c:v>4.3023949999999997</c:v>
                </c:pt>
                <c:pt idx="647">
                  <c:v>4.3043339999999999</c:v>
                </c:pt>
                <c:pt idx="648">
                  <c:v>4.3053340000000002</c:v>
                </c:pt>
                <c:pt idx="649">
                  <c:v>4.3072739999999996</c:v>
                </c:pt>
                <c:pt idx="650">
                  <c:v>4.3093830000000004</c:v>
                </c:pt>
                <c:pt idx="651">
                  <c:v>4.3112110000000001</c:v>
                </c:pt>
                <c:pt idx="652">
                  <c:v>4.3127579999999996</c:v>
                </c:pt>
                <c:pt idx="653">
                  <c:v>4.3140239999999999</c:v>
                </c:pt>
                <c:pt idx="654">
                  <c:v>4.3149940000000004</c:v>
                </c:pt>
                <c:pt idx="655">
                  <c:v>4.3154940000000002</c:v>
                </c:pt>
                <c:pt idx="656">
                  <c:v>4.3164629999999997</c:v>
                </c:pt>
                <c:pt idx="657">
                  <c:v>4.3174479999999997</c:v>
                </c:pt>
                <c:pt idx="658">
                  <c:v>4.3181510000000003</c:v>
                </c:pt>
                <c:pt idx="659">
                  <c:v>4.3185729999999998</c:v>
                </c:pt>
                <c:pt idx="660">
                  <c:v>4.3187129999999998</c:v>
                </c:pt>
                <c:pt idx="661">
                  <c:v>4.3187129999999998</c:v>
                </c:pt>
                <c:pt idx="662">
                  <c:v>4.3187129999999998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134976"/>
        <c:axId val="151136896"/>
      </c:scatterChart>
      <c:valAx>
        <c:axId val="151134976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CN"/>
          </a:p>
        </c:txPr>
        <c:crossAx val="151136896"/>
        <c:crosses val="autoZero"/>
        <c:crossBetween val="midCat"/>
      </c:valAx>
      <c:valAx>
        <c:axId val="15113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1349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40000"/>
          <a:lumOff val="60000"/>
        </a:schemeClr>
      </a:solidFill>
    </a:ln>
  </c:spPr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068875224737276E-2"/>
          <c:y val="0.23063988260563642"/>
          <c:w val="0.85626023325734568"/>
          <c:h val="0.73946297633596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Sheet3!$N$1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Sheet3!$M$2:$M$493</c:f>
              <c:numCache>
                <c:formatCode>General</c:formatCode>
                <c:ptCount val="492"/>
                <c:pt idx="0">
                  <c:v>1</c:v>
                </c:pt>
                <c:pt idx="1">
                  <c:v>4.8790440000000004</c:v>
                </c:pt>
                <c:pt idx="2">
                  <c:v>9.3790440000000004</c:v>
                </c:pt>
                <c:pt idx="3">
                  <c:v>13.879044</c:v>
                </c:pt>
                <c:pt idx="4">
                  <c:v>18.379044</c:v>
                </c:pt>
                <c:pt idx="5">
                  <c:v>22.879044</c:v>
                </c:pt>
                <c:pt idx="6">
                  <c:v>26.758087</c:v>
                </c:pt>
                <c:pt idx="7">
                  <c:v>28.758087</c:v>
                </c:pt>
                <c:pt idx="8">
                  <c:v>32.637130999999997</c:v>
                </c:pt>
                <c:pt idx="9">
                  <c:v>37.137130999999997</c:v>
                </c:pt>
                <c:pt idx="10">
                  <c:v>41.637130999999997</c:v>
                </c:pt>
                <c:pt idx="11">
                  <c:v>46.137129999999999</c:v>
                </c:pt>
                <c:pt idx="12">
                  <c:v>50.637129999999999</c:v>
                </c:pt>
                <c:pt idx="13">
                  <c:v>54.516173000000002</c:v>
                </c:pt>
                <c:pt idx="14">
                  <c:v>56.516173000000002</c:v>
                </c:pt>
                <c:pt idx="15">
                  <c:v>60.395215999999998</c:v>
                </c:pt>
                <c:pt idx="16">
                  <c:v>64.895216000000005</c:v>
                </c:pt>
                <c:pt idx="17">
                  <c:v>69.395214999999993</c:v>
                </c:pt>
                <c:pt idx="18">
                  <c:v>73.895213999999996</c:v>
                </c:pt>
                <c:pt idx="19">
                  <c:v>78.395212999999998</c:v>
                </c:pt>
                <c:pt idx="20">
                  <c:v>82.274255999999994</c:v>
                </c:pt>
                <c:pt idx="21">
                  <c:v>84.274254999999997</c:v>
                </c:pt>
                <c:pt idx="22">
                  <c:v>88.153298000000007</c:v>
                </c:pt>
                <c:pt idx="23">
                  <c:v>92.653295999999997</c:v>
                </c:pt>
                <c:pt idx="24">
                  <c:v>97.153295</c:v>
                </c:pt>
                <c:pt idx="25">
                  <c:v>101.65329300000001</c:v>
                </c:pt>
                <c:pt idx="26">
                  <c:v>106.153291</c:v>
                </c:pt>
                <c:pt idx="27">
                  <c:v>110.03233299999999</c:v>
                </c:pt>
                <c:pt idx="28">
                  <c:v>111.032332</c:v>
                </c:pt>
                <c:pt idx="29">
                  <c:v>112.032332</c:v>
                </c:pt>
                <c:pt idx="30">
                  <c:v>135.63231999999999</c:v>
                </c:pt>
                <c:pt idx="31">
                  <c:v>136.632319</c:v>
                </c:pt>
                <c:pt idx="32">
                  <c:v>137.632319</c:v>
                </c:pt>
                <c:pt idx="33">
                  <c:v>161.23230699999999</c:v>
                </c:pt>
                <c:pt idx="34">
                  <c:v>162.23230699999999</c:v>
                </c:pt>
                <c:pt idx="35">
                  <c:v>163.23230599999999</c:v>
                </c:pt>
                <c:pt idx="36">
                  <c:v>186.83229399999999</c:v>
                </c:pt>
                <c:pt idx="37">
                  <c:v>187.83229399999999</c:v>
                </c:pt>
                <c:pt idx="38">
                  <c:v>188.83229299999999</c:v>
                </c:pt>
                <c:pt idx="39">
                  <c:v>212.43228099999999</c:v>
                </c:pt>
                <c:pt idx="40">
                  <c:v>213.43228099999999</c:v>
                </c:pt>
                <c:pt idx="41">
                  <c:v>214.43227999999999</c:v>
                </c:pt>
                <c:pt idx="42">
                  <c:v>238.03226900000001</c:v>
                </c:pt>
                <c:pt idx="43">
                  <c:v>239.03226799999999</c:v>
                </c:pt>
                <c:pt idx="44">
                  <c:v>240.03226799999999</c:v>
                </c:pt>
                <c:pt idx="45">
                  <c:v>263.63225599999998</c:v>
                </c:pt>
                <c:pt idx="46">
                  <c:v>264.63225499999999</c:v>
                </c:pt>
                <c:pt idx="47">
                  <c:v>265.63225499999999</c:v>
                </c:pt>
                <c:pt idx="48">
                  <c:v>289.23224299999998</c:v>
                </c:pt>
                <c:pt idx="49">
                  <c:v>290.23224299999998</c:v>
                </c:pt>
                <c:pt idx="50">
                  <c:v>291.23224199999999</c:v>
                </c:pt>
                <c:pt idx="51">
                  <c:v>314.83222999999998</c:v>
                </c:pt>
                <c:pt idx="52">
                  <c:v>315.83222999999998</c:v>
                </c:pt>
                <c:pt idx="53">
                  <c:v>316.83222899999998</c:v>
                </c:pt>
                <c:pt idx="54">
                  <c:v>340.43221699999998</c:v>
                </c:pt>
                <c:pt idx="55">
                  <c:v>341.43221699999998</c:v>
                </c:pt>
                <c:pt idx="56">
                  <c:v>342.43221599999998</c:v>
                </c:pt>
                <c:pt idx="57">
                  <c:v>366.03220499999998</c:v>
                </c:pt>
                <c:pt idx="58">
                  <c:v>367.03220399999998</c:v>
                </c:pt>
                <c:pt idx="59">
                  <c:v>368.03220399999998</c:v>
                </c:pt>
                <c:pt idx="60">
                  <c:v>370.03220299999998</c:v>
                </c:pt>
                <c:pt idx="61">
                  <c:v>389.63215700000001</c:v>
                </c:pt>
                <c:pt idx="62">
                  <c:v>391.63214699999997</c:v>
                </c:pt>
                <c:pt idx="63">
                  <c:v>392.63214299999999</c:v>
                </c:pt>
                <c:pt idx="64">
                  <c:v>393.632138</c:v>
                </c:pt>
                <c:pt idx="65">
                  <c:v>395.63212800000002</c:v>
                </c:pt>
                <c:pt idx="66">
                  <c:v>415.23195199999998</c:v>
                </c:pt>
                <c:pt idx="67">
                  <c:v>417.23192399999999</c:v>
                </c:pt>
                <c:pt idx="68">
                  <c:v>418.23191100000003</c:v>
                </c:pt>
                <c:pt idx="69">
                  <c:v>419.231897</c:v>
                </c:pt>
                <c:pt idx="70">
                  <c:v>442.831571</c:v>
                </c:pt>
                <c:pt idx="71">
                  <c:v>443.83155699999998</c:v>
                </c:pt>
                <c:pt idx="72">
                  <c:v>444.83154300000001</c:v>
                </c:pt>
                <c:pt idx="73">
                  <c:v>468.431217</c:v>
                </c:pt>
                <c:pt idx="74">
                  <c:v>469.43120299999998</c:v>
                </c:pt>
                <c:pt idx="75">
                  <c:v>470.43119000000002</c:v>
                </c:pt>
                <c:pt idx="76">
                  <c:v>472.43116199999997</c:v>
                </c:pt>
                <c:pt idx="77">
                  <c:v>492.03073699999999</c:v>
                </c:pt>
                <c:pt idx="78">
                  <c:v>494.03067600000003</c:v>
                </c:pt>
                <c:pt idx="79">
                  <c:v>495.03064499999999</c:v>
                </c:pt>
                <c:pt idx="80">
                  <c:v>496.03061500000001</c:v>
                </c:pt>
                <c:pt idx="81">
                  <c:v>498.030553</c:v>
                </c:pt>
                <c:pt idx="82">
                  <c:v>517.62973399999998</c:v>
                </c:pt>
                <c:pt idx="83">
                  <c:v>519.62962600000003</c:v>
                </c:pt>
                <c:pt idx="84">
                  <c:v>520.62957200000005</c:v>
                </c:pt>
                <c:pt idx="85">
                  <c:v>521.62951799999996</c:v>
                </c:pt>
                <c:pt idx="86">
                  <c:v>545.22824200000002</c:v>
                </c:pt>
                <c:pt idx="87">
                  <c:v>546.22818800000005</c:v>
                </c:pt>
                <c:pt idx="88">
                  <c:v>547.22813299999996</c:v>
                </c:pt>
                <c:pt idx="89">
                  <c:v>570.82685700000002</c:v>
                </c:pt>
                <c:pt idx="90">
                  <c:v>571.82680300000004</c:v>
                </c:pt>
                <c:pt idx="91">
                  <c:v>572.82674899999995</c:v>
                </c:pt>
                <c:pt idx="92">
                  <c:v>574.826641</c:v>
                </c:pt>
                <c:pt idx="93">
                  <c:v>594.42533000000003</c:v>
                </c:pt>
                <c:pt idx="94">
                  <c:v>596.42516799999999</c:v>
                </c:pt>
                <c:pt idx="95">
                  <c:v>597.42508799999996</c:v>
                </c:pt>
                <c:pt idx="96">
                  <c:v>598.42500700000005</c:v>
                </c:pt>
                <c:pt idx="97">
                  <c:v>600.424846</c:v>
                </c:pt>
                <c:pt idx="98">
                  <c:v>620.02296200000001</c:v>
                </c:pt>
                <c:pt idx="99">
                  <c:v>622.02273700000001</c:v>
                </c:pt>
                <c:pt idx="100">
                  <c:v>623.02262399999995</c:v>
                </c:pt>
                <c:pt idx="101">
                  <c:v>624.02251200000001</c:v>
                </c:pt>
                <c:pt idx="102">
                  <c:v>647.61985700000002</c:v>
                </c:pt>
                <c:pt idx="103">
                  <c:v>648.61974399999997</c:v>
                </c:pt>
                <c:pt idx="104">
                  <c:v>649.61963200000002</c:v>
                </c:pt>
                <c:pt idx="105">
                  <c:v>673.21697700000004</c:v>
                </c:pt>
                <c:pt idx="106">
                  <c:v>674.21686399999999</c:v>
                </c:pt>
                <c:pt idx="107">
                  <c:v>675.21675200000004</c:v>
                </c:pt>
                <c:pt idx="108">
                  <c:v>698.81409699999995</c:v>
                </c:pt>
                <c:pt idx="109">
                  <c:v>699.813984</c:v>
                </c:pt>
                <c:pt idx="110">
                  <c:v>700.81387199999995</c:v>
                </c:pt>
                <c:pt idx="111">
                  <c:v>724.41121699999997</c:v>
                </c:pt>
                <c:pt idx="112">
                  <c:v>725.41110400000002</c:v>
                </c:pt>
                <c:pt idx="113">
                  <c:v>726.41099199999996</c:v>
                </c:pt>
                <c:pt idx="114">
                  <c:v>750.00833699999998</c:v>
                </c:pt>
                <c:pt idx="115">
                  <c:v>751.00822400000004</c:v>
                </c:pt>
                <c:pt idx="116">
                  <c:v>752.00811199999998</c:v>
                </c:pt>
                <c:pt idx="117">
                  <c:v>775.605457</c:v>
                </c:pt>
                <c:pt idx="118">
                  <c:v>776.60534500000006</c:v>
                </c:pt>
                <c:pt idx="119">
                  <c:v>777.605232</c:v>
                </c:pt>
                <c:pt idx="120">
                  <c:v>801.20257700000002</c:v>
                </c:pt>
                <c:pt idx="121">
                  <c:v>802.20246499999996</c:v>
                </c:pt>
                <c:pt idx="122">
                  <c:v>803.20235200000002</c:v>
                </c:pt>
                <c:pt idx="123">
                  <c:v>826.79969700000004</c:v>
                </c:pt>
                <c:pt idx="124">
                  <c:v>827.79958499999998</c:v>
                </c:pt>
                <c:pt idx="125">
                  <c:v>828.79947200000004</c:v>
                </c:pt>
                <c:pt idx="126">
                  <c:v>852.39681700000006</c:v>
                </c:pt>
                <c:pt idx="127">
                  <c:v>853.396705</c:v>
                </c:pt>
                <c:pt idx="128">
                  <c:v>854.39659200000006</c:v>
                </c:pt>
                <c:pt idx="129">
                  <c:v>877.99393699999996</c:v>
                </c:pt>
                <c:pt idx="130">
                  <c:v>878.99382500000002</c:v>
                </c:pt>
                <c:pt idx="131">
                  <c:v>879.99371199999996</c:v>
                </c:pt>
                <c:pt idx="132">
                  <c:v>903.59105699999998</c:v>
                </c:pt>
                <c:pt idx="133">
                  <c:v>904.59094500000003</c:v>
                </c:pt>
                <c:pt idx="134">
                  <c:v>905.59083199999998</c:v>
                </c:pt>
                <c:pt idx="135">
                  <c:v>929.188177</c:v>
                </c:pt>
                <c:pt idx="136">
                  <c:v>930.18806500000005</c:v>
                </c:pt>
                <c:pt idx="137">
                  <c:v>931.187952</c:v>
                </c:pt>
                <c:pt idx="138">
                  <c:v>954.78529700000001</c:v>
                </c:pt>
                <c:pt idx="139">
                  <c:v>955.78518499999996</c:v>
                </c:pt>
                <c:pt idx="140">
                  <c:v>956.78507200000001</c:v>
                </c:pt>
                <c:pt idx="141">
                  <c:v>980.38241700000003</c:v>
                </c:pt>
                <c:pt idx="142">
                  <c:v>981.38230499999997</c:v>
                </c:pt>
                <c:pt idx="143">
                  <c:v>982.38219200000003</c:v>
                </c:pt>
                <c:pt idx="144">
                  <c:v>1005.979538</c:v>
                </c:pt>
                <c:pt idx="145">
                  <c:v>1006.979425</c:v>
                </c:pt>
                <c:pt idx="146">
                  <c:v>1007.979313</c:v>
                </c:pt>
                <c:pt idx="147">
                  <c:v>1031.576658</c:v>
                </c:pt>
                <c:pt idx="148">
                  <c:v>1032.5765449999999</c:v>
                </c:pt>
                <c:pt idx="149">
                  <c:v>1033.576433</c:v>
                </c:pt>
                <c:pt idx="150">
                  <c:v>1035.576208</c:v>
                </c:pt>
                <c:pt idx="151">
                  <c:v>1055.17435</c:v>
                </c:pt>
                <c:pt idx="152">
                  <c:v>1057.1741930000001</c:v>
                </c:pt>
                <c:pt idx="153">
                  <c:v>1058.174115</c:v>
                </c:pt>
                <c:pt idx="154">
                  <c:v>1059.174037</c:v>
                </c:pt>
                <c:pt idx="155">
                  <c:v>1061.1738809999999</c:v>
                </c:pt>
                <c:pt idx="156">
                  <c:v>1080.7726359999999</c:v>
                </c:pt>
                <c:pt idx="157">
                  <c:v>1082.7725359999999</c:v>
                </c:pt>
                <c:pt idx="158">
                  <c:v>1083.7724860000001</c:v>
                </c:pt>
                <c:pt idx="159">
                  <c:v>1084.772436</c:v>
                </c:pt>
                <c:pt idx="160">
                  <c:v>1108.3712559999999</c:v>
                </c:pt>
                <c:pt idx="161">
                  <c:v>1109.371206</c:v>
                </c:pt>
                <c:pt idx="162">
                  <c:v>1110.3711559999999</c:v>
                </c:pt>
                <c:pt idx="163">
                  <c:v>1133.9699760000001</c:v>
                </c:pt>
                <c:pt idx="164">
                  <c:v>1134.969926</c:v>
                </c:pt>
                <c:pt idx="165">
                  <c:v>1135.9698760000001</c:v>
                </c:pt>
                <c:pt idx="166">
                  <c:v>1137.9697759999999</c:v>
                </c:pt>
                <c:pt idx="167">
                  <c:v>1157.5690199999999</c:v>
                </c:pt>
                <c:pt idx="168">
                  <c:v>1159.5689640000001</c:v>
                </c:pt>
                <c:pt idx="169">
                  <c:v>1160.5689359999999</c:v>
                </c:pt>
                <c:pt idx="170">
                  <c:v>1161.568908</c:v>
                </c:pt>
                <c:pt idx="171">
                  <c:v>1163.568851</c:v>
                </c:pt>
                <c:pt idx="172">
                  <c:v>1183.1684640000001</c:v>
                </c:pt>
                <c:pt idx="173">
                  <c:v>1185.168439</c:v>
                </c:pt>
                <c:pt idx="174">
                  <c:v>1186.168426</c:v>
                </c:pt>
                <c:pt idx="175">
                  <c:v>1187.168414</c:v>
                </c:pt>
                <c:pt idx="176">
                  <c:v>1210.7681190000001</c:v>
                </c:pt>
                <c:pt idx="177">
                  <c:v>1211.768106</c:v>
                </c:pt>
                <c:pt idx="178">
                  <c:v>1212.768094</c:v>
                </c:pt>
                <c:pt idx="179">
                  <c:v>1236.3677990000001</c:v>
                </c:pt>
                <c:pt idx="180">
                  <c:v>1237.367786</c:v>
                </c:pt>
                <c:pt idx="181">
                  <c:v>1238.3677740000001</c:v>
                </c:pt>
                <c:pt idx="182">
                  <c:v>1240.367749</c:v>
                </c:pt>
                <c:pt idx="183">
                  <c:v>1259.9676059999999</c:v>
                </c:pt>
                <c:pt idx="184">
                  <c:v>1261.9675990000001</c:v>
                </c:pt>
                <c:pt idx="185">
                  <c:v>1262.967596</c:v>
                </c:pt>
                <c:pt idx="186">
                  <c:v>1263.9675930000001</c:v>
                </c:pt>
                <c:pt idx="187">
                  <c:v>1265.9675870000001</c:v>
                </c:pt>
                <c:pt idx="188">
                  <c:v>1285.5675659999999</c:v>
                </c:pt>
                <c:pt idx="189">
                  <c:v>1287.5675659999999</c:v>
                </c:pt>
                <c:pt idx="190">
                  <c:v>1288.5675659999999</c:v>
                </c:pt>
                <c:pt idx="191">
                  <c:v>1289.5675659999999</c:v>
                </c:pt>
                <c:pt idx="192">
                  <c:v>1313.1675660000001</c:v>
                </c:pt>
                <c:pt idx="193">
                  <c:v>1314.1675660000001</c:v>
                </c:pt>
                <c:pt idx="194">
                  <c:v>1315.1675660000001</c:v>
                </c:pt>
                <c:pt idx="195">
                  <c:v>1338.767566</c:v>
                </c:pt>
                <c:pt idx="196">
                  <c:v>1339.767566</c:v>
                </c:pt>
                <c:pt idx="197">
                  <c:v>1340.767566</c:v>
                </c:pt>
                <c:pt idx="198">
                  <c:v>1364.3675659999999</c:v>
                </c:pt>
                <c:pt idx="199">
                  <c:v>1365.3675659999999</c:v>
                </c:pt>
                <c:pt idx="200">
                  <c:v>1366.3675659999999</c:v>
                </c:pt>
                <c:pt idx="201">
                  <c:v>1389.967566</c:v>
                </c:pt>
                <c:pt idx="202">
                  <c:v>1390.967566</c:v>
                </c:pt>
                <c:pt idx="203">
                  <c:v>1391.967566</c:v>
                </c:pt>
                <c:pt idx="204">
                  <c:v>1393.967566</c:v>
                </c:pt>
                <c:pt idx="205">
                  <c:v>1413.567546</c:v>
                </c:pt>
                <c:pt idx="206">
                  <c:v>1415.56754</c:v>
                </c:pt>
                <c:pt idx="207">
                  <c:v>1416.5675369999999</c:v>
                </c:pt>
                <c:pt idx="208">
                  <c:v>1417.567534</c:v>
                </c:pt>
                <c:pt idx="209">
                  <c:v>1419.5675269999999</c:v>
                </c:pt>
                <c:pt idx="210">
                  <c:v>1439.1673840000001</c:v>
                </c:pt>
                <c:pt idx="211">
                  <c:v>1441.167359</c:v>
                </c:pt>
                <c:pt idx="212">
                  <c:v>1442.1673470000001</c:v>
                </c:pt>
                <c:pt idx="213">
                  <c:v>1443.167334</c:v>
                </c:pt>
                <c:pt idx="214">
                  <c:v>1466.7670390000001</c:v>
                </c:pt>
                <c:pt idx="215">
                  <c:v>1467.7670270000001</c:v>
                </c:pt>
                <c:pt idx="216">
                  <c:v>1468.767014</c:v>
                </c:pt>
                <c:pt idx="217">
                  <c:v>1492.3667190000001</c:v>
                </c:pt>
                <c:pt idx="218">
                  <c:v>1493.3667069999999</c:v>
                </c:pt>
                <c:pt idx="219">
                  <c:v>1494.3666940000001</c:v>
                </c:pt>
                <c:pt idx="220">
                  <c:v>1496.366669</c:v>
                </c:pt>
                <c:pt idx="221">
                  <c:v>1515.966281</c:v>
                </c:pt>
                <c:pt idx="222">
                  <c:v>1517.9662249999999</c:v>
                </c:pt>
                <c:pt idx="223">
                  <c:v>1518.966197</c:v>
                </c:pt>
                <c:pt idx="224">
                  <c:v>1519.966169</c:v>
                </c:pt>
                <c:pt idx="225">
                  <c:v>1521.966113</c:v>
                </c:pt>
                <c:pt idx="226">
                  <c:v>1541.5653569999999</c:v>
                </c:pt>
                <c:pt idx="227">
                  <c:v>1543.565257</c:v>
                </c:pt>
                <c:pt idx="228">
                  <c:v>1544.5652070000001</c:v>
                </c:pt>
                <c:pt idx="229">
                  <c:v>1545.565157</c:v>
                </c:pt>
                <c:pt idx="230">
                  <c:v>1569.1639769999999</c:v>
                </c:pt>
                <c:pt idx="231">
                  <c:v>1570.1639270000001</c:v>
                </c:pt>
                <c:pt idx="232">
                  <c:v>1571.163877</c:v>
                </c:pt>
                <c:pt idx="233">
                  <c:v>1594.7626969999999</c:v>
                </c:pt>
                <c:pt idx="234">
                  <c:v>1595.762647</c:v>
                </c:pt>
                <c:pt idx="235">
                  <c:v>1596.7625969999999</c:v>
                </c:pt>
                <c:pt idx="236">
                  <c:v>1598.7624969999999</c:v>
                </c:pt>
                <c:pt idx="237">
                  <c:v>1618.3612519999999</c:v>
                </c:pt>
                <c:pt idx="238">
                  <c:v>1620.3610960000001</c:v>
                </c:pt>
                <c:pt idx="239">
                  <c:v>1621.3610180000001</c:v>
                </c:pt>
                <c:pt idx="240">
                  <c:v>1622.3609389999999</c:v>
                </c:pt>
                <c:pt idx="241">
                  <c:v>1624.3607830000001</c:v>
                </c:pt>
                <c:pt idx="242">
                  <c:v>1643.9589249999999</c:v>
                </c:pt>
                <c:pt idx="243">
                  <c:v>1645.9586999999999</c:v>
                </c:pt>
                <c:pt idx="244">
                  <c:v>1646.958588</c:v>
                </c:pt>
                <c:pt idx="245">
                  <c:v>1647.9584749999999</c:v>
                </c:pt>
                <c:pt idx="246">
                  <c:v>1665.428748</c:v>
                </c:pt>
                <c:pt idx="247">
                  <c:v>1667.428523</c:v>
                </c:pt>
                <c:pt idx="248">
                  <c:v>1684.8987950000001</c:v>
                </c:pt>
                <c:pt idx="249">
                  <c:v>1686.8985700000001</c:v>
                </c:pt>
                <c:pt idx="250">
                  <c:v>1704.3688420000001</c:v>
                </c:pt>
                <c:pt idx="251">
                  <c:v>1706.3686170000001</c:v>
                </c:pt>
                <c:pt idx="252">
                  <c:v>1723.8388890000001</c:v>
                </c:pt>
                <c:pt idx="253">
                  <c:v>1725.8386640000001</c:v>
                </c:pt>
                <c:pt idx="254">
                  <c:v>1729.3317079999999</c:v>
                </c:pt>
                <c:pt idx="255">
                  <c:v>1730.331596</c:v>
                </c:pt>
                <c:pt idx="256">
                  <c:v>1730.8409059999999</c:v>
                </c:pt>
                <c:pt idx="257">
                  <c:v>1731.8407930000001</c:v>
                </c:pt>
                <c:pt idx="258">
                  <c:v>1757.5792859999999</c:v>
                </c:pt>
                <c:pt idx="259">
                  <c:v>1763.1864880000001</c:v>
                </c:pt>
                <c:pt idx="260">
                  <c:v>1763.7082889999999</c:v>
                </c:pt>
                <c:pt idx="261">
                  <c:v>1766.3204350000001</c:v>
                </c:pt>
                <c:pt idx="262">
                  <c:v>1771.975011</c:v>
                </c:pt>
                <c:pt idx="263">
                  <c:v>1772.9748979999999</c:v>
                </c:pt>
                <c:pt idx="264">
                  <c:v>1788.472632</c:v>
                </c:pt>
                <c:pt idx="265">
                  <c:v>1789.4724490000001</c:v>
                </c:pt>
                <c:pt idx="266">
                  <c:v>1804.969617</c:v>
                </c:pt>
                <c:pt idx="267">
                  <c:v>1805.469525</c:v>
                </c:pt>
                <c:pt idx="268">
                  <c:v>1805.469525</c:v>
                </c:pt>
                <c:pt idx="269">
                  <c:v>1805.9694340000001</c:v>
                </c:pt>
                <c:pt idx="270">
                  <c:v>1806.2693790000001</c:v>
                </c:pt>
                <c:pt idx="271">
                  <c:v>1806.5693240000001</c:v>
                </c:pt>
                <c:pt idx="272">
                  <c:v>1806.869269</c:v>
                </c:pt>
                <c:pt idx="273">
                  <c:v>1821.4666010000001</c:v>
                </c:pt>
                <c:pt idx="274">
                  <c:v>1822.4664190000001</c:v>
                </c:pt>
                <c:pt idx="275">
                  <c:v>1837.9629319999999</c:v>
                </c:pt>
                <c:pt idx="276">
                  <c:v>1838.9626619999999</c:v>
                </c:pt>
                <c:pt idx="277">
                  <c:v>1854.457692</c:v>
                </c:pt>
                <c:pt idx="278">
                  <c:v>1855.457318</c:v>
                </c:pt>
                <c:pt idx="279">
                  <c:v>1870.951519</c:v>
                </c:pt>
                <c:pt idx="280">
                  <c:v>1871.451331</c:v>
                </c:pt>
                <c:pt idx="281">
                  <c:v>1871.451331</c:v>
                </c:pt>
                <c:pt idx="282">
                  <c:v>1871.9511440000001</c:v>
                </c:pt>
                <c:pt idx="283">
                  <c:v>1872.2510319999999</c:v>
                </c:pt>
                <c:pt idx="284">
                  <c:v>1872.5509199999999</c:v>
                </c:pt>
                <c:pt idx="285">
                  <c:v>1872.8508079999999</c:v>
                </c:pt>
                <c:pt idx="286">
                  <c:v>1887.4453450000001</c:v>
                </c:pt>
                <c:pt idx="287">
                  <c:v>1888.4449709999999</c:v>
                </c:pt>
                <c:pt idx="288">
                  <c:v>1903.938255</c:v>
                </c:pt>
                <c:pt idx="289">
                  <c:v>1903.938255</c:v>
                </c:pt>
                <c:pt idx="290">
                  <c:v>1904.0307089999999</c:v>
                </c:pt>
                <c:pt idx="291">
                  <c:v>1919.523993</c:v>
                </c:pt>
                <c:pt idx="292">
                  <c:v>1920.5236190000001</c:v>
                </c:pt>
                <c:pt idx="293">
                  <c:v>1936.01782</c:v>
                </c:pt>
                <c:pt idx="294">
                  <c:v>1936.5176329999999</c:v>
                </c:pt>
                <c:pt idx="295">
                  <c:v>1936.5176329999999</c:v>
                </c:pt>
                <c:pt idx="296">
                  <c:v>1937.0174460000001</c:v>
                </c:pt>
                <c:pt idx="297">
                  <c:v>1937.317333</c:v>
                </c:pt>
                <c:pt idx="298">
                  <c:v>1937.617221</c:v>
                </c:pt>
                <c:pt idx="299">
                  <c:v>1937.917109</c:v>
                </c:pt>
                <c:pt idx="300">
                  <c:v>1952.5116459999999</c:v>
                </c:pt>
                <c:pt idx="301">
                  <c:v>1953.511272</c:v>
                </c:pt>
                <c:pt idx="302">
                  <c:v>1969.006302</c:v>
                </c:pt>
                <c:pt idx="303">
                  <c:v>1970.006032</c:v>
                </c:pt>
                <c:pt idx="304">
                  <c:v>1985.5025459999999</c:v>
                </c:pt>
                <c:pt idx="305">
                  <c:v>1986.5023630000001</c:v>
                </c:pt>
                <c:pt idx="306">
                  <c:v>2001.99953</c:v>
                </c:pt>
                <c:pt idx="307">
                  <c:v>2002.4994389999999</c:v>
                </c:pt>
                <c:pt idx="308">
                  <c:v>2002.4994389999999</c:v>
                </c:pt>
                <c:pt idx="309">
                  <c:v>2002.9993469999999</c:v>
                </c:pt>
                <c:pt idx="310">
                  <c:v>2003.299293</c:v>
                </c:pt>
                <c:pt idx="311">
                  <c:v>2003.599238</c:v>
                </c:pt>
                <c:pt idx="312">
                  <c:v>2003.899183</c:v>
                </c:pt>
                <c:pt idx="313">
                  <c:v>2018.496515</c:v>
                </c:pt>
                <c:pt idx="314">
                  <c:v>2019.4963319999999</c:v>
                </c:pt>
                <c:pt idx="315">
                  <c:v>2034.994066</c:v>
                </c:pt>
                <c:pt idx="316">
                  <c:v>2035.901464</c:v>
                </c:pt>
                <c:pt idx="317">
                  <c:v>2040.900901</c:v>
                </c:pt>
                <c:pt idx="318">
                  <c:v>2041.4008449999999</c:v>
                </c:pt>
                <c:pt idx="319">
                  <c:v>2041.900789</c:v>
                </c:pt>
                <c:pt idx="320">
                  <c:v>2042.4007320000001</c:v>
                </c:pt>
                <c:pt idx="321">
                  <c:v>2042.900676</c:v>
                </c:pt>
                <c:pt idx="322">
                  <c:v>2043.4006199999999</c:v>
                </c:pt>
                <c:pt idx="323">
                  <c:v>2063.4945010000001</c:v>
                </c:pt>
                <c:pt idx="324">
                  <c:v>2063.85466</c:v>
                </c:pt>
                <c:pt idx="325">
                  <c:v>2064.2148179999999</c:v>
                </c:pt>
                <c:pt idx="326">
                  <c:v>2064.7147620000001</c:v>
                </c:pt>
                <c:pt idx="327">
                  <c:v>2065.340952</c:v>
                </c:pt>
                <c:pt idx="328">
                  <c:v>2065.967142</c:v>
                </c:pt>
                <c:pt idx="329">
                  <c:v>2067.4669730000001</c:v>
                </c:pt>
                <c:pt idx="330">
                  <c:v>2067.4669730000001</c:v>
                </c:pt>
                <c:pt idx="331">
                  <c:v>2067.4669730000001</c:v>
                </c:pt>
              </c:numCache>
            </c:numRef>
          </c:xVal>
          <c:yVal>
            <c:numRef>
              <c:f>Sheet3!$N$2:$N$493</c:f>
              <c:numCache>
                <c:formatCode>General</c:formatCode>
                <c:ptCount val="492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5.62E-4</c:v>
                </c:pt>
                <c:pt idx="4">
                  <c:v>1.266E-3</c:v>
                </c:pt>
                <c:pt idx="5">
                  <c:v>2.2499999999999998E-3</c:v>
                </c:pt>
                <c:pt idx="6">
                  <c:v>3.2200000000000002E-3</c:v>
                </c:pt>
                <c:pt idx="7">
                  <c:v>3.7200000000000002E-3</c:v>
                </c:pt>
                <c:pt idx="8">
                  <c:v>4.6899999999999997E-3</c:v>
                </c:pt>
                <c:pt idx="9">
                  <c:v>5.9550000000000002E-3</c:v>
                </c:pt>
                <c:pt idx="10">
                  <c:v>7.502E-3</c:v>
                </c:pt>
                <c:pt idx="11">
                  <c:v>9.3299999999999998E-3</c:v>
                </c:pt>
                <c:pt idx="12">
                  <c:v>1.1440000000000001E-2</c:v>
                </c:pt>
                <c:pt idx="13">
                  <c:v>1.3379E-2</c:v>
                </c:pt>
                <c:pt idx="14">
                  <c:v>1.4378999999999999E-2</c:v>
                </c:pt>
                <c:pt idx="15">
                  <c:v>1.6319E-2</c:v>
                </c:pt>
                <c:pt idx="16">
                  <c:v>1.8709E-2</c:v>
                </c:pt>
                <c:pt idx="17">
                  <c:v>2.1381000000000001E-2</c:v>
                </c:pt>
                <c:pt idx="18">
                  <c:v>2.4334000000000001E-2</c:v>
                </c:pt>
                <c:pt idx="19">
                  <c:v>2.7569E-2</c:v>
                </c:pt>
                <c:pt idx="20">
                  <c:v>3.0478000000000002E-2</c:v>
                </c:pt>
                <c:pt idx="21">
                  <c:v>3.1977999999999999E-2</c:v>
                </c:pt>
                <c:pt idx="22">
                  <c:v>3.4887000000000001E-2</c:v>
                </c:pt>
                <c:pt idx="23">
                  <c:v>3.8403E-2</c:v>
                </c:pt>
                <c:pt idx="24">
                  <c:v>4.2200000000000001E-2</c:v>
                </c:pt>
                <c:pt idx="25">
                  <c:v>4.6278E-2</c:v>
                </c:pt>
                <c:pt idx="26">
                  <c:v>5.0637000000000001E-2</c:v>
                </c:pt>
                <c:pt idx="27">
                  <c:v>5.4516000000000002E-2</c:v>
                </c:pt>
                <c:pt idx="28">
                  <c:v>5.5516000000000003E-2</c:v>
                </c:pt>
                <c:pt idx="29">
                  <c:v>5.6515999999999997E-2</c:v>
                </c:pt>
                <c:pt idx="30">
                  <c:v>8.0116000000000007E-2</c:v>
                </c:pt>
                <c:pt idx="31">
                  <c:v>8.1115999999999994E-2</c:v>
                </c:pt>
                <c:pt idx="32">
                  <c:v>8.2115999999999995E-2</c:v>
                </c:pt>
                <c:pt idx="33">
                  <c:v>0.105716</c:v>
                </c:pt>
                <c:pt idx="34">
                  <c:v>0.10671600000000001</c:v>
                </c:pt>
                <c:pt idx="35">
                  <c:v>0.10771600000000001</c:v>
                </c:pt>
                <c:pt idx="36">
                  <c:v>0.13131599999999999</c:v>
                </c:pt>
                <c:pt idx="37">
                  <c:v>0.13231599999999999</c:v>
                </c:pt>
                <c:pt idx="38">
                  <c:v>0.13331599999999999</c:v>
                </c:pt>
                <c:pt idx="39">
                  <c:v>0.156916</c:v>
                </c:pt>
                <c:pt idx="40">
                  <c:v>0.157916</c:v>
                </c:pt>
                <c:pt idx="41">
                  <c:v>0.158916</c:v>
                </c:pt>
                <c:pt idx="42">
                  <c:v>0.18251600000000001</c:v>
                </c:pt>
                <c:pt idx="43">
                  <c:v>0.18351600000000001</c:v>
                </c:pt>
                <c:pt idx="44">
                  <c:v>0.18451600000000001</c:v>
                </c:pt>
                <c:pt idx="45">
                  <c:v>0.208116</c:v>
                </c:pt>
                <c:pt idx="46">
                  <c:v>0.209116</c:v>
                </c:pt>
                <c:pt idx="47">
                  <c:v>0.210116</c:v>
                </c:pt>
                <c:pt idx="48">
                  <c:v>0.23371600000000001</c:v>
                </c:pt>
                <c:pt idx="49">
                  <c:v>0.23471600000000001</c:v>
                </c:pt>
                <c:pt idx="50">
                  <c:v>0.23571600000000001</c:v>
                </c:pt>
                <c:pt idx="51">
                  <c:v>0.25931599999999999</c:v>
                </c:pt>
                <c:pt idx="52">
                  <c:v>0.26031599999999999</c:v>
                </c:pt>
                <c:pt idx="53">
                  <c:v>0.26131599999999999</c:v>
                </c:pt>
                <c:pt idx="54">
                  <c:v>0.284916</c:v>
                </c:pt>
                <c:pt idx="55">
                  <c:v>0.285916</c:v>
                </c:pt>
                <c:pt idx="56">
                  <c:v>0.286916</c:v>
                </c:pt>
                <c:pt idx="57">
                  <c:v>0.31051600000000001</c:v>
                </c:pt>
                <c:pt idx="58">
                  <c:v>0.31151600000000002</c:v>
                </c:pt>
                <c:pt idx="59">
                  <c:v>0.31251600000000002</c:v>
                </c:pt>
                <c:pt idx="60">
                  <c:v>0.31451600000000002</c:v>
                </c:pt>
                <c:pt idx="61">
                  <c:v>0.35497099999999998</c:v>
                </c:pt>
                <c:pt idx="62">
                  <c:v>0.36122700000000002</c:v>
                </c:pt>
                <c:pt idx="63">
                  <c:v>0.36435499999999998</c:v>
                </c:pt>
                <c:pt idx="64">
                  <c:v>0.367483</c:v>
                </c:pt>
                <c:pt idx="65">
                  <c:v>0.37373899999999999</c:v>
                </c:pt>
                <c:pt idx="66">
                  <c:v>0.455903</c:v>
                </c:pt>
                <c:pt idx="67">
                  <c:v>0.46641500000000002</c:v>
                </c:pt>
                <c:pt idx="68">
                  <c:v>0.47167100000000001</c:v>
                </c:pt>
                <c:pt idx="69">
                  <c:v>0.47692699999999999</c:v>
                </c:pt>
                <c:pt idx="70">
                  <c:v>0.60096899999999998</c:v>
                </c:pt>
                <c:pt idx="71">
                  <c:v>0.60622600000000004</c:v>
                </c:pt>
                <c:pt idx="72">
                  <c:v>0.61148199999999997</c:v>
                </c:pt>
                <c:pt idx="73">
                  <c:v>0.73552399999999996</c:v>
                </c:pt>
                <c:pt idx="74">
                  <c:v>0.74077999999999999</c:v>
                </c:pt>
                <c:pt idx="75">
                  <c:v>0.74603600000000003</c:v>
                </c:pt>
                <c:pt idx="76">
                  <c:v>0.756548</c:v>
                </c:pt>
                <c:pt idx="77">
                  <c:v>0.88476699999999997</c:v>
                </c:pt>
                <c:pt idx="78">
                  <c:v>0.90042199999999994</c:v>
                </c:pt>
                <c:pt idx="79">
                  <c:v>0.90825</c:v>
                </c:pt>
                <c:pt idx="80">
                  <c:v>0.91607700000000003</c:v>
                </c:pt>
                <c:pt idx="81">
                  <c:v>0.931732</c:v>
                </c:pt>
                <c:pt idx="82">
                  <c:v>1.1103510000000001</c:v>
                </c:pt>
                <c:pt idx="83">
                  <c:v>1.131149</c:v>
                </c:pt>
                <c:pt idx="84">
                  <c:v>1.141548</c:v>
                </c:pt>
                <c:pt idx="85">
                  <c:v>1.1519470000000001</c:v>
                </c:pt>
                <c:pt idx="86">
                  <c:v>1.3973610000000001</c:v>
                </c:pt>
                <c:pt idx="87">
                  <c:v>1.4077599999999999</c:v>
                </c:pt>
                <c:pt idx="88">
                  <c:v>1.4181589999999999</c:v>
                </c:pt>
                <c:pt idx="89">
                  <c:v>1.6635740000000001</c:v>
                </c:pt>
                <c:pt idx="90">
                  <c:v>1.6739729999999999</c:v>
                </c:pt>
                <c:pt idx="91">
                  <c:v>1.684372</c:v>
                </c:pt>
                <c:pt idx="92">
                  <c:v>1.7051700000000001</c:v>
                </c:pt>
                <c:pt idx="93">
                  <c:v>1.9315310000000001</c:v>
                </c:pt>
                <c:pt idx="94">
                  <c:v>1.9569300000000001</c:v>
                </c:pt>
                <c:pt idx="95">
                  <c:v>1.9696290000000001</c:v>
                </c:pt>
                <c:pt idx="96">
                  <c:v>1.9823280000000001</c:v>
                </c:pt>
                <c:pt idx="97">
                  <c:v>2.007727</c:v>
                </c:pt>
                <c:pt idx="98">
                  <c:v>2.2791739999999998</c:v>
                </c:pt>
                <c:pt idx="99">
                  <c:v>2.3091719999999998</c:v>
                </c:pt>
                <c:pt idx="100">
                  <c:v>2.3241719999999999</c:v>
                </c:pt>
                <c:pt idx="101">
                  <c:v>2.3391709999999999</c:v>
                </c:pt>
                <c:pt idx="102">
                  <c:v>2.6931579999999999</c:v>
                </c:pt>
                <c:pt idx="103">
                  <c:v>2.7081580000000001</c:v>
                </c:pt>
                <c:pt idx="104">
                  <c:v>2.723157</c:v>
                </c:pt>
                <c:pt idx="105">
                  <c:v>3.0771440000000001</c:v>
                </c:pt>
                <c:pt idx="106">
                  <c:v>3.0921430000000001</c:v>
                </c:pt>
                <c:pt idx="107">
                  <c:v>3.1071430000000002</c:v>
                </c:pt>
                <c:pt idx="108">
                  <c:v>3.4611290000000001</c:v>
                </c:pt>
                <c:pt idx="109">
                  <c:v>3.4761289999999998</c:v>
                </c:pt>
                <c:pt idx="110">
                  <c:v>3.4911279999999998</c:v>
                </c:pt>
                <c:pt idx="111">
                  <c:v>3.8451149999999998</c:v>
                </c:pt>
                <c:pt idx="112">
                  <c:v>3.8601139999999998</c:v>
                </c:pt>
                <c:pt idx="113">
                  <c:v>3.8751139999999999</c:v>
                </c:pt>
                <c:pt idx="114">
                  <c:v>4.2290999999999999</c:v>
                </c:pt>
                <c:pt idx="115">
                  <c:v>4.2441000000000004</c:v>
                </c:pt>
                <c:pt idx="116">
                  <c:v>4.259099</c:v>
                </c:pt>
                <c:pt idx="117">
                  <c:v>4.613086</c:v>
                </c:pt>
                <c:pt idx="118">
                  <c:v>4.6280859999999997</c:v>
                </c:pt>
                <c:pt idx="119">
                  <c:v>4.6430850000000001</c:v>
                </c:pt>
                <c:pt idx="120">
                  <c:v>4.9970720000000002</c:v>
                </c:pt>
                <c:pt idx="121">
                  <c:v>5.0120709999999997</c:v>
                </c:pt>
                <c:pt idx="122">
                  <c:v>5.0270710000000003</c:v>
                </c:pt>
                <c:pt idx="123">
                  <c:v>5.3810570000000002</c:v>
                </c:pt>
                <c:pt idx="124">
                  <c:v>5.3960569999999999</c:v>
                </c:pt>
                <c:pt idx="125">
                  <c:v>5.4110560000000003</c:v>
                </c:pt>
                <c:pt idx="126">
                  <c:v>5.7650430000000004</c:v>
                </c:pt>
                <c:pt idx="127">
                  <c:v>5.7800419999999999</c:v>
                </c:pt>
                <c:pt idx="128">
                  <c:v>5.7950419999999996</c:v>
                </c:pt>
                <c:pt idx="129">
                  <c:v>6.1490280000000004</c:v>
                </c:pt>
                <c:pt idx="130">
                  <c:v>6.1640280000000001</c:v>
                </c:pt>
                <c:pt idx="131">
                  <c:v>6.1790269999999996</c:v>
                </c:pt>
                <c:pt idx="132">
                  <c:v>6.5330139999999997</c:v>
                </c:pt>
                <c:pt idx="133">
                  <c:v>6.5480140000000002</c:v>
                </c:pt>
                <c:pt idx="134">
                  <c:v>6.5630129999999998</c:v>
                </c:pt>
                <c:pt idx="135">
                  <c:v>6.9169999999999998</c:v>
                </c:pt>
                <c:pt idx="136">
                  <c:v>6.9319990000000002</c:v>
                </c:pt>
                <c:pt idx="137">
                  <c:v>6.9469989999999999</c:v>
                </c:pt>
                <c:pt idx="138">
                  <c:v>7.3009849999999998</c:v>
                </c:pt>
                <c:pt idx="139">
                  <c:v>7.3159850000000004</c:v>
                </c:pt>
                <c:pt idx="140">
                  <c:v>7.3309839999999999</c:v>
                </c:pt>
                <c:pt idx="141">
                  <c:v>7.684971</c:v>
                </c:pt>
                <c:pt idx="142">
                  <c:v>7.6999700000000004</c:v>
                </c:pt>
                <c:pt idx="143">
                  <c:v>7.7149700000000001</c:v>
                </c:pt>
                <c:pt idx="144">
                  <c:v>8.068956</c:v>
                </c:pt>
                <c:pt idx="145">
                  <c:v>8.0839560000000006</c:v>
                </c:pt>
                <c:pt idx="146">
                  <c:v>8.0989550000000001</c:v>
                </c:pt>
                <c:pt idx="147">
                  <c:v>8.4529420000000002</c:v>
                </c:pt>
                <c:pt idx="148">
                  <c:v>8.4679420000000007</c:v>
                </c:pt>
                <c:pt idx="149">
                  <c:v>8.4829410000000003</c:v>
                </c:pt>
                <c:pt idx="150">
                  <c:v>8.5129400000000004</c:v>
                </c:pt>
                <c:pt idx="151">
                  <c:v>8.7824310000000008</c:v>
                </c:pt>
                <c:pt idx="152">
                  <c:v>8.8074309999999993</c:v>
                </c:pt>
                <c:pt idx="153">
                  <c:v>8.8199299999999994</c:v>
                </c:pt>
                <c:pt idx="154">
                  <c:v>8.8324300000000004</c:v>
                </c:pt>
                <c:pt idx="155">
                  <c:v>8.8574289999999998</c:v>
                </c:pt>
                <c:pt idx="156">
                  <c:v>9.0779250000000005</c:v>
                </c:pt>
                <c:pt idx="157">
                  <c:v>9.0979240000000008</c:v>
                </c:pt>
                <c:pt idx="158">
                  <c:v>9.1079240000000006</c:v>
                </c:pt>
                <c:pt idx="159">
                  <c:v>9.1179240000000004</c:v>
                </c:pt>
                <c:pt idx="160">
                  <c:v>9.3539200000000005</c:v>
                </c:pt>
                <c:pt idx="161">
                  <c:v>9.3639200000000002</c:v>
                </c:pt>
                <c:pt idx="162">
                  <c:v>9.37392</c:v>
                </c:pt>
                <c:pt idx="163">
                  <c:v>9.6099160000000001</c:v>
                </c:pt>
                <c:pt idx="164">
                  <c:v>9.6199159999999999</c:v>
                </c:pt>
                <c:pt idx="165">
                  <c:v>9.6299150000000004</c:v>
                </c:pt>
                <c:pt idx="166">
                  <c:v>9.649915</c:v>
                </c:pt>
                <c:pt idx="167">
                  <c:v>9.8214129999999997</c:v>
                </c:pt>
                <c:pt idx="168">
                  <c:v>9.8364130000000003</c:v>
                </c:pt>
                <c:pt idx="169">
                  <c:v>9.8439130000000006</c:v>
                </c:pt>
                <c:pt idx="170">
                  <c:v>9.8514130000000009</c:v>
                </c:pt>
                <c:pt idx="171">
                  <c:v>9.8664120000000004</c:v>
                </c:pt>
                <c:pt idx="172">
                  <c:v>9.9889119999999991</c:v>
                </c:pt>
                <c:pt idx="173">
                  <c:v>9.9989120000000007</c:v>
                </c:pt>
                <c:pt idx="174">
                  <c:v>10.003912</c:v>
                </c:pt>
                <c:pt idx="175">
                  <c:v>10.008910999999999</c:v>
                </c:pt>
                <c:pt idx="176">
                  <c:v>10.126911</c:v>
                </c:pt>
                <c:pt idx="177">
                  <c:v>10.131911000000001</c:v>
                </c:pt>
                <c:pt idx="178">
                  <c:v>10.136911</c:v>
                </c:pt>
                <c:pt idx="179">
                  <c:v>10.254910000000001</c:v>
                </c:pt>
                <c:pt idx="180">
                  <c:v>10.25991</c:v>
                </c:pt>
                <c:pt idx="181">
                  <c:v>10.26491</c:v>
                </c:pt>
                <c:pt idx="182">
                  <c:v>10.27491</c:v>
                </c:pt>
                <c:pt idx="183">
                  <c:v>10.348409999999999</c:v>
                </c:pt>
                <c:pt idx="184">
                  <c:v>10.35341</c:v>
                </c:pt>
                <c:pt idx="185">
                  <c:v>10.35591</c:v>
                </c:pt>
                <c:pt idx="186">
                  <c:v>10.358409999999999</c:v>
                </c:pt>
                <c:pt idx="187">
                  <c:v>10.36341</c:v>
                </c:pt>
                <c:pt idx="188">
                  <c:v>10.38791</c:v>
                </c:pt>
                <c:pt idx="189">
                  <c:v>10.38791</c:v>
                </c:pt>
                <c:pt idx="190">
                  <c:v>10.38791</c:v>
                </c:pt>
                <c:pt idx="191">
                  <c:v>10.38791</c:v>
                </c:pt>
                <c:pt idx="192">
                  <c:v>10.38791</c:v>
                </c:pt>
                <c:pt idx="193">
                  <c:v>10.38791</c:v>
                </c:pt>
                <c:pt idx="194">
                  <c:v>10.38791</c:v>
                </c:pt>
                <c:pt idx="195">
                  <c:v>10.38791</c:v>
                </c:pt>
                <c:pt idx="196">
                  <c:v>10.38791</c:v>
                </c:pt>
                <c:pt idx="197">
                  <c:v>10.38791</c:v>
                </c:pt>
                <c:pt idx="198">
                  <c:v>10.38791</c:v>
                </c:pt>
                <c:pt idx="199">
                  <c:v>10.38791</c:v>
                </c:pt>
                <c:pt idx="200">
                  <c:v>10.38791</c:v>
                </c:pt>
                <c:pt idx="201">
                  <c:v>10.38791</c:v>
                </c:pt>
                <c:pt idx="202">
                  <c:v>10.38791</c:v>
                </c:pt>
                <c:pt idx="203">
                  <c:v>10.38791</c:v>
                </c:pt>
                <c:pt idx="204">
                  <c:v>10.38791</c:v>
                </c:pt>
                <c:pt idx="205">
                  <c:v>10.36341</c:v>
                </c:pt>
                <c:pt idx="206">
                  <c:v>10.358409999999999</c:v>
                </c:pt>
                <c:pt idx="207">
                  <c:v>10.35591</c:v>
                </c:pt>
                <c:pt idx="208">
                  <c:v>10.35341</c:v>
                </c:pt>
                <c:pt idx="209">
                  <c:v>10.348409999999999</c:v>
                </c:pt>
                <c:pt idx="210">
                  <c:v>10.27491</c:v>
                </c:pt>
                <c:pt idx="211">
                  <c:v>10.26491</c:v>
                </c:pt>
                <c:pt idx="212">
                  <c:v>10.25991</c:v>
                </c:pt>
                <c:pt idx="213">
                  <c:v>10.254910000000001</c:v>
                </c:pt>
                <c:pt idx="214">
                  <c:v>10.136911</c:v>
                </c:pt>
                <c:pt idx="215">
                  <c:v>10.131911000000001</c:v>
                </c:pt>
                <c:pt idx="216">
                  <c:v>10.126911</c:v>
                </c:pt>
                <c:pt idx="217">
                  <c:v>10.008910999999999</c:v>
                </c:pt>
                <c:pt idx="218">
                  <c:v>10.003912</c:v>
                </c:pt>
                <c:pt idx="219">
                  <c:v>9.9989120000000007</c:v>
                </c:pt>
                <c:pt idx="220">
                  <c:v>9.9889119999999991</c:v>
                </c:pt>
                <c:pt idx="221">
                  <c:v>9.8664120000000004</c:v>
                </c:pt>
                <c:pt idx="222">
                  <c:v>9.8514130000000009</c:v>
                </c:pt>
                <c:pt idx="223">
                  <c:v>9.8439130000000006</c:v>
                </c:pt>
                <c:pt idx="224">
                  <c:v>9.8364130000000003</c:v>
                </c:pt>
                <c:pt idx="225">
                  <c:v>9.8214129999999997</c:v>
                </c:pt>
                <c:pt idx="226">
                  <c:v>9.649915</c:v>
                </c:pt>
                <c:pt idx="227">
                  <c:v>9.6299150000000004</c:v>
                </c:pt>
                <c:pt idx="228">
                  <c:v>9.6199159999999999</c:v>
                </c:pt>
                <c:pt idx="229">
                  <c:v>9.6099160000000001</c:v>
                </c:pt>
                <c:pt idx="230">
                  <c:v>9.37392</c:v>
                </c:pt>
                <c:pt idx="231">
                  <c:v>9.3639200000000002</c:v>
                </c:pt>
                <c:pt idx="232">
                  <c:v>9.3539200000000005</c:v>
                </c:pt>
                <c:pt idx="233">
                  <c:v>9.1179240000000004</c:v>
                </c:pt>
                <c:pt idx="234">
                  <c:v>9.1079240000000006</c:v>
                </c:pt>
                <c:pt idx="235">
                  <c:v>9.0979240000000008</c:v>
                </c:pt>
                <c:pt idx="236">
                  <c:v>9.0779250000000005</c:v>
                </c:pt>
                <c:pt idx="237">
                  <c:v>8.8574289999999998</c:v>
                </c:pt>
                <c:pt idx="238">
                  <c:v>8.8324300000000004</c:v>
                </c:pt>
                <c:pt idx="239">
                  <c:v>8.8199299999999994</c:v>
                </c:pt>
                <c:pt idx="240">
                  <c:v>8.8074309999999993</c:v>
                </c:pt>
                <c:pt idx="241">
                  <c:v>8.7824310000000008</c:v>
                </c:pt>
                <c:pt idx="242">
                  <c:v>8.5129400000000004</c:v>
                </c:pt>
                <c:pt idx="243">
                  <c:v>8.4829410000000003</c:v>
                </c:pt>
                <c:pt idx="244">
                  <c:v>8.4679420000000007</c:v>
                </c:pt>
                <c:pt idx="245">
                  <c:v>8.4529420000000002</c:v>
                </c:pt>
                <c:pt idx="246">
                  <c:v>8.190868</c:v>
                </c:pt>
                <c:pt idx="247">
                  <c:v>8.1608689999999999</c:v>
                </c:pt>
                <c:pt idx="248">
                  <c:v>7.8987959999999999</c:v>
                </c:pt>
                <c:pt idx="249">
                  <c:v>7.8687969999999998</c:v>
                </c:pt>
                <c:pt idx="250">
                  <c:v>7.6067229999999997</c:v>
                </c:pt>
                <c:pt idx="251">
                  <c:v>7.5767239999999996</c:v>
                </c:pt>
                <c:pt idx="252">
                  <c:v>7.3146500000000003</c:v>
                </c:pt>
                <c:pt idx="253">
                  <c:v>7.2846520000000003</c:v>
                </c:pt>
                <c:pt idx="254">
                  <c:v>7.2322519999999999</c:v>
                </c:pt>
                <c:pt idx="255">
                  <c:v>7.2172530000000004</c:v>
                </c:pt>
                <c:pt idx="256">
                  <c:v>7.2096119999999999</c:v>
                </c:pt>
                <c:pt idx="257">
                  <c:v>7.1946130000000004</c:v>
                </c:pt>
                <c:pt idx="258">
                  <c:v>6.8085069999999996</c:v>
                </c:pt>
                <c:pt idx="259">
                  <c:v>6.7243919999999999</c:v>
                </c:pt>
                <c:pt idx="260">
                  <c:v>6.7165650000000001</c:v>
                </c:pt>
                <c:pt idx="261">
                  <c:v>6.6773800000000003</c:v>
                </c:pt>
                <c:pt idx="262">
                  <c:v>6.5925549999999999</c:v>
                </c:pt>
                <c:pt idx="263">
                  <c:v>6.5775550000000003</c:v>
                </c:pt>
                <c:pt idx="264">
                  <c:v>6.3131490000000001</c:v>
                </c:pt>
                <c:pt idx="265">
                  <c:v>6.2940319999999996</c:v>
                </c:pt>
                <c:pt idx="266">
                  <c:v>5.9977119999999999</c:v>
                </c:pt>
                <c:pt idx="267">
                  <c:v>5.9881539999999998</c:v>
                </c:pt>
                <c:pt idx="268">
                  <c:v>5.9881539999999998</c:v>
                </c:pt>
                <c:pt idx="269">
                  <c:v>5.9785950000000003</c:v>
                </c:pt>
                <c:pt idx="270">
                  <c:v>5.9728599999999998</c:v>
                </c:pt>
                <c:pt idx="271">
                  <c:v>5.9671250000000002</c:v>
                </c:pt>
                <c:pt idx="272">
                  <c:v>5.9613889999999996</c:v>
                </c:pt>
                <c:pt idx="273">
                  <c:v>5.6822759999999999</c:v>
                </c:pt>
                <c:pt idx="274">
                  <c:v>5.6631580000000001</c:v>
                </c:pt>
                <c:pt idx="275">
                  <c:v>5.3349270000000004</c:v>
                </c:pt>
                <c:pt idx="276">
                  <c:v>5.3116919999999999</c:v>
                </c:pt>
                <c:pt idx="277">
                  <c:v>4.9196400000000002</c:v>
                </c:pt>
                <c:pt idx="278">
                  <c:v>4.8922879999999997</c:v>
                </c:pt>
                <c:pt idx="279">
                  <c:v>4.4683279999999996</c:v>
                </c:pt>
                <c:pt idx="280">
                  <c:v>4.4546520000000003</c:v>
                </c:pt>
                <c:pt idx="281">
                  <c:v>4.4546520000000003</c:v>
                </c:pt>
                <c:pt idx="282">
                  <c:v>4.4409749999999999</c:v>
                </c:pt>
                <c:pt idx="283">
                  <c:v>4.4327699999999997</c:v>
                </c:pt>
                <c:pt idx="284">
                  <c:v>4.4245640000000002</c:v>
                </c:pt>
                <c:pt idx="285">
                  <c:v>4.4163579999999998</c:v>
                </c:pt>
                <c:pt idx="286">
                  <c:v>4.0170159999999999</c:v>
                </c:pt>
                <c:pt idx="287">
                  <c:v>3.9896630000000002</c:v>
                </c:pt>
                <c:pt idx="288">
                  <c:v>3.533798</c:v>
                </c:pt>
                <c:pt idx="289">
                  <c:v>3.533798</c:v>
                </c:pt>
                <c:pt idx="290">
                  <c:v>3.5308869999999999</c:v>
                </c:pt>
                <c:pt idx="291">
                  <c:v>3.0750220000000001</c:v>
                </c:pt>
                <c:pt idx="292">
                  <c:v>3.0476700000000001</c:v>
                </c:pt>
                <c:pt idx="293">
                  <c:v>2.62371</c:v>
                </c:pt>
                <c:pt idx="294">
                  <c:v>2.6100340000000002</c:v>
                </c:pt>
                <c:pt idx="295">
                  <c:v>2.6100340000000002</c:v>
                </c:pt>
                <c:pt idx="296">
                  <c:v>2.5963579999999999</c:v>
                </c:pt>
                <c:pt idx="297">
                  <c:v>2.588152</c:v>
                </c:pt>
                <c:pt idx="298">
                  <c:v>2.5799460000000001</c:v>
                </c:pt>
                <c:pt idx="299">
                  <c:v>2.5717400000000001</c:v>
                </c:pt>
                <c:pt idx="300">
                  <c:v>2.1723979999999998</c:v>
                </c:pt>
                <c:pt idx="301">
                  <c:v>2.1450450000000001</c:v>
                </c:pt>
                <c:pt idx="302">
                  <c:v>1.7529939999999999</c:v>
                </c:pt>
                <c:pt idx="303">
                  <c:v>1.729759</c:v>
                </c:pt>
                <c:pt idx="304">
                  <c:v>1.401527</c:v>
                </c:pt>
                <c:pt idx="305">
                  <c:v>1.3824099999999999</c:v>
                </c:pt>
                <c:pt idx="306">
                  <c:v>1.08609</c:v>
                </c:pt>
                <c:pt idx="307">
                  <c:v>1.076532</c:v>
                </c:pt>
                <c:pt idx="308">
                  <c:v>1.076532</c:v>
                </c:pt>
                <c:pt idx="309">
                  <c:v>1.0669729999999999</c:v>
                </c:pt>
                <c:pt idx="310">
                  <c:v>1.0612379999999999</c:v>
                </c:pt>
                <c:pt idx="311">
                  <c:v>1.0555019999999999</c:v>
                </c:pt>
                <c:pt idx="312">
                  <c:v>1.0497669999999999</c:v>
                </c:pt>
                <c:pt idx="313">
                  <c:v>0.77065300000000003</c:v>
                </c:pt>
                <c:pt idx="314">
                  <c:v>0.75153599999999998</c:v>
                </c:pt>
                <c:pt idx="315">
                  <c:v>0.48713000000000001</c:v>
                </c:pt>
                <c:pt idx="316">
                  <c:v>0.47351799999999999</c:v>
                </c:pt>
                <c:pt idx="317">
                  <c:v>0.39852100000000001</c:v>
                </c:pt>
                <c:pt idx="318">
                  <c:v>0.39102100000000001</c:v>
                </c:pt>
                <c:pt idx="319">
                  <c:v>0.38352199999999997</c:v>
                </c:pt>
                <c:pt idx="320">
                  <c:v>0.37602200000000002</c:v>
                </c:pt>
                <c:pt idx="321">
                  <c:v>0.36852200000000002</c:v>
                </c:pt>
                <c:pt idx="322">
                  <c:v>0.36102200000000001</c:v>
                </c:pt>
                <c:pt idx="323">
                  <c:v>5.9591999999999999E-2</c:v>
                </c:pt>
                <c:pt idx="324">
                  <c:v>5.4189000000000001E-2</c:v>
                </c:pt>
                <c:pt idx="325">
                  <c:v>4.8786000000000003E-2</c:v>
                </c:pt>
                <c:pt idx="326">
                  <c:v>4.1286000000000003E-2</c:v>
                </c:pt>
                <c:pt idx="327">
                  <c:v>3.1892999999999998E-2</c:v>
                </c:pt>
                <c:pt idx="328">
                  <c:v>2.2499000000000002E-2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582400"/>
        <c:axId val="150721664"/>
      </c:scatterChart>
      <c:valAx>
        <c:axId val="150582400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50721664"/>
        <c:crosses val="autoZero"/>
        <c:crossBetween val="midCat"/>
      </c:valAx>
      <c:valAx>
        <c:axId val="15072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58240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F15D1DB-5E89-426D-A09B-9701111CE68D}" type="datetimeFigureOut">
              <a:rPr lang="zh-CN" altLang="en-US"/>
              <a:pPr>
                <a:defRPr/>
              </a:pPr>
              <a:t>2015/10/23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C378AC4-E809-49E0-9407-2EC9A0FA52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697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23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5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3825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8022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4591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521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2015/10/23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519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83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8875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814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6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319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6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03959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1807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06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729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844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964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2145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7170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5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1457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0406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4230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9994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828B5038-0FDA-4E6D-B368-E934EBD12C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A935A642-70FB-4714-A7F1-FAC98E65E0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3038" y="915988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</a:t>
            </a:r>
            <a:b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</a:b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Lattice </a:t>
            </a:r>
            <a:endParaRPr lang="en-US" altLang="zh-C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27088" y="3716338"/>
            <a:ext cx="77057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Feng    WANG Dou   XIAO Ming   GAO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Jie</a:t>
            </a: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GENG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Huiping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XU Gang  DUAN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Zhe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BAI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BIAN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Tianjinan</a:t>
            </a: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Key Laboratory of Particle Acceleration Physics and Technology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 of High Energy Physics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Chinese Academy of Sciences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2015.10.23</a:t>
            </a:r>
            <a:endParaRPr lang="zh-CN" altLang="en-US" sz="12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68269"/>
              </p:ext>
            </p:extLst>
          </p:nvPr>
        </p:nvGraphicFramePr>
        <p:xfrm>
          <a:off x="323528" y="4365104"/>
          <a:ext cx="8568952" cy="216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98" y="1211610"/>
            <a:ext cx="3856902" cy="301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 </a:t>
            </a:r>
            <a:r>
              <a:rPr lang="en-US" altLang="zh-CN" dirty="0">
                <a:solidFill>
                  <a:srgbClr val="0033CC"/>
                </a:solidFill>
              </a:rPr>
              <a:t>Version </a:t>
            </a:r>
            <a:r>
              <a:rPr lang="en-US" altLang="zh-CN" dirty="0" smtClean="0">
                <a:solidFill>
                  <a:srgbClr val="0033CC"/>
                </a:solidFill>
              </a:rPr>
              <a:t>0.3 + FFS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8338"/>
            <a:ext cx="3902074" cy="272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2694" y="2118896"/>
            <a:ext cx="1550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L=340m</a:t>
            </a:r>
          </a:p>
          <a:p>
            <a:r>
              <a:rPr lang="en-US" altLang="zh-CN" dirty="0" smtClean="0"/>
              <a:t>L*=1.5m</a:t>
            </a:r>
          </a:p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=0.03m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=0.8m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9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 </a:t>
            </a:r>
            <a:r>
              <a:rPr lang="en-US" altLang="zh-CN" dirty="0">
                <a:solidFill>
                  <a:srgbClr val="0033CC"/>
                </a:solidFill>
              </a:rPr>
              <a:t>Version </a:t>
            </a:r>
            <a:r>
              <a:rPr lang="en-US" altLang="zh-CN" dirty="0" smtClean="0">
                <a:solidFill>
                  <a:srgbClr val="0033CC"/>
                </a:solidFill>
              </a:rPr>
              <a:t>0.3 + FFS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2"/>
            <a:ext cx="4468688" cy="33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52736"/>
            <a:ext cx="4354430" cy="334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759726"/>
              </p:ext>
            </p:extLst>
          </p:nvPr>
        </p:nvGraphicFramePr>
        <p:xfrm>
          <a:off x="0" y="4401914"/>
          <a:ext cx="9144000" cy="245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88972" y="558935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?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sufeng\Desktop\图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3166">
            <a:off x="326794" y="2472876"/>
            <a:ext cx="8570913" cy="2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107504" y="3717032"/>
            <a:ext cx="8208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835696" y="995812"/>
            <a:ext cx="0" cy="272122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7092280" y="3717032"/>
            <a:ext cx="0" cy="136061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5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sufeng\Desktop\图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1441">
            <a:off x="29951" y="1892365"/>
            <a:ext cx="387096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3" descr="C:\Users\sufeng\Desktop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8624">
            <a:off x="3968563" y="3415524"/>
            <a:ext cx="3883152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107504" y="3717032"/>
            <a:ext cx="8208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11560" y="2162063"/>
            <a:ext cx="0" cy="155496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164288" y="3717031"/>
            <a:ext cx="0" cy="155496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0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4474"/>
            <a:ext cx="4778301" cy="388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Survey  &amp; Dynamic Aperture </a:t>
            </a: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Version 0.3 +FFS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306896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DA?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8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4" name="TextBox 106"/>
          <p:cNvSpPr txBox="1">
            <a:spLocks noChangeArrowheads="1"/>
          </p:cNvSpPr>
          <p:nvPr/>
        </p:nvSpPr>
        <p:spPr bwMode="auto">
          <a:xfrm>
            <a:off x="422675" y="5241542"/>
            <a:ext cx="5391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/>
              <a:t>For CEPC 120GeV beam: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dirty="0"/>
              <a:t>Max. deflection per separator is </a:t>
            </a:r>
            <a:r>
              <a:rPr lang="en-US" altLang="zh-CN" b="1" dirty="0">
                <a:solidFill>
                  <a:srgbClr val="FF0000"/>
                </a:solidFill>
              </a:rPr>
              <a:t>66μrad</a:t>
            </a:r>
            <a:r>
              <a:rPr lang="en-US" altLang="zh-CN" dirty="0"/>
              <a:t>.</a:t>
            </a:r>
          </a:p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Using Dipole after </a:t>
            </a:r>
            <a:r>
              <a:rPr lang="en-US" altLang="zh-CN" b="1" dirty="0" err="1">
                <a:solidFill>
                  <a:srgbClr val="FF0000"/>
                </a:solidFill>
              </a:rPr>
              <a:t>seperator</a:t>
            </a:r>
            <a:r>
              <a:rPr lang="en-US" altLang="zh-CN" b="1" dirty="0">
                <a:solidFill>
                  <a:srgbClr val="FF0000"/>
                </a:solidFill>
              </a:rPr>
              <a:t> to acquire 15 </a:t>
            </a:r>
            <a:r>
              <a:rPr lang="en-US" altLang="zh-CN" b="1" dirty="0" err="1">
                <a:solidFill>
                  <a:srgbClr val="FF0000"/>
                </a:solidFill>
              </a:rPr>
              <a:t>mrad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6493" y="579438"/>
            <a:ext cx="8403463" cy="5586029"/>
            <a:chOff x="326493" y="579438"/>
            <a:chExt cx="8403463" cy="5586029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066800" y="579438"/>
              <a:ext cx="7162800" cy="563562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</a:p>
          </p:txBody>
        </p:sp>
        <p:cxnSp>
          <p:nvCxnSpPr>
            <p:cNvPr id="85" name="直接连接符 84"/>
            <p:cNvCxnSpPr>
              <a:endCxn id="151" idx="2"/>
            </p:cNvCxnSpPr>
            <p:nvPr/>
          </p:nvCxnSpPr>
          <p:spPr bwMode="auto">
            <a:xfrm flipH="1" flipV="1">
              <a:off x="6874005" y="2813432"/>
              <a:ext cx="563879" cy="4280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 bwMode="auto">
            <a:xfrm flipH="1">
              <a:off x="4607503" y="2779160"/>
              <a:ext cx="830869" cy="5286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24" idx="4"/>
              <a:endCxn id="39946" idx="0"/>
            </p:cNvCxnSpPr>
            <p:nvPr/>
          </p:nvCxnSpPr>
          <p:spPr bwMode="auto">
            <a:xfrm flipH="1">
              <a:off x="3811273" y="3308686"/>
              <a:ext cx="789324" cy="5249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 bwMode="auto">
            <a:xfrm flipH="1" flipV="1">
              <a:off x="1720566" y="3409945"/>
              <a:ext cx="679517" cy="4158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endCxn id="60" idx="1"/>
            </p:cNvCxnSpPr>
            <p:nvPr/>
          </p:nvCxnSpPr>
          <p:spPr bwMode="auto">
            <a:xfrm flipV="1">
              <a:off x="536981" y="3327537"/>
              <a:ext cx="138362" cy="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stCxn id="132" idx="1"/>
              <a:endCxn id="82" idx="3"/>
            </p:cNvCxnSpPr>
            <p:nvPr/>
          </p:nvCxnSpPr>
          <p:spPr bwMode="auto">
            <a:xfrm flipV="1">
              <a:off x="2039588" y="2723653"/>
              <a:ext cx="393141" cy="280144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endCxn id="24" idx="3"/>
            </p:cNvCxnSpPr>
            <p:nvPr/>
          </p:nvCxnSpPr>
          <p:spPr bwMode="auto">
            <a:xfrm>
              <a:off x="3842509" y="2729436"/>
              <a:ext cx="747194" cy="57561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24" idx="4"/>
            </p:cNvCxnSpPr>
            <p:nvPr/>
          </p:nvCxnSpPr>
          <p:spPr bwMode="auto">
            <a:xfrm>
              <a:off x="4601129" y="3308686"/>
              <a:ext cx="733120" cy="51238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endCxn id="182" idx="1"/>
            </p:cNvCxnSpPr>
            <p:nvPr/>
          </p:nvCxnSpPr>
          <p:spPr bwMode="auto">
            <a:xfrm flipV="1">
              <a:off x="6804248" y="3649829"/>
              <a:ext cx="281269" cy="21360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>
              <a:off x="8418645" y="3312421"/>
              <a:ext cx="311311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 bwMode="auto">
            <a:xfrm>
              <a:off x="748834" y="3211007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4585191" y="3283838"/>
              <a:ext cx="30812" cy="24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5" name="直接连接符 24"/>
            <p:cNvCxnSpPr>
              <a:endCxn id="105" idx="1"/>
            </p:cNvCxnSpPr>
            <p:nvPr/>
          </p:nvCxnSpPr>
          <p:spPr bwMode="auto">
            <a:xfrm flipV="1">
              <a:off x="1074876" y="3310760"/>
              <a:ext cx="7040490" cy="3701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 bwMode="auto">
            <a:xfrm>
              <a:off x="4585191" y="2298474"/>
              <a:ext cx="30812" cy="206663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66" name="TextBox 55"/>
            <p:cNvSpPr txBox="1">
              <a:spLocks noChangeArrowheads="1"/>
            </p:cNvSpPr>
            <p:nvPr/>
          </p:nvSpPr>
          <p:spPr bwMode="auto">
            <a:xfrm>
              <a:off x="1519395" y="2729436"/>
              <a:ext cx="320873" cy="1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B1</a:t>
              </a:r>
              <a:endParaRPr lang="zh-CN" altLang="en-US" b="1" dirty="0"/>
            </a:p>
          </p:txBody>
        </p:sp>
        <p:sp>
          <p:nvSpPr>
            <p:cNvPr id="39967" name="TextBox 56"/>
            <p:cNvSpPr txBox="1">
              <a:spLocks noChangeArrowheads="1"/>
            </p:cNvSpPr>
            <p:nvPr/>
          </p:nvSpPr>
          <p:spPr bwMode="auto">
            <a:xfrm>
              <a:off x="2236158" y="2003817"/>
              <a:ext cx="5799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B2</a:t>
              </a:r>
              <a:endParaRPr lang="zh-CN" altLang="en-US" b="1" dirty="0"/>
            </a:p>
          </p:txBody>
        </p:sp>
        <p:sp>
          <p:nvSpPr>
            <p:cNvPr id="39968" name="TextBox 57"/>
            <p:cNvSpPr txBox="1">
              <a:spLocks noChangeArrowheads="1"/>
            </p:cNvSpPr>
            <p:nvPr/>
          </p:nvSpPr>
          <p:spPr bwMode="auto">
            <a:xfrm>
              <a:off x="3573310" y="2037309"/>
              <a:ext cx="320873" cy="199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B3</a:t>
              </a:r>
              <a:endParaRPr lang="zh-CN" altLang="en-US" b="1" dirty="0"/>
            </a:p>
          </p:txBody>
        </p:sp>
        <p:sp>
          <p:nvSpPr>
            <p:cNvPr id="39969" name="TextBox 58"/>
            <p:cNvSpPr txBox="1">
              <a:spLocks noChangeArrowheads="1"/>
            </p:cNvSpPr>
            <p:nvPr/>
          </p:nvSpPr>
          <p:spPr bwMode="auto">
            <a:xfrm>
              <a:off x="5220072" y="4234447"/>
              <a:ext cx="320873" cy="1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B4</a:t>
              </a:r>
              <a:endParaRPr lang="zh-CN" altLang="en-US" b="1" dirty="0"/>
            </a:p>
          </p:txBody>
        </p:sp>
        <p:sp>
          <p:nvSpPr>
            <p:cNvPr id="39970" name="TextBox 59"/>
            <p:cNvSpPr txBox="1">
              <a:spLocks noChangeArrowheads="1"/>
            </p:cNvSpPr>
            <p:nvPr/>
          </p:nvSpPr>
          <p:spPr bwMode="auto">
            <a:xfrm>
              <a:off x="7348816" y="3536565"/>
              <a:ext cx="320873" cy="1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B6</a:t>
              </a:r>
              <a:endParaRPr lang="zh-CN" altLang="en-US" b="1"/>
            </a:p>
          </p:txBody>
        </p:sp>
        <p:sp>
          <p:nvSpPr>
            <p:cNvPr id="39973" name="TextBox 82"/>
            <p:cNvSpPr txBox="1">
              <a:spLocks noChangeArrowheads="1"/>
            </p:cNvSpPr>
            <p:nvPr/>
          </p:nvSpPr>
          <p:spPr bwMode="auto">
            <a:xfrm>
              <a:off x="3540085" y="3269911"/>
              <a:ext cx="523808" cy="16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15mrad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4" name="TextBox 101"/>
            <p:cNvSpPr txBox="1">
              <a:spLocks noChangeArrowheads="1"/>
            </p:cNvSpPr>
            <p:nvPr/>
          </p:nvSpPr>
          <p:spPr bwMode="auto">
            <a:xfrm>
              <a:off x="4994251" y="3059346"/>
              <a:ext cx="22604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Full crossing angle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30mrad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7" name="TextBox 99"/>
            <p:cNvSpPr txBox="1">
              <a:spLocks noChangeArrowheads="1"/>
            </p:cNvSpPr>
            <p:nvPr/>
          </p:nvSpPr>
          <p:spPr bwMode="auto">
            <a:xfrm>
              <a:off x="326493" y="4365104"/>
              <a:ext cx="1236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err="1" smtClean="0">
                  <a:solidFill>
                    <a:srgbClr val="7030A0"/>
                  </a:solidFill>
                </a:rPr>
                <a:t>seperator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01" name="上箭头 100"/>
            <p:cNvSpPr/>
            <p:nvPr/>
          </p:nvSpPr>
          <p:spPr>
            <a:xfrm>
              <a:off x="816524" y="3531072"/>
              <a:ext cx="45719" cy="93385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92" name="TextBox 59"/>
            <p:cNvSpPr txBox="1">
              <a:spLocks noChangeArrowheads="1"/>
            </p:cNvSpPr>
            <p:nvPr/>
          </p:nvSpPr>
          <p:spPr bwMode="auto">
            <a:xfrm>
              <a:off x="6583271" y="4265281"/>
              <a:ext cx="320873" cy="1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B5</a:t>
              </a:r>
              <a:endParaRPr lang="zh-CN" altLang="en-US" b="1" dirty="0"/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675343" y="3211007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970261" y="3211007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1052113" y="3208865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>
              <a:stCxn id="14" idx="3"/>
              <a:endCxn id="76" idx="1"/>
            </p:cNvCxnSpPr>
            <p:nvPr/>
          </p:nvCxnSpPr>
          <p:spPr>
            <a:xfrm>
              <a:off x="779433" y="3327537"/>
              <a:ext cx="190828" cy="1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stCxn id="77" idx="3"/>
              <a:endCxn id="127" idx="1"/>
            </p:cNvCxnSpPr>
            <p:nvPr/>
          </p:nvCxnSpPr>
          <p:spPr bwMode="auto">
            <a:xfrm flipV="1">
              <a:off x="1082712" y="3261198"/>
              <a:ext cx="514800" cy="6419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 flipV="1">
              <a:off x="1082713" y="3328066"/>
              <a:ext cx="624348" cy="583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矩形 104"/>
            <p:cNvSpPr/>
            <p:nvPr/>
          </p:nvSpPr>
          <p:spPr bwMode="auto">
            <a:xfrm>
              <a:off x="8115366" y="3194230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8041875" y="3194230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8336794" y="3194231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8418645" y="3192089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3"/>
              <a:endCxn id="108" idx="1"/>
            </p:cNvCxnSpPr>
            <p:nvPr/>
          </p:nvCxnSpPr>
          <p:spPr>
            <a:xfrm>
              <a:off x="8145966" y="3310760"/>
              <a:ext cx="190828" cy="1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>
              <a:stCxn id="177" idx="1"/>
            </p:cNvCxnSpPr>
            <p:nvPr/>
          </p:nvCxnSpPr>
          <p:spPr bwMode="auto">
            <a:xfrm flipV="1">
              <a:off x="7553096" y="3318113"/>
              <a:ext cx="492837" cy="8489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 bwMode="auto">
            <a:xfrm flipH="1" flipV="1">
              <a:off x="7437883" y="3235360"/>
              <a:ext cx="624348" cy="583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46"/>
            <p:cNvSpPr txBox="1">
              <a:spLocks noChangeArrowheads="1"/>
            </p:cNvSpPr>
            <p:nvPr/>
          </p:nvSpPr>
          <p:spPr bwMode="auto">
            <a:xfrm>
              <a:off x="7332367" y="5103638"/>
              <a:ext cx="1147455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Version 0.4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err="1" smtClean="0">
                  <a:latin typeface="Times New Roman" pitchFamily="18" charset="0"/>
                  <a:cs typeface="Times New Roman" pitchFamily="18" charset="0"/>
                </a:rPr>
                <a:t>sufeng</a:t>
              </a:r>
              <a:endParaRPr lang="en-US" altLang="zh-CN" sz="1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2015.10.21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直接连接符 115"/>
            <p:cNvCxnSpPr/>
            <p:nvPr/>
          </p:nvCxnSpPr>
          <p:spPr bwMode="auto">
            <a:xfrm>
              <a:off x="653031" y="3444067"/>
              <a:ext cx="0" cy="92103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>
              <a:off x="664187" y="4207510"/>
              <a:ext cx="392100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432729" y="426528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2000.6m</a:t>
              </a:r>
              <a:endParaRPr lang="zh-CN" alt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22675" y="1775287"/>
              <a:ext cx="11336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</a:rPr>
                <a:t>16</a:t>
              </a:r>
            </a:p>
            <a:p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</a:rPr>
                <a:t>62.5urad</a:t>
              </a:r>
            </a:p>
            <a:p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</a:rPr>
                <a:t>4.5m</a:t>
              </a:r>
              <a:endParaRPr lang="zh-CN" alt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27538" y="3582309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IP</a:t>
              </a:r>
              <a:endPara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9951" name="组合 39950"/>
            <p:cNvGrpSpPr/>
            <p:nvPr/>
          </p:nvGrpSpPr>
          <p:grpSpPr>
            <a:xfrm>
              <a:off x="2427978" y="2320922"/>
              <a:ext cx="1405063" cy="511552"/>
              <a:chOff x="2427978" y="2320922"/>
              <a:chExt cx="1405063" cy="511552"/>
            </a:xfrm>
          </p:grpSpPr>
          <p:cxnSp>
            <p:nvCxnSpPr>
              <p:cNvPr id="8" name="直接连接符 7"/>
              <p:cNvCxnSpPr/>
              <p:nvPr/>
            </p:nvCxnSpPr>
            <p:spPr bwMode="auto">
              <a:xfrm>
                <a:off x="3054188" y="2431794"/>
                <a:ext cx="159878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 15"/>
              <p:cNvSpPr/>
              <p:nvPr/>
            </p:nvSpPr>
            <p:spPr bwMode="auto">
              <a:xfrm rot="20070805">
                <a:off x="2636566" y="2433371"/>
                <a:ext cx="53770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 rot="20358377">
                <a:off x="2728097" y="2397259"/>
                <a:ext cx="48343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2924161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3008469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 rot="19343285" flipH="1">
                <a:off x="2427978" y="259317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 rot="19438739" flipH="1">
                <a:off x="2498841" y="2537038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30" name="直接连接符 29"/>
              <p:cNvCxnSpPr>
                <a:stCxn id="83" idx="1"/>
                <a:endCxn id="16" idx="1"/>
              </p:cNvCxnSpPr>
              <p:nvPr/>
            </p:nvCxnSpPr>
            <p:spPr>
              <a:xfrm flipV="1">
                <a:off x="2540189" y="2561470"/>
                <a:ext cx="98993" cy="7865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>
                <a:stCxn id="17" idx="3"/>
                <a:endCxn id="79" idx="1"/>
              </p:cNvCxnSpPr>
              <p:nvPr/>
            </p:nvCxnSpPr>
            <p:spPr>
              <a:xfrm flipV="1">
                <a:off x="2774881" y="2437452"/>
                <a:ext cx="149280" cy="6779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矩形 99"/>
              <p:cNvSpPr/>
              <p:nvPr/>
            </p:nvSpPr>
            <p:spPr bwMode="auto">
              <a:xfrm flipH="1">
                <a:off x="3168347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 flipH="1">
                <a:off x="3252655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 rot="1894675">
                <a:off x="3706268" y="2548129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 rot="1921615">
                <a:off x="3787322" y="2599414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" name="矩形 116"/>
              <p:cNvSpPr/>
              <p:nvPr/>
            </p:nvSpPr>
            <p:spPr bwMode="auto">
              <a:xfrm rot="1058343" flipH="1">
                <a:off x="3452248" y="2405895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 bwMode="auto">
              <a:xfrm rot="1153797" flipH="1">
                <a:off x="3550538" y="2444940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23" name="直接连接符 122"/>
              <p:cNvCxnSpPr>
                <a:endCxn id="117" idx="3"/>
              </p:cNvCxnSpPr>
              <p:nvPr/>
            </p:nvCxnSpPr>
            <p:spPr>
              <a:xfrm>
                <a:off x="3295989" y="2438344"/>
                <a:ext cx="157334" cy="771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直接连接符 124"/>
            <p:cNvCxnSpPr>
              <a:endCxn id="113" idx="1"/>
            </p:cNvCxnSpPr>
            <p:nvPr/>
          </p:nvCxnSpPr>
          <p:spPr>
            <a:xfrm>
              <a:off x="3586987" y="2568226"/>
              <a:ext cx="122666" cy="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54" name="组合 39953"/>
            <p:cNvGrpSpPr/>
            <p:nvPr/>
          </p:nvGrpSpPr>
          <p:grpSpPr>
            <a:xfrm>
              <a:off x="1596399" y="2900710"/>
              <a:ext cx="447560" cy="451826"/>
              <a:chOff x="1596399" y="2900710"/>
              <a:chExt cx="447560" cy="451826"/>
            </a:xfrm>
          </p:grpSpPr>
          <p:sp>
            <p:nvSpPr>
              <p:cNvPr id="127" name="矩形 126"/>
              <p:cNvSpPr/>
              <p:nvPr/>
            </p:nvSpPr>
            <p:spPr bwMode="auto">
              <a:xfrm rot="20522886">
                <a:off x="1596399" y="3155767"/>
                <a:ext cx="45719" cy="196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8" name="矩形 127"/>
              <p:cNvSpPr/>
              <p:nvPr/>
            </p:nvSpPr>
            <p:spPr bwMode="auto">
              <a:xfrm rot="20526523">
                <a:off x="1680127" y="3121792"/>
                <a:ext cx="45719" cy="2065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9" name="矩形 128"/>
              <p:cNvSpPr/>
              <p:nvPr/>
            </p:nvSpPr>
            <p:spPr bwMode="auto">
              <a:xfrm rot="20033517">
                <a:off x="1777807" y="3069504"/>
                <a:ext cx="45719" cy="2190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 bwMode="auto">
              <a:xfrm rot="19929732">
                <a:off x="1848653" y="3026197"/>
                <a:ext cx="45719" cy="2142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1" name="矩形 130"/>
              <p:cNvSpPr/>
              <p:nvPr/>
            </p:nvSpPr>
            <p:spPr bwMode="auto">
              <a:xfrm rot="19343285" flipH="1">
                <a:off x="1935760" y="2954088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2" name="矩形 131"/>
              <p:cNvSpPr/>
              <p:nvPr/>
            </p:nvSpPr>
            <p:spPr bwMode="auto">
              <a:xfrm rot="19438739" flipH="1">
                <a:off x="1998240" y="2900710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40" name="直接连接符 139"/>
              <p:cNvCxnSpPr>
                <a:endCxn id="129" idx="1"/>
              </p:cNvCxnSpPr>
              <p:nvPr/>
            </p:nvCxnSpPr>
            <p:spPr>
              <a:xfrm flipV="1">
                <a:off x="1707061" y="3189092"/>
                <a:ext cx="73079" cy="373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1894208" y="3084569"/>
                <a:ext cx="39873" cy="460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46" name="弧形 39945"/>
            <p:cNvSpPr/>
            <p:nvPr/>
          </p:nvSpPr>
          <p:spPr>
            <a:xfrm rot="8091985">
              <a:off x="2099319" y="2078337"/>
              <a:ext cx="1964963" cy="2058464"/>
            </a:xfrm>
            <a:prstGeom prst="arc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弧形 150"/>
            <p:cNvSpPr/>
            <p:nvPr/>
          </p:nvSpPr>
          <p:spPr>
            <a:xfrm rot="19069129">
              <a:off x="5136465" y="2497839"/>
              <a:ext cx="2063021" cy="2135850"/>
            </a:xfrm>
            <a:prstGeom prst="arc">
              <a:avLst>
                <a:gd name="adj1" fmla="val 16200000"/>
                <a:gd name="adj2" fmla="val 21321761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5" name="组合 154"/>
            <p:cNvGrpSpPr/>
            <p:nvPr/>
          </p:nvGrpSpPr>
          <p:grpSpPr>
            <a:xfrm rot="10800000">
              <a:off x="5339269" y="3722895"/>
              <a:ext cx="1442538" cy="511552"/>
              <a:chOff x="2390503" y="2320922"/>
              <a:chExt cx="1442538" cy="511552"/>
            </a:xfrm>
          </p:grpSpPr>
          <p:cxnSp>
            <p:nvCxnSpPr>
              <p:cNvPr id="156" name="直接连接符 155"/>
              <p:cNvCxnSpPr/>
              <p:nvPr/>
            </p:nvCxnSpPr>
            <p:spPr bwMode="auto">
              <a:xfrm>
                <a:off x="3054188" y="2431794"/>
                <a:ext cx="159878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矩形 156"/>
              <p:cNvSpPr/>
              <p:nvPr/>
            </p:nvSpPr>
            <p:spPr bwMode="auto">
              <a:xfrm rot="20070805">
                <a:off x="2636566" y="2433371"/>
                <a:ext cx="53770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 rot="20358377">
                <a:off x="2728097" y="2397259"/>
                <a:ext cx="48343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2924161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3008469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 rot="19343285" flipH="1">
                <a:off x="2390503" y="257540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 rot="19438739" flipH="1">
                <a:off x="2461366" y="2519268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63" name="直接连接符 162"/>
              <p:cNvCxnSpPr>
                <a:stCxn id="162" idx="1"/>
                <a:endCxn id="157" idx="1"/>
              </p:cNvCxnSpPr>
              <p:nvPr/>
            </p:nvCxnSpPr>
            <p:spPr>
              <a:xfrm rot="10800000" flipH="1">
                <a:off x="2502714" y="2561470"/>
                <a:ext cx="136468" cy="6088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>
                <a:stCxn id="158" idx="3"/>
                <a:endCxn id="159" idx="1"/>
              </p:cNvCxnSpPr>
              <p:nvPr/>
            </p:nvCxnSpPr>
            <p:spPr>
              <a:xfrm flipV="1">
                <a:off x="2774881" y="2437452"/>
                <a:ext cx="149280" cy="6779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矩形 164"/>
              <p:cNvSpPr/>
              <p:nvPr/>
            </p:nvSpPr>
            <p:spPr bwMode="auto">
              <a:xfrm flipH="1">
                <a:off x="3168347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 flipH="1">
                <a:off x="3252655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 rot="1894675">
                <a:off x="3706268" y="2548129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 rot="1921615">
                <a:off x="3787322" y="2599414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 rot="1058343" flipH="1">
                <a:off x="3452248" y="2405895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 rot="1153797" flipH="1">
                <a:off x="3550538" y="2444940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71" name="直接连接符 170"/>
              <p:cNvCxnSpPr>
                <a:endCxn id="169" idx="3"/>
              </p:cNvCxnSpPr>
              <p:nvPr/>
            </p:nvCxnSpPr>
            <p:spPr>
              <a:xfrm>
                <a:off x="3295989" y="2438344"/>
                <a:ext cx="157334" cy="771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3" name="直接连接符 172"/>
            <p:cNvCxnSpPr>
              <a:stCxn id="170" idx="1"/>
            </p:cNvCxnSpPr>
            <p:nvPr/>
          </p:nvCxnSpPr>
          <p:spPr>
            <a:xfrm flipH="1" flipV="1">
              <a:off x="5460281" y="3910693"/>
              <a:ext cx="117047" cy="756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组合 175"/>
            <p:cNvGrpSpPr/>
            <p:nvPr/>
          </p:nvGrpSpPr>
          <p:grpSpPr>
            <a:xfrm rot="10800000">
              <a:off x="7081147" y="3311665"/>
              <a:ext cx="473062" cy="440131"/>
              <a:chOff x="1596399" y="2912405"/>
              <a:chExt cx="473062" cy="440131"/>
            </a:xfrm>
          </p:grpSpPr>
          <p:sp>
            <p:nvSpPr>
              <p:cNvPr id="177" name="矩形 176"/>
              <p:cNvSpPr/>
              <p:nvPr/>
            </p:nvSpPr>
            <p:spPr bwMode="auto">
              <a:xfrm rot="20522886">
                <a:off x="1596399" y="3155767"/>
                <a:ext cx="45719" cy="196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 rot="20526523">
                <a:off x="1680127" y="3121792"/>
                <a:ext cx="45719" cy="2065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 rot="20033517">
                <a:off x="1777807" y="3069504"/>
                <a:ext cx="45719" cy="2190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 rot="19929732">
                <a:off x="1848653" y="3026197"/>
                <a:ext cx="45719" cy="2142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 rot="19343285" flipH="1">
                <a:off x="1946544" y="2963455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2" name="矩形 181"/>
              <p:cNvSpPr/>
              <p:nvPr/>
            </p:nvSpPr>
            <p:spPr bwMode="auto">
              <a:xfrm rot="19438739" flipH="1">
                <a:off x="2023742" y="2912405"/>
                <a:ext cx="45719" cy="2308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83" name="直接连接符 182"/>
              <p:cNvCxnSpPr>
                <a:endCxn id="179" idx="1"/>
              </p:cNvCxnSpPr>
              <p:nvPr/>
            </p:nvCxnSpPr>
            <p:spPr>
              <a:xfrm flipV="1">
                <a:off x="1707061" y="3189092"/>
                <a:ext cx="73079" cy="373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>
                <a:endCxn id="181" idx="3"/>
              </p:cNvCxnSpPr>
              <p:nvPr/>
            </p:nvCxnSpPr>
            <p:spPr>
              <a:xfrm rot="10800000" flipH="1">
                <a:off x="1894207" y="3093936"/>
                <a:ext cx="57088" cy="3663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直接连接符 118"/>
          <p:cNvCxnSpPr/>
          <p:nvPr/>
        </p:nvCxnSpPr>
        <p:spPr bwMode="auto">
          <a:xfrm flipH="1">
            <a:off x="3881822" y="2525915"/>
            <a:ext cx="124481" cy="153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 bwMode="auto">
          <a:xfrm flipH="1">
            <a:off x="4601129" y="3099879"/>
            <a:ext cx="124481" cy="153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929396" y="2596524"/>
            <a:ext cx="757116" cy="5282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36987">
            <a:off x="4021108" y="2656014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462.1m</a:t>
            </a:r>
            <a:endParaRPr lang="zh-CN" altLang="en-US" sz="1200" b="1" dirty="0"/>
          </a:p>
        </p:txBody>
      </p:sp>
      <p:cxnSp>
        <p:nvCxnSpPr>
          <p:cNvPr id="121" name="直接连接符 120"/>
          <p:cNvCxnSpPr/>
          <p:nvPr/>
        </p:nvCxnSpPr>
        <p:spPr bwMode="auto">
          <a:xfrm flipH="1">
            <a:off x="3619502" y="2887798"/>
            <a:ext cx="124481" cy="153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82" idx="2"/>
          </p:cNvCxnSpPr>
          <p:nvPr/>
        </p:nvCxnSpPr>
        <p:spPr bwMode="auto">
          <a:xfrm>
            <a:off x="2521957" y="2802013"/>
            <a:ext cx="154467" cy="20420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624689" y="2904117"/>
            <a:ext cx="1057053" cy="241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2107" y="2687356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614.4m</a:t>
            </a:r>
            <a:endParaRPr lang="zh-CN" altLang="en-US" sz="1200" b="1" dirty="0"/>
          </a:p>
        </p:txBody>
      </p:sp>
      <p:cxnSp>
        <p:nvCxnSpPr>
          <p:cNvPr id="124" name="直接连接符 123"/>
          <p:cNvCxnSpPr/>
          <p:nvPr/>
        </p:nvCxnSpPr>
        <p:spPr bwMode="auto">
          <a:xfrm>
            <a:off x="2089949" y="3070618"/>
            <a:ext cx="154467" cy="20420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2148035" y="2864983"/>
            <a:ext cx="427148" cy="3055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420775">
            <a:off x="2140565" y="2995246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/>
              <a:t>307.2m</a:t>
            </a:r>
            <a:endParaRPr lang="zh-CN" altLang="en-US" sz="11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3708" y="294606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256m</a:t>
            </a:r>
            <a:endParaRPr lang="zh-CN" altLang="en-US" sz="1200" b="1" dirty="0"/>
          </a:p>
        </p:txBody>
      </p:sp>
      <p:cxnSp>
        <p:nvCxnSpPr>
          <p:cNvPr id="38" name="直接箭头连接符 37"/>
          <p:cNvCxnSpPr/>
          <p:nvPr/>
        </p:nvCxnSpPr>
        <p:spPr>
          <a:xfrm>
            <a:off x="3168347" y="3347771"/>
            <a:ext cx="0" cy="7599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21957" y="3593582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8.852m</a:t>
            </a:r>
            <a:endParaRPr lang="zh-CN" alt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59451" y="2902032"/>
            <a:ext cx="772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111.03m</a:t>
            </a:r>
            <a:endParaRPr lang="zh-CN" altLang="en-US" sz="1200" b="1" dirty="0"/>
          </a:p>
        </p:txBody>
      </p:sp>
      <p:sp>
        <p:nvSpPr>
          <p:cNvPr id="126" name="椭圆 125"/>
          <p:cNvSpPr/>
          <p:nvPr/>
        </p:nvSpPr>
        <p:spPr>
          <a:xfrm>
            <a:off x="173014" y="4339183"/>
            <a:ext cx="1332738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7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 in LEP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9449" y="1349106"/>
            <a:ext cx="6120680" cy="5121959"/>
            <a:chOff x="1183872" y="1268760"/>
            <a:chExt cx="6120680" cy="5121959"/>
          </a:xfrm>
        </p:grpSpPr>
        <p:pic>
          <p:nvPicPr>
            <p:cNvPr id="133" name="内容占位符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72" y="1268760"/>
              <a:ext cx="6120680" cy="5121959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5868144" y="1349106"/>
              <a:ext cx="1008112" cy="1927540"/>
              <a:chOff x="5868144" y="1349106"/>
              <a:chExt cx="1008112" cy="1927540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5868144" y="1349106"/>
                <a:ext cx="720080" cy="3517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5868144" y="2492896"/>
                <a:ext cx="1008112" cy="3517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5868144" y="2924944"/>
                <a:ext cx="1008112" cy="3517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5868144" y="1849041"/>
                <a:ext cx="720080" cy="3517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732240" y="2041530"/>
            <a:ext cx="184537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L=4.5m</a:t>
            </a:r>
          </a:p>
          <a:p>
            <a:pPr>
              <a:lnSpc>
                <a:spcPct val="150000"/>
              </a:lnSpc>
            </a:pPr>
            <a:r>
              <a:rPr lang="en-US" altLang="zh-CN" b="1" dirty="0" err="1" smtClean="0"/>
              <a:t>L</a:t>
            </a:r>
            <a:r>
              <a:rPr lang="en-US" altLang="zh-CN" sz="1200" b="1" dirty="0" err="1" smtClean="0"/>
              <a:t>electrode</a:t>
            </a:r>
            <a:r>
              <a:rPr lang="en-US" altLang="zh-CN" b="1" dirty="0" smtClean="0"/>
              <a:t>=4.0m</a:t>
            </a:r>
          </a:p>
          <a:p>
            <a:pPr>
              <a:lnSpc>
                <a:spcPct val="150000"/>
              </a:lnSpc>
            </a:pPr>
            <a:r>
              <a:rPr lang="en-US" altLang="zh-CN" b="1" dirty="0" err="1" smtClean="0"/>
              <a:t>E</a:t>
            </a:r>
            <a:r>
              <a:rPr lang="en-US" altLang="zh-CN" sz="1200" b="1" dirty="0" err="1" smtClean="0"/>
              <a:t>field</a:t>
            </a:r>
            <a:r>
              <a:rPr lang="en-US" altLang="zh-CN" b="1" dirty="0" smtClean="0"/>
              <a:t>=2MV/m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E=55GeV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Angle=145urad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46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5234" name="Picture 2" descr="G:\2SPPC\1my-work\3CEPC-partical-double-ring\0报告\2015.10.23\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6825683" cy="52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5" name="Picture 3" descr="G:\2SPPC\1my-work\3CEPC-partical-double-ring\0报告\2015.10.23\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26" y="1603425"/>
            <a:ext cx="472917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2969"/>
            <a:ext cx="4253257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0" y="1739679"/>
            <a:ext cx="418073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Orbit   (DR_RING_e1) </a:t>
            </a:r>
            <a:r>
              <a:rPr lang="en-US" altLang="zh-CN" dirty="0" smtClean="0">
                <a:solidFill>
                  <a:srgbClr val="0033CC"/>
                </a:solidFill>
              </a:rPr>
              <a:t> Version0.4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971600" y="1632969"/>
            <a:ext cx="288032" cy="427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22811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Electrostatic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Seperator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03848" y="1628800"/>
            <a:ext cx="288032" cy="427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148064" y="1700808"/>
            <a:ext cx="288032" cy="427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68344" y="1700808"/>
            <a:ext cx="288032" cy="427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85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 &amp; Dipole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5229200"/>
            <a:ext cx="1794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Seperator</a:t>
            </a:r>
            <a:r>
              <a:rPr lang="en-US" altLang="zh-CN" dirty="0" smtClean="0"/>
              <a:t> :  </a:t>
            </a:r>
          </a:p>
          <a:p>
            <a:r>
              <a:rPr lang="en-US" altLang="zh-CN" dirty="0" smtClean="0"/>
              <a:t>n=16</a:t>
            </a:r>
          </a:p>
          <a:p>
            <a:r>
              <a:rPr lang="en-US" altLang="zh-CN" dirty="0" smtClean="0"/>
              <a:t>L=4.5m   </a:t>
            </a:r>
          </a:p>
          <a:p>
            <a:r>
              <a:rPr lang="en-US" altLang="zh-CN" dirty="0" smtClean="0"/>
              <a:t>angle=62.5urad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5229200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Dipole:</a:t>
            </a:r>
          </a:p>
          <a:p>
            <a:r>
              <a:rPr lang="en-US" altLang="zh-CN" dirty="0"/>
              <a:t>n</a:t>
            </a:r>
            <a:r>
              <a:rPr lang="en-US" altLang="zh-CN" dirty="0" smtClean="0"/>
              <a:t>=16</a:t>
            </a:r>
          </a:p>
          <a:p>
            <a:r>
              <a:rPr lang="en-US" altLang="zh-CN" dirty="0" smtClean="0"/>
              <a:t>L=4.5m</a:t>
            </a:r>
          </a:p>
          <a:p>
            <a:r>
              <a:rPr lang="en-US" altLang="zh-CN" dirty="0" smtClean="0"/>
              <a:t>angle=62.5urad</a:t>
            </a:r>
            <a:endParaRPr lang="zh-CN" altLang="en-US" dirty="0"/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4334"/>
            <a:ext cx="4625576" cy="375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19" y="1306679"/>
            <a:ext cx="4654281" cy="365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6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755576" y="2307323"/>
            <a:ext cx="7705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>
                <a:solidFill>
                  <a:srgbClr val="0033CC"/>
                </a:solidFill>
                <a:latin typeface="Arial" pitchFamily="34" charset="0"/>
              </a:rPr>
              <a:t>Layout</a:t>
            </a:r>
          </a:p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>
                <a:solidFill>
                  <a:srgbClr val="0033CC"/>
                </a:solidFill>
                <a:latin typeface="Arial" pitchFamily="34" charset="0"/>
              </a:rPr>
              <a:t>Orbit</a:t>
            </a:r>
          </a:p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 smtClean="0">
                <a:solidFill>
                  <a:srgbClr val="0033CC"/>
                </a:solidFill>
                <a:latin typeface="Arial" pitchFamily="34" charset="0"/>
              </a:rPr>
              <a:t>Parameter</a:t>
            </a:r>
          </a:p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 smtClean="0">
                <a:solidFill>
                  <a:srgbClr val="0033CC"/>
                </a:solidFill>
                <a:latin typeface="Arial" pitchFamily="34" charset="0"/>
              </a:rPr>
              <a:t>Next </a:t>
            </a:r>
            <a:r>
              <a:rPr lang="en-US" altLang="zh-CN" sz="2400" b="1" dirty="0">
                <a:solidFill>
                  <a:srgbClr val="0033CC"/>
                </a:solidFill>
                <a:latin typeface="Arial" pitchFamily="34" charset="0"/>
              </a:rPr>
              <a:t>to do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 &amp; Dipole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5229200"/>
            <a:ext cx="1794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Seperator</a:t>
            </a:r>
            <a:r>
              <a:rPr lang="en-US" altLang="zh-CN" dirty="0" smtClean="0"/>
              <a:t> :  </a:t>
            </a:r>
          </a:p>
          <a:p>
            <a:r>
              <a:rPr lang="en-US" altLang="zh-CN" dirty="0" smtClean="0"/>
              <a:t>n=16</a:t>
            </a:r>
          </a:p>
          <a:p>
            <a:r>
              <a:rPr lang="en-US" altLang="zh-CN" dirty="0" smtClean="0"/>
              <a:t>L=4.5m   </a:t>
            </a:r>
          </a:p>
          <a:p>
            <a:r>
              <a:rPr lang="en-US" altLang="zh-CN" dirty="0" smtClean="0"/>
              <a:t>angle=62.5urad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5229200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Dipole:</a:t>
            </a:r>
          </a:p>
          <a:p>
            <a:r>
              <a:rPr lang="en-US" altLang="zh-CN" dirty="0"/>
              <a:t>n</a:t>
            </a:r>
            <a:r>
              <a:rPr lang="en-US" altLang="zh-CN" dirty="0" smtClean="0"/>
              <a:t>=16</a:t>
            </a:r>
          </a:p>
          <a:p>
            <a:r>
              <a:rPr lang="en-US" altLang="zh-CN" dirty="0" smtClean="0"/>
              <a:t>L=4.5m</a:t>
            </a:r>
          </a:p>
          <a:p>
            <a:r>
              <a:rPr lang="en-US" altLang="zh-CN" dirty="0" smtClean="0"/>
              <a:t>angle=62.5urad</a:t>
            </a:r>
            <a:endParaRPr lang="zh-CN" alt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246925" cy="32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2" y="1455812"/>
            <a:ext cx="4067199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0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G:\2SPPC\1my-work\3CEPC-partical-double-ring\0报告\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950708" cy="478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</a:t>
            </a:r>
            <a:endParaRPr lang="en-US" altLang="zh-CN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G:\2SPPC\1my-work\3CEPC-partical-double-ring\0报告\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06" y="1383655"/>
            <a:ext cx="4395194" cy="50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3" descr="G:\2SPPC\1my-work\3CEPC-partical-double-ring\0报告\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" y="1691805"/>
            <a:ext cx="4614410" cy="470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</a:t>
            </a:r>
            <a:endParaRPr lang="en-US" altLang="zh-CN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3186" name="Picture 2" descr="G:\2SPPC\1my-work\3CEPC-partical-double-ring\0报告\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4" y="1628800"/>
            <a:ext cx="8755063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7" name="Picture 3" descr="G:\2SPPC\1my-work\3CEPC-partical-double-ring\0报告\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9" y="4012282"/>
            <a:ext cx="86328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916832"/>
            <a:ext cx="740779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存在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的问题：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Electrostatic </a:t>
            </a:r>
            <a:r>
              <a:rPr lang="en-US" altLang="zh-CN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Separator</a:t>
            </a:r>
            <a:r>
              <a:rPr lang="zh-CN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的特点，参数指标和性能进一步调研</a:t>
            </a:r>
            <a:endParaRPr lang="en-US" altLang="zh-CN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</a:t>
            </a:r>
            <a:r>
              <a:rPr lang="zh-CN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安装</a:t>
            </a:r>
            <a:endParaRPr lang="en-US" altLang="zh-CN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</a:t>
            </a:r>
            <a:endParaRPr lang="en-US" altLang="zh-CN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色散</a:t>
            </a:r>
            <a:endParaRPr lang="en-US" altLang="zh-CN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59832" y="620688"/>
            <a:ext cx="2948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 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Next </a:t>
            </a:r>
            <a:r>
              <a:rPr lang="en-US" altLang="zh-CN" sz="4000" b="1" dirty="0">
                <a:solidFill>
                  <a:srgbClr val="0033CC"/>
                </a:solidFill>
              </a:rPr>
              <a:t>to 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do </a:t>
            </a:r>
            <a:endParaRPr lang="zh-CN" altLang="en-US" sz="3200" b="1" dirty="0"/>
          </a:p>
        </p:txBody>
      </p:sp>
      <p:sp>
        <p:nvSpPr>
          <p:cNvPr id="27" name="矩形 26"/>
          <p:cNvSpPr/>
          <p:nvPr/>
        </p:nvSpPr>
        <p:spPr>
          <a:xfrm>
            <a:off x="1099562" y="2276872"/>
            <a:ext cx="7707962" cy="293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Electrostatic </a:t>
            </a: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Separator </a:t>
            </a:r>
            <a:r>
              <a:rPr lang="zh-CN" altLang="en-US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调研，安装，匹配</a:t>
            </a:r>
            <a:endParaRPr lang="en-US" altLang="zh-CN" sz="2400" b="1" dirty="0" smtClean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400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</a:t>
            </a: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zh-CN" altLang="en-US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FFS</a:t>
            </a:r>
            <a:r>
              <a:rPr lang="zh-CN" altLang="en-US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2400" b="1" dirty="0" smtClean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Aperture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</a:t>
            </a:r>
            <a:endParaRPr lang="en-US" altLang="zh-CN" sz="2400" b="1" dirty="0" smtClean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4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92072"/>
            <a:ext cx="7886700" cy="528168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 smtClean="0"/>
              <a:t>[</a:t>
            </a:r>
            <a:r>
              <a:rPr lang="en-US" altLang="zh-CN" sz="1800" dirty="0"/>
              <a:t>1] CEPC-SPPC Preliminary Conceptual Design Report, The CEPC-SPPC Study Group, IHEP-CEPC-DR-2015-01.</a:t>
            </a:r>
            <a:endParaRPr lang="zh-CN" altLang="zh-CN" sz="1800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/>
              <a:t>[2] J. Gao, IHEP-AC-Note-2013-012</a:t>
            </a:r>
            <a:r>
              <a:rPr lang="en-US" altLang="zh-CN" sz="1800" dirty="0" smtClean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/>
              <a:t>[3]Xiao Ming et al, </a:t>
            </a:r>
            <a:r>
              <a:rPr lang="en-US" altLang="zh-CN" sz="1800" dirty="0" err="1" smtClean="0"/>
              <a:t>CEPC_bunch_train</a:t>
            </a:r>
            <a:r>
              <a:rPr lang="en-US" altLang="zh-CN" sz="1800" dirty="0"/>
              <a:t> _ </a:t>
            </a:r>
            <a:r>
              <a:rPr lang="en-US" altLang="zh-CN" sz="1800" dirty="0" smtClean="0"/>
              <a:t>2015-8-28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 smtClean="0"/>
              <a:t>[4]</a:t>
            </a:r>
            <a:r>
              <a:rPr lang="en-US" altLang="zh-CN" sz="1800" dirty="0" err="1" smtClean="0"/>
              <a:t>Oridy</a:t>
            </a:r>
            <a:r>
              <a:rPr lang="en-US" altLang="zh-CN" sz="1800" dirty="0" smtClean="0"/>
              <a:t>, FCC-ee_150917</a:t>
            </a:r>
          </a:p>
          <a:p>
            <a:pPr marL="0" indent="0">
              <a:buNone/>
            </a:pPr>
            <a:r>
              <a:rPr lang="en-US" altLang="zh-CN" sz="1800" dirty="0" smtClean="0"/>
              <a:t>[5]</a:t>
            </a:r>
            <a:r>
              <a:rPr lang="en-US" altLang="zh-CN" sz="1800" dirty="0"/>
              <a:t> P. </a:t>
            </a:r>
            <a:r>
              <a:rPr lang="en-US" altLang="zh-CN" sz="1800" dirty="0" smtClean="0"/>
              <a:t>Raimondi, Status </a:t>
            </a:r>
            <a:r>
              <a:rPr lang="en-US" altLang="zh-CN" sz="1800" dirty="0"/>
              <a:t>on </a:t>
            </a:r>
            <a:r>
              <a:rPr lang="en-US" altLang="zh-CN" sz="1800" dirty="0" err="1"/>
              <a:t>SuperB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effort, La </a:t>
            </a:r>
            <a:r>
              <a:rPr lang="en-US" altLang="zh-CN" sz="1800" dirty="0" err="1"/>
              <a:t>Thuile</a:t>
            </a:r>
            <a:r>
              <a:rPr lang="en-US" altLang="zh-CN" sz="1800" dirty="0"/>
              <a:t>, March 11, </a:t>
            </a:r>
            <a:r>
              <a:rPr lang="en-US" altLang="zh-CN" sz="1800" dirty="0" smtClean="0"/>
              <a:t>2006</a:t>
            </a:r>
            <a:endParaRPr lang="zh-CN" altLang="zh-CN" sz="18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 smtClean="0"/>
              <a:t>[6]W. </a:t>
            </a:r>
            <a:r>
              <a:rPr lang="en-US" altLang="zh-CN" sz="1800" dirty="0" err="1" smtClean="0"/>
              <a:t>Kalbreier</a:t>
            </a:r>
            <a:r>
              <a:rPr lang="en-US" altLang="zh-CN" sz="1800" dirty="0" smtClean="0"/>
              <a:t>, et al, “Layout, design and construction of the electrostatic separation system of the LEP </a:t>
            </a:r>
            <a:r>
              <a:rPr lang="en-US" altLang="zh-CN" sz="1800" dirty="0" err="1" smtClean="0"/>
              <a:t>e+e</a:t>
            </a:r>
            <a:r>
              <a:rPr lang="en-US" altLang="zh-CN" sz="1800" dirty="0" smtClean="0"/>
              <a:t>- collider”, CERN, Geneva, Switzerland.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 smtClean="0"/>
              <a:t>[7] </a:t>
            </a:r>
            <a:r>
              <a:rPr lang="en-US" altLang="zh-CN" sz="1800" dirty="0"/>
              <a:t>R. </a:t>
            </a:r>
            <a:r>
              <a:rPr lang="en-US" altLang="zh-CN" sz="1800" dirty="0" smtClean="0"/>
              <a:t>Martin, et al, “Status </a:t>
            </a:r>
            <a:r>
              <a:rPr lang="en-US" altLang="zh-CN" sz="1800" dirty="0"/>
              <a:t>of the FCC-</a:t>
            </a:r>
            <a:r>
              <a:rPr lang="en-US" altLang="zh-CN" sz="1800" dirty="0" err="1"/>
              <a:t>ee</a:t>
            </a:r>
            <a:r>
              <a:rPr lang="en-US" altLang="zh-CN" sz="1800" dirty="0"/>
              <a:t> interaction region </a:t>
            </a:r>
            <a:r>
              <a:rPr lang="en-US" altLang="zh-CN" sz="1800" dirty="0" smtClean="0"/>
              <a:t>design”, </a:t>
            </a:r>
            <a:r>
              <a:rPr lang="en-US" altLang="zh-CN" sz="1800" dirty="0"/>
              <a:t>HF2014 Workshop, Beijing, </a:t>
            </a:r>
            <a:r>
              <a:rPr lang="en-US" altLang="zh-CN" sz="1800" dirty="0" smtClean="0"/>
              <a:t>China, 9-12 </a:t>
            </a:r>
            <a:r>
              <a:rPr lang="en-US" altLang="zh-CN" sz="1800" dirty="0"/>
              <a:t>October, </a:t>
            </a:r>
            <a:r>
              <a:rPr lang="en-US" altLang="zh-CN" sz="1800" dirty="0" smtClean="0"/>
              <a:t>2014</a:t>
            </a:r>
            <a:endParaRPr lang="zh-CN" altLang="en-US" sz="1800" dirty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1000" y="6548648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2500" y="476672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6254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40963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 </a:t>
            </a:r>
            <a:r>
              <a:rPr lang="en-US" altLang="zh-CN" dirty="0">
                <a:solidFill>
                  <a:srgbClr val="0033CC"/>
                </a:solidFill>
              </a:rPr>
              <a:t>Version </a:t>
            </a:r>
            <a:r>
              <a:rPr lang="en-US" altLang="zh-CN" dirty="0" smtClean="0">
                <a:solidFill>
                  <a:srgbClr val="0033CC"/>
                </a:solidFill>
              </a:rPr>
              <a:t>0.3 + FFS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274990"/>
              </p:ext>
            </p:extLst>
          </p:nvPr>
        </p:nvGraphicFramePr>
        <p:xfrm>
          <a:off x="219708" y="4581128"/>
          <a:ext cx="8856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4332"/>
            <a:ext cx="3888432" cy="302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43000"/>
            <a:ext cx="3969362" cy="309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186"/>
          <p:cNvGrpSpPr>
            <a:grpSpLocks/>
          </p:cNvGrpSpPr>
          <p:nvPr/>
        </p:nvGrpSpPr>
        <p:grpSpPr bwMode="auto">
          <a:xfrm>
            <a:off x="328613" y="568325"/>
            <a:ext cx="8707437" cy="6192838"/>
            <a:chOff x="328620" y="568485"/>
            <a:chExt cx="8707876" cy="6193305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066844" y="568485"/>
              <a:ext cx="7163161" cy="563605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893798" y="3429376"/>
              <a:ext cx="8142698" cy="17464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481475" y="5965560"/>
              <a:ext cx="99257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2015.10.12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4764319" y="1132090"/>
              <a:ext cx="0" cy="53105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4003964" y="5657259"/>
              <a:ext cx="1507807" cy="26101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cxnSp>
          <p:nvCxnSpPr>
            <p:cNvPr id="93" name="直接连接符 92"/>
            <p:cNvCxnSpPr/>
            <p:nvPr/>
          </p:nvCxnSpPr>
          <p:spPr>
            <a:xfrm flipH="1">
              <a:off x="2427401" y="3235686"/>
              <a:ext cx="14288" cy="50962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7112349" y="3167419"/>
              <a:ext cx="0" cy="50486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113" idx="0"/>
              <a:endCxn id="114" idx="2"/>
            </p:cNvCxnSpPr>
            <p:nvPr/>
          </p:nvCxnSpPr>
          <p:spPr>
            <a:xfrm flipH="1">
              <a:off x="2810007" y="1825880"/>
              <a:ext cx="322279" cy="37309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6" idx="2"/>
              <a:endCxn id="107" idx="0"/>
            </p:cNvCxnSpPr>
            <p:nvPr/>
          </p:nvCxnSpPr>
          <p:spPr>
            <a:xfrm flipH="1">
              <a:off x="6497956" y="4891574"/>
              <a:ext cx="236549" cy="3492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endCxn id="105" idx="0"/>
            </p:cNvCxnSpPr>
            <p:nvPr/>
          </p:nvCxnSpPr>
          <p:spPr>
            <a:xfrm>
              <a:off x="6359836" y="1802066"/>
              <a:ext cx="285764" cy="36356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2667125" y="4786791"/>
              <a:ext cx="276239" cy="42389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>
            <a:xfrm>
              <a:off x="2960828" y="1306729"/>
              <a:ext cx="4178511" cy="450725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5" name="弧形 104"/>
            <p:cNvSpPr/>
            <p:nvPr/>
          </p:nvSpPr>
          <p:spPr>
            <a:xfrm rot="2398003">
              <a:off x="2876685" y="1408336"/>
              <a:ext cx="4178511" cy="4507252"/>
            </a:xfrm>
            <a:prstGeom prst="arc">
              <a:avLst>
                <a:gd name="adj1" fmla="val 16701529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6" name="弧形 105"/>
            <p:cNvSpPr/>
            <p:nvPr/>
          </p:nvSpPr>
          <p:spPr>
            <a:xfrm rot="4695820">
              <a:off x="2764710" y="1544133"/>
              <a:ext cx="4178615" cy="4507140"/>
            </a:xfrm>
            <a:prstGeom prst="arc">
              <a:avLst>
                <a:gd name="adj1" fmla="val 16701529"/>
                <a:gd name="adj2" fmla="val 18714553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弧形 106"/>
            <p:cNvSpPr/>
            <p:nvPr/>
          </p:nvSpPr>
          <p:spPr>
            <a:xfrm rot="7552111">
              <a:off x="2795667" y="1417918"/>
              <a:ext cx="4178615" cy="4508727"/>
            </a:xfrm>
            <a:prstGeom prst="arc">
              <a:avLst>
                <a:gd name="adj1" fmla="val 16701529"/>
                <a:gd name="adj2" fmla="val 18446647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9" name="弧形 108"/>
            <p:cNvSpPr/>
            <p:nvPr/>
          </p:nvSpPr>
          <p:spPr>
            <a:xfrm rot="10550204">
              <a:off x="2279755" y="1306729"/>
              <a:ext cx="4178511" cy="450725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" name="弧形 111"/>
            <p:cNvSpPr/>
            <p:nvPr/>
          </p:nvSpPr>
          <p:spPr>
            <a:xfrm rot="13919276">
              <a:off x="2528954" y="1419506"/>
              <a:ext cx="4178615" cy="4508727"/>
            </a:xfrm>
            <a:prstGeom prst="arc">
              <a:avLst>
                <a:gd name="adj1" fmla="val 16701529"/>
                <a:gd name="adj2" fmla="val 18389834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3" name="弧形 112"/>
            <p:cNvSpPr/>
            <p:nvPr/>
          </p:nvSpPr>
          <p:spPr>
            <a:xfrm rot="18585938">
              <a:off x="2524984" y="1252011"/>
              <a:ext cx="4199255" cy="4476976"/>
            </a:xfrm>
            <a:prstGeom prst="arc">
              <a:avLst>
                <a:gd name="adj1" fmla="val 16701529"/>
                <a:gd name="adj2" fmla="val 18256151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4" name="弧形 113"/>
            <p:cNvSpPr/>
            <p:nvPr/>
          </p:nvSpPr>
          <p:spPr>
            <a:xfrm rot="15817787">
              <a:off x="2583724" y="1083725"/>
              <a:ext cx="4200842" cy="4475388"/>
            </a:xfrm>
            <a:prstGeom prst="arc">
              <a:avLst>
                <a:gd name="adj1" fmla="val 16701529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317203" y="1700808"/>
              <a:ext cx="1008393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89376" y="5109165"/>
              <a:ext cx="1156207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IP3_ee</a:t>
              </a:r>
            </a:p>
          </p:txBody>
        </p:sp>
        <p:sp>
          <p:nvSpPr>
            <p:cNvPr id="28696" name="TextBox 123"/>
            <p:cNvSpPr txBox="1">
              <a:spLocks noChangeArrowheads="1"/>
            </p:cNvSpPr>
            <p:nvPr/>
          </p:nvSpPr>
          <p:spPr bwMode="auto">
            <a:xfrm>
              <a:off x="5821024" y="3261797"/>
              <a:ext cx="109193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IP2_pp</a:t>
              </a:r>
            </a:p>
          </p:txBody>
        </p:sp>
        <p:sp>
          <p:nvSpPr>
            <p:cNvPr id="28697" name="TextBox 124"/>
            <p:cNvSpPr txBox="1">
              <a:spLocks noChangeArrowheads="1"/>
            </p:cNvSpPr>
            <p:nvPr/>
          </p:nvSpPr>
          <p:spPr bwMode="auto">
            <a:xfrm>
              <a:off x="2671604" y="3253065"/>
              <a:ext cx="1056117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IP4_pp</a:t>
              </a:r>
            </a:p>
          </p:txBody>
        </p:sp>
        <p:cxnSp>
          <p:nvCxnSpPr>
            <p:cNvPr id="127" name="直接连接符 126"/>
            <p:cNvCxnSpPr>
              <a:stCxn id="113" idx="2"/>
            </p:cNvCxnSpPr>
            <p:nvPr/>
          </p:nvCxnSpPr>
          <p:spPr>
            <a:xfrm>
              <a:off x="4021331" y="1382934"/>
              <a:ext cx="36514" cy="103830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485080" y="1378171"/>
              <a:ext cx="15876" cy="104306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>
              <a:off x="4057845" y="2348207"/>
              <a:ext cx="144311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397785" y="2420888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3Km</a:t>
              </a:r>
              <a:endParaRPr lang="zh-CN" altLang="en-US" b="1"/>
            </a:p>
          </p:txBody>
        </p:sp>
        <p:sp>
          <p:nvSpPr>
            <p:cNvPr id="28702" name="TextBox 134"/>
            <p:cNvSpPr txBox="1">
              <a:spLocks noChangeArrowheads="1"/>
            </p:cNvSpPr>
            <p:nvPr/>
          </p:nvSpPr>
          <p:spPr bwMode="auto">
            <a:xfrm>
              <a:off x="6735069" y="1802364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560136" y="2889854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1/2RF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219721" y="2788692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1/2RF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239732" y="3678024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1/2RF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6" name="TextBox 138"/>
            <p:cNvSpPr txBox="1">
              <a:spLocks noChangeArrowheads="1"/>
            </p:cNvSpPr>
            <p:nvPr/>
          </p:nvSpPr>
          <p:spPr bwMode="auto">
            <a:xfrm>
              <a:off x="2332444" y="1596064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7" name="TextBox 139"/>
            <p:cNvSpPr txBox="1">
              <a:spLocks noChangeArrowheads="1"/>
            </p:cNvSpPr>
            <p:nvPr/>
          </p:nvSpPr>
          <p:spPr bwMode="auto">
            <a:xfrm>
              <a:off x="2172529" y="5026303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8" name="TextBox 140"/>
            <p:cNvSpPr txBox="1">
              <a:spLocks noChangeArrowheads="1"/>
            </p:cNvSpPr>
            <p:nvPr/>
          </p:nvSpPr>
          <p:spPr bwMode="auto">
            <a:xfrm>
              <a:off x="6735068" y="5053630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556038" y="3662085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1/2RF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328620" y="5053630"/>
              <a:ext cx="2871042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3Km</a:t>
              </a:r>
              <a:endParaRPr lang="zh-CN" alt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4Straights, 849.6m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4Long ARC, 120*FODO, 5852.8m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4Short ARC,  100*FODO, 4908.8m</a:t>
              </a: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4011027" y="1245130"/>
              <a:ext cx="1507807" cy="261013"/>
              <a:chOff x="245000" y="3411438"/>
              <a:chExt cx="7979351" cy="1282948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440299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91879" y="2452214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464121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1" y="3440824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393705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440824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247196" y="4095076"/>
                <a:ext cx="445277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658868" y="3416167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408361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endCxn id="170" idx="4"/>
              </p:cNvCxnSpPr>
              <p:nvPr/>
            </p:nvCxnSpPr>
            <p:spPr bwMode="auto">
              <a:xfrm>
                <a:off x="3296942" y="3416167"/>
                <a:ext cx="932570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170" idx="4"/>
              </p:cNvCxnSpPr>
              <p:nvPr/>
            </p:nvCxnSpPr>
            <p:spPr bwMode="auto">
              <a:xfrm>
                <a:off x="4229513" y="4071668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680347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071668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087275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58304" y="4293096"/>
              <a:ext cx="15119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C=54710.4m</a:t>
              </a:r>
              <a:endParaRPr lang="zh-CN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" y="16793"/>
            <a:ext cx="3055986" cy="229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6" y="58381"/>
            <a:ext cx="2970592" cy="22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2269109"/>
            <a:ext cx="3126179" cy="234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6" y="2430302"/>
            <a:ext cx="2919811" cy="218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14" y="16794"/>
            <a:ext cx="2983385" cy="225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509120"/>
            <a:ext cx="3114795" cy="23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57" y="2430302"/>
            <a:ext cx="2931942" cy="219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335" y="4545733"/>
            <a:ext cx="3108722" cy="233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19" y="4545734"/>
            <a:ext cx="3065094" cy="229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3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4" name="TextBox 106"/>
          <p:cNvSpPr txBox="1">
            <a:spLocks noChangeArrowheads="1"/>
          </p:cNvSpPr>
          <p:nvPr/>
        </p:nvSpPr>
        <p:spPr bwMode="auto">
          <a:xfrm>
            <a:off x="422675" y="5241542"/>
            <a:ext cx="5391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/>
              <a:t>For CEPC 120GeV beam: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dirty="0"/>
              <a:t>Max. deflection per separator is </a:t>
            </a:r>
            <a:r>
              <a:rPr lang="en-US" altLang="zh-CN" b="1" dirty="0">
                <a:solidFill>
                  <a:srgbClr val="FF0000"/>
                </a:solidFill>
              </a:rPr>
              <a:t>66μrad</a:t>
            </a:r>
            <a:r>
              <a:rPr lang="en-US" altLang="zh-CN" dirty="0"/>
              <a:t>.</a:t>
            </a:r>
          </a:p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Using Dipole after </a:t>
            </a:r>
            <a:r>
              <a:rPr lang="en-US" altLang="zh-CN" b="1" dirty="0" err="1">
                <a:solidFill>
                  <a:srgbClr val="FF0000"/>
                </a:solidFill>
              </a:rPr>
              <a:t>seperator</a:t>
            </a:r>
            <a:r>
              <a:rPr lang="en-US" altLang="zh-CN" b="1" dirty="0">
                <a:solidFill>
                  <a:srgbClr val="FF0000"/>
                </a:solidFill>
              </a:rPr>
              <a:t> to acquire 15 </a:t>
            </a:r>
            <a:r>
              <a:rPr lang="en-US" altLang="zh-CN" b="1" dirty="0" err="1">
                <a:solidFill>
                  <a:srgbClr val="FF0000"/>
                </a:solidFill>
              </a:rPr>
              <a:t>mrad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6493" y="579438"/>
            <a:ext cx="8403463" cy="5586029"/>
            <a:chOff x="326493" y="579438"/>
            <a:chExt cx="8403463" cy="5586029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066800" y="579438"/>
              <a:ext cx="7162800" cy="563562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</a:p>
          </p:txBody>
        </p:sp>
        <p:cxnSp>
          <p:nvCxnSpPr>
            <p:cNvPr id="85" name="直接连接符 84"/>
            <p:cNvCxnSpPr>
              <a:endCxn id="151" idx="2"/>
            </p:cNvCxnSpPr>
            <p:nvPr/>
          </p:nvCxnSpPr>
          <p:spPr bwMode="auto">
            <a:xfrm flipH="1" flipV="1">
              <a:off x="6874005" y="2813432"/>
              <a:ext cx="563879" cy="4280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151" idx="0"/>
            </p:cNvCxnSpPr>
            <p:nvPr/>
          </p:nvCxnSpPr>
          <p:spPr bwMode="auto">
            <a:xfrm flipH="1">
              <a:off x="4607504" y="2774405"/>
              <a:ext cx="843384" cy="5334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24" idx="4"/>
              <a:endCxn id="39946" idx="0"/>
            </p:cNvCxnSpPr>
            <p:nvPr/>
          </p:nvCxnSpPr>
          <p:spPr bwMode="auto">
            <a:xfrm flipH="1">
              <a:off x="3811273" y="3308686"/>
              <a:ext cx="789324" cy="5249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 bwMode="auto">
            <a:xfrm flipH="1" flipV="1">
              <a:off x="1720566" y="3409945"/>
              <a:ext cx="679517" cy="4158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endCxn id="60" idx="1"/>
            </p:cNvCxnSpPr>
            <p:nvPr/>
          </p:nvCxnSpPr>
          <p:spPr bwMode="auto">
            <a:xfrm flipV="1">
              <a:off x="536981" y="3327537"/>
              <a:ext cx="138362" cy="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stCxn id="132" idx="1"/>
              <a:endCxn id="82" idx="3"/>
            </p:cNvCxnSpPr>
            <p:nvPr/>
          </p:nvCxnSpPr>
          <p:spPr bwMode="auto">
            <a:xfrm flipV="1">
              <a:off x="2039588" y="2723653"/>
              <a:ext cx="393141" cy="280144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endCxn id="24" idx="3"/>
            </p:cNvCxnSpPr>
            <p:nvPr/>
          </p:nvCxnSpPr>
          <p:spPr bwMode="auto">
            <a:xfrm>
              <a:off x="3842509" y="2729436"/>
              <a:ext cx="747194" cy="57561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24" idx="4"/>
            </p:cNvCxnSpPr>
            <p:nvPr/>
          </p:nvCxnSpPr>
          <p:spPr bwMode="auto">
            <a:xfrm>
              <a:off x="4601129" y="3308686"/>
              <a:ext cx="733120" cy="51238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endCxn id="182" idx="1"/>
            </p:cNvCxnSpPr>
            <p:nvPr/>
          </p:nvCxnSpPr>
          <p:spPr bwMode="auto">
            <a:xfrm flipV="1">
              <a:off x="6804248" y="3649829"/>
              <a:ext cx="281269" cy="21360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>
              <a:off x="8418645" y="3312421"/>
              <a:ext cx="311311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 bwMode="auto">
            <a:xfrm>
              <a:off x="748834" y="3211007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4585191" y="3283838"/>
              <a:ext cx="30812" cy="24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5" name="直接连接符 24"/>
            <p:cNvCxnSpPr>
              <a:endCxn id="105" idx="1"/>
            </p:cNvCxnSpPr>
            <p:nvPr/>
          </p:nvCxnSpPr>
          <p:spPr bwMode="auto">
            <a:xfrm flipV="1">
              <a:off x="1074876" y="3310760"/>
              <a:ext cx="7040490" cy="3701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 bwMode="auto">
            <a:xfrm>
              <a:off x="4585191" y="2298474"/>
              <a:ext cx="30812" cy="206663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66" name="TextBox 55"/>
            <p:cNvSpPr txBox="1">
              <a:spLocks noChangeArrowheads="1"/>
            </p:cNvSpPr>
            <p:nvPr/>
          </p:nvSpPr>
          <p:spPr bwMode="auto">
            <a:xfrm>
              <a:off x="1519395" y="2729436"/>
              <a:ext cx="320873" cy="1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B1</a:t>
              </a:r>
              <a:endParaRPr lang="zh-CN" altLang="en-US" b="1" dirty="0"/>
            </a:p>
          </p:txBody>
        </p:sp>
        <p:sp>
          <p:nvSpPr>
            <p:cNvPr id="39967" name="TextBox 56"/>
            <p:cNvSpPr txBox="1">
              <a:spLocks noChangeArrowheads="1"/>
            </p:cNvSpPr>
            <p:nvPr/>
          </p:nvSpPr>
          <p:spPr bwMode="auto">
            <a:xfrm>
              <a:off x="2236158" y="2003817"/>
              <a:ext cx="5799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B2</a:t>
              </a:r>
              <a:endParaRPr lang="zh-CN" altLang="en-US" b="1" dirty="0"/>
            </a:p>
          </p:txBody>
        </p:sp>
        <p:sp>
          <p:nvSpPr>
            <p:cNvPr id="39968" name="TextBox 57"/>
            <p:cNvSpPr txBox="1">
              <a:spLocks noChangeArrowheads="1"/>
            </p:cNvSpPr>
            <p:nvPr/>
          </p:nvSpPr>
          <p:spPr bwMode="auto">
            <a:xfrm>
              <a:off x="3573310" y="2037309"/>
              <a:ext cx="320873" cy="199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B3</a:t>
              </a:r>
              <a:endParaRPr lang="zh-CN" altLang="en-US" b="1" dirty="0"/>
            </a:p>
          </p:txBody>
        </p:sp>
        <p:sp>
          <p:nvSpPr>
            <p:cNvPr id="39969" name="TextBox 58"/>
            <p:cNvSpPr txBox="1">
              <a:spLocks noChangeArrowheads="1"/>
            </p:cNvSpPr>
            <p:nvPr/>
          </p:nvSpPr>
          <p:spPr bwMode="auto">
            <a:xfrm>
              <a:off x="5220072" y="4234447"/>
              <a:ext cx="320873" cy="1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B4</a:t>
              </a:r>
              <a:endParaRPr lang="zh-CN" altLang="en-US" b="1" dirty="0"/>
            </a:p>
          </p:txBody>
        </p:sp>
        <p:sp>
          <p:nvSpPr>
            <p:cNvPr id="39970" name="TextBox 59"/>
            <p:cNvSpPr txBox="1">
              <a:spLocks noChangeArrowheads="1"/>
            </p:cNvSpPr>
            <p:nvPr/>
          </p:nvSpPr>
          <p:spPr bwMode="auto">
            <a:xfrm>
              <a:off x="7348816" y="3536565"/>
              <a:ext cx="320873" cy="1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B6</a:t>
              </a:r>
              <a:endParaRPr lang="zh-CN" altLang="en-US" b="1"/>
            </a:p>
          </p:txBody>
        </p:sp>
        <p:sp>
          <p:nvSpPr>
            <p:cNvPr id="39973" name="TextBox 82"/>
            <p:cNvSpPr txBox="1">
              <a:spLocks noChangeArrowheads="1"/>
            </p:cNvSpPr>
            <p:nvPr/>
          </p:nvSpPr>
          <p:spPr bwMode="auto">
            <a:xfrm>
              <a:off x="3540085" y="3269911"/>
              <a:ext cx="523808" cy="16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15mrad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4" name="TextBox 101"/>
            <p:cNvSpPr txBox="1">
              <a:spLocks noChangeArrowheads="1"/>
            </p:cNvSpPr>
            <p:nvPr/>
          </p:nvSpPr>
          <p:spPr bwMode="auto">
            <a:xfrm>
              <a:off x="4994251" y="3059346"/>
              <a:ext cx="22604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Full crossing angle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30mrad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7" name="TextBox 99"/>
            <p:cNvSpPr txBox="1">
              <a:spLocks noChangeArrowheads="1"/>
            </p:cNvSpPr>
            <p:nvPr/>
          </p:nvSpPr>
          <p:spPr bwMode="auto">
            <a:xfrm>
              <a:off x="326493" y="4365104"/>
              <a:ext cx="8899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rgbClr val="7030A0"/>
                  </a:solidFill>
                </a:rPr>
                <a:t>Dipole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01" name="上箭头 100"/>
            <p:cNvSpPr/>
            <p:nvPr/>
          </p:nvSpPr>
          <p:spPr>
            <a:xfrm>
              <a:off x="816524" y="3531072"/>
              <a:ext cx="45719" cy="93385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92" name="TextBox 59"/>
            <p:cNvSpPr txBox="1">
              <a:spLocks noChangeArrowheads="1"/>
            </p:cNvSpPr>
            <p:nvPr/>
          </p:nvSpPr>
          <p:spPr bwMode="auto">
            <a:xfrm>
              <a:off x="6583271" y="4265281"/>
              <a:ext cx="320873" cy="1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B5</a:t>
              </a:r>
              <a:endParaRPr lang="zh-CN" altLang="en-US" b="1" dirty="0"/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675343" y="3211007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970261" y="3211007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1052113" y="3208865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>
              <a:stCxn id="14" idx="3"/>
              <a:endCxn id="76" idx="1"/>
            </p:cNvCxnSpPr>
            <p:nvPr/>
          </p:nvCxnSpPr>
          <p:spPr>
            <a:xfrm>
              <a:off x="779433" y="3327537"/>
              <a:ext cx="190828" cy="1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stCxn id="77" idx="3"/>
              <a:endCxn id="127" idx="1"/>
            </p:cNvCxnSpPr>
            <p:nvPr/>
          </p:nvCxnSpPr>
          <p:spPr bwMode="auto">
            <a:xfrm flipV="1">
              <a:off x="1082712" y="3261198"/>
              <a:ext cx="514800" cy="6419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 flipV="1">
              <a:off x="1082713" y="3328066"/>
              <a:ext cx="624348" cy="583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矩形 104"/>
            <p:cNvSpPr/>
            <p:nvPr/>
          </p:nvSpPr>
          <p:spPr bwMode="auto">
            <a:xfrm>
              <a:off x="8115366" y="3194230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8041875" y="3194230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8336794" y="3194231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8418645" y="3192089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3"/>
              <a:endCxn id="108" idx="1"/>
            </p:cNvCxnSpPr>
            <p:nvPr/>
          </p:nvCxnSpPr>
          <p:spPr>
            <a:xfrm>
              <a:off x="8145966" y="3310760"/>
              <a:ext cx="190828" cy="1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>
              <a:stCxn id="177" idx="1"/>
            </p:cNvCxnSpPr>
            <p:nvPr/>
          </p:nvCxnSpPr>
          <p:spPr bwMode="auto">
            <a:xfrm flipV="1">
              <a:off x="7553096" y="3318113"/>
              <a:ext cx="492837" cy="8489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 bwMode="auto">
            <a:xfrm flipH="1" flipV="1">
              <a:off x="7437883" y="3235360"/>
              <a:ext cx="624348" cy="583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46"/>
            <p:cNvSpPr txBox="1">
              <a:spLocks noChangeArrowheads="1"/>
            </p:cNvSpPr>
            <p:nvPr/>
          </p:nvSpPr>
          <p:spPr bwMode="auto">
            <a:xfrm>
              <a:off x="7332367" y="5103638"/>
              <a:ext cx="1147455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Version 0.3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err="1" smtClean="0">
                  <a:latin typeface="Times New Roman" pitchFamily="18" charset="0"/>
                  <a:cs typeface="Times New Roman" pitchFamily="18" charset="0"/>
                </a:rPr>
                <a:t>sufeng</a:t>
              </a:r>
              <a:endParaRPr lang="en-US" altLang="zh-CN" sz="1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2015.10.20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直接连接符 115"/>
            <p:cNvCxnSpPr/>
            <p:nvPr/>
          </p:nvCxnSpPr>
          <p:spPr bwMode="auto">
            <a:xfrm>
              <a:off x="653031" y="3444067"/>
              <a:ext cx="0" cy="92103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>
              <a:off x="664187" y="4207510"/>
              <a:ext cx="392100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432729" y="426528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2000.6m</a:t>
              </a:r>
              <a:endParaRPr lang="zh-CN" alt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22675" y="1775287"/>
              <a:ext cx="11336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</a:rPr>
                <a:t>16</a:t>
              </a:r>
            </a:p>
            <a:p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</a:rPr>
                <a:t>62.5urad</a:t>
              </a:r>
            </a:p>
            <a:p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</a:rPr>
                <a:t>4.5m</a:t>
              </a:r>
              <a:endParaRPr lang="zh-CN" alt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27538" y="3582309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IP</a:t>
              </a:r>
              <a:endPara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9951" name="组合 39950"/>
            <p:cNvGrpSpPr/>
            <p:nvPr/>
          </p:nvGrpSpPr>
          <p:grpSpPr>
            <a:xfrm>
              <a:off x="2427978" y="2320922"/>
              <a:ext cx="1405063" cy="511552"/>
              <a:chOff x="2427978" y="2320922"/>
              <a:chExt cx="1405063" cy="511552"/>
            </a:xfrm>
          </p:grpSpPr>
          <p:cxnSp>
            <p:nvCxnSpPr>
              <p:cNvPr id="8" name="直接连接符 7"/>
              <p:cNvCxnSpPr/>
              <p:nvPr/>
            </p:nvCxnSpPr>
            <p:spPr bwMode="auto">
              <a:xfrm>
                <a:off x="3054188" y="2431794"/>
                <a:ext cx="159878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 15"/>
              <p:cNvSpPr/>
              <p:nvPr/>
            </p:nvSpPr>
            <p:spPr bwMode="auto">
              <a:xfrm rot="20070805">
                <a:off x="2636566" y="2433371"/>
                <a:ext cx="53770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 rot="20358377">
                <a:off x="2728097" y="2397259"/>
                <a:ext cx="48343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2924161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3008469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 rot="19343285" flipH="1">
                <a:off x="2427978" y="259317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 rot="19438739" flipH="1">
                <a:off x="2498841" y="2537038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30" name="直接连接符 29"/>
              <p:cNvCxnSpPr>
                <a:stCxn id="83" idx="1"/>
                <a:endCxn id="16" idx="1"/>
              </p:cNvCxnSpPr>
              <p:nvPr/>
            </p:nvCxnSpPr>
            <p:spPr>
              <a:xfrm flipV="1">
                <a:off x="2540189" y="2561470"/>
                <a:ext cx="98993" cy="7865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>
                <a:stCxn id="17" idx="3"/>
                <a:endCxn id="79" idx="1"/>
              </p:cNvCxnSpPr>
              <p:nvPr/>
            </p:nvCxnSpPr>
            <p:spPr>
              <a:xfrm flipV="1">
                <a:off x="2774881" y="2437452"/>
                <a:ext cx="149280" cy="6779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矩形 99"/>
              <p:cNvSpPr/>
              <p:nvPr/>
            </p:nvSpPr>
            <p:spPr bwMode="auto">
              <a:xfrm flipH="1">
                <a:off x="3168347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 flipH="1">
                <a:off x="3252655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 rot="1894675">
                <a:off x="3706268" y="2548129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 rot="1921615">
                <a:off x="3787322" y="2599414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" name="矩形 116"/>
              <p:cNvSpPr/>
              <p:nvPr/>
            </p:nvSpPr>
            <p:spPr bwMode="auto">
              <a:xfrm rot="1058343" flipH="1">
                <a:off x="3452248" y="2405895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 bwMode="auto">
              <a:xfrm rot="1153797" flipH="1">
                <a:off x="3550538" y="2444940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23" name="直接连接符 122"/>
              <p:cNvCxnSpPr>
                <a:endCxn id="117" idx="3"/>
              </p:cNvCxnSpPr>
              <p:nvPr/>
            </p:nvCxnSpPr>
            <p:spPr>
              <a:xfrm>
                <a:off x="3295989" y="2438344"/>
                <a:ext cx="157334" cy="771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直接连接符 124"/>
            <p:cNvCxnSpPr>
              <a:endCxn id="113" idx="1"/>
            </p:cNvCxnSpPr>
            <p:nvPr/>
          </p:nvCxnSpPr>
          <p:spPr>
            <a:xfrm>
              <a:off x="3586987" y="2568226"/>
              <a:ext cx="122666" cy="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54" name="组合 39953"/>
            <p:cNvGrpSpPr/>
            <p:nvPr/>
          </p:nvGrpSpPr>
          <p:grpSpPr>
            <a:xfrm>
              <a:off x="1596399" y="2900710"/>
              <a:ext cx="447560" cy="451826"/>
              <a:chOff x="1596399" y="2900710"/>
              <a:chExt cx="447560" cy="451826"/>
            </a:xfrm>
          </p:grpSpPr>
          <p:sp>
            <p:nvSpPr>
              <p:cNvPr id="127" name="矩形 126"/>
              <p:cNvSpPr/>
              <p:nvPr/>
            </p:nvSpPr>
            <p:spPr bwMode="auto">
              <a:xfrm rot="20522886">
                <a:off x="1596399" y="3155767"/>
                <a:ext cx="45719" cy="196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8" name="矩形 127"/>
              <p:cNvSpPr/>
              <p:nvPr/>
            </p:nvSpPr>
            <p:spPr bwMode="auto">
              <a:xfrm rot="20526523">
                <a:off x="1680127" y="3121792"/>
                <a:ext cx="45719" cy="2065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9" name="矩形 128"/>
              <p:cNvSpPr/>
              <p:nvPr/>
            </p:nvSpPr>
            <p:spPr bwMode="auto">
              <a:xfrm rot="20033517">
                <a:off x="1777807" y="3069504"/>
                <a:ext cx="45719" cy="2190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 bwMode="auto">
              <a:xfrm rot="19929732">
                <a:off x="1848653" y="3026197"/>
                <a:ext cx="45719" cy="2142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1" name="矩形 130"/>
              <p:cNvSpPr/>
              <p:nvPr/>
            </p:nvSpPr>
            <p:spPr bwMode="auto">
              <a:xfrm rot="19343285" flipH="1">
                <a:off x="1935760" y="2954088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2" name="矩形 131"/>
              <p:cNvSpPr/>
              <p:nvPr/>
            </p:nvSpPr>
            <p:spPr bwMode="auto">
              <a:xfrm rot="19438739" flipH="1">
                <a:off x="1998240" y="2900710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40" name="直接连接符 139"/>
              <p:cNvCxnSpPr>
                <a:endCxn id="129" idx="1"/>
              </p:cNvCxnSpPr>
              <p:nvPr/>
            </p:nvCxnSpPr>
            <p:spPr>
              <a:xfrm flipV="1">
                <a:off x="1707061" y="3189092"/>
                <a:ext cx="73079" cy="373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1894208" y="3084569"/>
                <a:ext cx="39873" cy="460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46" name="弧形 39945"/>
            <p:cNvSpPr/>
            <p:nvPr/>
          </p:nvSpPr>
          <p:spPr>
            <a:xfrm rot="8091985">
              <a:off x="2099319" y="2078337"/>
              <a:ext cx="1964963" cy="2058464"/>
            </a:xfrm>
            <a:prstGeom prst="arc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弧形 150"/>
            <p:cNvSpPr/>
            <p:nvPr/>
          </p:nvSpPr>
          <p:spPr>
            <a:xfrm rot="19069129">
              <a:off x="5136465" y="2497839"/>
              <a:ext cx="2063021" cy="2135850"/>
            </a:xfrm>
            <a:prstGeom prst="arc">
              <a:avLst>
                <a:gd name="adj1" fmla="val 16200000"/>
                <a:gd name="adj2" fmla="val 21321761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5" name="组合 154"/>
            <p:cNvGrpSpPr/>
            <p:nvPr/>
          </p:nvGrpSpPr>
          <p:grpSpPr>
            <a:xfrm rot="10800000">
              <a:off x="5339269" y="3722895"/>
              <a:ext cx="1442538" cy="511552"/>
              <a:chOff x="2390503" y="2320922"/>
              <a:chExt cx="1442538" cy="511552"/>
            </a:xfrm>
          </p:grpSpPr>
          <p:cxnSp>
            <p:nvCxnSpPr>
              <p:cNvPr id="156" name="直接连接符 155"/>
              <p:cNvCxnSpPr/>
              <p:nvPr/>
            </p:nvCxnSpPr>
            <p:spPr bwMode="auto">
              <a:xfrm>
                <a:off x="3054188" y="2431794"/>
                <a:ext cx="159878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矩形 156"/>
              <p:cNvSpPr/>
              <p:nvPr/>
            </p:nvSpPr>
            <p:spPr bwMode="auto">
              <a:xfrm rot="20070805">
                <a:off x="2636566" y="2433371"/>
                <a:ext cx="53770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 rot="20358377">
                <a:off x="2728097" y="2397259"/>
                <a:ext cx="48343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2924161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3008469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 rot="19343285" flipH="1">
                <a:off x="2390503" y="257540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 rot="19438739" flipH="1">
                <a:off x="2461366" y="2519268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63" name="直接连接符 162"/>
              <p:cNvCxnSpPr>
                <a:stCxn id="162" idx="1"/>
                <a:endCxn id="157" idx="1"/>
              </p:cNvCxnSpPr>
              <p:nvPr/>
            </p:nvCxnSpPr>
            <p:spPr>
              <a:xfrm rot="10800000" flipH="1">
                <a:off x="2502714" y="2561470"/>
                <a:ext cx="136468" cy="6088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>
                <a:stCxn id="158" idx="3"/>
                <a:endCxn id="159" idx="1"/>
              </p:cNvCxnSpPr>
              <p:nvPr/>
            </p:nvCxnSpPr>
            <p:spPr>
              <a:xfrm flipV="1">
                <a:off x="2774881" y="2437452"/>
                <a:ext cx="149280" cy="6779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矩形 164"/>
              <p:cNvSpPr/>
              <p:nvPr/>
            </p:nvSpPr>
            <p:spPr bwMode="auto">
              <a:xfrm flipH="1">
                <a:off x="3168347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 flipH="1">
                <a:off x="3252655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 rot="1894675">
                <a:off x="3706268" y="2548129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 rot="1921615">
                <a:off x="3787322" y="2599414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 rot="1058343" flipH="1">
                <a:off x="3452248" y="2405895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 rot="1153797" flipH="1">
                <a:off x="3550538" y="2444940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71" name="直接连接符 170"/>
              <p:cNvCxnSpPr>
                <a:endCxn id="169" idx="3"/>
              </p:cNvCxnSpPr>
              <p:nvPr/>
            </p:nvCxnSpPr>
            <p:spPr>
              <a:xfrm>
                <a:off x="3295989" y="2438344"/>
                <a:ext cx="157334" cy="771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3" name="直接连接符 172"/>
            <p:cNvCxnSpPr>
              <a:stCxn id="170" idx="1"/>
            </p:cNvCxnSpPr>
            <p:nvPr/>
          </p:nvCxnSpPr>
          <p:spPr>
            <a:xfrm flipH="1" flipV="1">
              <a:off x="5460281" y="3910693"/>
              <a:ext cx="117047" cy="756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组合 175"/>
            <p:cNvGrpSpPr/>
            <p:nvPr/>
          </p:nvGrpSpPr>
          <p:grpSpPr>
            <a:xfrm rot="10800000">
              <a:off x="7081147" y="3311665"/>
              <a:ext cx="473062" cy="440131"/>
              <a:chOff x="1596399" y="2912405"/>
              <a:chExt cx="473062" cy="440131"/>
            </a:xfrm>
          </p:grpSpPr>
          <p:sp>
            <p:nvSpPr>
              <p:cNvPr id="177" name="矩形 176"/>
              <p:cNvSpPr/>
              <p:nvPr/>
            </p:nvSpPr>
            <p:spPr bwMode="auto">
              <a:xfrm rot="20522886">
                <a:off x="1596399" y="3155767"/>
                <a:ext cx="45719" cy="196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 rot="20526523">
                <a:off x="1680127" y="3121792"/>
                <a:ext cx="45719" cy="2065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 rot="20033517">
                <a:off x="1777807" y="3069504"/>
                <a:ext cx="45719" cy="2190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 rot="19929732">
                <a:off x="1848653" y="3026197"/>
                <a:ext cx="45719" cy="2142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 rot="19343285" flipH="1">
                <a:off x="1946544" y="2963455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2" name="矩形 181"/>
              <p:cNvSpPr/>
              <p:nvPr/>
            </p:nvSpPr>
            <p:spPr bwMode="auto">
              <a:xfrm rot="19438739" flipH="1">
                <a:off x="2023742" y="2912405"/>
                <a:ext cx="45719" cy="2308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83" name="直接连接符 182"/>
              <p:cNvCxnSpPr>
                <a:endCxn id="179" idx="1"/>
              </p:cNvCxnSpPr>
              <p:nvPr/>
            </p:nvCxnSpPr>
            <p:spPr>
              <a:xfrm flipV="1">
                <a:off x="1707061" y="3189092"/>
                <a:ext cx="73079" cy="373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>
                <a:endCxn id="181" idx="3"/>
              </p:cNvCxnSpPr>
              <p:nvPr/>
            </p:nvCxnSpPr>
            <p:spPr>
              <a:xfrm rot="10800000" flipH="1">
                <a:off x="1894207" y="3093936"/>
                <a:ext cx="57088" cy="3663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直接连接符 118"/>
          <p:cNvCxnSpPr/>
          <p:nvPr/>
        </p:nvCxnSpPr>
        <p:spPr bwMode="auto">
          <a:xfrm flipH="1">
            <a:off x="3881822" y="2525915"/>
            <a:ext cx="124481" cy="153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 bwMode="auto">
          <a:xfrm flipH="1">
            <a:off x="4601129" y="3099879"/>
            <a:ext cx="124481" cy="153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929396" y="2596524"/>
            <a:ext cx="757116" cy="5282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36987">
            <a:off x="4021108" y="2656014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462.1m</a:t>
            </a:r>
            <a:endParaRPr lang="zh-CN" altLang="en-US" sz="1200" b="1" dirty="0"/>
          </a:p>
        </p:txBody>
      </p:sp>
      <p:cxnSp>
        <p:nvCxnSpPr>
          <p:cNvPr id="121" name="直接连接符 120"/>
          <p:cNvCxnSpPr/>
          <p:nvPr/>
        </p:nvCxnSpPr>
        <p:spPr bwMode="auto">
          <a:xfrm flipH="1">
            <a:off x="3619502" y="2887798"/>
            <a:ext cx="124481" cy="153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82" idx="2"/>
          </p:cNvCxnSpPr>
          <p:nvPr/>
        </p:nvCxnSpPr>
        <p:spPr bwMode="auto">
          <a:xfrm>
            <a:off x="2521957" y="2802013"/>
            <a:ext cx="154467" cy="20420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624689" y="2904117"/>
            <a:ext cx="1057053" cy="241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2107" y="2687356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614.4m</a:t>
            </a:r>
            <a:endParaRPr lang="zh-CN" altLang="en-US" sz="1200" b="1" dirty="0"/>
          </a:p>
        </p:txBody>
      </p:sp>
      <p:cxnSp>
        <p:nvCxnSpPr>
          <p:cNvPr id="124" name="直接连接符 123"/>
          <p:cNvCxnSpPr/>
          <p:nvPr/>
        </p:nvCxnSpPr>
        <p:spPr bwMode="auto">
          <a:xfrm>
            <a:off x="2089949" y="3070618"/>
            <a:ext cx="154467" cy="20420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2148035" y="2864983"/>
            <a:ext cx="427148" cy="3055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420775">
            <a:off x="2140565" y="2995246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/>
              <a:t>307.2m</a:t>
            </a:r>
            <a:endParaRPr lang="zh-CN" altLang="en-US" sz="11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3708" y="294606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256m</a:t>
            </a:r>
            <a:endParaRPr lang="zh-CN" altLang="en-US" sz="1200" b="1" dirty="0"/>
          </a:p>
        </p:txBody>
      </p:sp>
      <p:cxnSp>
        <p:nvCxnSpPr>
          <p:cNvPr id="38" name="直接箭头连接符 37"/>
          <p:cNvCxnSpPr/>
          <p:nvPr/>
        </p:nvCxnSpPr>
        <p:spPr>
          <a:xfrm>
            <a:off x="3168347" y="3347771"/>
            <a:ext cx="0" cy="7599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21957" y="3593582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8.852m</a:t>
            </a:r>
            <a:endParaRPr lang="zh-CN" alt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59451" y="2902032"/>
            <a:ext cx="772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111.03m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474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Orbit   (DR_RING_e1) </a:t>
            </a:r>
            <a:r>
              <a:rPr lang="en-US" altLang="zh-CN" dirty="0" smtClean="0">
                <a:solidFill>
                  <a:srgbClr val="0033CC"/>
                </a:solidFill>
              </a:rPr>
              <a:t> Version0.3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0673"/>
            <a:ext cx="4707874" cy="370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61" y="1059954"/>
            <a:ext cx="447213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25703"/>
              </p:ext>
            </p:extLst>
          </p:nvPr>
        </p:nvGraphicFramePr>
        <p:xfrm>
          <a:off x="12576" y="4677626"/>
          <a:ext cx="9108504" cy="217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Orbit (</a:t>
            </a:r>
            <a:r>
              <a:rPr lang="en-US" altLang="zh-CN" dirty="0" smtClean="0">
                <a:solidFill>
                  <a:srgbClr val="0033CC"/>
                </a:solidFill>
              </a:rPr>
              <a:t>DR_RING_e1L)   Version 0.3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704884"/>
              </p:ext>
            </p:extLst>
          </p:nvPr>
        </p:nvGraphicFramePr>
        <p:xfrm>
          <a:off x="0" y="4756023"/>
          <a:ext cx="9144000" cy="210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9" y="1068362"/>
            <a:ext cx="4502510" cy="3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79" y="1208437"/>
            <a:ext cx="4197548" cy="33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Dipole Strength  Version 0.3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17806"/>
              </p:ext>
            </p:extLst>
          </p:nvPr>
        </p:nvGraphicFramePr>
        <p:xfrm>
          <a:off x="255713" y="1916832"/>
          <a:ext cx="8784974" cy="320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6"/>
                <a:gridCol w="1649128"/>
                <a:gridCol w="860866"/>
                <a:gridCol w="1254996"/>
                <a:gridCol w="1254996"/>
                <a:gridCol w="1254996"/>
                <a:gridCol w="1254996"/>
              </a:tblGrid>
              <a:tr h="55545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Angle(</a:t>
                      </a:r>
                      <a:r>
                        <a:rPr lang="en-US" altLang="zh-CN" sz="1800" dirty="0" err="1" smtClean="0"/>
                        <a:t>mrad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L(m)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Rho(m)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Brho</a:t>
                      </a:r>
                      <a:r>
                        <a:rPr lang="en-US" altLang="zh-CN" sz="1800" dirty="0" smtClean="0"/>
                        <a:t>(E0/c)</a:t>
                      </a:r>
                    </a:p>
                    <a:p>
                      <a:r>
                        <a:rPr lang="en-US" altLang="zh-CN" sz="1800" dirty="0" smtClean="0"/>
                        <a:t>(T/m)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B(T)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Ek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3.506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5590.42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0.07155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685.173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err="1" smtClean="0">
                          <a:solidFill>
                            <a:srgbClr val="FF0000"/>
                          </a:solidFill>
                        </a:rPr>
                        <a:t>Bsp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0.0625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4.9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78400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0.00510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48.8571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B1a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2.13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9201.88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0.04347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416.263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B1b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2.57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19.6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7626.46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0.05245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502.251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B1c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2.30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8521.74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0.04694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449.486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2.5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7840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0.05102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488.571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2.5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7840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0.05102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488.571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6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Survey  &amp; Dynamic Aperture </a:t>
            </a: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Version 0.3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4" y="1772816"/>
            <a:ext cx="4426951" cy="358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55" y="1772816"/>
            <a:ext cx="4453831" cy="29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515</Words>
  <Application>Microsoft Office PowerPoint</Application>
  <PresentationFormat>全屏显示(4:3)</PresentationFormat>
  <Paragraphs>234</Paragraphs>
  <Slides>28</Slides>
  <Notes>21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085TGp_global12_v3</vt:lpstr>
      <vt:lpstr>Office 主题​​</vt:lpstr>
      <vt:lpstr>Image</vt:lpstr>
      <vt:lpstr>CEPC Partial Double Ring Lattice 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Partial Double Ring Lattice</dc:title>
  <dc:creator>SuFeng</dc:creator>
  <cp:lastModifiedBy>sufeng</cp:lastModifiedBy>
  <cp:revision>270</cp:revision>
  <dcterms:created xsi:type="dcterms:W3CDTF">2015-10-10T08:28:55Z</dcterms:created>
  <dcterms:modified xsi:type="dcterms:W3CDTF">2015-10-23T07:06:26Z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