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6" r:id="rId8"/>
    <p:sldId id="260" r:id="rId9"/>
    <p:sldId id="264" r:id="rId10"/>
    <p:sldId id="265" r:id="rId11"/>
    <p:sldId id="263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119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5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27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5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67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75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36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32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875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00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BF8BB-2B03-4C54-937F-8301FDABEE0C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4797C-004B-4714-BA22-B4784480A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50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booster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Cui </a:t>
            </a:r>
            <a:r>
              <a:rPr lang="en-US" altLang="zh-CN" dirty="0" err="1" smtClean="0"/>
              <a:t>Xiaohao</a:t>
            </a:r>
            <a:endParaRPr lang="en-US" altLang="zh-CN" dirty="0" smtClean="0"/>
          </a:p>
          <a:p>
            <a:r>
              <a:rPr lang="en-US" altLang="zh-CN" dirty="0" smtClean="0"/>
              <a:t>2015-10-30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43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85" y="1097280"/>
            <a:ext cx="6765557" cy="5079683"/>
          </a:xfrm>
        </p:spPr>
      </p:pic>
    </p:spTree>
    <p:extLst>
      <p:ext uri="{BB962C8B-B14F-4D97-AF65-F5344CB8AC3E}">
        <p14:creationId xmlns:p14="http://schemas.microsoft.com/office/powerpoint/2010/main" val="4198523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60136" y="2587117"/>
            <a:ext cx="5803392" cy="1325563"/>
          </a:xfrm>
        </p:spPr>
        <p:txBody>
          <a:bodyPr/>
          <a:lstStyle/>
          <a:p>
            <a:r>
              <a:rPr lang="en-US" altLang="zh-CN" dirty="0" smtClean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871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FODO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351880" y="3079629"/>
            <a:ext cx="1475117" cy="84538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850984" y="3079628"/>
            <a:ext cx="1475117" cy="84538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2734056" y="3529584"/>
            <a:ext cx="6620256" cy="9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752344" y="2779776"/>
            <a:ext cx="109728" cy="740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9244584" y="2798064"/>
            <a:ext cx="109728" cy="740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701830" y="3529584"/>
            <a:ext cx="109728" cy="740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822773" y="3529584"/>
            <a:ext cx="109728" cy="740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118104" y="3079628"/>
            <a:ext cx="100584" cy="4408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6268298" y="3088772"/>
            <a:ext cx="100584" cy="4408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2734056" y="4069080"/>
            <a:ext cx="0" cy="1243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354312" y="4069080"/>
            <a:ext cx="0" cy="1243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V="1">
            <a:off x="2935224" y="5029200"/>
            <a:ext cx="6199632" cy="91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826997" y="5449824"/>
            <a:ext cx="2607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70.8</a:t>
            </a:r>
            <a:r>
              <a:rPr lang="zh-CN" altLang="en-US" dirty="0" smtClean="0"/>
              <a:t>米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023360" y="1572768"/>
            <a:ext cx="3118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FODO cell</a:t>
            </a:r>
            <a:r>
              <a:rPr lang="zh-CN" altLang="en-US" dirty="0" smtClean="0"/>
              <a:t>相移为</a:t>
            </a:r>
            <a:r>
              <a:rPr lang="en-US" altLang="zh-CN" dirty="0" smtClean="0"/>
              <a:t>(60,25.6)</a:t>
            </a:r>
            <a:r>
              <a:rPr lang="zh-CN" altLang="en-US" dirty="0" smtClean="0"/>
              <a:t>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35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176" y="329184"/>
            <a:ext cx="11210544" cy="620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8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628" y="90838"/>
            <a:ext cx="10819780" cy="608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96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732" y="264002"/>
            <a:ext cx="10658236" cy="59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31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81" y="1690688"/>
            <a:ext cx="5795485" cy="435133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460" y="1690688"/>
            <a:ext cx="5704059" cy="428269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449824" y="822960"/>
            <a:ext cx="3108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大于</a:t>
            </a:r>
            <a:r>
              <a:rPr lang="en-US" altLang="zh-CN" sz="4000" dirty="0" smtClean="0"/>
              <a:t>10 </a:t>
            </a:r>
            <a:r>
              <a:rPr lang="en-US" altLang="zh-CN" sz="4000" dirty="0" smtClean="0">
                <a:latin typeface="Symbol" panose="05050102010706020507" pitchFamily="18" charset="2"/>
              </a:rPr>
              <a:t>s</a:t>
            </a:r>
            <a:endParaRPr lang="zh-CN" altLang="en-US" sz="40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6820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1" y="1507808"/>
            <a:ext cx="5795485" cy="4351338"/>
          </a:xfrm>
        </p:spPr>
      </p:pic>
      <p:sp>
        <p:nvSpPr>
          <p:cNvPr id="5" name="文本框 4"/>
          <p:cNvSpPr txBox="1"/>
          <p:nvPr/>
        </p:nvSpPr>
        <p:spPr>
          <a:xfrm>
            <a:off x="5312664" y="850392"/>
            <a:ext cx="269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1% Energy Spread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799" y="1539876"/>
            <a:ext cx="5752774" cy="431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98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81" y="1843913"/>
            <a:ext cx="4994767" cy="435133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816" y="1843913"/>
            <a:ext cx="5795485" cy="4351338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FMA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33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3260" y="990950"/>
            <a:ext cx="9886076" cy="556091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94176" y="429768"/>
            <a:ext cx="389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相移 （</a:t>
            </a:r>
            <a:r>
              <a:rPr lang="en-US" altLang="zh-CN" dirty="0" smtClean="0"/>
              <a:t>62.4</a:t>
            </a:r>
            <a:r>
              <a:rPr lang="zh-CN" altLang="en-US" dirty="0" smtClean="0"/>
              <a:t>，</a:t>
            </a:r>
            <a:r>
              <a:rPr lang="en-US" altLang="zh-CN" dirty="0" smtClean="0"/>
              <a:t>31.2</a:t>
            </a:r>
            <a:r>
              <a:rPr lang="zh-CN" altLang="en-US" dirty="0" smtClean="0"/>
              <a:t>）度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608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33</Words>
  <Application>Microsoft Office PowerPoint</Application>
  <PresentationFormat>宽屏</PresentationFormat>
  <Paragraphs>12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Symbol</vt:lpstr>
      <vt:lpstr>Office 主题</vt:lpstr>
      <vt:lpstr>CEPC booster</vt:lpstr>
      <vt:lpstr>FODO</vt:lpstr>
      <vt:lpstr>PowerPoint 演示文稿</vt:lpstr>
      <vt:lpstr>PowerPoint 演示文稿</vt:lpstr>
      <vt:lpstr>PowerPoint 演示文稿</vt:lpstr>
      <vt:lpstr>DA</vt:lpstr>
      <vt:lpstr>PowerPoint 演示文稿</vt:lpstr>
      <vt:lpstr>FMA</vt:lpstr>
      <vt:lpstr>PowerPoint 演示文稿</vt:lpstr>
      <vt:lpstr>PowerPoint 演示文稿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[崔小昊]</dc:creator>
  <cp:lastModifiedBy>[崔小昊]</cp:lastModifiedBy>
  <cp:revision>39</cp:revision>
  <dcterms:created xsi:type="dcterms:W3CDTF">2015-10-29T10:27:03Z</dcterms:created>
  <dcterms:modified xsi:type="dcterms:W3CDTF">2015-10-29T23:49:56Z</dcterms:modified>
</cp:coreProperties>
</file>