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31"/>
  </p:notesMasterIdLst>
  <p:sldIdLst>
    <p:sldId id="257" r:id="rId3"/>
    <p:sldId id="258" r:id="rId4"/>
    <p:sldId id="272" r:id="rId5"/>
    <p:sldId id="311" r:id="rId6"/>
    <p:sldId id="309" r:id="rId7"/>
    <p:sldId id="310" r:id="rId8"/>
    <p:sldId id="282" r:id="rId9"/>
    <p:sldId id="283" r:id="rId10"/>
    <p:sldId id="286" r:id="rId11"/>
    <p:sldId id="304" r:id="rId12"/>
    <p:sldId id="305" r:id="rId13"/>
    <p:sldId id="306" r:id="rId14"/>
    <p:sldId id="307" r:id="rId15"/>
    <p:sldId id="316" r:id="rId16"/>
    <p:sldId id="293" r:id="rId17"/>
    <p:sldId id="297" r:id="rId18"/>
    <p:sldId id="274" r:id="rId19"/>
    <p:sldId id="273" r:id="rId20"/>
    <p:sldId id="262" r:id="rId21"/>
    <p:sldId id="308" r:id="rId22"/>
    <p:sldId id="313" r:id="rId23"/>
    <p:sldId id="314" r:id="rId24"/>
    <p:sldId id="315" r:id="rId25"/>
    <p:sldId id="317" r:id="rId26"/>
    <p:sldId id="291" r:id="rId27"/>
    <p:sldId id="318" r:id="rId28"/>
    <p:sldId id="319" r:id="rId29"/>
    <p:sldId id="312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0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'v0.3-new'!$O$1</c:f>
              <c:strCache>
                <c:ptCount val="1"/>
                <c:pt idx="0">
                  <c:v>X(m)</c:v>
                </c:pt>
              </c:strCache>
            </c:strRef>
          </c:tx>
          <c:spPr>
            <a:ln w="6350"/>
          </c:spPr>
          <c:marker>
            <c:spPr>
              <a:ln w="6350"/>
            </c:spPr>
          </c:marker>
          <c:xVal>
            <c:numRef>
              <c:f>'v0.3-new'!$N$2:$N$823</c:f>
              <c:numCache>
                <c:formatCode>General</c:formatCode>
                <c:ptCount val="822"/>
                <c:pt idx="0">
                  <c:v>1</c:v>
                </c:pt>
                <c:pt idx="1">
                  <c:v>4.0790449999999998</c:v>
                </c:pt>
                <c:pt idx="2">
                  <c:v>8.9790449999999993</c:v>
                </c:pt>
                <c:pt idx="3">
                  <c:v>13.879045</c:v>
                </c:pt>
                <c:pt idx="4">
                  <c:v>18.779045</c:v>
                </c:pt>
                <c:pt idx="5">
                  <c:v>23.679044999999999</c:v>
                </c:pt>
                <c:pt idx="6">
                  <c:v>26.758088999999998</c:v>
                </c:pt>
                <c:pt idx="7">
                  <c:v>28.758088999999998</c:v>
                </c:pt>
                <c:pt idx="8">
                  <c:v>31.837133999999999</c:v>
                </c:pt>
                <c:pt idx="9">
                  <c:v>36.737133</c:v>
                </c:pt>
                <c:pt idx="10">
                  <c:v>41.637132999999999</c:v>
                </c:pt>
                <c:pt idx="11">
                  <c:v>46.537132999999997</c:v>
                </c:pt>
                <c:pt idx="12">
                  <c:v>51.437131999999998</c:v>
                </c:pt>
                <c:pt idx="13">
                  <c:v>54.516176999999999</c:v>
                </c:pt>
                <c:pt idx="14">
                  <c:v>56.516176000000002</c:v>
                </c:pt>
                <c:pt idx="15">
                  <c:v>59.595221000000002</c:v>
                </c:pt>
                <c:pt idx="16">
                  <c:v>64.495220000000003</c:v>
                </c:pt>
                <c:pt idx="17">
                  <c:v>69.395218999999997</c:v>
                </c:pt>
                <c:pt idx="18">
                  <c:v>74.295218000000006</c:v>
                </c:pt>
                <c:pt idx="19">
                  <c:v>79.195217</c:v>
                </c:pt>
                <c:pt idx="20">
                  <c:v>82.274260999999996</c:v>
                </c:pt>
                <c:pt idx="21">
                  <c:v>84.274259999999998</c:v>
                </c:pt>
                <c:pt idx="22">
                  <c:v>87.353303999999994</c:v>
                </c:pt>
                <c:pt idx="23">
                  <c:v>92.253302000000005</c:v>
                </c:pt>
                <c:pt idx="24">
                  <c:v>97.153300999999999</c:v>
                </c:pt>
                <c:pt idx="25">
                  <c:v>102.053299</c:v>
                </c:pt>
                <c:pt idx="26">
                  <c:v>106.95329599999999</c:v>
                </c:pt>
                <c:pt idx="27">
                  <c:v>110.03234</c:v>
                </c:pt>
                <c:pt idx="28">
                  <c:v>111.03233899999999</c:v>
                </c:pt>
                <c:pt idx="29">
                  <c:v>112.03233899999999</c:v>
                </c:pt>
                <c:pt idx="30">
                  <c:v>135.632327</c:v>
                </c:pt>
                <c:pt idx="31">
                  <c:v>136.63232600000001</c:v>
                </c:pt>
                <c:pt idx="32">
                  <c:v>137.63232600000001</c:v>
                </c:pt>
                <c:pt idx="33">
                  <c:v>161.232314</c:v>
                </c:pt>
                <c:pt idx="34">
                  <c:v>162.232313</c:v>
                </c:pt>
                <c:pt idx="35">
                  <c:v>163.232313</c:v>
                </c:pt>
                <c:pt idx="36">
                  <c:v>186.832301</c:v>
                </c:pt>
                <c:pt idx="37">
                  <c:v>187.832301</c:v>
                </c:pt>
                <c:pt idx="38">
                  <c:v>188.8323</c:v>
                </c:pt>
                <c:pt idx="39">
                  <c:v>212.432288</c:v>
                </c:pt>
                <c:pt idx="40">
                  <c:v>213.432288</c:v>
                </c:pt>
                <c:pt idx="41">
                  <c:v>214.432287</c:v>
                </c:pt>
                <c:pt idx="42">
                  <c:v>238.032276</c:v>
                </c:pt>
                <c:pt idx="43">
                  <c:v>239.032275</c:v>
                </c:pt>
                <c:pt idx="44">
                  <c:v>240.032275</c:v>
                </c:pt>
                <c:pt idx="45">
                  <c:v>263.63226300000002</c:v>
                </c:pt>
                <c:pt idx="46">
                  <c:v>264.63226200000003</c:v>
                </c:pt>
                <c:pt idx="47">
                  <c:v>265.63226200000003</c:v>
                </c:pt>
                <c:pt idx="48">
                  <c:v>289.23225000000002</c:v>
                </c:pt>
                <c:pt idx="49">
                  <c:v>290.23224900000002</c:v>
                </c:pt>
                <c:pt idx="50">
                  <c:v>291.23224900000002</c:v>
                </c:pt>
                <c:pt idx="51">
                  <c:v>314.83223700000002</c:v>
                </c:pt>
                <c:pt idx="52">
                  <c:v>315.83223700000002</c:v>
                </c:pt>
                <c:pt idx="53">
                  <c:v>316.83223600000002</c:v>
                </c:pt>
                <c:pt idx="54">
                  <c:v>340.43222400000002</c:v>
                </c:pt>
                <c:pt idx="55">
                  <c:v>341.43222400000002</c:v>
                </c:pt>
                <c:pt idx="56">
                  <c:v>342.43222300000002</c:v>
                </c:pt>
                <c:pt idx="57">
                  <c:v>366.03221200000002</c:v>
                </c:pt>
                <c:pt idx="58">
                  <c:v>367.03221100000002</c:v>
                </c:pt>
                <c:pt idx="59">
                  <c:v>368.03221100000002</c:v>
                </c:pt>
                <c:pt idx="60">
                  <c:v>370.03221000000002</c:v>
                </c:pt>
                <c:pt idx="61">
                  <c:v>389.63216399999999</c:v>
                </c:pt>
                <c:pt idx="62">
                  <c:v>391.63215400000001</c:v>
                </c:pt>
                <c:pt idx="63">
                  <c:v>392.63214900000003</c:v>
                </c:pt>
                <c:pt idx="64">
                  <c:v>393.63214499999998</c:v>
                </c:pt>
                <c:pt idx="65">
                  <c:v>395.63213500000001</c:v>
                </c:pt>
                <c:pt idx="66">
                  <c:v>415.23195900000002</c:v>
                </c:pt>
                <c:pt idx="67">
                  <c:v>417.23193099999997</c:v>
                </c:pt>
                <c:pt idx="68">
                  <c:v>418.23191700000001</c:v>
                </c:pt>
                <c:pt idx="69">
                  <c:v>419.23190399999999</c:v>
                </c:pt>
                <c:pt idx="70">
                  <c:v>442.83157799999998</c:v>
                </c:pt>
                <c:pt idx="71">
                  <c:v>443.83156400000001</c:v>
                </c:pt>
                <c:pt idx="72">
                  <c:v>444.83154999999999</c:v>
                </c:pt>
                <c:pt idx="73">
                  <c:v>468.43122399999999</c:v>
                </c:pt>
                <c:pt idx="74">
                  <c:v>469.43121000000002</c:v>
                </c:pt>
                <c:pt idx="75">
                  <c:v>470.431196</c:v>
                </c:pt>
                <c:pt idx="76">
                  <c:v>472.43116900000001</c:v>
                </c:pt>
                <c:pt idx="77">
                  <c:v>492.03074400000003</c:v>
                </c:pt>
                <c:pt idx="78">
                  <c:v>494.03068300000001</c:v>
                </c:pt>
                <c:pt idx="79">
                  <c:v>495.03065199999998</c:v>
                </c:pt>
                <c:pt idx="80">
                  <c:v>496.030621</c:v>
                </c:pt>
                <c:pt idx="81">
                  <c:v>498.03055999999998</c:v>
                </c:pt>
                <c:pt idx="82">
                  <c:v>517.62974099999997</c:v>
                </c:pt>
                <c:pt idx="83">
                  <c:v>519.62963300000001</c:v>
                </c:pt>
                <c:pt idx="84">
                  <c:v>520.62957900000004</c:v>
                </c:pt>
                <c:pt idx="85">
                  <c:v>521.62952499999994</c:v>
                </c:pt>
                <c:pt idx="86">
                  <c:v>545.22824800000001</c:v>
                </c:pt>
                <c:pt idx="87">
                  <c:v>546.22819400000003</c:v>
                </c:pt>
                <c:pt idx="88">
                  <c:v>547.22814000000005</c:v>
                </c:pt>
                <c:pt idx="89">
                  <c:v>570.826864</c:v>
                </c:pt>
                <c:pt idx="90">
                  <c:v>571.82681000000002</c:v>
                </c:pt>
                <c:pt idx="91">
                  <c:v>572.82675600000005</c:v>
                </c:pt>
                <c:pt idx="92">
                  <c:v>574.82664799999998</c:v>
                </c:pt>
                <c:pt idx="93">
                  <c:v>594.42533600000002</c:v>
                </c:pt>
                <c:pt idx="94">
                  <c:v>596.42517499999997</c:v>
                </c:pt>
                <c:pt idx="95">
                  <c:v>597.42509500000006</c:v>
                </c:pt>
                <c:pt idx="96">
                  <c:v>598.42501400000003</c:v>
                </c:pt>
                <c:pt idx="97">
                  <c:v>600.42485299999998</c:v>
                </c:pt>
                <c:pt idx="98">
                  <c:v>620.02296899999999</c:v>
                </c:pt>
                <c:pt idx="99">
                  <c:v>622.02274399999999</c:v>
                </c:pt>
                <c:pt idx="100">
                  <c:v>623.02263100000005</c:v>
                </c:pt>
                <c:pt idx="101">
                  <c:v>624.02251899999999</c:v>
                </c:pt>
                <c:pt idx="102">
                  <c:v>647.61986400000001</c:v>
                </c:pt>
                <c:pt idx="103">
                  <c:v>648.61975099999995</c:v>
                </c:pt>
                <c:pt idx="104">
                  <c:v>649.61963900000001</c:v>
                </c:pt>
                <c:pt idx="105">
                  <c:v>673.21698400000002</c:v>
                </c:pt>
                <c:pt idx="106">
                  <c:v>674.21687099999997</c:v>
                </c:pt>
                <c:pt idx="107">
                  <c:v>675.21675900000002</c:v>
                </c:pt>
                <c:pt idx="108">
                  <c:v>698.81410400000004</c:v>
                </c:pt>
                <c:pt idx="109">
                  <c:v>699.81399099999999</c:v>
                </c:pt>
                <c:pt idx="110">
                  <c:v>700.81387900000004</c:v>
                </c:pt>
                <c:pt idx="111">
                  <c:v>724.41122399999995</c:v>
                </c:pt>
                <c:pt idx="112">
                  <c:v>725.41111100000001</c:v>
                </c:pt>
                <c:pt idx="113">
                  <c:v>726.41099899999995</c:v>
                </c:pt>
                <c:pt idx="114">
                  <c:v>750.00834399999997</c:v>
                </c:pt>
                <c:pt idx="115">
                  <c:v>751.00823100000002</c:v>
                </c:pt>
                <c:pt idx="116">
                  <c:v>752.00811899999997</c:v>
                </c:pt>
                <c:pt idx="117">
                  <c:v>775.60546399999998</c:v>
                </c:pt>
                <c:pt idx="118">
                  <c:v>776.60535100000004</c:v>
                </c:pt>
                <c:pt idx="119">
                  <c:v>777.60523899999998</c:v>
                </c:pt>
                <c:pt idx="120">
                  <c:v>801.202584</c:v>
                </c:pt>
                <c:pt idx="121">
                  <c:v>802.20247099999995</c:v>
                </c:pt>
                <c:pt idx="122">
                  <c:v>803.202359</c:v>
                </c:pt>
                <c:pt idx="123">
                  <c:v>826.79970400000002</c:v>
                </c:pt>
                <c:pt idx="124">
                  <c:v>827.79959099999996</c:v>
                </c:pt>
                <c:pt idx="125">
                  <c:v>828.79947900000002</c:v>
                </c:pt>
                <c:pt idx="126">
                  <c:v>852.39682400000004</c:v>
                </c:pt>
                <c:pt idx="127">
                  <c:v>853.39671199999998</c:v>
                </c:pt>
                <c:pt idx="128">
                  <c:v>854.39659900000004</c:v>
                </c:pt>
                <c:pt idx="129">
                  <c:v>877.99394400000006</c:v>
                </c:pt>
                <c:pt idx="130">
                  <c:v>878.993832</c:v>
                </c:pt>
                <c:pt idx="131">
                  <c:v>879.99371900000006</c:v>
                </c:pt>
                <c:pt idx="132">
                  <c:v>903.59106399999996</c:v>
                </c:pt>
                <c:pt idx="133">
                  <c:v>904.59095200000002</c:v>
                </c:pt>
                <c:pt idx="134">
                  <c:v>905.59083899999996</c:v>
                </c:pt>
                <c:pt idx="135">
                  <c:v>929.18818399999998</c:v>
                </c:pt>
                <c:pt idx="136">
                  <c:v>930.18807200000003</c:v>
                </c:pt>
                <c:pt idx="137">
                  <c:v>931.18795899999998</c:v>
                </c:pt>
                <c:pt idx="138">
                  <c:v>933.18773399999998</c:v>
                </c:pt>
                <c:pt idx="139">
                  <c:v>952.78587600000003</c:v>
                </c:pt>
                <c:pt idx="140">
                  <c:v>954.78571999999997</c:v>
                </c:pt>
                <c:pt idx="141">
                  <c:v>955.78564200000005</c:v>
                </c:pt>
                <c:pt idx="142">
                  <c:v>956.78556400000002</c:v>
                </c:pt>
                <c:pt idx="143">
                  <c:v>958.78540799999996</c:v>
                </c:pt>
                <c:pt idx="144">
                  <c:v>978.38416199999995</c:v>
                </c:pt>
                <c:pt idx="145">
                  <c:v>980.38406199999997</c:v>
                </c:pt>
                <c:pt idx="146">
                  <c:v>981.38401199999998</c:v>
                </c:pt>
                <c:pt idx="147">
                  <c:v>982.383962</c:v>
                </c:pt>
                <c:pt idx="148">
                  <c:v>1005.982782</c:v>
                </c:pt>
                <c:pt idx="149">
                  <c:v>1006.9827320000001</c:v>
                </c:pt>
                <c:pt idx="150">
                  <c:v>1007.982682</c:v>
                </c:pt>
                <c:pt idx="151">
                  <c:v>1031.581502</c:v>
                </c:pt>
                <c:pt idx="152">
                  <c:v>1032.5814519999999</c:v>
                </c:pt>
                <c:pt idx="153">
                  <c:v>1033.581402</c:v>
                </c:pt>
                <c:pt idx="154">
                  <c:v>1035.5813020000001</c:v>
                </c:pt>
                <c:pt idx="155">
                  <c:v>1055.1805469999999</c:v>
                </c:pt>
                <c:pt idx="156">
                  <c:v>1057.1804910000001</c:v>
                </c:pt>
                <c:pt idx="157">
                  <c:v>1058.180462</c:v>
                </c:pt>
                <c:pt idx="158">
                  <c:v>1059.1804340000001</c:v>
                </c:pt>
                <c:pt idx="159">
                  <c:v>1061.180378</c:v>
                </c:pt>
                <c:pt idx="160">
                  <c:v>1080.77999</c:v>
                </c:pt>
                <c:pt idx="161">
                  <c:v>1082.7799649999999</c:v>
                </c:pt>
                <c:pt idx="162">
                  <c:v>1083.779953</c:v>
                </c:pt>
                <c:pt idx="163">
                  <c:v>1084.7799399999999</c:v>
                </c:pt>
                <c:pt idx="164">
                  <c:v>1108.379645</c:v>
                </c:pt>
                <c:pt idx="165">
                  <c:v>1109.379633</c:v>
                </c:pt>
                <c:pt idx="166">
                  <c:v>1110.3796199999999</c:v>
                </c:pt>
                <c:pt idx="167">
                  <c:v>1133.979325</c:v>
                </c:pt>
                <c:pt idx="168">
                  <c:v>1134.979313</c:v>
                </c:pt>
                <c:pt idx="169">
                  <c:v>1135.9793</c:v>
                </c:pt>
                <c:pt idx="170">
                  <c:v>1137.9792749999999</c:v>
                </c:pt>
                <c:pt idx="171">
                  <c:v>1157.5791320000001</c:v>
                </c:pt>
                <c:pt idx="172">
                  <c:v>1159.5791260000001</c:v>
                </c:pt>
                <c:pt idx="173">
                  <c:v>1160.579123</c:v>
                </c:pt>
                <c:pt idx="174">
                  <c:v>1161.5791200000001</c:v>
                </c:pt>
                <c:pt idx="175">
                  <c:v>1163.579113</c:v>
                </c:pt>
                <c:pt idx="176">
                  <c:v>1183.179093</c:v>
                </c:pt>
                <c:pt idx="177">
                  <c:v>1185.179093</c:v>
                </c:pt>
                <c:pt idx="178">
                  <c:v>1186.179093</c:v>
                </c:pt>
                <c:pt idx="179">
                  <c:v>1187.179093</c:v>
                </c:pt>
                <c:pt idx="180">
                  <c:v>1210.7790930000001</c:v>
                </c:pt>
                <c:pt idx="181">
                  <c:v>1211.7790930000001</c:v>
                </c:pt>
                <c:pt idx="182">
                  <c:v>1212.7790930000001</c:v>
                </c:pt>
                <c:pt idx="183">
                  <c:v>1236.379093</c:v>
                </c:pt>
                <c:pt idx="184">
                  <c:v>1237.379093</c:v>
                </c:pt>
                <c:pt idx="185">
                  <c:v>1238.379093</c:v>
                </c:pt>
                <c:pt idx="186">
                  <c:v>1261.9790929999999</c:v>
                </c:pt>
                <c:pt idx="187">
                  <c:v>1262.9790929999999</c:v>
                </c:pt>
                <c:pt idx="188">
                  <c:v>1263.9790929999999</c:v>
                </c:pt>
                <c:pt idx="189">
                  <c:v>1287.5790930000001</c:v>
                </c:pt>
                <c:pt idx="190">
                  <c:v>1288.5790930000001</c:v>
                </c:pt>
                <c:pt idx="191">
                  <c:v>1289.5790930000001</c:v>
                </c:pt>
                <c:pt idx="192">
                  <c:v>1291.5790930000001</c:v>
                </c:pt>
                <c:pt idx="193">
                  <c:v>1311.179073</c:v>
                </c:pt>
                <c:pt idx="194">
                  <c:v>1313.1790659999999</c:v>
                </c:pt>
                <c:pt idx="195">
                  <c:v>1314.179063</c:v>
                </c:pt>
                <c:pt idx="196">
                  <c:v>1315.1790599999999</c:v>
                </c:pt>
                <c:pt idx="197">
                  <c:v>1317.179054</c:v>
                </c:pt>
                <c:pt idx="198">
                  <c:v>1336.7789110000001</c:v>
                </c:pt>
                <c:pt idx="199">
                  <c:v>1338.7788860000001</c:v>
                </c:pt>
                <c:pt idx="200">
                  <c:v>1339.778873</c:v>
                </c:pt>
                <c:pt idx="201">
                  <c:v>1340.778861</c:v>
                </c:pt>
                <c:pt idx="202">
                  <c:v>1364.3785660000001</c:v>
                </c:pt>
                <c:pt idx="203">
                  <c:v>1365.378553</c:v>
                </c:pt>
                <c:pt idx="204">
                  <c:v>1366.378541</c:v>
                </c:pt>
                <c:pt idx="205">
                  <c:v>1389.9782459999999</c:v>
                </c:pt>
                <c:pt idx="206">
                  <c:v>1390.978233</c:v>
                </c:pt>
                <c:pt idx="207">
                  <c:v>1391.9782210000001</c:v>
                </c:pt>
                <c:pt idx="208">
                  <c:v>1393.978196</c:v>
                </c:pt>
                <c:pt idx="209">
                  <c:v>1413.577808</c:v>
                </c:pt>
                <c:pt idx="210">
                  <c:v>1415.5777519999999</c:v>
                </c:pt>
                <c:pt idx="211">
                  <c:v>1416.577724</c:v>
                </c:pt>
                <c:pt idx="212">
                  <c:v>1417.5776960000001</c:v>
                </c:pt>
                <c:pt idx="213">
                  <c:v>1419.5776390000001</c:v>
                </c:pt>
                <c:pt idx="214">
                  <c:v>1439.176884</c:v>
                </c:pt>
                <c:pt idx="215">
                  <c:v>1441.176784</c:v>
                </c:pt>
                <c:pt idx="216">
                  <c:v>1442.1767339999999</c:v>
                </c:pt>
                <c:pt idx="217">
                  <c:v>1443.176684</c:v>
                </c:pt>
                <c:pt idx="218">
                  <c:v>1466.775504</c:v>
                </c:pt>
                <c:pt idx="219">
                  <c:v>1467.7754540000001</c:v>
                </c:pt>
                <c:pt idx="220">
                  <c:v>1468.775404</c:v>
                </c:pt>
                <c:pt idx="221">
                  <c:v>1492.3742239999999</c:v>
                </c:pt>
                <c:pt idx="222">
                  <c:v>1493.374174</c:v>
                </c:pt>
                <c:pt idx="223">
                  <c:v>1494.3741239999999</c:v>
                </c:pt>
                <c:pt idx="224">
                  <c:v>1496.374024</c:v>
                </c:pt>
                <c:pt idx="225">
                  <c:v>1515.9727780000001</c:v>
                </c:pt>
                <c:pt idx="226">
                  <c:v>1517.972622</c:v>
                </c:pt>
                <c:pt idx="227">
                  <c:v>1518.972544</c:v>
                </c:pt>
                <c:pt idx="228">
                  <c:v>1519.9724659999999</c:v>
                </c:pt>
                <c:pt idx="229">
                  <c:v>1521.9723100000001</c:v>
                </c:pt>
                <c:pt idx="230">
                  <c:v>1541.5704519999999</c:v>
                </c:pt>
                <c:pt idx="231">
                  <c:v>1543.5702269999999</c:v>
                </c:pt>
                <c:pt idx="232">
                  <c:v>1544.5701140000001</c:v>
                </c:pt>
                <c:pt idx="233">
                  <c:v>1545.5700019999999</c:v>
                </c:pt>
                <c:pt idx="234">
                  <c:v>1569.2423719999999</c:v>
                </c:pt>
                <c:pt idx="235">
                  <c:v>1570.24226</c:v>
                </c:pt>
                <c:pt idx="236">
                  <c:v>1571.2421469999999</c:v>
                </c:pt>
                <c:pt idx="237">
                  <c:v>1594.9145169999999</c:v>
                </c:pt>
                <c:pt idx="238">
                  <c:v>1595.914405</c:v>
                </c:pt>
                <c:pt idx="239">
                  <c:v>1596.9142919999999</c:v>
                </c:pt>
                <c:pt idx="240">
                  <c:v>1620.5866619999999</c:v>
                </c:pt>
                <c:pt idx="241">
                  <c:v>1621.58655</c:v>
                </c:pt>
                <c:pt idx="242">
                  <c:v>1622.5864369999999</c:v>
                </c:pt>
                <c:pt idx="243">
                  <c:v>1646.258808</c:v>
                </c:pt>
                <c:pt idx="244">
                  <c:v>1647.258695</c:v>
                </c:pt>
                <c:pt idx="245">
                  <c:v>1648.258583</c:v>
                </c:pt>
                <c:pt idx="246">
                  <c:v>1671.930953</c:v>
                </c:pt>
                <c:pt idx="247">
                  <c:v>1672.93084</c:v>
                </c:pt>
                <c:pt idx="248">
                  <c:v>1673.930728</c:v>
                </c:pt>
                <c:pt idx="249">
                  <c:v>1697.603098</c:v>
                </c:pt>
                <c:pt idx="250">
                  <c:v>1698.6029860000001</c:v>
                </c:pt>
                <c:pt idx="251">
                  <c:v>1699.602873</c:v>
                </c:pt>
                <c:pt idx="252">
                  <c:v>1723.275243</c:v>
                </c:pt>
                <c:pt idx="253">
                  <c:v>1724.2751310000001</c:v>
                </c:pt>
                <c:pt idx="254">
                  <c:v>1725.275018</c:v>
                </c:pt>
                <c:pt idx="255">
                  <c:v>1748.947388</c:v>
                </c:pt>
                <c:pt idx="256">
                  <c:v>1749.9472760000001</c:v>
                </c:pt>
                <c:pt idx="257">
                  <c:v>1750.947163</c:v>
                </c:pt>
                <c:pt idx="258">
                  <c:v>1774.6195339999999</c:v>
                </c:pt>
                <c:pt idx="259">
                  <c:v>1775.6194210000001</c:v>
                </c:pt>
                <c:pt idx="260">
                  <c:v>1776.6193089999999</c:v>
                </c:pt>
                <c:pt idx="261">
                  <c:v>1800.2916789999999</c:v>
                </c:pt>
                <c:pt idx="262">
                  <c:v>1801.2915660000001</c:v>
                </c:pt>
                <c:pt idx="263">
                  <c:v>1802.2914539999999</c:v>
                </c:pt>
                <c:pt idx="264">
                  <c:v>1825.9638239999999</c:v>
                </c:pt>
                <c:pt idx="265">
                  <c:v>1826.963712</c:v>
                </c:pt>
                <c:pt idx="266">
                  <c:v>1827.9635989999999</c:v>
                </c:pt>
                <c:pt idx="267">
                  <c:v>1851.6359689999999</c:v>
                </c:pt>
                <c:pt idx="268">
                  <c:v>1852.635857</c:v>
                </c:pt>
                <c:pt idx="269">
                  <c:v>1853.6357439999999</c:v>
                </c:pt>
                <c:pt idx="270">
                  <c:v>1877.308115</c:v>
                </c:pt>
                <c:pt idx="271">
                  <c:v>1878.308002</c:v>
                </c:pt>
                <c:pt idx="272">
                  <c:v>1879.30789</c:v>
                </c:pt>
                <c:pt idx="273">
                  <c:v>1902.98026</c:v>
                </c:pt>
                <c:pt idx="274">
                  <c:v>1903.980147</c:v>
                </c:pt>
                <c:pt idx="275">
                  <c:v>1904.980035</c:v>
                </c:pt>
                <c:pt idx="276">
                  <c:v>1928.652405</c:v>
                </c:pt>
                <c:pt idx="277">
                  <c:v>1929.652292</c:v>
                </c:pt>
                <c:pt idx="278">
                  <c:v>1930.65218</c:v>
                </c:pt>
                <c:pt idx="279">
                  <c:v>1954.32455</c:v>
                </c:pt>
                <c:pt idx="280">
                  <c:v>1955.3244380000001</c:v>
                </c:pt>
                <c:pt idx="281">
                  <c:v>1956.324325</c:v>
                </c:pt>
                <c:pt idx="282">
                  <c:v>1979.996695</c:v>
                </c:pt>
                <c:pt idx="283">
                  <c:v>1980.9965830000001</c:v>
                </c:pt>
                <c:pt idx="284">
                  <c:v>1981.99647</c:v>
                </c:pt>
                <c:pt idx="285">
                  <c:v>2005.6688409999999</c:v>
                </c:pt>
                <c:pt idx="286">
                  <c:v>2006.6687280000001</c:v>
                </c:pt>
                <c:pt idx="287">
                  <c:v>2006.6687280000001</c:v>
                </c:pt>
                <c:pt idx="288">
                  <c:v>2007.6686159999999</c:v>
                </c:pt>
                <c:pt idx="289">
                  <c:v>2031.3409859999999</c:v>
                </c:pt>
                <c:pt idx="290">
                  <c:v>2032.3408730000001</c:v>
                </c:pt>
                <c:pt idx="291">
                  <c:v>2033.3407609999999</c:v>
                </c:pt>
                <c:pt idx="292">
                  <c:v>2057.0131310000002</c:v>
                </c:pt>
                <c:pt idx="293">
                  <c:v>2058.0130180000001</c:v>
                </c:pt>
                <c:pt idx="294">
                  <c:v>2059.0129059999999</c:v>
                </c:pt>
                <c:pt idx="295">
                  <c:v>2082.6852760000002</c:v>
                </c:pt>
                <c:pt idx="296">
                  <c:v>2083.685164</c:v>
                </c:pt>
                <c:pt idx="297">
                  <c:v>2084.6850509999999</c:v>
                </c:pt>
                <c:pt idx="298">
                  <c:v>2108.3574210000002</c:v>
                </c:pt>
                <c:pt idx="299">
                  <c:v>2109.357309</c:v>
                </c:pt>
                <c:pt idx="300">
                  <c:v>2110.3571959999999</c:v>
                </c:pt>
                <c:pt idx="301">
                  <c:v>2134.029567</c:v>
                </c:pt>
                <c:pt idx="302">
                  <c:v>2135.029454</c:v>
                </c:pt>
                <c:pt idx="303">
                  <c:v>2136.0293419999998</c:v>
                </c:pt>
                <c:pt idx="304">
                  <c:v>2159.701712</c:v>
                </c:pt>
                <c:pt idx="305">
                  <c:v>2160.701599</c:v>
                </c:pt>
                <c:pt idx="306">
                  <c:v>2161.7014869999998</c:v>
                </c:pt>
                <c:pt idx="307">
                  <c:v>2185.373857</c:v>
                </c:pt>
                <c:pt idx="308">
                  <c:v>2186.373744</c:v>
                </c:pt>
                <c:pt idx="309">
                  <c:v>2187.3736319999998</c:v>
                </c:pt>
                <c:pt idx="310">
                  <c:v>2211.046002</c:v>
                </c:pt>
                <c:pt idx="311">
                  <c:v>2212.0458899999999</c:v>
                </c:pt>
                <c:pt idx="312">
                  <c:v>2213.0457769999998</c:v>
                </c:pt>
                <c:pt idx="313">
                  <c:v>2236.718147</c:v>
                </c:pt>
                <c:pt idx="314">
                  <c:v>2237.7180349999999</c:v>
                </c:pt>
                <c:pt idx="315">
                  <c:v>2238.7179219999998</c:v>
                </c:pt>
                <c:pt idx="316">
                  <c:v>2262.3902929999999</c:v>
                </c:pt>
                <c:pt idx="317">
                  <c:v>2263.3901799999999</c:v>
                </c:pt>
                <c:pt idx="318">
                  <c:v>2264.3900680000002</c:v>
                </c:pt>
                <c:pt idx="319">
                  <c:v>2288.0624379999999</c:v>
                </c:pt>
                <c:pt idx="320">
                  <c:v>2289.0623249999999</c:v>
                </c:pt>
                <c:pt idx="321">
                  <c:v>2290.0622130000002</c:v>
                </c:pt>
                <c:pt idx="322">
                  <c:v>2313.7345829999999</c:v>
                </c:pt>
                <c:pt idx="323">
                  <c:v>2314.7344699999999</c:v>
                </c:pt>
                <c:pt idx="324">
                  <c:v>2315.7343580000002</c:v>
                </c:pt>
                <c:pt idx="325">
                  <c:v>2339.4067279999999</c:v>
                </c:pt>
                <c:pt idx="326">
                  <c:v>2340.4066160000002</c:v>
                </c:pt>
                <c:pt idx="327">
                  <c:v>2341.4065030000002</c:v>
                </c:pt>
                <c:pt idx="328">
                  <c:v>2365.0788729999999</c:v>
                </c:pt>
                <c:pt idx="329">
                  <c:v>2366.0787610000002</c:v>
                </c:pt>
                <c:pt idx="330">
                  <c:v>2367.0786480000002</c:v>
                </c:pt>
                <c:pt idx="331">
                  <c:v>2390.7510189999998</c:v>
                </c:pt>
                <c:pt idx="332">
                  <c:v>2391.7509060000002</c:v>
                </c:pt>
                <c:pt idx="333">
                  <c:v>2392.750794</c:v>
                </c:pt>
                <c:pt idx="334">
                  <c:v>2416.4231639999998</c:v>
                </c:pt>
                <c:pt idx="335">
                  <c:v>2417.4230510000002</c:v>
                </c:pt>
                <c:pt idx="336">
                  <c:v>2418.422939</c:v>
                </c:pt>
                <c:pt idx="337">
                  <c:v>2442.0953089999998</c:v>
                </c:pt>
                <c:pt idx="338">
                  <c:v>2443.0951960000002</c:v>
                </c:pt>
                <c:pt idx="339">
                  <c:v>2444.095084</c:v>
                </c:pt>
                <c:pt idx="340">
                  <c:v>2467.7674539999998</c:v>
                </c:pt>
                <c:pt idx="341">
                  <c:v>2468.7673420000001</c:v>
                </c:pt>
                <c:pt idx="342">
                  <c:v>2469.767229</c:v>
                </c:pt>
                <c:pt idx="343">
                  <c:v>2471.7670039999998</c:v>
                </c:pt>
                <c:pt idx="344">
                  <c:v>2491.3651460000001</c:v>
                </c:pt>
                <c:pt idx="345">
                  <c:v>2493.36499</c:v>
                </c:pt>
                <c:pt idx="346">
                  <c:v>2494.364912</c:v>
                </c:pt>
                <c:pt idx="347">
                  <c:v>2495.364834</c:v>
                </c:pt>
                <c:pt idx="348">
                  <c:v>2497.3646779999999</c:v>
                </c:pt>
                <c:pt idx="349">
                  <c:v>2516.963432</c:v>
                </c:pt>
                <c:pt idx="350">
                  <c:v>2518.9633319999998</c:v>
                </c:pt>
                <c:pt idx="351">
                  <c:v>2519.9632820000002</c:v>
                </c:pt>
                <c:pt idx="352">
                  <c:v>2520.9632320000001</c:v>
                </c:pt>
                <c:pt idx="353">
                  <c:v>2544.5620520000002</c:v>
                </c:pt>
                <c:pt idx="354">
                  <c:v>2545.5620020000001</c:v>
                </c:pt>
                <c:pt idx="355">
                  <c:v>2546.561952</c:v>
                </c:pt>
                <c:pt idx="356">
                  <c:v>2570.1607720000002</c:v>
                </c:pt>
                <c:pt idx="357">
                  <c:v>2571.1607220000001</c:v>
                </c:pt>
                <c:pt idx="358">
                  <c:v>2572.160672</c:v>
                </c:pt>
                <c:pt idx="359">
                  <c:v>2574.1605719999998</c:v>
                </c:pt>
                <c:pt idx="360">
                  <c:v>2593.7598170000001</c:v>
                </c:pt>
                <c:pt idx="361">
                  <c:v>2595.7597609999998</c:v>
                </c:pt>
                <c:pt idx="362">
                  <c:v>2596.759732</c:v>
                </c:pt>
                <c:pt idx="363">
                  <c:v>2597.7597040000001</c:v>
                </c:pt>
                <c:pt idx="364">
                  <c:v>2599.7596480000002</c:v>
                </c:pt>
                <c:pt idx="365">
                  <c:v>2619.3592600000002</c:v>
                </c:pt>
                <c:pt idx="366">
                  <c:v>2621.3592349999999</c:v>
                </c:pt>
                <c:pt idx="367">
                  <c:v>2622.3592229999999</c:v>
                </c:pt>
                <c:pt idx="368">
                  <c:v>2623.3592100000001</c:v>
                </c:pt>
                <c:pt idx="369">
                  <c:v>2646.9589150000002</c:v>
                </c:pt>
                <c:pt idx="370">
                  <c:v>2647.9589030000002</c:v>
                </c:pt>
                <c:pt idx="371">
                  <c:v>2648.9588899999999</c:v>
                </c:pt>
                <c:pt idx="372">
                  <c:v>2672.558595</c:v>
                </c:pt>
                <c:pt idx="373">
                  <c:v>2673.558583</c:v>
                </c:pt>
                <c:pt idx="374">
                  <c:v>2674.5585700000001</c:v>
                </c:pt>
                <c:pt idx="375">
                  <c:v>2676.5585449999999</c:v>
                </c:pt>
                <c:pt idx="376">
                  <c:v>2696.158402</c:v>
                </c:pt>
                <c:pt idx="377">
                  <c:v>2698.1583959999998</c:v>
                </c:pt>
                <c:pt idx="378">
                  <c:v>2699.1583930000002</c:v>
                </c:pt>
                <c:pt idx="379">
                  <c:v>2700.1583900000001</c:v>
                </c:pt>
                <c:pt idx="380">
                  <c:v>2702.158383</c:v>
                </c:pt>
                <c:pt idx="381">
                  <c:v>2721.7583629999999</c:v>
                </c:pt>
                <c:pt idx="382">
                  <c:v>2723.7583629999999</c:v>
                </c:pt>
                <c:pt idx="383">
                  <c:v>2724.7583629999999</c:v>
                </c:pt>
                <c:pt idx="384">
                  <c:v>2725.7583629999999</c:v>
                </c:pt>
                <c:pt idx="385">
                  <c:v>2749.3583629999998</c:v>
                </c:pt>
                <c:pt idx="386">
                  <c:v>2750.3583629999998</c:v>
                </c:pt>
                <c:pt idx="387">
                  <c:v>2751.3583629999998</c:v>
                </c:pt>
                <c:pt idx="388">
                  <c:v>2774.9583630000002</c:v>
                </c:pt>
                <c:pt idx="389">
                  <c:v>2775.9583630000002</c:v>
                </c:pt>
                <c:pt idx="390">
                  <c:v>2776.9583630000002</c:v>
                </c:pt>
                <c:pt idx="391">
                  <c:v>2800.5583630000001</c:v>
                </c:pt>
                <c:pt idx="392">
                  <c:v>2801.5583630000001</c:v>
                </c:pt>
                <c:pt idx="393">
                  <c:v>2802.5583630000001</c:v>
                </c:pt>
                <c:pt idx="394">
                  <c:v>2826.158363</c:v>
                </c:pt>
                <c:pt idx="395">
                  <c:v>2827.158363</c:v>
                </c:pt>
                <c:pt idx="396">
                  <c:v>2828.158363</c:v>
                </c:pt>
                <c:pt idx="397">
                  <c:v>2830.158363</c:v>
                </c:pt>
                <c:pt idx="398">
                  <c:v>2849.758343</c:v>
                </c:pt>
                <c:pt idx="399">
                  <c:v>2851.7583359999999</c:v>
                </c:pt>
                <c:pt idx="400">
                  <c:v>2852.7583330000002</c:v>
                </c:pt>
                <c:pt idx="401">
                  <c:v>2853.7583300000001</c:v>
                </c:pt>
                <c:pt idx="402">
                  <c:v>2855.7583239999999</c:v>
                </c:pt>
                <c:pt idx="403">
                  <c:v>2875.3581810000001</c:v>
                </c:pt>
                <c:pt idx="404">
                  <c:v>2877.3581559999998</c:v>
                </c:pt>
                <c:pt idx="405">
                  <c:v>2878.3581429999999</c:v>
                </c:pt>
                <c:pt idx="406">
                  <c:v>2879.358131</c:v>
                </c:pt>
                <c:pt idx="407">
                  <c:v>2902.957836</c:v>
                </c:pt>
                <c:pt idx="408">
                  <c:v>2903.9578230000002</c:v>
                </c:pt>
                <c:pt idx="409">
                  <c:v>2904.9578110000002</c:v>
                </c:pt>
                <c:pt idx="410">
                  <c:v>2928.5575159999999</c:v>
                </c:pt>
                <c:pt idx="411">
                  <c:v>2929.557503</c:v>
                </c:pt>
                <c:pt idx="412">
                  <c:v>2930.557491</c:v>
                </c:pt>
                <c:pt idx="413">
                  <c:v>2932.5574660000002</c:v>
                </c:pt>
                <c:pt idx="414">
                  <c:v>2952.1570780000002</c:v>
                </c:pt>
                <c:pt idx="415">
                  <c:v>2954.1570219999999</c:v>
                </c:pt>
                <c:pt idx="416">
                  <c:v>2955.1569939999999</c:v>
                </c:pt>
                <c:pt idx="417">
                  <c:v>2956.156966</c:v>
                </c:pt>
                <c:pt idx="418">
                  <c:v>2958.1569089999998</c:v>
                </c:pt>
                <c:pt idx="419">
                  <c:v>2977.7561540000002</c:v>
                </c:pt>
                <c:pt idx="420">
                  <c:v>2979.7560539999999</c:v>
                </c:pt>
                <c:pt idx="421">
                  <c:v>2980.7560039999998</c:v>
                </c:pt>
                <c:pt idx="422">
                  <c:v>2981.7559540000002</c:v>
                </c:pt>
                <c:pt idx="423">
                  <c:v>3005.3547739999999</c:v>
                </c:pt>
                <c:pt idx="424">
                  <c:v>3006.3547239999998</c:v>
                </c:pt>
                <c:pt idx="425">
                  <c:v>3007.3546740000002</c:v>
                </c:pt>
                <c:pt idx="426">
                  <c:v>3030.9534939999999</c:v>
                </c:pt>
                <c:pt idx="427">
                  <c:v>3031.9534440000002</c:v>
                </c:pt>
                <c:pt idx="428">
                  <c:v>3032.9533940000001</c:v>
                </c:pt>
                <c:pt idx="429">
                  <c:v>3034.9532939999999</c:v>
                </c:pt>
                <c:pt idx="430">
                  <c:v>3054.552048</c:v>
                </c:pt>
                <c:pt idx="431">
                  <c:v>3056.551892</c:v>
                </c:pt>
                <c:pt idx="432">
                  <c:v>3057.5518139999999</c:v>
                </c:pt>
                <c:pt idx="433">
                  <c:v>3058.5517359999999</c:v>
                </c:pt>
                <c:pt idx="434">
                  <c:v>3060.5515799999998</c:v>
                </c:pt>
                <c:pt idx="435">
                  <c:v>3080.1497220000001</c:v>
                </c:pt>
                <c:pt idx="436">
                  <c:v>3082.1494969999999</c:v>
                </c:pt>
                <c:pt idx="437">
                  <c:v>3083.1493839999998</c:v>
                </c:pt>
                <c:pt idx="438">
                  <c:v>3084.1492720000001</c:v>
                </c:pt>
                <c:pt idx="439">
                  <c:v>3107.7466169999998</c:v>
                </c:pt>
                <c:pt idx="440">
                  <c:v>3108.7465040000002</c:v>
                </c:pt>
                <c:pt idx="441">
                  <c:v>3109.746392</c:v>
                </c:pt>
                <c:pt idx="442">
                  <c:v>3133.3437370000001</c:v>
                </c:pt>
                <c:pt idx="443">
                  <c:v>3134.3436240000001</c:v>
                </c:pt>
                <c:pt idx="444">
                  <c:v>3135.3435119999999</c:v>
                </c:pt>
                <c:pt idx="445">
                  <c:v>3158.9408570000001</c:v>
                </c:pt>
                <c:pt idx="446">
                  <c:v>3159.9407449999999</c:v>
                </c:pt>
                <c:pt idx="447">
                  <c:v>3160.9406319999998</c:v>
                </c:pt>
                <c:pt idx="448">
                  <c:v>3184.537977</c:v>
                </c:pt>
                <c:pt idx="449">
                  <c:v>3185.5378649999998</c:v>
                </c:pt>
                <c:pt idx="450">
                  <c:v>3186.5377520000002</c:v>
                </c:pt>
                <c:pt idx="451">
                  <c:v>3210.1350969999999</c:v>
                </c:pt>
                <c:pt idx="452">
                  <c:v>3211.1349850000001</c:v>
                </c:pt>
                <c:pt idx="453">
                  <c:v>3212.1348720000001</c:v>
                </c:pt>
                <c:pt idx="454">
                  <c:v>3235.7322170000002</c:v>
                </c:pt>
                <c:pt idx="455">
                  <c:v>3236.732105</c:v>
                </c:pt>
                <c:pt idx="456">
                  <c:v>3237.731992</c:v>
                </c:pt>
                <c:pt idx="457">
                  <c:v>3261.3293370000001</c:v>
                </c:pt>
                <c:pt idx="458">
                  <c:v>3262.329225</c:v>
                </c:pt>
                <c:pt idx="459">
                  <c:v>3263.3291119999999</c:v>
                </c:pt>
                <c:pt idx="460">
                  <c:v>3286.926457</c:v>
                </c:pt>
                <c:pt idx="461">
                  <c:v>3287.9263449999999</c:v>
                </c:pt>
                <c:pt idx="462">
                  <c:v>3288.9262319999998</c:v>
                </c:pt>
                <c:pt idx="463">
                  <c:v>3312.5235769999999</c:v>
                </c:pt>
                <c:pt idx="464">
                  <c:v>3313.5234650000002</c:v>
                </c:pt>
                <c:pt idx="465">
                  <c:v>3314.5233520000002</c:v>
                </c:pt>
                <c:pt idx="466">
                  <c:v>3338.1206969999998</c:v>
                </c:pt>
                <c:pt idx="467">
                  <c:v>3339.1205850000001</c:v>
                </c:pt>
                <c:pt idx="468">
                  <c:v>3340.1204720000001</c:v>
                </c:pt>
                <c:pt idx="469">
                  <c:v>3363.7178170000002</c:v>
                </c:pt>
                <c:pt idx="470">
                  <c:v>3364.717705</c:v>
                </c:pt>
                <c:pt idx="471">
                  <c:v>3365.717592</c:v>
                </c:pt>
                <c:pt idx="472">
                  <c:v>3389.3149370000001</c:v>
                </c:pt>
                <c:pt idx="473">
                  <c:v>3390.3148249999999</c:v>
                </c:pt>
                <c:pt idx="474">
                  <c:v>3391.3147130000002</c:v>
                </c:pt>
                <c:pt idx="475">
                  <c:v>3393.314488</c:v>
                </c:pt>
                <c:pt idx="476">
                  <c:v>3412.9126030000002</c:v>
                </c:pt>
                <c:pt idx="477">
                  <c:v>3414.9124419999998</c:v>
                </c:pt>
                <c:pt idx="478">
                  <c:v>3415.9123610000001</c:v>
                </c:pt>
                <c:pt idx="479">
                  <c:v>3416.9122809999999</c:v>
                </c:pt>
                <c:pt idx="480">
                  <c:v>3418.91212</c:v>
                </c:pt>
                <c:pt idx="481">
                  <c:v>3438.510808</c:v>
                </c:pt>
                <c:pt idx="482">
                  <c:v>3440.5106999999998</c:v>
                </c:pt>
                <c:pt idx="483">
                  <c:v>3441.5106460000002</c:v>
                </c:pt>
                <c:pt idx="484">
                  <c:v>3442.5105920000001</c:v>
                </c:pt>
                <c:pt idx="485">
                  <c:v>3466.109316</c:v>
                </c:pt>
                <c:pt idx="486">
                  <c:v>3467.1092619999999</c:v>
                </c:pt>
                <c:pt idx="487">
                  <c:v>3468.1092079999999</c:v>
                </c:pt>
                <c:pt idx="488">
                  <c:v>3491.7079319999998</c:v>
                </c:pt>
                <c:pt idx="489">
                  <c:v>3492.7078769999998</c:v>
                </c:pt>
                <c:pt idx="490">
                  <c:v>3493.7078230000002</c:v>
                </c:pt>
                <c:pt idx="491">
                  <c:v>3495.707715</c:v>
                </c:pt>
                <c:pt idx="492">
                  <c:v>3515.3068960000001</c:v>
                </c:pt>
                <c:pt idx="493">
                  <c:v>3517.3068349999999</c:v>
                </c:pt>
                <c:pt idx="494">
                  <c:v>3518.3068039999998</c:v>
                </c:pt>
                <c:pt idx="495">
                  <c:v>3519.3067729999998</c:v>
                </c:pt>
                <c:pt idx="496">
                  <c:v>3521.3067120000001</c:v>
                </c:pt>
                <c:pt idx="497">
                  <c:v>3540.9062869999998</c:v>
                </c:pt>
                <c:pt idx="498">
                  <c:v>3542.9062600000002</c:v>
                </c:pt>
                <c:pt idx="499">
                  <c:v>3543.906246</c:v>
                </c:pt>
                <c:pt idx="500">
                  <c:v>3544.9062319999998</c:v>
                </c:pt>
                <c:pt idx="501">
                  <c:v>3568.5059059999999</c:v>
                </c:pt>
                <c:pt idx="502">
                  <c:v>3569.5058920000001</c:v>
                </c:pt>
                <c:pt idx="503">
                  <c:v>3570.5058779999999</c:v>
                </c:pt>
                <c:pt idx="504">
                  <c:v>3594.105552</c:v>
                </c:pt>
                <c:pt idx="505">
                  <c:v>3595.1055390000001</c:v>
                </c:pt>
                <c:pt idx="506">
                  <c:v>3596.1055249999999</c:v>
                </c:pt>
                <c:pt idx="507">
                  <c:v>3598.105497</c:v>
                </c:pt>
                <c:pt idx="508">
                  <c:v>3617.7053209999999</c:v>
                </c:pt>
                <c:pt idx="509">
                  <c:v>3619.705312</c:v>
                </c:pt>
                <c:pt idx="510">
                  <c:v>3620.7053070000002</c:v>
                </c:pt>
                <c:pt idx="511">
                  <c:v>3621.7053019999998</c:v>
                </c:pt>
                <c:pt idx="512">
                  <c:v>3623.7052920000001</c:v>
                </c:pt>
                <c:pt idx="513">
                  <c:v>3643.3052469999998</c:v>
                </c:pt>
                <c:pt idx="514">
                  <c:v>3645.3052459999999</c:v>
                </c:pt>
                <c:pt idx="515">
                  <c:v>3646.305245</c:v>
                </c:pt>
                <c:pt idx="516">
                  <c:v>3647.305245</c:v>
                </c:pt>
                <c:pt idx="517">
                  <c:v>3670.905233</c:v>
                </c:pt>
                <c:pt idx="518">
                  <c:v>3671.9052320000001</c:v>
                </c:pt>
                <c:pt idx="519">
                  <c:v>3672.9052320000001</c:v>
                </c:pt>
                <c:pt idx="520">
                  <c:v>3696.50522</c:v>
                </c:pt>
                <c:pt idx="521">
                  <c:v>3697.5052190000001</c:v>
                </c:pt>
                <c:pt idx="522">
                  <c:v>3698.5052190000001</c:v>
                </c:pt>
                <c:pt idx="523">
                  <c:v>3722.1052070000001</c:v>
                </c:pt>
                <c:pt idx="524">
                  <c:v>3723.1052070000001</c:v>
                </c:pt>
                <c:pt idx="525">
                  <c:v>3724.1052060000002</c:v>
                </c:pt>
                <c:pt idx="526">
                  <c:v>3747.7051940000001</c:v>
                </c:pt>
                <c:pt idx="527">
                  <c:v>3748.7051940000001</c:v>
                </c:pt>
                <c:pt idx="528">
                  <c:v>3749.7051929999998</c:v>
                </c:pt>
                <c:pt idx="529">
                  <c:v>3773.3051820000001</c:v>
                </c:pt>
                <c:pt idx="530">
                  <c:v>3774.3051810000002</c:v>
                </c:pt>
                <c:pt idx="531">
                  <c:v>3775.3051810000002</c:v>
                </c:pt>
                <c:pt idx="532">
                  <c:v>3798.9051690000001</c:v>
                </c:pt>
                <c:pt idx="533">
                  <c:v>3799.9051679999998</c:v>
                </c:pt>
                <c:pt idx="534">
                  <c:v>3800.9051679999998</c:v>
                </c:pt>
                <c:pt idx="535">
                  <c:v>3824.5051560000002</c:v>
                </c:pt>
                <c:pt idx="536">
                  <c:v>3825.5051549999998</c:v>
                </c:pt>
                <c:pt idx="537">
                  <c:v>3826.5051549999998</c:v>
                </c:pt>
                <c:pt idx="538">
                  <c:v>3850.1051430000002</c:v>
                </c:pt>
                <c:pt idx="539">
                  <c:v>3851.1051430000002</c:v>
                </c:pt>
                <c:pt idx="540">
                  <c:v>3852.1051419999999</c:v>
                </c:pt>
                <c:pt idx="541">
                  <c:v>3875.7051299999998</c:v>
                </c:pt>
                <c:pt idx="542">
                  <c:v>3876.7051299999998</c:v>
                </c:pt>
                <c:pt idx="543">
                  <c:v>3877.7051289999999</c:v>
                </c:pt>
                <c:pt idx="544">
                  <c:v>3901.3051180000002</c:v>
                </c:pt>
                <c:pt idx="545">
                  <c:v>3902.3051169999999</c:v>
                </c:pt>
                <c:pt idx="546">
                  <c:v>3903.3051169999999</c:v>
                </c:pt>
                <c:pt idx="547">
                  <c:v>3906.3841600000001</c:v>
                </c:pt>
                <c:pt idx="548">
                  <c:v>3911.2841570000001</c:v>
                </c:pt>
                <c:pt idx="549">
                  <c:v>3916.1841549999999</c:v>
                </c:pt>
                <c:pt idx="550">
                  <c:v>3921.0841540000001</c:v>
                </c:pt>
                <c:pt idx="551">
                  <c:v>3925.984152</c:v>
                </c:pt>
                <c:pt idx="552">
                  <c:v>3929.0631960000001</c:v>
                </c:pt>
                <c:pt idx="553">
                  <c:v>3931.0631950000002</c:v>
                </c:pt>
                <c:pt idx="554">
                  <c:v>3934.1422389999998</c:v>
                </c:pt>
                <c:pt idx="555">
                  <c:v>3939.042238</c:v>
                </c:pt>
                <c:pt idx="556">
                  <c:v>3943.9422370000002</c:v>
                </c:pt>
                <c:pt idx="557">
                  <c:v>3948.842236</c:v>
                </c:pt>
                <c:pt idx="558">
                  <c:v>3953.7422350000002</c:v>
                </c:pt>
                <c:pt idx="559">
                  <c:v>3956.8212800000001</c:v>
                </c:pt>
                <c:pt idx="560">
                  <c:v>3958.8212789999998</c:v>
                </c:pt>
                <c:pt idx="561">
                  <c:v>3961.9003240000002</c:v>
                </c:pt>
                <c:pt idx="562">
                  <c:v>3966.8003229999999</c:v>
                </c:pt>
                <c:pt idx="563">
                  <c:v>3971.700323</c:v>
                </c:pt>
                <c:pt idx="564">
                  <c:v>3976.6003230000001</c:v>
                </c:pt>
                <c:pt idx="565">
                  <c:v>3981.5003219999999</c:v>
                </c:pt>
                <c:pt idx="566">
                  <c:v>3984.5793669999998</c:v>
                </c:pt>
                <c:pt idx="567">
                  <c:v>3986.5793669999998</c:v>
                </c:pt>
                <c:pt idx="568">
                  <c:v>3989.6584120000002</c:v>
                </c:pt>
                <c:pt idx="569">
                  <c:v>3994.558411</c:v>
                </c:pt>
                <c:pt idx="570">
                  <c:v>3999.4584110000001</c:v>
                </c:pt>
                <c:pt idx="571">
                  <c:v>4004.3584110000002</c:v>
                </c:pt>
                <c:pt idx="572">
                  <c:v>4009.2584109999998</c:v>
                </c:pt>
                <c:pt idx="573">
                  <c:v>4012.3374560000002</c:v>
                </c:pt>
                <c:pt idx="574">
                  <c:v>4013.3374560000002</c:v>
                </c:pt>
              </c:numCache>
            </c:numRef>
          </c:xVal>
          <c:yVal>
            <c:numRef>
              <c:f>'v0.3-new'!$O$2:$O$823</c:f>
              <c:numCache>
                <c:formatCode>General</c:formatCode>
                <c:ptCount val="822"/>
                <c:pt idx="0">
                  <c:v>0</c:v>
                </c:pt>
                <c:pt idx="1">
                  <c:v>0</c:v>
                </c:pt>
                <c:pt idx="2">
                  <c:v>1.5300000000000001E-4</c:v>
                </c:pt>
                <c:pt idx="3">
                  <c:v>6.1200000000000002E-4</c:v>
                </c:pt>
                <c:pt idx="4">
                  <c:v>1.3780000000000001E-3</c:v>
                </c:pt>
                <c:pt idx="5">
                  <c:v>2.4499999999999999E-3</c:v>
                </c:pt>
                <c:pt idx="6">
                  <c:v>3.2200000000000002E-3</c:v>
                </c:pt>
                <c:pt idx="7">
                  <c:v>3.7200000000000002E-3</c:v>
                </c:pt>
                <c:pt idx="8">
                  <c:v>4.4900000000000001E-3</c:v>
                </c:pt>
                <c:pt idx="9">
                  <c:v>5.868E-3</c:v>
                </c:pt>
                <c:pt idx="10">
                  <c:v>7.5519999999999997E-3</c:v>
                </c:pt>
                <c:pt idx="11">
                  <c:v>9.5429999999999994E-3</c:v>
                </c:pt>
                <c:pt idx="12">
                  <c:v>1.184E-2</c:v>
                </c:pt>
                <c:pt idx="13">
                  <c:v>1.3379E-2</c:v>
                </c:pt>
                <c:pt idx="14">
                  <c:v>1.4378999999999999E-2</c:v>
                </c:pt>
                <c:pt idx="15">
                  <c:v>1.5918999999999999E-2</c:v>
                </c:pt>
                <c:pt idx="16">
                  <c:v>1.8522E-2</c:v>
                </c:pt>
                <c:pt idx="17">
                  <c:v>2.1430999999999999E-2</c:v>
                </c:pt>
                <c:pt idx="18">
                  <c:v>2.4646999999999999E-2</c:v>
                </c:pt>
                <c:pt idx="19">
                  <c:v>2.8169E-2</c:v>
                </c:pt>
                <c:pt idx="20">
                  <c:v>3.0478000000000002E-2</c:v>
                </c:pt>
                <c:pt idx="21">
                  <c:v>3.1977999999999999E-2</c:v>
                </c:pt>
                <c:pt idx="22">
                  <c:v>3.4286999999999998E-2</c:v>
                </c:pt>
                <c:pt idx="23">
                  <c:v>3.8115000000000003E-2</c:v>
                </c:pt>
                <c:pt idx="24">
                  <c:v>4.2250000000000003E-2</c:v>
                </c:pt>
                <c:pt idx="25">
                  <c:v>4.6690000000000002E-2</c:v>
                </c:pt>
                <c:pt idx="26">
                  <c:v>5.1436999999999997E-2</c:v>
                </c:pt>
                <c:pt idx="27">
                  <c:v>5.4516000000000002E-2</c:v>
                </c:pt>
                <c:pt idx="28">
                  <c:v>5.5516000000000003E-2</c:v>
                </c:pt>
                <c:pt idx="29">
                  <c:v>5.6515999999999997E-2</c:v>
                </c:pt>
                <c:pt idx="30">
                  <c:v>8.0116000000000007E-2</c:v>
                </c:pt>
                <c:pt idx="31">
                  <c:v>8.1115999999999994E-2</c:v>
                </c:pt>
                <c:pt idx="32">
                  <c:v>8.2115999999999995E-2</c:v>
                </c:pt>
                <c:pt idx="33">
                  <c:v>0.105716</c:v>
                </c:pt>
                <c:pt idx="34">
                  <c:v>0.10671600000000001</c:v>
                </c:pt>
                <c:pt idx="35">
                  <c:v>0.10771600000000001</c:v>
                </c:pt>
                <c:pt idx="36">
                  <c:v>0.13131599999999999</c:v>
                </c:pt>
                <c:pt idx="37">
                  <c:v>0.13231599999999999</c:v>
                </c:pt>
                <c:pt idx="38">
                  <c:v>0.13331599999999999</c:v>
                </c:pt>
                <c:pt idx="39">
                  <c:v>0.156916</c:v>
                </c:pt>
                <c:pt idx="40">
                  <c:v>0.157916</c:v>
                </c:pt>
                <c:pt idx="41">
                  <c:v>0.158916</c:v>
                </c:pt>
                <c:pt idx="42">
                  <c:v>0.18251600000000001</c:v>
                </c:pt>
                <c:pt idx="43">
                  <c:v>0.18351600000000001</c:v>
                </c:pt>
                <c:pt idx="44">
                  <c:v>0.18451600000000001</c:v>
                </c:pt>
                <c:pt idx="45">
                  <c:v>0.208116</c:v>
                </c:pt>
                <c:pt idx="46">
                  <c:v>0.209116</c:v>
                </c:pt>
                <c:pt idx="47">
                  <c:v>0.210116</c:v>
                </c:pt>
                <c:pt idx="48">
                  <c:v>0.23371600000000001</c:v>
                </c:pt>
                <c:pt idx="49">
                  <c:v>0.23471600000000001</c:v>
                </c:pt>
                <c:pt idx="50">
                  <c:v>0.23571600000000001</c:v>
                </c:pt>
                <c:pt idx="51">
                  <c:v>0.25931599999999999</c:v>
                </c:pt>
                <c:pt idx="52">
                  <c:v>0.26031599999999999</c:v>
                </c:pt>
                <c:pt idx="53">
                  <c:v>0.26131599999999999</c:v>
                </c:pt>
                <c:pt idx="54">
                  <c:v>0.284916</c:v>
                </c:pt>
                <c:pt idx="55">
                  <c:v>0.285916</c:v>
                </c:pt>
                <c:pt idx="56">
                  <c:v>0.286916</c:v>
                </c:pt>
                <c:pt idx="57">
                  <c:v>0.31051600000000001</c:v>
                </c:pt>
                <c:pt idx="58">
                  <c:v>0.31151600000000002</c:v>
                </c:pt>
                <c:pt idx="59">
                  <c:v>0.31251600000000002</c:v>
                </c:pt>
                <c:pt idx="60">
                  <c:v>0.31451600000000002</c:v>
                </c:pt>
                <c:pt idx="61">
                  <c:v>0.35497099999999998</c:v>
                </c:pt>
                <c:pt idx="62">
                  <c:v>0.36122700000000002</c:v>
                </c:pt>
                <c:pt idx="63">
                  <c:v>0.36435499999999998</c:v>
                </c:pt>
                <c:pt idx="64">
                  <c:v>0.367483</c:v>
                </c:pt>
                <c:pt idx="65">
                  <c:v>0.37373899999999999</c:v>
                </c:pt>
                <c:pt idx="66">
                  <c:v>0.455903</c:v>
                </c:pt>
                <c:pt idx="67">
                  <c:v>0.46641500000000002</c:v>
                </c:pt>
                <c:pt idx="68">
                  <c:v>0.47167100000000001</c:v>
                </c:pt>
                <c:pt idx="69">
                  <c:v>0.47692699999999999</c:v>
                </c:pt>
                <c:pt idx="70">
                  <c:v>0.60096899999999998</c:v>
                </c:pt>
                <c:pt idx="71">
                  <c:v>0.60622600000000004</c:v>
                </c:pt>
                <c:pt idx="72">
                  <c:v>0.61148199999999997</c:v>
                </c:pt>
                <c:pt idx="73">
                  <c:v>0.73552399999999996</c:v>
                </c:pt>
                <c:pt idx="74">
                  <c:v>0.74077999999999999</c:v>
                </c:pt>
                <c:pt idx="75">
                  <c:v>0.74603600000000003</c:v>
                </c:pt>
                <c:pt idx="76">
                  <c:v>0.756548</c:v>
                </c:pt>
                <c:pt idx="77">
                  <c:v>0.88476699999999997</c:v>
                </c:pt>
                <c:pt idx="78">
                  <c:v>0.90042199999999994</c:v>
                </c:pt>
                <c:pt idx="79">
                  <c:v>0.90825</c:v>
                </c:pt>
                <c:pt idx="80">
                  <c:v>0.91607700000000003</c:v>
                </c:pt>
                <c:pt idx="81">
                  <c:v>0.931732</c:v>
                </c:pt>
                <c:pt idx="82">
                  <c:v>1.1103510000000001</c:v>
                </c:pt>
                <c:pt idx="83">
                  <c:v>1.131149</c:v>
                </c:pt>
                <c:pt idx="84">
                  <c:v>1.141548</c:v>
                </c:pt>
                <c:pt idx="85">
                  <c:v>1.1519470000000001</c:v>
                </c:pt>
                <c:pt idx="86">
                  <c:v>1.3973610000000001</c:v>
                </c:pt>
                <c:pt idx="87">
                  <c:v>1.4077599999999999</c:v>
                </c:pt>
                <c:pt idx="88">
                  <c:v>1.4181589999999999</c:v>
                </c:pt>
                <c:pt idx="89">
                  <c:v>1.6635740000000001</c:v>
                </c:pt>
                <c:pt idx="90">
                  <c:v>1.6739729999999999</c:v>
                </c:pt>
                <c:pt idx="91">
                  <c:v>1.684372</c:v>
                </c:pt>
                <c:pt idx="92">
                  <c:v>1.7051700000000001</c:v>
                </c:pt>
                <c:pt idx="93">
                  <c:v>1.9315310000000001</c:v>
                </c:pt>
                <c:pt idx="94">
                  <c:v>1.9569300000000001</c:v>
                </c:pt>
                <c:pt idx="95">
                  <c:v>1.9696290000000001</c:v>
                </c:pt>
                <c:pt idx="96">
                  <c:v>1.9823280000000001</c:v>
                </c:pt>
                <c:pt idx="97">
                  <c:v>2.007727</c:v>
                </c:pt>
                <c:pt idx="98">
                  <c:v>2.2791739999999998</c:v>
                </c:pt>
                <c:pt idx="99">
                  <c:v>2.3091719999999998</c:v>
                </c:pt>
                <c:pt idx="100">
                  <c:v>2.3241719999999999</c:v>
                </c:pt>
                <c:pt idx="101">
                  <c:v>2.3391709999999999</c:v>
                </c:pt>
                <c:pt idx="102">
                  <c:v>2.6931579999999999</c:v>
                </c:pt>
                <c:pt idx="103">
                  <c:v>2.7081580000000001</c:v>
                </c:pt>
                <c:pt idx="104">
                  <c:v>2.723157</c:v>
                </c:pt>
                <c:pt idx="105">
                  <c:v>3.0771440000000001</c:v>
                </c:pt>
                <c:pt idx="106">
                  <c:v>3.0921430000000001</c:v>
                </c:pt>
                <c:pt idx="107">
                  <c:v>3.1071430000000002</c:v>
                </c:pt>
                <c:pt idx="108">
                  <c:v>3.4611290000000001</c:v>
                </c:pt>
                <c:pt idx="109">
                  <c:v>3.4761289999999998</c:v>
                </c:pt>
                <c:pt idx="110">
                  <c:v>3.4911279999999998</c:v>
                </c:pt>
                <c:pt idx="111">
                  <c:v>3.8451149999999998</c:v>
                </c:pt>
                <c:pt idx="112">
                  <c:v>3.8601139999999998</c:v>
                </c:pt>
                <c:pt idx="113">
                  <c:v>3.8751139999999999</c:v>
                </c:pt>
                <c:pt idx="114">
                  <c:v>4.2290999999999999</c:v>
                </c:pt>
                <c:pt idx="115">
                  <c:v>4.2441000000000004</c:v>
                </c:pt>
                <c:pt idx="116">
                  <c:v>4.259099</c:v>
                </c:pt>
                <c:pt idx="117">
                  <c:v>4.613086</c:v>
                </c:pt>
                <c:pt idx="118">
                  <c:v>4.6280859999999997</c:v>
                </c:pt>
                <c:pt idx="119">
                  <c:v>4.6430850000000001</c:v>
                </c:pt>
                <c:pt idx="120">
                  <c:v>4.9970720000000002</c:v>
                </c:pt>
                <c:pt idx="121">
                  <c:v>5.0120709999999997</c:v>
                </c:pt>
                <c:pt idx="122">
                  <c:v>5.0270710000000003</c:v>
                </c:pt>
                <c:pt idx="123">
                  <c:v>5.3810570000000002</c:v>
                </c:pt>
                <c:pt idx="124">
                  <c:v>5.3960569999999999</c:v>
                </c:pt>
                <c:pt idx="125">
                  <c:v>5.4110560000000003</c:v>
                </c:pt>
                <c:pt idx="126">
                  <c:v>5.7650430000000004</c:v>
                </c:pt>
                <c:pt idx="127">
                  <c:v>5.7800419999999999</c:v>
                </c:pt>
                <c:pt idx="128">
                  <c:v>5.7950419999999996</c:v>
                </c:pt>
                <c:pt idx="129">
                  <c:v>6.1490280000000004</c:v>
                </c:pt>
                <c:pt idx="130">
                  <c:v>6.1640280000000001</c:v>
                </c:pt>
                <c:pt idx="131">
                  <c:v>6.1790269999999996</c:v>
                </c:pt>
                <c:pt idx="132">
                  <c:v>6.5330139999999997</c:v>
                </c:pt>
                <c:pt idx="133">
                  <c:v>6.5480140000000002</c:v>
                </c:pt>
                <c:pt idx="134">
                  <c:v>6.5630129999999998</c:v>
                </c:pt>
                <c:pt idx="135">
                  <c:v>6.9169999999999998</c:v>
                </c:pt>
                <c:pt idx="136">
                  <c:v>6.9319990000000002</c:v>
                </c:pt>
                <c:pt idx="137">
                  <c:v>6.9469989999999999</c:v>
                </c:pt>
                <c:pt idx="138">
                  <c:v>6.9769969999999999</c:v>
                </c:pt>
                <c:pt idx="139">
                  <c:v>7.2464890000000004</c:v>
                </c:pt>
                <c:pt idx="140">
                  <c:v>7.2714879999999997</c:v>
                </c:pt>
                <c:pt idx="141">
                  <c:v>7.2839879999999999</c:v>
                </c:pt>
                <c:pt idx="142">
                  <c:v>7.2964880000000001</c:v>
                </c:pt>
                <c:pt idx="143">
                  <c:v>7.3214870000000003</c:v>
                </c:pt>
                <c:pt idx="144">
                  <c:v>7.541982</c:v>
                </c:pt>
                <c:pt idx="145">
                  <c:v>7.5619820000000004</c:v>
                </c:pt>
                <c:pt idx="146">
                  <c:v>7.5719820000000002</c:v>
                </c:pt>
                <c:pt idx="147">
                  <c:v>7.581982</c:v>
                </c:pt>
                <c:pt idx="148">
                  <c:v>7.8179780000000001</c:v>
                </c:pt>
                <c:pt idx="149">
                  <c:v>7.8279769999999997</c:v>
                </c:pt>
                <c:pt idx="150">
                  <c:v>7.8379770000000004</c:v>
                </c:pt>
                <c:pt idx="151">
                  <c:v>8.0739730000000005</c:v>
                </c:pt>
                <c:pt idx="152">
                  <c:v>8.0839730000000003</c:v>
                </c:pt>
                <c:pt idx="153">
                  <c:v>8.0939730000000001</c:v>
                </c:pt>
                <c:pt idx="154">
                  <c:v>8.1139729999999997</c:v>
                </c:pt>
                <c:pt idx="155">
                  <c:v>8.2854700000000001</c:v>
                </c:pt>
                <c:pt idx="156">
                  <c:v>8.3004700000000007</c:v>
                </c:pt>
                <c:pt idx="157">
                  <c:v>8.3079699999999992</c:v>
                </c:pt>
                <c:pt idx="158">
                  <c:v>8.3154699999999995</c:v>
                </c:pt>
                <c:pt idx="159">
                  <c:v>8.33047</c:v>
                </c:pt>
                <c:pt idx="160">
                  <c:v>8.4529689999999995</c:v>
                </c:pt>
                <c:pt idx="161">
                  <c:v>8.4629689999999993</c:v>
                </c:pt>
                <c:pt idx="162">
                  <c:v>8.4679690000000001</c:v>
                </c:pt>
                <c:pt idx="163">
                  <c:v>8.4729690000000009</c:v>
                </c:pt>
                <c:pt idx="164">
                  <c:v>8.5909689999999994</c:v>
                </c:pt>
                <c:pt idx="165">
                  <c:v>8.5959690000000002</c:v>
                </c:pt>
                <c:pt idx="166">
                  <c:v>8.6009689999999992</c:v>
                </c:pt>
                <c:pt idx="167">
                  <c:v>8.7189680000000003</c:v>
                </c:pt>
                <c:pt idx="168">
                  <c:v>8.7239679999999993</c:v>
                </c:pt>
                <c:pt idx="169">
                  <c:v>8.7289680000000001</c:v>
                </c:pt>
                <c:pt idx="170">
                  <c:v>8.7389679999999998</c:v>
                </c:pt>
                <c:pt idx="171">
                  <c:v>8.8124680000000009</c:v>
                </c:pt>
                <c:pt idx="172">
                  <c:v>8.8174679999999999</c:v>
                </c:pt>
                <c:pt idx="173">
                  <c:v>8.8199679999999994</c:v>
                </c:pt>
                <c:pt idx="174">
                  <c:v>8.8224680000000006</c:v>
                </c:pt>
                <c:pt idx="175">
                  <c:v>8.8274679999999996</c:v>
                </c:pt>
                <c:pt idx="176">
                  <c:v>8.8519679999999994</c:v>
                </c:pt>
                <c:pt idx="177">
                  <c:v>8.8519679999999994</c:v>
                </c:pt>
                <c:pt idx="178">
                  <c:v>8.8519679999999994</c:v>
                </c:pt>
                <c:pt idx="179">
                  <c:v>8.8519679999999994</c:v>
                </c:pt>
                <c:pt idx="180">
                  <c:v>8.8519679999999994</c:v>
                </c:pt>
                <c:pt idx="181">
                  <c:v>8.8519679999999994</c:v>
                </c:pt>
                <c:pt idx="182">
                  <c:v>8.8519679999999994</c:v>
                </c:pt>
                <c:pt idx="183">
                  <c:v>8.8519679999999994</c:v>
                </c:pt>
                <c:pt idx="184">
                  <c:v>8.8519679999999994</c:v>
                </c:pt>
                <c:pt idx="185">
                  <c:v>8.8519679999999994</c:v>
                </c:pt>
                <c:pt idx="186">
                  <c:v>8.8519679999999994</c:v>
                </c:pt>
                <c:pt idx="187">
                  <c:v>8.8519679999999994</c:v>
                </c:pt>
                <c:pt idx="188">
                  <c:v>8.8519679999999994</c:v>
                </c:pt>
                <c:pt idx="189">
                  <c:v>8.8519679999999994</c:v>
                </c:pt>
                <c:pt idx="190">
                  <c:v>8.8519679999999994</c:v>
                </c:pt>
                <c:pt idx="191">
                  <c:v>8.8519679999999994</c:v>
                </c:pt>
                <c:pt idx="192">
                  <c:v>8.8519679999999994</c:v>
                </c:pt>
                <c:pt idx="193">
                  <c:v>8.8274679999999996</c:v>
                </c:pt>
                <c:pt idx="194">
                  <c:v>8.8224680000000006</c:v>
                </c:pt>
                <c:pt idx="195">
                  <c:v>8.8199679999999994</c:v>
                </c:pt>
                <c:pt idx="196">
                  <c:v>8.8174679999999999</c:v>
                </c:pt>
                <c:pt idx="197">
                  <c:v>8.8124680000000009</c:v>
                </c:pt>
                <c:pt idx="198">
                  <c:v>8.7389679999999998</c:v>
                </c:pt>
                <c:pt idx="199">
                  <c:v>8.7289680000000001</c:v>
                </c:pt>
                <c:pt idx="200">
                  <c:v>8.7239679999999993</c:v>
                </c:pt>
                <c:pt idx="201">
                  <c:v>8.7189680000000003</c:v>
                </c:pt>
                <c:pt idx="202">
                  <c:v>8.6009689999999992</c:v>
                </c:pt>
                <c:pt idx="203">
                  <c:v>8.5959690000000002</c:v>
                </c:pt>
                <c:pt idx="204">
                  <c:v>8.5909689999999994</c:v>
                </c:pt>
                <c:pt idx="205">
                  <c:v>8.4729690000000009</c:v>
                </c:pt>
                <c:pt idx="206">
                  <c:v>8.4679690000000001</c:v>
                </c:pt>
                <c:pt idx="207">
                  <c:v>8.4629689999999993</c:v>
                </c:pt>
                <c:pt idx="208">
                  <c:v>8.4529689999999995</c:v>
                </c:pt>
                <c:pt idx="209">
                  <c:v>8.33047</c:v>
                </c:pt>
                <c:pt idx="210">
                  <c:v>8.3154699999999995</c:v>
                </c:pt>
                <c:pt idx="211">
                  <c:v>8.3079699999999992</c:v>
                </c:pt>
                <c:pt idx="212">
                  <c:v>8.3004700000000007</c:v>
                </c:pt>
                <c:pt idx="213">
                  <c:v>8.2854700000000001</c:v>
                </c:pt>
                <c:pt idx="214">
                  <c:v>8.1139729999999997</c:v>
                </c:pt>
                <c:pt idx="215">
                  <c:v>8.0939730000000001</c:v>
                </c:pt>
                <c:pt idx="216">
                  <c:v>8.0839730000000003</c:v>
                </c:pt>
                <c:pt idx="217">
                  <c:v>8.0739730000000005</c:v>
                </c:pt>
                <c:pt idx="218">
                  <c:v>7.8379770000000004</c:v>
                </c:pt>
                <c:pt idx="219">
                  <c:v>7.8279769999999997</c:v>
                </c:pt>
                <c:pt idx="220">
                  <c:v>7.8179780000000001</c:v>
                </c:pt>
                <c:pt idx="221">
                  <c:v>7.581982</c:v>
                </c:pt>
                <c:pt idx="222">
                  <c:v>7.5719820000000002</c:v>
                </c:pt>
                <c:pt idx="223">
                  <c:v>7.5619820000000004</c:v>
                </c:pt>
                <c:pt idx="224">
                  <c:v>7.541982</c:v>
                </c:pt>
                <c:pt idx="225">
                  <c:v>7.3214870000000003</c:v>
                </c:pt>
                <c:pt idx="226">
                  <c:v>7.2964880000000001</c:v>
                </c:pt>
                <c:pt idx="227">
                  <c:v>7.2839879999999999</c:v>
                </c:pt>
                <c:pt idx="228">
                  <c:v>7.2714879999999997</c:v>
                </c:pt>
                <c:pt idx="229">
                  <c:v>7.2464890000000004</c:v>
                </c:pt>
                <c:pt idx="230">
                  <c:v>6.9769969999999999</c:v>
                </c:pt>
                <c:pt idx="231">
                  <c:v>6.9469989999999999</c:v>
                </c:pt>
                <c:pt idx="232">
                  <c:v>6.9319990000000002</c:v>
                </c:pt>
                <c:pt idx="233">
                  <c:v>6.9169999999999998</c:v>
                </c:pt>
                <c:pt idx="234">
                  <c:v>6.5618869999999996</c:v>
                </c:pt>
                <c:pt idx="235">
                  <c:v>6.546888</c:v>
                </c:pt>
                <c:pt idx="236">
                  <c:v>6.5318889999999996</c:v>
                </c:pt>
                <c:pt idx="237">
                  <c:v>6.1767760000000003</c:v>
                </c:pt>
                <c:pt idx="238">
                  <c:v>6.1617769999999998</c:v>
                </c:pt>
                <c:pt idx="239">
                  <c:v>6.1467780000000003</c:v>
                </c:pt>
                <c:pt idx="240">
                  <c:v>5.7916650000000001</c:v>
                </c:pt>
                <c:pt idx="241">
                  <c:v>5.7766659999999996</c:v>
                </c:pt>
                <c:pt idx="242">
                  <c:v>5.761666</c:v>
                </c:pt>
                <c:pt idx="243">
                  <c:v>5.4065539999999999</c:v>
                </c:pt>
                <c:pt idx="244">
                  <c:v>5.3915550000000003</c:v>
                </c:pt>
                <c:pt idx="245">
                  <c:v>5.3765549999999998</c:v>
                </c:pt>
                <c:pt idx="246">
                  <c:v>5.0214429999999997</c:v>
                </c:pt>
                <c:pt idx="247">
                  <c:v>5.0064440000000001</c:v>
                </c:pt>
                <c:pt idx="248">
                  <c:v>4.9914440000000004</c:v>
                </c:pt>
                <c:pt idx="249">
                  <c:v>4.6363320000000003</c:v>
                </c:pt>
                <c:pt idx="250">
                  <c:v>4.6213329999999999</c:v>
                </c:pt>
                <c:pt idx="251">
                  <c:v>4.6063330000000002</c:v>
                </c:pt>
                <c:pt idx="252">
                  <c:v>4.2512210000000001</c:v>
                </c:pt>
                <c:pt idx="253">
                  <c:v>4.2362219999999997</c:v>
                </c:pt>
                <c:pt idx="254">
                  <c:v>4.221222</c:v>
                </c:pt>
                <c:pt idx="255">
                  <c:v>3.8661099999999999</c:v>
                </c:pt>
                <c:pt idx="256">
                  <c:v>3.851111</c:v>
                </c:pt>
                <c:pt idx="257">
                  <c:v>3.8361109999999998</c:v>
                </c:pt>
                <c:pt idx="258">
                  <c:v>3.4809990000000002</c:v>
                </c:pt>
                <c:pt idx="259">
                  <c:v>3.4660000000000002</c:v>
                </c:pt>
                <c:pt idx="260">
                  <c:v>3.4510000000000001</c:v>
                </c:pt>
                <c:pt idx="261">
                  <c:v>3.095888</c:v>
                </c:pt>
                <c:pt idx="262">
                  <c:v>3.0808879999999998</c:v>
                </c:pt>
                <c:pt idx="263">
                  <c:v>3.0658889999999999</c:v>
                </c:pt>
                <c:pt idx="264">
                  <c:v>2.7107770000000002</c:v>
                </c:pt>
                <c:pt idx="265">
                  <c:v>2.6957770000000001</c:v>
                </c:pt>
                <c:pt idx="266">
                  <c:v>2.6807780000000001</c:v>
                </c:pt>
                <c:pt idx="267">
                  <c:v>2.325666</c:v>
                </c:pt>
                <c:pt idx="268">
                  <c:v>2.3106659999999999</c:v>
                </c:pt>
                <c:pt idx="269">
                  <c:v>2.2956669999999999</c:v>
                </c:pt>
                <c:pt idx="270">
                  <c:v>1.940555</c:v>
                </c:pt>
                <c:pt idx="271">
                  <c:v>1.9255549999999999</c:v>
                </c:pt>
                <c:pt idx="272">
                  <c:v>1.9105559999999999</c:v>
                </c:pt>
                <c:pt idx="273">
                  <c:v>1.555444</c:v>
                </c:pt>
                <c:pt idx="274">
                  <c:v>1.5404439999999999</c:v>
                </c:pt>
                <c:pt idx="275">
                  <c:v>1.5254449999999999</c:v>
                </c:pt>
                <c:pt idx="276">
                  <c:v>1.1703330000000001</c:v>
                </c:pt>
                <c:pt idx="277">
                  <c:v>1.1553329999999999</c:v>
                </c:pt>
                <c:pt idx="278">
                  <c:v>1.140334</c:v>
                </c:pt>
                <c:pt idx="279">
                  <c:v>0.78522199999999998</c:v>
                </c:pt>
                <c:pt idx="280">
                  <c:v>0.77022199999999996</c:v>
                </c:pt>
                <c:pt idx="281">
                  <c:v>0.75522299999999998</c:v>
                </c:pt>
                <c:pt idx="282">
                  <c:v>0.40011000000000002</c:v>
                </c:pt>
                <c:pt idx="283">
                  <c:v>0.38511099999999998</c:v>
                </c:pt>
                <c:pt idx="284">
                  <c:v>0.370112</c:v>
                </c:pt>
                <c:pt idx="285">
                  <c:v>1.4999E-2</c:v>
                </c:pt>
                <c:pt idx="286">
                  <c:v>0</c:v>
                </c:pt>
                <c:pt idx="287">
                  <c:v>0</c:v>
                </c:pt>
                <c:pt idx="288">
                  <c:v>-1.4999E-2</c:v>
                </c:pt>
                <c:pt idx="289">
                  <c:v>-0.370112</c:v>
                </c:pt>
                <c:pt idx="290">
                  <c:v>-0.38511099999999998</c:v>
                </c:pt>
                <c:pt idx="291">
                  <c:v>-0.40011000000000002</c:v>
                </c:pt>
                <c:pt idx="292">
                  <c:v>-0.75522299999999998</c:v>
                </c:pt>
                <c:pt idx="293">
                  <c:v>-0.77022199999999996</c:v>
                </c:pt>
                <c:pt idx="294">
                  <c:v>-0.78522199999999998</c:v>
                </c:pt>
                <c:pt idx="295">
                  <c:v>-1.140334</c:v>
                </c:pt>
                <c:pt idx="296">
                  <c:v>-1.1553329999999999</c:v>
                </c:pt>
                <c:pt idx="297">
                  <c:v>-1.1703330000000001</c:v>
                </c:pt>
                <c:pt idx="298">
                  <c:v>-1.5254449999999999</c:v>
                </c:pt>
                <c:pt idx="299">
                  <c:v>-1.5404439999999999</c:v>
                </c:pt>
                <c:pt idx="300">
                  <c:v>-1.555444</c:v>
                </c:pt>
                <c:pt idx="301">
                  <c:v>-1.9105559999999999</c:v>
                </c:pt>
                <c:pt idx="302">
                  <c:v>-1.9255549999999999</c:v>
                </c:pt>
                <c:pt idx="303">
                  <c:v>-1.940555</c:v>
                </c:pt>
                <c:pt idx="304">
                  <c:v>-2.2956669999999999</c:v>
                </c:pt>
                <c:pt idx="305">
                  <c:v>-2.3106659999999999</c:v>
                </c:pt>
                <c:pt idx="306">
                  <c:v>-2.325666</c:v>
                </c:pt>
                <c:pt idx="307">
                  <c:v>-2.6807780000000001</c:v>
                </c:pt>
                <c:pt idx="308">
                  <c:v>-2.6957770000000001</c:v>
                </c:pt>
                <c:pt idx="309">
                  <c:v>-2.7107770000000002</c:v>
                </c:pt>
                <c:pt idx="310">
                  <c:v>-3.0658889999999999</c:v>
                </c:pt>
                <c:pt idx="311">
                  <c:v>-3.0808879999999998</c:v>
                </c:pt>
                <c:pt idx="312">
                  <c:v>-3.095888</c:v>
                </c:pt>
                <c:pt idx="313">
                  <c:v>-3.4510000000000001</c:v>
                </c:pt>
                <c:pt idx="314">
                  <c:v>-3.4660000000000002</c:v>
                </c:pt>
                <c:pt idx="315">
                  <c:v>-3.4809990000000002</c:v>
                </c:pt>
                <c:pt idx="316">
                  <c:v>-3.8361109999999998</c:v>
                </c:pt>
                <c:pt idx="317">
                  <c:v>-3.851111</c:v>
                </c:pt>
                <c:pt idx="318">
                  <c:v>-3.8661099999999999</c:v>
                </c:pt>
                <c:pt idx="319">
                  <c:v>-4.221222</c:v>
                </c:pt>
                <c:pt idx="320">
                  <c:v>-4.2362219999999997</c:v>
                </c:pt>
                <c:pt idx="321">
                  <c:v>-4.2512210000000001</c:v>
                </c:pt>
                <c:pt idx="322">
                  <c:v>-4.6063330000000002</c:v>
                </c:pt>
                <c:pt idx="323">
                  <c:v>-4.6213329999999999</c:v>
                </c:pt>
                <c:pt idx="324">
                  <c:v>-4.6363320000000003</c:v>
                </c:pt>
                <c:pt idx="325">
                  <c:v>-4.9914440000000004</c:v>
                </c:pt>
                <c:pt idx="326">
                  <c:v>-5.0064440000000001</c:v>
                </c:pt>
                <c:pt idx="327">
                  <c:v>-5.0214429999999997</c:v>
                </c:pt>
                <c:pt idx="328">
                  <c:v>-5.3765549999999998</c:v>
                </c:pt>
                <c:pt idx="329">
                  <c:v>-5.3915550000000003</c:v>
                </c:pt>
                <c:pt idx="330">
                  <c:v>-5.4065539999999999</c:v>
                </c:pt>
                <c:pt idx="331">
                  <c:v>-5.761666</c:v>
                </c:pt>
                <c:pt idx="332">
                  <c:v>-5.7766659999999996</c:v>
                </c:pt>
                <c:pt idx="333">
                  <c:v>-5.7916650000000001</c:v>
                </c:pt>
                <c:pt idx="334">
                  <c:v>-6.1467780000000003</c:v>
                </c:pt>
                <c:pt idx="335">
                  <c:v>-6.1617769999999998</c:v>
                </c:pt>
                <c:pt idx="336">
                  <c:v>-6.1767760000000003</c:v>
                </c:pt>
                <c:pt idx="337">
                  <c:v>-6.5318889999999996</c:v>
                </c:pt>
                <c:pt idx="338">
                  <c:v>-6.546888</c:v>
                </c:pt>
                <c:pt idx="339">
                  <c:v>-6.5618869999999996</c:v>
                </c:pt>
                <c:pt idx="340">
                  <c:v>-6.9169999999999998</c:v>
                </c:pt>
                <c:pt idx="341">
                  <c:v>-6.9319990000000002</c:v>
                </c:pt>
                <c:pt idx="342">
                  <c:v>-6.9469989999999999</c:v>
                </c:pt>
                <c:pt idx="343">
                  <c:v>-6.9769969999999999</c:v>
                </c:pt>
                <c:pt idx="344">
                  <c:v>-7.2464890000000004</c:v>
                </c:pt>
                <c:pt idx="345">
                  <c:v>-7.2714879999999997</c:v>
                </c:pt>
                <c:pt idx="346">
                  <c:v>-7.2839879999999999</c:v>
                </c:pt>
                <c:pt idx="347">
                  <c:v>-7.2964880000000001</c:v>
                </c:pt>
                <c:pt idx="348">
                  <c:v>-7.3214870000000003</c:v>
                </c:pt>
                <c:pt idx="349">
                  <c:v>-7.541982</c:v>
                </c:pt>
                <c:pt idx="350">
                  <c:v>-7.5619820000000004</c:v>
                </c:pt>
                <c:pt idx="351">
                  <c:v>-7.5719820000000002</c:v>
                </c:pt>
                <c:pt idx="352">
                  <c:v>-7.581982</c:v>
                </c:pt>
                <c:pt idx="353">
                  <c:v>-7.8179780000000001</c:v>
                </c:pt>
                <c:pt idx="354">
                  <c:v>-7.8279769999999997</c:v>
                </c:pt>
                <c:pt idx="355">
                  <c:v>-7.8379770000000004</c:v>
                </c:pt>
                <c:pt idx="356">
                  <c:v>-8.0739730000000005</c:v>
                </c:pt>
                <c:pt idx="357">
                  <c:v>-8.0839730000000003</c:v>
                </c:pt>
                <c:pt idx="358">
                  <c:v>-8.0939730000000001</c:v>
                </c:pt>
                <c:pt idx="359">
                  <c:v>-8.1139729999999997</c:v>
                </c:pt>
                <c:pt idx="360">
                  <c:v>-8.2854700000000001</c:v>
                </c:pt>
                <c:pt idx="361">
                  <c:v>-8.3004700000000007</c:v>
                </c:pt>
                <c:pt idx="362">
                  <c:v>-8.3079699999999992</c:v>
                </c:pt>
                <c:pt idx="363">
                  <c:v>-8.3154699999999995</c:v>
                </c:pt>
                <c:pt idx="364">
                  <c:v>-8.33047</c:v>
                </c:pt>
                <c:pt idx="365">
                  <c:v>-8.4529689999999995</c:v>
                </c:pt>
                <c:pt idx="366">
                  <c:v>-8.4629689999999993</c:v>
                </c:pt>
                <c:pt idx="367">
                  <c:v>-8.4679690000000001</c:v>
                </c:pt>
                <c:pt idx="368">
                  <c:v>-8.4729690000000009</c:v>
                </c:pt>
                <c:pt idx="369">
                  <c:v>-8.5909689999999994</c:v>
                </c:pt>
                <c:pt idx="370">
                  <c:v>-8.5959690000000002</c:v>
                </c:pt>
                <c:pt idx="371">
                  <c:v>-8.6009689999999992</c:v>
                </c:pt>
                <c:pt idx="372">
                  <c:v>-8.7189680000000003</c:v>
                </c:pt>
                <c:pt idx="373">
                  <c:v>-8.7239679999999993</c:v>
                </c:pt>
                <c:pt idx="374">
                  <c:v>-8.7289680000000001</c:v>
                </c:pt>
                <c:pt idx="375">
                  <c:v>-8.7389679999999998</c:v>
                </c:pt>
                <c:pt idx="376">
                  <c:v>-8.8124680000000009</c:v>
                </c:pt>
                <c:pt idx="377">
                  <c:v>-8.8174679999999999</c:v>
                </c:pt>
                <c:pt idx="378">
                  <c:v>-8.8199679999999994</c:v>
                </c:pt>
                <c:pt idx="379">
                  <c:v>-8.8224680000000006</c:v>
                </c:pt>
                <c:pt idx="380">
                  <c:v>-8.8274679999999996</c:v>
                </c:pt>
                <c:pt idx="381">
                  <c:v>-8.8519679999999994</c:v>
                </c:pt>
                <c:pt idx="382">
                  <c:v>-8.8519679999999994</c:v>
                </c:pt>
                <c:pt idx="383">
                  <c:v>-8.8519679999999994</c:v>
                </c:pt>
                <c:pt idx="384">
                  <c:v>-8.8519679999999994</c:v>
                </c:pt>
                <c:pt idx="385">
                  <c:v>-8.8519679999999994</c:v>
                </c:pt>
                <c:pt idx="386">
                  <c:v>-8.8519679999999994</c:v>
                </c:pt>
                <c:pt idx="387">
                  <c:v>-8.8519679999999994</c:v>
                </c:pt>
                <c:pt idx="388">
                  <c:v>-8.8519679999999994</c:v>
                </c:pt>
                <c:pt idx="389">
                  <c:v>-8.8519679999999994</c:v>
                </c:pt>
                <c:pt idx="390">
                  <c:v>-8.8519679999999994</c:v>
                </c:pt>
                <c:pt idx="391">
                  <c:v>-8.8519679999999994</c:v>
                </c:pt>
                <c:pt idx="392">
                  <c:v>-8.8519679999999994</c:v>
                </c:pt>
                <c:pt idx="393">
                  <c:v>-8.8519679999999994</c:v>
                </c:pt>
                <c:pt idx="394">
                  <c:v>-8.8519679999999994</c:v>
                </c:pt>
                <c:pt idx="395">
                  <c:v>-8.8519679999999994</c:v>
                </c:pt>
                <c:pt idx="396">
                  <c:v>-8.8519679999999994</c:v>
                </c:pt>
                <c:pt idx="397">
                  <c:v>-8.8519679999999994</c:v>
                </c:pt>
                <c:pt idx="398">
                  <c:v>-8.8274679999999996</c:v>
                </c:pt>
                <c:pt idx="399">
                  <c:v>-8.8224680000000006</c:v>
                </c:pt>
                <c:pt idx="400">
                  <c:v>-8.8199679999999994</c:v>
                </c:pt>
                <c:pt idx="401">
                  <c:v>-8.8174679999999999</c:v>
                </c:pt>
                <c:pt idx="402">
                  <c:v>-8.8124680000000009</c:v>
                </c:pt>
                <c:pt idx="403">
                  <c:v>-8.7389679999999998</c:v>
                </c:pt>
                <c:pt idx="404">
                  <c:v>-8.7289680000000001</c:v>
                </c:pt>
                <c:pt idx="405">
                  <c:v>-8.7239679999999993</c:v>
                </c:pt>
                <c:pt idx="406">
                  <c:v>-8.7189680000000003</c:v>
                </c:pt>
                <c:pt idx="407">
                  <c:v>-8.6009689999999992</c:v>
                </c:pt>
                <c:pt idx="408">
                  <c:v>-8.5959690000000002</c:v>
                </c:pt>
                <c:pt idx="409">
                  <c:v>-8.5909689999999994</c:v>
                </c:pt>
                <c:pt idx="410">
                  <c:v>-8.4729690000000009</c:v>
                </c:pt>
                <c:pt idx="411">
                  <c:v>-8.4679690000000001</c:v>
                </c:pt>
                <c:pt idx="412">
                  <c:v>-8.4629689999999993</c:v>
                </c:pt>
                <c:pt idx="413">
                  <c:v>-8.4529689999999995</c:v>
                </c:pt>
                <c:pt idx="414">
                  <c:v>-8.33047</c:v>
                </c:pt>
                <c:pt idx="415">
                  <c:v>-8.3154699999999995</c:v>
                </c:pt>
                <c:pt idx="416">
                  <c:v>-8.3079699999999992</c:v>
                </c:pt>
                <c:pt idx="417">
                  <c:v>-8.3004700000000007</c:v>
                </c:pt>
                <c:pt idx="418">
                  <c:v>-8.2854700000000001</c:v>
                </c:pt>
                <c:pt idx="419">
                  <c:v>-8.1139729999999997</c:v>
                </c:pt>
                <c:pt idx="420">
                  <c:v>-8.0939730000000001</c:v>
                </c:pt>
                <c:pt idx="421">
                  <c:v>-8.0839730000000003</c:v>
                </c:pt>
                <c:pt idx="422">
                  <c:v>-8.0739730000000005</c:v>
                </c:pt>
                <c:pt idx="423">
                  <c:v>-7.8379770000000004</c:v>
                </c:pt>
                <c:pt idx="424">
                  <c:v>-7.8279769999999997</c:v>
                </c:pt>
                <c:pt idx="425">
                  <c:v>-7.8179780000000001</c:v>
                </c:pt>
                <c:pt idx="426">
                  <c:v>-7.581982</c:v>
                </c:pt>
                <c:pt idx="427">
                  <c:v>-7.5719820000000002</c:v>
                </c:pt>
                <c:pt idx="428">
                  <c:v>-7.5619820000000004</c:v>
                </c:pt>
                <c:pt idx="429">
                  <c:v>-7.541982</c:v>
                </c:pt>
                <c:pt idx="430">
                  <c:v>-7.3214870000000003</c:v>
                </c:pt>
                <c:pt idx="431">
                  <c:v>-7.2964880000000001</c:v>
                </c:pt>
                <c:pt idx="432">
                  <c:v>-7.2839879999999999</c:v>
                </c:pt>
                <c:pt idx="433">
                  <c:v>-7.2714879999999997</c:v>
                </c:pt>
                <c:pt idx="434">
                  <c:v>-7.2464890000000004</c:v>
                </c:pt>
                <c:pt idx="435">
                  <c:v>-6.9769969999999999</c:v>
                </c:pt>
                <c:pt idx="436">
                  <c:v>-6.9469989999999999</c:v>
                </c:pt>
                <c:pt idx="437">
                  <c:v>-6.9319990000000002</c:v>
                </c:pt>
                <c:pt idx="438">
                  <c:v>-6.9169999999999998</c:v>
                </c:pt>
                <c:pt idx="439">
                  <c:v>-6.5630129999999998</c:v>
                </c:pt>
                <c:pt idx="440">
                  <c:v>-6.5480140000000002</c:v>
                </c:pt>
                <c:pt idx="441">
                  <c:v>-6.5330139999999997</c:v>
                </c:pt>
                <c:pt idx="442">
                  <c:v>-6.1790269999999996</c:v>
                </c:pt>
                <c:pt idx="443">
                  <c:v>-6.1640280000000001</c:v>
                </c:pt>
                <c:pt idx="444">
                  <c:v>-6.1490280000000004</c:v>
                </c:pt>
                <c:pt idx="445">
                  <c:v>-5.7950419999999996</c:v>
                </c:pt>
                <c:pt idx="446">
                  <c:v>-5.7800419999999999</c:v>
                </c:pt>
                <c:pt idx="447">
                  <c:v>-5.7650430000000004</c:v>
                </c:pt>
                <c:pt idx="448">
                  <c:v>-5.4110560000000003</c:v>
                </c:pt>
                <c:pt idx="449">
                  <c:v>-5.3960569999999999</c:v>
                </c:pt>
                <c:pt idx="450">
                  <c:v>-5.3810570000000002</c:v>
                </c:pt>
                <c:pt idx="451">
                  <c:v>-5.0270710000000003</c:v>
                </c:pt>
                <c:pt idx="452">
                  <c:v>-5.0120709999999997</c:v>
                </c:pt>
                <c:pt idx="453">
                  <c:v>-4.9970720000000002</c:v>
                </c:pt>
                <c:pt idx="454">
                  <c:v>-4.6430850000000001</c:v>
                </c:pt>
                <c:pt idx="455">
                  <c:v>-4.6280859999999997</c:v>
                </c:pt>
                <c:pt idx="456">
                  <c:v>-4.613086</c:v>
                </c:pt>
                <c:pt idx="457">
                  <c:v>-4.259099</c:v>
                </c:pt>
                <c:pt idx="458">
                  <c:v>-4.2441000000000004</c:v>
                </c:pt>
                <c:pt idx="459">
                  <c:v>-4.2290999999999999</c:v>
                </c:pt>
                <c:pt idx="460">
                  <c:v>-3.8751139999999999</c:v>
                </c:pt>
                <c:pt idx="461">
                  <c:v>-3.8601139999999998</c:v>
                </c:pt>
                <c:pt idx="462">
                  <c:v>-3.8451149999999998</c:v>
                </c:pt>
                <c:pt idx="463">
                  <c:v>-3.4911279999999998</c:v>
                </c:pt>
                <c:pt idx="464">
                  <c:v>-3.4761289999999998</c:v>
                </c:pt>
                <c:pt idx="465">
                  <c:v>-3.4611290000000001</c:v>
                </c:pt>
                <c:pt idx="466">
                  <c:v>-3.1071430000000002</c:v>
                </c:pt>
                <c:pt idx="467">
                  <c:v>-3.0921430000000001</c:v>
                </c:pt>
                <c:pt idx="468">
                  <c:v>-3.0771440000000001</c:v>
                </c:pt>
                <c:pt idx="469">
                  <c:v>-2.723157</c:v>
                </c:pt>
                <c:pt idx="470">
                  <c:v>-2.7081580000000001</c:v>
                </c:pt>
                <c:pt idx="471">
                  <c:v>-2.6931579999999999</c:v>
                </c:pt>
                <c:pt idx="472">
                  <c:v>-2.3391709999999999</c:v>
                </c:pt>
                <c:pt idx="473">
                  <c:v>-2.3241719999999999</c:v>
                </c:pt>
                <c:pt idx="474">
                  <c:v>-2.3091719999999998</c:v>
                </c:pt>
                <c:pt idx="475">
                  <c:v>-2.2791739999999998</c:v>
                </c:pt>
                <c:pt idx="476">
                  <c:v>-2.007727</c:v>
                </c:pt>
                <c:pt idx="477">
                  <c:v>-1.9823280000000001</c:v>
                </c:pt>
                <c:pt idx="478">
                  <c:v>-1.9696290000000001</c:v>
                </c:pt>
                <c:pt idx="479">
                  <c:v>-1.9569300000000001</c:v>
                </c:pt>
                <c:pt idx="480">
                  <c:v>-1.9315310000000001</c:v>
                </c:pt>
                <c:pt idx="481">
                  <c:v>-1.7051700000000001</c:v>
                </c:pt>
                <c:pt idx="482">
                  <c:v>-1.684372</c:v>
                </c:pt>
                <c:pt idx="483">
                  <c:v>-1.6739729999999999</c:v>
                </c:pt>
                <c:pt idx="484">
                  <c:v>-1.6635740000000001</c:v>
                </c:pt>
                <c:pt idx="485">
                  <c:v>-1.4181589999999999</c:v>
                </c:pt>
                <c:pt idx="486">
                  <c:v>-1.4077599999999999</c:v>
                </c:pt>
                <c:pt idx="487">
                  <c:v>-1.3973610000000001</c:v>
                </c:pt>
                <c:pt idx="488">
                  <c:v>-1.1519470000000001</c:v>
                </c:pt>
                <c:pt idx="489">
                  <c:v>-1.141548</c:v>
                </c:pt>
                <c:pt idx="490">
                  <c:v>-1.131149</c:v>
                </c:pt>
                <c:pt idx="491">
                  <c:v>-1.1103510000000001</c:v>
                </c:pt>
                <c:pt idx="492">
                  <c:v>-0.931732</c:v>
                </c:pt>
                <c:pt idx="493">
                  <c:v>-0.91607700000000003</c:v>
                </c:pt>
                <c:pt idx="494">
                  <c:v>-0.90825</c:v>
                </c:pt>
                <c:pt idx="495">
                  <c:v>-0.90042199999999994</c:v>
                </c:pt>
                <c:pt idx="496">
                  <c:v>-0.88476699999999997</c:v>
                </c:pt>
                <c:pt idx="497">
                  <c:v>-0.756548</c:v>
                </c:pt>
                <c:pt idx="498">
                  <c:v>-0.74603600000000003</c:v>
                </c:pt>
                <c:pt idx="499">
                  <c:v>-0.74077999999999999</c:v>
                </c:pt>
                <c:pt idx="500">
                  <c:v>-0.73552399999999996</c:v>
                </c:pt>
                <c:pt idx="501">
                  <c:v>-0.61148199999999997</c:v>
                </c:pt>
                <c:pt idx="502">
                  <c:v>-0.60622600000000004</c:v>
                </c:pt>
                <c:pt idx="503">
                  <c:v>-0.60096899999999998</c:v>
                </c:pt>
                <c:pt idx="504">
                  <c:v>-0.47692699999999999</c:v>
                </c:pt>
                <c:pt idx="505">
                  <c:v>-0.47167100000000001</c:v>
                </c:pt>
                <c:pt idx="506">
                  <c:v>-0.46641500000000002</c:v>
                </c:pt>
                <c:pt idx="507">
                  <c:v>-0.455903</c:v>
                </c:pt>
                <c:pt idx="508">
                  <c:v>-0.37373899999999999</c:v>
                </c:pt>
                <c:pt idx="509">
                  <c:v>-0.367483</c:v>
                </c:pt>
                <c:pt idx="510">
                  <c:v>-0.36435499999999998</c:v>
                </c:pt>
                <c:pt idx="511">
                  <c:v>-0.36122700000000002</c:v>
                </c:pt>
                <c:pt idx="512">
                  <c:v>-0.35497099999999998</c:v>
                </c:pt>
                <c:pt idx="513">
                  <c:v>-0.31451600000000002</c:v>
                </c:pt>
                <c:pt idx="514">
                  <c:v>-0.31251600000000002</c:v>
                </c:pt>
                <c:pt idx="515">
                  <c:v>-0.31151600000000002</c:v>
                </c:pt>
                <c:pt idx="516">
                  <c:v>-0.31051600000000001</c:v>
                </c:pt>
                <c:pt idx="517">
                  <c:v>-0.286916</c:v>
                </c:pt>
                <c:pt idx="518">
                  <c:v>-0.285916</c:v>
                </c:pt>
                <c:pt idx="519">
                  <c:v>-0.284916</c:v>
                </c:pt>
                <c:pt idx="520">
                  <c:v>-0.26131599999999999</c:v>
                </c:pt>
                <c:pt idx="521">
                  <c:v>-0.26031599999999999</c:v>
                </c:pt>
                <c:pt idx="522">
                  <c:v>-0.25931599999999999</c:v>
                </c:pt>
                <c:pt idx="523">
                  <c:v>-0.23571600000000001</c:v>
                </c:pt>
                <c:pt idx="524">
                  <c:v>-0.23471600000000001</c:v>
                </c:pt>
                <c:pt idx="525">
                  <c:v>-0.23371600000000001</c:v>
                </c:pt>
                <c:pt idx="526">
                  <c:v>-0.210116</c:v>
                </c:pt>
                <c:pt idx="527">
                  <c:v>-0.209116</c:v>
                </c:pt>
                <c:pt idx="528">
                  <c:v>-0.208116</c:v>
                </c:pt>
                <c:pt idx="529">
                  <c:v>-0.18451600000000001</c:v>
                </c:pt>
                <c:pt idx="530">
                  <c:v>-0.18351600000000001</c:v>
                </c:pt>
                <c:pt idx="531">
                  <c:v>-0.18251600000000001</c:v>
                </c:pt>
                <c:pt idx="532">
                  <c:v>-0.158916</c:v>
                </c:pt>
                <c:pt idx="533">
                  <c:v>-0.157916</c:v>
                </c:pt>
                <c:pt idx="534">
                  <c:v>-0.156916</c:v>
                </c:pt>
                <c:pt idx="535">
                  <c:v>-0.13331599999999999</c:v>
                </c:pt>
                <c:pt idx="536">
                  <c:v>-0.13231599999999999</c:v>
                </c:pt>
                <c:pt idx="537">
                  <c:v>-0.13131599999999999</c:v>
                </c:pt>
                <c:pt idx="538">
                  <c:v>-0.10771600000000001</c:v>
                </c:pt>
                <c:pt idx="539">
                  <c:v>-0.10671600000000001</c:v>
                </c:pt>
                <c:pt idx="540">
                  <c:v>-0.105716</c:v>
                </c:pt>
                <c:pt idx="541">
                  <c:v>-8.2115999999999995E-2</c:v>
                </c:pt>
                <c:pt idx="542">
                  <c:v>-8.1115999999999994E-2</c:v>
                </c:pt>
                <c:pt idx="543">
                  <c:v>-8.0116000000000007E-2</c:v>
                </c:pt>
                <c:pt idx="544">
                  <c:v>-5.6515999999999997E-2</c:v>
                </c:pt>
                <c:pt idx="545">
                  <c:v>-5.5516000000000003E-2</c:v>
                </c:pt>
                <c:pt idx="546">
                  <c:v>-5.4516000000000002E-2</c:v>
                </c:pt>
                <c:pt idx="547">
                  <c:v>-5.1436999999999997E-2</c:v>
                </c:pt>
                <c:pt idx="548">
                  <c:v>-4.6690000000000002E-2</c:v>
                </c:pt>
                <c:pt idx="549">
                  <c:v>-4.2250000000000003E-2</c:v>
                </c:pt>
                <c:pt idx="550">
                  <c:v>-3.8115000000000003E-2</c:v>
                </c:pt>
                <c:pt idx="551">
                  <c:v>-3.4286999999999998E-2</c:v>
                </c:pt>
                <c:pt idx="552">
                  <c:v>-3.1977999999999999E-2</c:v>
                </c:pt>
                <c:pt idx="553">
                  <c:v>-3.0478000000000002E-2</c:v>
                </c:pt>
                <c:pt idx="554">
                  <c:v>-2.8169E-2</c:v>
                </c:pt>
                <c:pt idx="555">
                  <c:v>-2.4646999999999999E-2</c:v>
                </c:pt>
                <c:pt idx="556">
                  <c:v>-2.1430999999999999E-2</c:v>
                </c:pt>
                <c:pt idx="557">
                  <c:v>-1.8522E-2</c:v>
                </c:pt>
                <c:pt idx="558">
                  <c:v>-1.5918999999999999E-2</c:v>
                </c:pt>
                <c:pt idx="559">
                  <c:v>-1.4378999999999999E-2</c:v>
                </c:pt>
                <c:pt idx="560">
                  <c:v>-1.3379E-2</c:v>
                </c:pt>
                <c:pt idx="561">
                  <c:v>-1.184E-2</c:v>
                </c:pt>
                <c:pt idx="562">
                  <c:v>-9.5429999999999994E-3</c:v>
                </c:pt>
                <c:pt idx="563">
                  <c:v>-7.5519999999999997E-3</c:v>
                </c:pt>
                <c:pt idx="564">
                  <c:v>-5.868E-3</c:v>
                </c:pt>
                <c:pt idx="565">
                  <c:v>-4.4900000000000001E-3</c:v>
                </c:pt>
                <c:pt idx="566">
                  <c:v>-3.7200000000000002E-3</c:v>
                </c:pt>
                <c:pt idx="567">
                  <c:v>-3.2200000000000002E-3</c:v>
                </c:pt>
                <c:pt idx="568">
                  <c:v>-2.4499999999999999E-3</c:v>
                </c:pt>
                <c:pt idx="569">
                  <c:v>-1.3780000000000001E-3</c:v>
                </c:pt>
                <c:pt idx="570">
                  <c:v>-6.1200000000000002E-4</c:v>
                </c:pt>
                <c:pt idx="571">
                  <c:v>-1.5300000000000001E-4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254592"/>
        <c:axId val="134256128"/>
      </c:scatterChart>
      <c:valAx>
        <c:axId val="134254592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34256128"/>
        <c:crosses val="autoZero"/>
        <c:crossBetween val="midCat"/>
      </c:valAx>
      <c:valAx>
        <c:axId val="134256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254592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'IR-3mm-20151027-1'!$O$1</c:f>
              <c:strCache>
                <c:ptCount val="1"/>
                <c:pt idx="0">
                  <c:v>X(m)</c:v>
                </c:pt>
              </c:strCache>
            </c:strRef>
          </c:tx>
          <c:spPr>
            <a:ln w="12700"/>
          </c:spPr>
          <c:marker>
            <c:spPr>
              <a:ln w="12700"/>
            </c:spPr>
          </c:marker>
          <c:xVal>
            <c:numRef>
              <c:f>'IR-3mm-20151027-1'!$N$2:$N$259</c:f>
              <c:numCache>
                <c:formatCode>General</c:formatCode>
                <c:ptCount val="258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27.812935</c:v>
                </c:pt>
                <c:pt idx="4">
                  <c:v>29.012934999999999</c:v>
                </c:pt>
                <c:pt idx="5">
                  <c:v>29.777538</c:v>
                </c:pt>
                <c:pt idx="6">
                  <c:v>30.977537999999999</c:v>
                </c:pt>
                <c:pt idx="7">
                  <c:v>48.197372000000001</c:v>
                </c:pt>
                <c:pt idx="8">
                  <c:v>48.588692999999999</c:v>
                </c:pt>
                <c:pt idx="9">
                  <c:v>50.711357999999997</c:v>
                </c:pt>
                <c:pt idx="10">
                  <c:v>51.609546000000002</c:v>
                </c:pt>
                <c:pt idx="11">
                  <c:v>66.184641999999997</c:v>
                </c:pt>
                <c:pt idx="12">
                  <c:v>66.684641999999997</c:v>
                </c:pt>
                <c:pt idx="13">
                  <c:v>86.684640999999999</c:v>
                </c:pt>
                <c:pt idx="14">
                  <c:v>87.684640999999999</c:v>
                </c:pt>
                <c:pt idx="15">
                  <c:v>106.484638</c:v>
                </c:pt>
                <c:pt idx="16">
                  <c:v>106.784638</c:v>
                </c:pt>
                <c:pt idx="17">
                  <c:v>107.084638</c:v>
                </c:pt>
                <c:pt idx="18">
                  <c:v>107.384638</c:v>
                </c:pt>
                <c:pt idx="19">
                  <c:v>107.68463800000001</c:v>
                </c:pt>
                <c:pt idx="20">
                  <c:v>108.68463800000001</c:v>
                </c:pt>
                <c:pt idx="21">
                  <c:v>108.984638</c:v>
                </c:pt>
                <c:pt idx="22">
                  <c:v>109.284638</c:v>
                </c:pt>
                <c:pt idx="23">
                  <c:v>109.584638</c:v>
                </c:pt>
                <c:pt idx="24">
                  <c:v>109.884638</c:v>
                </c:pt>
                <c:pt idx="25">
                  <c:v>128.68463499999999</c:v>
                </c:pt>
                <c:pt idx="26">
                  <c:v>129.68463499999999</c:v>
                </c:pt>
                <c:pt idx="27">
                  <c:v>149.684628</c:v>
                </c:pt>
                <c:pt idx="28">
                  <c:v>150.68462700000001</c:v>
                </c:pt>
                <c:pt idx="29">
                  <c:v>170.684608</c:v>
                </c:pt>
                <c:pt idx="30">
                  <c:v>171.684607</c:v>
                </c:pt>
                <c:pt idx="31">
                  <c:v>190.48458099999999</c:v>
                </c:pt>
                <c:pt idx="32">
                  <c:v>190.784581</c:v>
                </c:pt>
                <c:pt idx="33">
                  <c:v>191.08457999999999</c:v>
                </c:pt>
                <c:pt idx="34">
                  <c:v>191.38458</c:v>
                </c:pt>
                <c:pt idx="35">
                  <c:v>191.68458000000001</c:v>
                </c:pt>
                <c:pt idx="36">
                  <c:v>192.68457799999999</c:v>
                </c:pt>
                <c:pt idx="37">
                  <c:v>192.984578</c:v>
                </c:pt>
                <c:pt idx="38">
                  <c:v>193.28457700000001</c:v>
                </c:pt>
                <c:pt idx="39">
                  <c:v>193.584577</c:v>
                </c:pt>
                <c:pt idx="40">
                  <c:v>193.88457700000001</c:v>
                </c:pt>
                <c:pt idx="41">
                  <c:v>212.684551</c:v>
                </c:pt>
                <c:pt idx="42">
                  <c:v>213.68455</c:v>
                </c:pt>
                <c:pt idx="43">
                  <c:v>233.68451200000001</c:v>
                </c:pt>
                <c:pt idx="44">
                  <c:v>234.18451099999999</c:v>
                </c:pt>
                <c:pt idx="45">
                  <c:v>234.68450999999999</c:v>
                </c:pt>
                <c:pt idx="46">
                  <c:v>254.684473</c:v>
                </c:pt>
                <c:pt idx="47">
                  <c:v>255.684471</c:v>
                </c:pt>
                <c:pt idx="48">
                  <c:v>274.48444599999999</c:v>
                </c:pt>
                <c:pt idx="49">
                  <c:v>274.78444500000001</c:v>
                </c:pt>
                <c:pt idx="50">
                  <c:v>275.08444500000002</c:v>
                </c:pt>
                <c:pt idx="51">
                  <c:v>275.38444399999997</c:v>
                </c:pt>
                <c:pt idx="52">
                  <c:v>275.68444399999998</c:v>
                </c:pt>
                <c:pt idx="53">
                  <c:v>276.68444299999999</c:v>
                </c:pt>
                <c:pt idx="54">
                  <c:v>276.984442</c:v>
                </c:pt>
                <c:pt idx="55">
                  <c:v>277.28444200000001</c:v>
                </c:pt>
                <c:pt idx="56">
                  <c:v>277.58444100000003</c:v>
                </c:pt>
                <c:pt idx="57">
                  <c:v>277.88444099999998</c:v>
                </c:pt>
                <c:pt idx="58">
                  <c:v>296.684415</c:v>
                </c:pt>
                <c:pt idx="59">
                  <c:v>297.684414</c:v>
                </c:pt>
                <c:pt idx="60">
                  <c:v>317.68439499999999</c:v>
                </c:pt>
                <c:pt idx="61">
                  <c:v>318.684394</c:v>
                </c:pt>
                <c:pt idx="62">
                  <c:v>338.68438700000002</c:v>
                </c:pt>
                <c:pt idx="63">
                  <c:v>339.68438700000002</c:v>
                </c:pt>
                <c:pt idx="64">
                  <c:v>358.48438399999998</c:v>
                </c:pt>
                <c:pt idx="65">
                  <c:v>358.78438399999999</c:v>
                </c:pt>
                <c:pt idx="66">
                  <c:v>359.084384</c:v>
                </c:pt>
                <c:pt idx="67">
                  <c:v>359.38438400000001</c:v>
                </c:pt>
                <c:pt idx="68">
                  <c:v>359.68438400000002</c:v>
                </c:pt>
                <c:pt idx="69">
                  <c:v>360.68438400000002</c:v>
                </c:pt>
                <c:pt idx="70">
                  <c:v>360.98438399999998</c:v>
                </c:pt>
                <c:pt idx="71">
                  <c:v>361.28438399999999</c:v>
                </c:pt>
                <c:pt idx="72">
                  <c:v>361.584384</c:v>
                </c:pt>
                <c:pt idx="73">
                  <c:v>361.88438400000001</c:v>
                </c:pt>
                <c:pt idx="74">
                  <c:v>380.68438099999997</c:v>
                </c:pt>
                <c:pt idx="75">
                  <c:v>381.68438099999997</c:v>
                </c:pt>
                <c:pt idx="76">
                  <c:v>401.68437999999998</c:v>
                </c:pt>
                <c:pt idx="77">
                  <c:v>402.18437999999998</c:v>
                </c:pt>
                <c:pt idx="78">
                  <c:v>402.18437999999998</c:v>
                </c:pt>
                <c:pt idx="79">
                  <c:v>402.22500700000001</c:v>
                </c:pt>
                <c:pt idx="80">
                  <c:v>403.42500699999999</c:v>
                </c:pt>
                <c:pt idx="81">
                  <c:v>404.91238099999998</c:v>
                </c:pt>
                <c:pt idx="82">
                  <c:v>406.11238100000003</c:v>
                </c:pt>
                <c:pt idx="83">
                  <c:v>457.57767899999999</c:v>
                </c:pt>
                <c:pt idx="84">
                  <c:v>457.57767899999999</c:v>
                </c:pt>
                <c:pt idx="85">
                  <c:v>457.83095900000001</c:v>
                </c:pt>
                <c:pt idx="86">
                  <c:v>462.33095900000001</c:v>
                </c:pt>
                <c:pt idx="87">
                  <c:v>463.22977700000001</c:v>
                </c:pt>
                <c:pt idx="88">
                  <c:v>464.72977700000001</c:v>
                </c:pt>
                <c:pt idx="89">
                  <c:v>464.72977700000001</c:v>
                </c:pt>
                <c:pt idx="90">
                  <c:v>464.72977700000001</c:v>
                </c:pt>
                <c:pt idx="91">
                  <c:v>466.22977700000001</c:v>
                </c:pt>
                <c:pt idx="92">
                  <c:v>467.12859500000002</c:v>
                </c:pt>
                <c:pt idx="93">
                  <c:v>471.62859500000002</c:v>
                </c:pt>
                <c:pt idx="94">
                  <c:v>471.88187499999998</c:v>
                </c:pt>
                <c:pt idx="95">
                  <c:v>471.88187499999998</c:v>
                </c:pt>
                <c:pt idx="96">
                  <c:v>523.347174</c:v>
                </c:pt>
                <c:pt idx="97">
                  <c:v>524.54717400000004</c:v>
                </c:pt>
                <c:pt idx="98">
                  <c:v>526.03454699999998</c:v>
                </c:pt>
                <c:pt idx="99">
                  <c:v>527.23454700000002</c:v>
                </c:pt>
                <c:pt idx="100">
                  <c:v>527.27517499999999</c:v>
                </c:pt>
                <c:pt idx="101">
                  <c:v>527.27517499999999</c:v>
                </c:pt>
                <c:pt idx="102">
                  <c:v>527.77517499999999</c:v>
                </c:pt>
                <c:pt idx="103">
                  <c:v>547.77517399999999</c:v>
                </c:pt>
                <c:pt idx="104">
                  <c:v>548.775173</c:v>
                </c:pt>
                <c:pt idx="105">
                  <c:v>567.57517099999995</c:v>
                </c:pt>
                <c:pt idx="106">
                  <c:v>567.87517100000002</c:v>
                </c:pt>
                <c:pt idx="107">
                  <c:v>568.17516999999998</c:v>
                </c:pt>
                <c:pt idx="108">
                  <c:v>568.47517000000005</c:v>
                </c:pt>
                <c:pt idx="109">
                  <c:v>568.77517</c:v>
                </c:pt>
                <c:pt idx="110">
                  <c:v>569.77517</c:v>
                </c:pt>
                <c:pt idx="111">
                  <c:v>570.07516999999996</c:v>
                </c:pt>
                <c:pt idx="112">
                  <c:v>570.37517000000003</c:v>
                </c:pt>
                <c:pt idx="113">
                  <c:v>570.67516999999998</c:v>
                </c:pt>
                <c:pt idx="114">
                  <c:v>570.97517000000005</c:v>
                </c:pt>
                <c:pt idx="115">
                  <c:v>589.77516700000001</c:v>
                </c:pt>
                <c:pt idx="116">
                  <c:v>590.77516700000001</c:v>
                </c:pt>
                <c:pt idx="117">
                  <c:v>610.77516000000003</c:v>
                </c:pt>
                <c:pt idx="118">
                  <c:v>611.77515900000003</c:v>
                </c:pt>
                <c:pt idx="119">
                  <c:v>631.77513999999996</c:v>
                </c:pt>
                <c:pt idx="120">
                  <c:v>632.77513899999997</c:v>
                </c:pt>
                <c:pt idx="121">
                  <c:v>651.57511299999999</c:v>
                </c:pt>
                <c:pt idx="122">
                  <c:v>651.87511300000006</c:v>
                </c:pt>
                <c:pt idx="123">
                  <c:v>652.17511200000001</c:v>
                </c:pt>
                <c:pt idx="124">
                  <c:v>652.47511199999997</c:v>
                </c:pt>
                <c:pt idx="125">
                  <c:v>652.77511200000004</c:v>
                </c:pt>
                <c:pt idx="126">
                  <c:v>653.77511000000004</c:v>
                </c:pt>
                <c:pt idx="127">
                  <c:v>654.07511</c:v>
                </c:pt>
                <c:pt idx="128">
                  <c:v>654.37510899999995</c:v>
                </c:pt>
                <c:pt idx="129">
                  <c:v>654.67510900000002</c:v>
                </c:pt>
                <c:pt idx="130">
                  <c:v>654.97510899999997</c:v>
                </c:pt>
                <c:pt idx="131">
                  <c:v>673.775083</c:v>
                </c:pt>
                <c:pt idx="132">
                  <c:v>674.775082</c:v>
                </c:pt>
                <c:pt idx="133">
                  <c:v>694.77504399999998</c:v>
                </c:pt>
                <c:pt idx="134">
                  <c:v>695.27504299999998</c:v>
                </c:pt>
                <c:pt idx="135">
                  <c:v>695.77504199999998</c:v>
                </c:pt>
                <c:pt idx="136">
                  <c:v>715.77500499999996</c:v>
                </c:pt>
                <c:pt idx="137">
                  <c:v>716.77500299999997</c:v>
                </c:pt>
                <c:pt idx="138">
                  <c:v>735.57497799999999</c:v>
                </c:pt>
                <c:pt idx="139">
                  <c:v>735.87497699999994</c:v>
                </c:pt>
                <c:pt idx="140">
                  <c:v>736.17497700000001</c:v>
                </c:pt>
                <c:pt idx="141">
                  <c:v>736.47497599999997</c:v>
                </c:pt>
                <c:pt idx="142">
                  <c:v>736.77497600000004</c:v>
                </c:pt>
                <c:pt idx="143">
                  <c:v>737.77497500000004</c:v>
                </c:pt>
                <c:pt idx="144">
                  <c:v>738.074974</c:v>
                </c:pt>
                <c:pt idx="145">
                  <c:v>738.37497399999995</c:v>
                </c:pt>
                <c:pt idx="146">
                  <c:v>738.67497300000002</c:v>
                </c:pt>
                <c:pt idx="147">
                  <c:v>738.97497299999998</c:v>
                </c:pt>
                <c:pt idx="148">
                  <c:v>757.774947</c:v>
                </c:pt>
                <c:pt idx="149">
                  <c:v>758.774946</c:v>
                </c:pt>
                <c:pt idx="150">
                  <c:v>778.77492700000005</c:v>
                </c:pt>
                <c:pt idx="151">
                  <c:v>779.77492600000005</c:v>
                </c:pt>
                <c:pt idx="152">
                  <c:v>799.77491899999995</c:v>
                </c:pt>
                <c:pt idx="153">
                  <c:v>800.77491899999995</c:v>
                </c:pt>
                <c:pt idx="154">
                  <c:v>819.57491600000003</c:v>
                </c:pt>
                <c:pt idx="155">
                  <c:v>819.87491599999998</c:v>
                </c:pt>
                <c:pt idx="156">
                  <c:v>820.17491600000005</c:v>
                </c:pt>
                <c:pt idx="157">
                  <c:v>820.47491600000001</c:v>
                </c:pt>
                <c:pt idx="158">
                  <c:v>820.77491599999996</c:v>
                </c:pt>
                <c:pt idx="159">
                  <c:v>821.77491599999996</c:v>
                </c:pt>
                <c:pt idx="160">
                  <c:v>822.07491600000003</c:v>
                </c:pt>
                <c:pt idx="161">
                  <c:v>822.37491599999998</c:v>
                </c:pt>
                <c:pt idx="162">
                  <c:v>822.67491600000005</c:v>
                </c:pt>
                <c:pt idx="163">
                  <c:v>822.97491600000001</c:v>
                </c:pt>
                <c:pt idx="164">
                  <c:v>841.77491299999997</c:v>
                </c:pt>
                <c:pt idx="165">
                  <c:v>842.77491299999997</c:v>
                </c:pt>
                <c:pt idx="166">
                  <c:v>862.77491199999997</c:v>
                </c:pt>
                <c:pt idx="167">
                  <c:v>863.27491199999997</c:v>
                </c:pt>
                <c:pt idx="168">
                  <c:v>877.850009</c:v>
                </c:pt>
                <c:pt idx="169">
                  <c:v>878.74819600000001</c:v>
                </c:pt>
                <c:pt idx="170">
                  <c:v>880.87086099999999</c:v>
                </c:pt>
                <c:pt idx="171">
                  <c:v>881.26218200000005</c:v>
                </c:pt>
                <c:pt idx="172">
                  <c:v>898.48201700000004</c:v>
                </c:pt>
                <c:pt idx="173">
                  <c:v>899.68201699999997</c:v>
                </c:pt>
                <c:pt idx="174">
                  <c:v>900.44661900000006</c:v>
                </c:pt>
                <c:pt idx="175">
                  <c:v>901.64661899999999</c:v>
                </c:pt>
                <c:pt idx="176">
                  <c:v>928.45955400000003</c:v>
                </c:pt>
                <c:pt idx="177">
                  <c:v>929.45955400000003</c:v>
                </c:pt>
              </c:numCache>
            </c:numRef>
          </c:xVal>
          <c:yVal>
            <c:numRef>
              <c:f>'IR-3mm-20151027-1'!$O$2:$O$259</c:f>
              <c:numCache>
                <c:formatCode>General</c:formatCode>
                <c:ptCount val="2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5.4999999999999997E-3</c:v>
                </c:pt>
                <c:pt idx="14">
                  <c:v>6.0499999999999998E-3</c:v>
                </c:pt>
                <c:pt idx="15">
                  <c:v>1.6389999999999998E-2</c:v>
                </c:pt>
                <c:pt idx="16">
                  <c:v>1.6555E-2</c:v>
                </c:pt>
                <c:pt idx="17">
                  <c:v>1.6719999999999999E-2</c:v>
                </c:pt>
                <c:pt idx="18">
                  <c:v>1.6885000000000001E-2</c:v>
                </c:pt>
                <c:pt idx="19">
                  <c:v>1.7049999999999999E-2</c:v>
                </c:pt>
                <c:pt idx="20">
                  <c:v>1.7600000000000001E-2</c:v>
                </c:pt>
                <c:pt idx="21">
                  <c:v>1.7765E-2</c:v>
                </c:pt>
                <c:pt idx="22">
                  <c:v>1.7930000000000001E-2</c:v>
                </c:pt>
                <c:pt idx="23">
                  <c:v>1.8095E-2</c:v>
                </c:pt>
                <c:pt idx="24">
                  <c:v>1.8259999999999998E-2</c:v>
                </c:pt>
                <c:pt idx="25">
                  <c:v>2.86E-2</c:v>
                </c:pt>
                <c:pt idx="26">
                  <c:v>2.9149999999999999E-2</c:v>
                </c:pt>
                <c:pt idx="27">
                  <c:v>4.5650000000000003E-2</c:v>
                </c:pt>
                <c:pt idx="28">
                  <c:v>4.675E-2</c:v>
                </c:pt>
                <c:pt idx="29">
                  <c:v>7.4249999999999997E-2</c:v>
                </c:pt>
                <c:pt idx="30">
                  <c:v>7.5899999999999995E-2</c:v>
                </c:pt>
                <c:pt idx="31">
                  <c:v>0.10692</c:v>
                </c:pt>
                <c:pt idx="32">
                  <c:v>0.107415</c:v>
                </c:pt>
                <c:pt idx="33">
                  <c:v>0.10791000000000001</c:v>
                </c:pt>
                <c:pt idx="34">
                  <c:v>0.108405</c:v>
                </c:pt>
                <c:pt idx="35">
                  <c:v>0.1089</c:v>
                </c:pt>
                <c:pt idx="36">
                  <c:v>0.11055</c:v>
                </c:pt>
                <c:pt idx="37">
                  <c:v>0.111045</c:v>
                </c:pt>
                <c:pt idx="38">
                  <c:v>0.11154</c:v>
                </c:pt>
                <c:pt idx="39">
                  <c:v>0.112035</c:v>
                </c:pt>
                <c:pt idx="40">
                  <c:v>0.11253000000000001</c:v>
                </c:pt>
                <c:pt idx="41">
                  <c:v>0.14355000000000001</c:v>
                </c:pt>
                <c:pt idx="42">
                  <c:v>0.1452</c:v>
                </c:pt>
                <c:pt idx="43">
                  <c:v>0.1837</c:v>
                </c:pt>
                <c:pt idx="44">
                  <c:v>0.18479999999999999</c:v>
                </c:pt>
                <c:pt idx="45">
                  <c:v>0.18590000000000001</c:v>
                </c:pt>
                <c:pt idx="46">
                  <c:v>0.22439999999999999</c:v>
                </c:pt>
                <c:pt idx="47">
                  <c:v>0.22605</c:v>
                </c:pt>
                <c:pt idx="48">
                  <c:v>0.25707000000000002</c:v>
                </c:pt>
                <c:pt idx="49">
                  <c:v>0.25756499999999999</c:v>
                </c:pt>
                <c:pt idx="50">
                  <c:v>0.25806000000000001</c:v>
                </c:pt>
                <c:pt idx="51">
                  <c:v>0.25855499999999998</c:v>
                </c:pt>
                <c:pt idx="52">
                  <c:v>0.25905</c:v>
                </c:pt>
                <c:pt idx="53">
                  <c:v>0.26069999999999999</c:v>
                </c:pt>
                <c:pt idx="54">
                  <c:v>0.26119500000000001</c:v>
                </c:pt>
                <c:pt idx="55">
                  <c:v>0.26168999999999998</c:v>
                </c:pt>
                <c:pt idx="56">
                  <c:v>0.262185</c:v>
                </c:pt>
                <c:pt idx="57">
                  <c:v>0.26268000000000002</c:v>
                </c:pt>
                <c:pt idx="58">
                  <c:v>0.29370000000000002</c:v>
                </c:pt>
                <c:pt idx="59">
                  <c:v>0.29535</c:v>
                </c:pt>
                <c:pt idx="60">
                  <c:v>0.32285000000000003</c:v>
                </c:pt>
                <c:pt idx="61">
                  <c:v>0.32395000000000002</c:v>
                </c:pt>
                <c:pt idx="62">
                  <c:v>0.34044999999999997</c:v>
                </c:pt>
                <c:pt idx="63">
                  <c:v>0.34100000000000003</c:v>
                </c:pt>
                <c:pt idx="64">
                  <c:v>0.35133999999999999</c:v>
                </c:pt>
                <c:pt idx="65">
                  <c:v>0.35150500000000001</c:v>
                </c:pt>
                <c:pt idx="66">
                  <c:v>0.35166999999999998</c:v>
                </c:pt>
                <c:pt idx="67">
                  <c:v>0.35183500000000001</c:v>
                </c:pt>
                <c:pt idx="68">
                  <c:v>0.35199999999999998</c:v>
                </c:pt>
                <c:pt idx="69">
                  <c:v>0.35254999999999997</c:v>
                </c:pt>
                <c:pt idx="70">
                  <c:v>0.352715</c:v>
                </c:pt>
                <c:pt idx="71">
                  <c:v>0.35288000000000003</c:v>
                </c:pt>
                <c:pt idx="72">
                  <c:v>0.353045</c:v>
                </c:pt>
                <c:pt idx="73">
                  <c:v>0.35321000000000002</c:v>
                </c:pt>
                <c:pt idx="74">
                  <c:v>0.36354999999999998</c:v>
                </c:pt>
                <c:pt idx="75">
                  <c:v>0.36409999999999998</c:v>
                </c:pt>
                <c:pt idx="76">
                  <c:v>0.36959999999999998</c:v>
                </c:pt>
                <c:pt idx="77">
                  <c:v>0.36959999999999998</c:v>
                </c:pt>
                <c:pt idx="78">
                  <c:v>0.36959999999999998</c:v>
                </c:pt>
                <c:pt idx="79">
                  <c:v>0.36959999999999998</c:v>
                </c:pt>
                <c:pt idx="80">
                  <c:v>0.36959999999999998</c:v>
                </c:pt>
                <c:pt idx="81">
                  <c:v>0.36959999999999998</c:v>
                </c:pt>
                <c:pt idx="82">
                  <c:v>0.36959999999999998</c:v>
                </c:pt>
                <c:pt idx="83">
                  <c:v>0.36959999999999998</c:v>
                </c:pt>
                <c:pt idx="84">
                  <c:v>0.36959999999999998</c:v>
                </c:pt>
                <c:pt idx="85">
                  <c:v>0.36959999999999998</c:v>
                </c:pt>
                <c:pt idx="86">
                  <c:v>0.36959999999999998</c:v>
                </c:pt>
                <c:pt idx="87">
                  <c:v>0.36959999999999998</c:v>
                </c:pt>
                <c:pt idx="88">
                  <c:v>0.36959999999999998</c:v>
                </c:pt>
                <c:pt idx="89">
                  <c:v>0.36959999999999998</c:v>
                </c:pt>
                <c:pt idx="90">
                  <c:v>0.36959999999999998</c:v>
                </c:pt>
                <c:pt idx="91">
                  <c:v>0.36959999999999998</c:v>
                </c:pt>
                <c:pt idx="92">
                  <c:v>0.36959999999999998</c:v>
                </c:pt>
                <c:pt idx="93">
                  <c:v>0.36959999999999998</c:v>
                </c:pt>
                <c:pt idx="94">
                  <c:v>0.36959999999999998</c:v>
                </c:pt>
                <c:pt idx="95">
                  <c:v>0.36959999999999998</c:v>
                </c:pt>
                <c:pt idx="96">
                  <c:v>0.36959999999999998</c:v>
                </c:pt>
                <c:pt idx="97">
                  <c:v>0.36959999999999998</c:v>
                </c:pt>
                <c:pt idx="98">
                  <c:v>0.36959999999999998</c:v>
                </c:pt>
                <c:pt idx="99">
                  <c:v>0.36959999999999998</c:v>
                </c:pt>
                <c:pt idx="100">
                  <c:v>0.36959999999999998</c:v>
                </c:pt>
                <c:pt idx="101">
                  <c:v>0.36959999999999998</c:v>
                </c:pt>
                <c:pt idx="102">
                  <c:v>0.36959999999999998</c:v>
                </c:pt>
                <c:pt idx="103">
                  <c:v>0.37509999999999999</c:v>
                </c:pt>
                <c:pt idx="104">
                  <c:v>0.37564999999999998</c:v>
                </c:pt>
                <c:pt idx="105">
                  <c:v>0.38599</c:v>
                </c:pt>
                <c:pt idx="106">
                  <c:v>0.38615500000000003</c:v>
                </c:pt>
                <c:pt idx="107">
                  <c:v>0.38632</c:v>
                </c:pt>
                <c:pt idx="108">
                  <c:v>0.38648500000000002</c:v>
                </c:pt>
                <c:pt idx="109">
                  <c:v>0.38664999999999999</c:v>
                </c:pt>
                <c:pt idx="110">
                  <c:v>0.38719999999999999</c:v>
                </c:pt>
                <c:pt idx="111">
                  <c:v>0.38736500000000001</c:v>
                </c:pt>
                <c:pt idx="112">
                  <c:v>0.38752999999999999</c:v>
                </c:pt>
                <c:pt idx="113">
                  <c:v>0.38769500000000001</c:v>
                </c:pt>
                <c:pt idx="114">
                  <c:v>0.38785999999999998</c:v>
                </c:pt>
                <c:pt idx="115">
                  <c:v>0.3982</c:v>
                </c:pt>
                <c:pt idx="116">
                  <c:v>0.39874999999999999</c:v>
                </c:pt>
                <c:pt idx="117">
                  <c:v>0.41525000000000001</c:v>
                </c:pt>
                <c:pt idx="118">
                  <c:v>0.41635</c:v>
                </c:pt>
                <c:pt idx="119">
                  <c:v>0.44385000000000002</c:v>
                </c:pt>
                <c:pt idx="120">
                  <c:v>0.44550000000000001</c:v>
                </c:pt>
                <c:pt idx="121">
                  <c:v>0.47652</c:v>
                </c:pt>
                <c:pt idx="122">
                  <c:v>0.47701500000000002</c:v>
                </c:pt>
                <c:pt idx="123">
                  <c:v>0.47750999999999999</c:v>
                </c:pt>
                <c:pt idx="124">
                  <c:v>0.47800500000000001</c:v>
                </c:pt>
                <c:pt idx="125">
                  <c:v>0.47849999999999998</c:v>
                </c:pt>
                <c:pt idx="126">
                  <c:v>0.48015000000000002</c:v>
                </c:pt>
                <c:pt idx="127">
                  <c:v>0.48064499999999999</c:v>
                </c:pt>
                <c:pt idx="128">
                  <c:v>0.48114000000000001</c:v>
                </c:pt>
                <c:pt idx="129">
                  <c:v>0.48163499999999998</c:v>
                </c:pt>
                <c:pt idx="130">
                  <c:v>0.48213</c:v>
                </c:pt>
                <c:pt idx="131">
                  <c:v>0.51315</c:v>
                </c:pt>
                <c:pt idx="132">
                  <c:v>0.51480000000000004</c:v>
                </c:pt>
                <c:pt idx="133">
                  <c:v>0.55330000000000001</c:v>
                </c:pt>
                <c:pt idx="134">
                  <c:v>0.5544</c:v>
                </c:pt>
                <c:pt idx="135">
                  <c:v>0.55549999999999999</c:v>
                </c:pt>
                <c:pt idx="136">
                  <c:v>0.59399999999999997</c:v>
                </c:pt>
                <c:pt idx="137">
                  <c:v>0.59565000000000001</c:v>
                </c:pt>
                <c:pt idx="138">
                  <c:v>0.62666999999999995</c:v>
                </c:pt>
                <c:pt idx="139">
                  <c:v>0.62716499999999997</c:v>
                </c:pt>
                <c:pt idx="140">
                  <c:v>0.62766</c:v>
                </c:pt>
                <c:pt idx="141">
                  <c:v>0.62815500000000002</c:v>
                </c:pt>
                <c:pt idx="142">
                  <c:v>0.62865000000000004</c:v>
                </c:pt>
                <c:pt idx="143">
                  <c:v>0.63029999999999997</c:v>
                </c:pt>
                <c:pt idx="144">
                  <c:v>0.63079499999999999</c:v>
                </c:pt>
                <c:pt idx="145">
                  <c:v>0.63129000000000002</c:v>
                </c:pt>
                <c:pt idx="146">
                  <c:v>0.63178500000000004</c:v>
                </c:pt>
                <c:pt idx="147">
                  <c:v>0.63227999999999995</c:v>
                </c:pt>
                <c:pt idx="148">
                  <c:v>0.6633</c:v>
                </c:pt>
                <c:pt idx="149">
                  <c:v>0.66495000000000004</c:v>
                </c:pt>
                <c:pt idx="150">
                  <c:v>0.69245000000000001</c:v>
                </c:pt>
                <c:pt idx="151">
                  <c:v>0.69355</c:v>
                </c:pt>
                <c:pt idx="152">
                  <c:v>0.71004999999999996</c:v>
                </c:pt>
                <c:pt idx="153">
                  <c:v>0.71060000000000001</c:v>
                </c:pt>
                <c:pt idx="154">
                  <c:v>0.72094000000000003</c:v>
                </c:pt>
                <c:pt idx="155">
                  <c:v>0.721105</c:v>
                </c:pt>
                <c:pt idx="156">
                  <c:v>0.72126999999999997</c:v>
                </c:pt>
                <c:pt idx="157">
                  <c:v>0.72143500000000005</c:v>
                </c:pt>
                <c:pt idx="158">
                  <c:v>0.72160000000000002</c:v>
                </c:pt>
                <c:pt idx="159">
                  <c:v>0.72214999999999996</c:v>
                </c:pt>
                <c:pt idx="160">
                  <c:v>0.72231500000000004</c:v>
                </c:pt>
                <c:pt idx="161">
                  <c:v>0.72248000000000001</c:v>
                </c:pt>
                <c:pt idx="162">
                  <c:v>0.72264499999999998</c:v>
                </c:pt>
                <c:pt idx="163">
                  <c:v>0.72280999999999995</c:v>
                </c:pt>
                <c:pt idx="164">
                  <c:v>0.73314999999999997</c:v>
                </c:pt>
                <c:pt idx="165">
                  <c:v>0.73370000000000002</c:v>
                </c:pt>
                <c:pt idx="166">
                  <c:v>0.73919999999999997</c:v>
                </c:pt>
                <c:pt idx="167">
                  <c:v>0.73919999999999997</c:v>
                </c:pt>
                <c:pt idx="168">
                  <c:v>0.73919999999999997</c:v>
                </c:pt>
                <c:pt idx="169">
                  <c:v>0.73919999999999997</c:v>
                </c:pt>
                <c:pt idx="170">
                  <c:v>0.73919999999999997</c:v>
                </c:pt>
                <c:pt idx="171">
                  <c:v>0.73919999999999997</c:v>
                </c:pt>
                <c:pt idx="172">
                  <c:v>0.73919999999999997</c:v>
                </c:pt>
                <c:pt idx="173">
                  <c:v>0.73919999999999997</c:v>
                </c:pt>
                <c:pt idx="174">
                  <c:v>0.73919999999999997</c:v>
                </c:pt>
                <c:pt idx="175">
                  <c:v>0.73919999999999997</c:v>
                </c:pt>
                <c:pt idx="176">
                  <c:v>0.73919999999999997</c:v>
                </c:pt>
                <c:pt idx="177">
                  <c:v>0.73919999999999997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8866560"/>
        <c:axId val="148868480"/>
      </c:scatterChart>
      <c:valAx>
        <c:axId val="148866560"/>
        <c:scaling>
          <c:orientation val="minMax"/>
          <c:min val="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48868480"/>
        <c:crosses val="autoZero"/>
        <c:crossBetween val="midCat"/>
      </c:valAx>
      <c:valAx>
        <c:axId val="148868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86656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60000"/>
        <a:lumOff val="40000"/>
      </a:schemeClr>
    </a:solidFill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'v0.3+ffs-3mm-dou'!$N$1</c:f>
              <c:strCache>
                <c:ptCount val="1"/>
                <c:pt idx="0">
                  <c:v>X(m)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'v0.3+ffs-3mm-dou'!$M$2:$M$859</c:f>
              <c:numCache>
                <c:formatCode>General</c:formatCode>
                <c:ptCount val="858"/>
                <c:pt idx="0">
                  <c:v>1</c:v>
                </c:pt>
                <c:pt idx="1">
                  <c:v>4.8790440000000004</c:v>
                </c:pt>
                <c:pt idx="2">
                  <c:v>9.3790440000000004</c:v>
                </c:pt>
                <c:pt idx="3">
                  <c:v>13.879044</c:v>
                </c:pt>
                <c:pt idx="4">
                  <c:v>18.379044</c:v>
                </c:pt>
                <c:pt idx="5">
                  <c:v>22.879044</c:v>
                </c:pt>
                <c:pt idx="6">
                  <c:v>26.758087</c:v>
                </c:pt>
                <c:pt idx="7">
                  <c:v>28.758087</c:v>
                </c:pt>
                <c:pt idx="8">
                  <c:v>32.637130999999997</c:v>
                </c:pt>
                <c:pt idx="9">
                  <c:v>37.137130999999997</c:v>
                </c:pt>
                <c:pt idx="10">
                  <c:v>41.637130999999997</c:v>
                </c:pt>
                <c:pt idx="11">
                  <c:v>46.137129999999999</c:v>
                </c:pt>
                <c:pt idx="12">
                  <c:v>50.637129999999999</c:v>
                </c:pt>
                <c:pt idx="13">
                  <c:v>54.516173000000002</c:v>
                </c:pt>
                <c:pt idx="14">
                  <c:v>56.516173000000002</c:v>
                </c:pt>
                <c:pt idx="15">
                  <c:v>60.395215999999998</c:v>
                </c:pt>
                <c:pt idx="16">
                  <c:v>64.895216000000005</c:v>
                </c:pt>
                <c:pt idx="17">
                  <c:v>69.395214999999993</c:v>
                </c:pt>
                <c:pt idx="18">
                  <c:v>73.895213999999996</c:v>
                </c:pt>
                <c:pt idx="19">
                  <c:v>78.395212999999998</c:v>
                </c:pt>
                <c:pt idx="20">
                  <c:v>82.274255999999994</c:v>
                </c:pt>
                <c:pt idx="21">
                  <c:v>84.274254999999997</c:v>
                </c:pt>
                <c:pt idx="22">
                  <c:v>88.153298000000007</c:v>
                </c:pt>
                <c:pt idx="23">
                  <c:v>92.653295999999997</c:v>
                </c:pt>
                <c:pt idx="24">
                  <c:v>97.153295</c:v>
                </c:pt>
                <c:pt idx="25">
                  <c:v>101.65329300000001</c:v>
                </c:pt>
                <c:pt idx="26">
                  <c:v>106.153291</c:v>
                </c:pt>
                <c:pt idx="27">
                  <c:v>110.03233299999999</c:v>
                </c:pt>
                <c:pt idx="28">
                  <c:v>111.032332</c:v>
                </c:pt>
                <c:pt idx="29">
                  <c:v>112.032332</c:v>
                </c:pt>
                <c:pt idx="30">
                  <c:v>135.63231999999999</c:v>
                </c:pt>
                <c:pt idx="31">
                  <c:v>136.632319</c:v>
                </c:pt>
                <c:pt idx="32">
                  <c:v>137.632319</c:v>
                </c:pt>
                <c:pt idx="33">
                  <c:v>161.23230699999999</c:v>
                </c:pt>
                <c:pt idx="34">
                  <c:v>162.23230699999999</c:v>
                </c:pt>
                <c:pt idx="35">
                  <c:v>163.23230599999999</c:v>
                </c:pt>
                <c:pt idx="36">
                  <c:v>186.83229399999999</c:v>
                </c:pt>
                <c:pt idx="37">
                  <c:v>187.83229399999999</c:v>
                </c:pt>
                <c:pt idx="38">
                  <c:v>188.83229299999999</c:v>
                </c:pt>
                <c:pt idx="39">
                  <c:v>212.43228099999999</c:v>
                </c:pt>
                <c:pt idx="40">
                  <c:v>213.43228099999999</c:v>
                </c:pt>
                <c:pt idx="41">
                  <c:v>214.43227999999999</c:v>
                </c:pt>
                <c:pt idx="42">
                  <c:v>238.03226900000001</c:v>
                </c:pt>
                <c:pt idx="43">
                  <c:v>239.03226799999999</c:v>
                </c:pt>
                <c:pt idx="44">
                  <c:v>240.03226799999999</c:v>
                </c:pt>
                <c:pt idx="45">
                  <c:v>263.63225599999998</c:v>
                </c:pt>
                <c:pt idx="46">
                  <c:v>264.63225499999999</c:v>
                </c:pt>
                <c:pt idx="47">
                  <c:v>265.63225499999999</c:v>
                </c:pt>
                <c:pt idx="48">
                  <c:v>289.23224299999998</c:v>
                </c:pt>
                <c:pt idx="49">
                  <c:v>290.23224299999998</c:v>
                </c:pt>
                <c:pt idx="50">
                  <c:v>291.23224199999999</c:v>
                </c:pt>
                <c:pt idx="51">
                  <c:v>314.83222999999998</c:v>
                </c:pt>
                <c:pt idx="52">
                  <c:v>315.83222999999998</c:v>
                </c:pt>
                <c:pt idx="53">
                  <c:v>316.83222899999998</c:v>
                </c:pt>
                <c:pt idx="54">
                  <c:v>340.43221699999998</c:v>
                </c:pt>
                <c:pt idx="55">
                  <c:v>341.43221699999998</c:v>
                </c:pt>
                <c:pt idx="56">
                  <c:v>342.43221599999998</c:v>
                </c:pt>
                <c:pt idx="57">
                  <c:v>366.03220499999998</c:v>
                </c:pt>
                <c:pt idx="58">
                  <c:v>367.03220399999998</c:v>
                </c:pt>
                <c:pt idx="59">
                  <c:v>368.03220399999998</c:v>
                </c:pt>
                <c:pt idx="60">
                  <c:v>370.03220299999998</c:v>
                </c:pt>
                <c:pt idx="61">
                  <c:v>389.63215700000001</c:v>
                </c:pt>
                <c:pt idx="62">
                  <c:v>391.63214699999997</c:v>
                </c:pt>
                <c:pt idx="63">
                  <c:v>392.63214299999999</c:v>
                </c:pt>
                <c:pt idx="64">
                  <c:v>393.632138</c:v>
                </c:pt>
                <c:pt idx="65">
                  <c:v>395.63212800000002</c:v>
                </c:pt>
                <c:pt idx="66">
                  <c:v>415.23195199999998</c:v>
                </c:pt>
                <c:pt idx="67">
                  <c:v>417.23192399999999</c:v>
                </c:pt>
                <c:pt idx="68">
                  <c:v>418.23191100000003</c:v>
                </c:pt>
                <c:pt idx="69">
                  <c:v>419.231897</c:v>
                </c:pt>
                <c:pt idx="70">
                  <c:v>442.831571</c:v>
                </c:pt>
                <c:pt idx="71">
                  <c:v>443.83155699999998</c:v>
                </c:pt>
                <c:pt idx="72">
                  <c:v>444.83154300000001</c:v>
                </c:pt>
                <c:pt idx="73">
                  <c:v>468.431217</c:v>
                </c:pt>
                <c:pt idx="74">
                  <c:v>469.43120299999998</c:v>
                </c:pt>
                <c:pt idx="75">
                  <c:v>470.43119000000002</c:v>
                </c:pt>
                <c:pt idx="76">
                  <c:v>472.43116199999997</c:v>
                </c:pt>
                <c:pt idx="77">
                  <c:v>492.03073699999999</c:v>
                </c:pt>
                <c:pt idx="78">
                  <c:v>494.03067600000003</c:v>
                </c:pt>
                <c:pt idx="79">
                  <c:v>495.03064499999999</c:v>
                </c:pt>
                <c:pt idx="80">
                  <c:v>496.03061500000001</c:v>
                </c:pt>
                <c:pt idx="81">
                  <c:v>498.030553</c:v>
                </c:pt>
                <c:pt idx="82">
                  <c:v>517.62973399999998</c:v>
                </c:pt>
                <c:pt idx="83">
                  <c:v>519.62962600000003</c:v>
                </c:pt>
                <c:pt idx="84">
                  <c:v>520.62957200000005</c:v>
                </c:pt>
                <c:pt idx="85">
                  <c:v>521.62951799999996</c:v>
                </c:pt>
                <c:pt idx="86">
                  <c:v>545.22824200000002</c:v>
                </c:pt>
                <c:pt idx="87">
                  <c:v>546.22818800000005</c:v>
                </c:pt>
                <c:pt idx="88">
                  <c:v>547.22813299999996</c:v>
                </c:pt>
                <c:pt idx="89">
                  <c:v>570.82685700000002</c:v>
                </c:pt>
                <c:pt idx="90">
                  <c:v>571.82680300000004</c:v>
                </c:pt>
                <c:pt idx="91">
                  <c:v>572.82674899999995</c:v>
                </c:pt>
                <c:pt idx="92">
                  <c:v>574.826641</c:v>
                </c:pt>
                <c:pt idx="93">
                  <c:v>594.42533000000003</c:v>
                </c:pt>
                <c:pt idx="94">
                  <c:v>596.42516799999999</c:v>
                </c:pt>
                <c:pt idx="95">
                  <c:v>597.42508799999996</c:v>
                </c:pt>
                <c:pt idx="96">
                  <c:v>598.42500700000005</c:v>
                </c:pt>
                <c:pt idx="97">
                  <c:v>600.424846</c:v>
                </c:pt>
                <c:pt idx="98">
                  <c:v>620.02296200000001</c:v>
                </c:pt>
                <c:pt idx="99">
                  <c:v>622.02273700000001</c:v>
                </c:pt>
                <c:pt idx="100">
                  <c:v>623.02262399999995</c:v>
                </c:pt>
                <c:pt idx="101">
                  <c:v>624.02251200000001</c:v>
                </c:pt>
                <c:pt idx="102">
                  <c:v>645.78517699999998</c:v>
                </c:pt>
                <c:pt idx="103">
                  <c:v>647.78495199999998</c:v>
                </c:pt>
                <c:pt idx="104">
                  <c:v>669.54761599999995</c:v>
                </c:pt>
                <c:pt idx="105">
                  <c:v>671.54739099999995</c:v>
                </c:pt>
                <c:pt idx="106">
                  <c:v>693.31005600000003</c:v>
                </c:pt>
                <c:pt idx="107">
                  <c:v>695.30983100000003</c:v>
                </c:pt>
                <c:pt idx="108">
                  <c:v>717.072496</c:v>
                </c:pt>
                <c:pt idx="109">
                  <c:v>719.072271</c:v>
                </c:pt>
                <c:pt idx="110">
                  <c:v>740.83493599999997</c:v>
                </c:pt>
                <c:pt idx="111">
                  <c:v>742.83471099999997</c:v>
                </c:pt>
                <c:pt idx="112">
                  <c:v>764.59737600000005</c:v>
                </c:pt>
                <c:pt idx="113">
                  <c:v>766.59715100000005</c:v>
                </c:pt>
                <c:pt idx="114">
                  <c:v>788.35981600000002</c:v>
                </c:pt>
                <c:pt idx="115">
                  <c:v>790.35959100000002</c:v>
                </c:pt>
                <c:pt idx="116">
                  <c:v>812.12225599999999</c:v>
                </c:pt>
                <c:pt idx="117">
                  <c:v>814.12203099999999</c:v>
                </c:pt>
                <c:pt idx="118">
                  <c:v>835.88469599999996</c:v>
                </c:pt>
                <c:pt idx="119">
                  <c:v>837.88447099999996</c:v>
                </c:pt>
                <c:pt idx="120">
                  <c:v>859.64713600000005</c:v>
                </c:pt>
                <c:pt idx="121">
                  <c:v>861.64691100000005</c:v>
                </c:pt>
                <c:pt idx="122">
                  <c:v>883.40957500000002</c:v>
                </c:pt>
                <c:pt idx="123">
                  <c:v>885.40935000000002</c:v>
                </c:pt>
                <c:pt idx="124">
                  <c:v>907.17201499999999</c:v>
                </c:pt>
                <c:pt idx="125">
                  <c:v>908.17190300000004</c:v>
                </c:pt>
                <c:pt idx="126">
                  <c:v>909.17178999999999</c:v>
                </c:pt>
                <c:pt idx="127">
                  <c:v>911.17156499999999</c:v>
                </c:pt>
                <c:pt idx="128">
                  <c:v>930.76970700000004</c:v>
                </c:pt>
                <c:pt idx="129">
                  <c:v>932.76955099999998</c:v>
                </c:pt>
                <c:pt idx="130">
                  <c:v>933.76947299999995</c:v>
                </c:pt>
                <c:pt idx="131">
                  <c:v>934.76939500000003</c:v>
                </c:pt>
                <c:pt idx="132">
                  <c:v>936.76923899999997</c:v>
                </c:pt>
                <c:pt idx="133">
                  <c:v>956.36799299999996</c:v>
                </c:pt>
                <c:pt idx="134">
                  <c:v>958.36789299999998</c:v>
                </c:pt>
                <c:pt idx="135">
                  <c:v>959.36784299999999</c:v>
                </c:pt>
                <c:pt idx="136">
                  <c:v>960.36779300000001</c:v>
                </c:pt>
                <c:pt idx="137">
                  <c:v>983.96661300000005</c:v>
                </c:pt>
                <c:pt idx="138">
                  <c:v>984.96656299999995</c:v>
                </c:pt>
                <c:pt idx="139">
                  <c:v>985.96651299999996</c:v>
                </c:pt>
                <c:pt idx="140">
                  <c:v>1009.565333</c:v>
                </c:pt>
                <c:pt idx="141">
                  <c:v>1010.565283</c:v>
                </c:pt>
                <c:pt idx="142">
                  <c:v>1011.565233</c:v>
                </c:pt>
                <c:pt idx="143">
                  <c:v>1013.5651329999999</c:v>
                </c:pt>
                <c:pt idx="144">
                  <c:v>1033.1643779999999</c:v>
                </c:pt>
                <c:pt idx="145">
                  <c:v>1035.1643220000001</c:v>
                </c:pt>
                <c:pt idx="146">
                  <c:v>1036.1642939999999</c:v>
                </c:pt>
                <c:pt idx="147">
                  <c:v>1037.1642649999999</c:v>
                </c:pt>
                <c:pt idx="148">
                  <c:v>1039.164209</c:v>
                </c:pt>
                <c:pt idx="149">
                  <c:v>1058.763821</c:v>
                </c:pt>
                <c:pt idx="150">
                  <c:v>1060.763796</c:v>
                </c:pt>
                <c:pt idx="151">
                  <c:v>1061.763784</c:v>
                </c:pt>
                <c:pt idx="152">
                  <c:v>1062.7637709999999</c:v>
                </c:pt>
                <c:pt idx="153">
                  <c:v>1086.363476</c:v>
                </c:pt>
                <c:pt idx="154">
                  <c:v>1087.363464</c:v>
                </c:pt>
                <c:pt idx="155">
                  <c:v>1088.3634509999999</c:v>
                </c:pt>
                <c:pt idx="156">
                  <c:v>1111.963156</c:v>
                </c:pt>
                <c:pt idx="157">
                  <c:v>1112.9631440000001</c:v>
                </c:pt>
                <c:pt idx="158">
                  <c:v>1113.963131</c:v>
                </c:pt>
                <c:pt idx="159">
                  <c:v>1115.9631059999999</c:v>
                </c:pt>
                <c:pt idx="160">
                  <c:v>1135.5629630000001</c:v>
                </c:pt>
                <c:pt idx="161">
                  <c:v>1137.5629570000001</c:v>
                </c:pt>
                <c:pt idx="162">
                  <c:v>1138.562954</c:v>
                </c:pt>
                <c:pt idx="163">
                  <c:v>1139.5629510000001</c:v>
                </c:pt>
                <c:pt idx="164">
                  <c:v>1141.5629449999999</c:v>
                </c:pt>
                <c:pt idx="165">
                  <c:v>1161.162924</c:v>
                </c:pt>
                <c:pt idx="166">
                  <c:v>1163.162924</c:v>
                </c:pt>
                <c:pt idx="167">
                  <c:v>1164.162924</c:v>
                </c:pt>
                <c:pt idx="168">
                  <c:v>1165.162924</c:v>
                </c:pt>
                <c:pt idx="169">
                  <c:v>1188.7629240000001</c:v>
                </c:pt>
                <c:pt idx="170">
                  <c:v>1189.7629240000001</c:v>
                </c:pt>
                <c:pt idx="171">
                  <c:v>1190.7629240000001</c:v>
                </c:pt>
                <c:pt idx="172">
                  <c:v>1214.362924</c:v>
                </c:pt>
                <c:pt idx="173">
                  <c:v>1215.362924</c:v>
                </c:pt>
                <c:pt idx="174">
                  <c:v>1216.362924</c:v>
                </c:pt>
                <c:pt idx="175">
                  <c:v>1239.9629239999999</c:v>
                </c:pt>
                <c:pt idx="176">
                  <c:v>1240.9629239999999</c:v>
                </c:pt>
                <c:pt idx="177">
                  <c:v>1241.9629239999999</c:v>
                </c:pt>
                <c:pt idx="178">
                  <c:v>1265.5629240000001</c:v>
                </c:pt>
                <c:pt idx="179">
                  <c:v>1266.5629240000001</c:v>
                </c:pt>
                <c:pt idx="180">
                  <c:v>1267.5629240000001</c:v>
                </c:pt>
                <c:pt idx="181">
                  <c:v>1269.5629240000001</c:v>
                </c:pt>
                <c:pt idx="182">
                  <c:v>1289.162904</c:v>
                </c:pt>
                <c:pt idx="183">
                  <c:v>1291.1628969999999</c:v>
                </c:pt>
                <c:pt idx="184">
                  <c:v>1292.1628940000001</c:v>
                </c:pt>
                <c:pt idx="185">
                  <c:v>1293.1628909999999</c:v>
                </c:pt>
                <c:pt idx="186">
                  <c:v>1295.162885</c:v>
                </c:pt>
                <c:pt idx="187">
                  <c:v>1314.7627419999999</c:v>
                </c:pt>
                <c:pt idx="188">
                  <c:v>1316.7627170000001</c:v>
                </c:pt>
                <c:pt idx="189">
                  <c:v>1317.7627050000001</c:v>
                </c:pt>
                <c:pt idx="190">
                  <c:v>1318.762692</c:v>
                </c:pt>
                <c:pt idx="191">
                  <c:v>1342.3623970000001</c:v>
                </c:pt>
                <c:pt idx="192">
                  <c:v>1343.3623849999999</c:v>
                </c:pt>
                <c:pt idx="193">
                  <c:v>1344.3623720000001</c:v>
                </c:pt>
                <c:pt idx="194">
                  <c:v>1367.9620769999999</c:v>
                </c:pt>
                <c:pt idx="195">
                  <c:v>1368.9620649999999</c:v>
                </c:pt>
                <c:pt idx="196">
                  <c:v>1369.9620520000001</c:v>
                </c:pt>
                <c:pt idx="197">
                  <c:v>1371.962027</c:v>
                </c:pt>
                <c:pt idx="198">
                  <c:v>1391.561639</c:v>
                </c:pt>
                <c:pt idx="199">
                  <c:v>1393.5615829999999</c:v>
                </c:pt>
                <c:pt idx="200">
                  <c:v>1394.561555</c:v>
                </c:pt>
                <c:pt idx="201">
                  <c:v>1395.5615270000001</c:v>
                </c:pt>
                <c:pt idx="202">
                  <c:v>1397.5614700000001</c:v>
                </c:pt>
                <c:pt idx="203">
                  <c:v>1417.160715</c:v>
                </c:pt>
                <c:pt idx="204">
                  <c:v>1419.160615</c:v>
                </c:pt>
                <c:pt idx="205">
                  <c:v>1420.1605649999999</c:v>
                </c:pt>
                <c:pt idx="206">
                  <c:v>1421.160515</c:v>
                </c:pt>
                <c:pt idx="207">
                  <c:v>1444.759335</c:v>
                </c:pt>
                <c:pt idx="208">
                  <c:v>1445.7592850000001</c:v>
                </c:pt>
                <c:pt idx="209">
                  <c:v>1446.759235</c:v>
                </c:pt>
                <c:pt idx="210">
                  <c:v>1470.3580549999999</c:v>
                </c:pt>
                <c:pt idx="211">
                  <c:v>1471.358005</c:v>
                </c:pt>
                <c:pt idx="212">
                  <c:v>1472.3579549999999</c:v>
                </c:pt>
                <c:pt idx="213">
                  <c:v>1474.357855</c:v>
                </c:pt>
                <c:pt idx="214">
                  <c:v>1493.95661</c:v>
                </c:pt>
                <c:pt idx="215">
                  <c:v>1495.956453</c:v>
                </c:pt>
                <c:pt idx="216">
                  <c:v>1496.956375</c:v>
                </c:pt>
                <c:pt idx="217">
                  <c:v>1497.9562969999999</c:v>
                </c:pt>
                <c:pt idx="218">
                  <c:v>1499.9561409999999</c:v>
                </c:pt>
                <c:pt idx="219">
                  <c:v>1519.5542829999999</c:v>
                </c:pt>
                <c:pt idx="220">
                  <c:v>1521.5540579999999</c:v>
                </c:pt>
                <c:pt idx="221">
                  <c:v>1522.5539450000001</c:v>
                </c:pt>
                <c:pt idx="222">
                  <c:v>1523.5538329999999</c:v>
                </c:pt>
                <c:pt idx="223">
                  <c:v>1550.363752</c:v>
                </c:pt>
                <c:pt idx="224">
                  <c:v>1551.563617</c:v>
                </c:pt>
                <c:pt idx="225">
                  <c:v>1552.328133</c:v>
                </c:pt>
                <c:pt idx="226">
                  <c:v>1553.527998</c:v>
                </c:pt>
                <c:pt idx="227">
                  <c:v>1570.745895</c:v>
                </c:pt>
                <c:pt idx="228">
                  <c:v>1571.137172</c:v>
                </c:pt>
                <c:pt idx="229">
                  <c:v>1573.259599</c:v>
                </c:pt>
                <c:pt idx="230">
                  <c:v>1574.1576849999999</c:v>
                </c:pt>
                <c:pt idx="231">
                  <c:v>1588.7311420000001</c:v>
                </c:pt>
                <c:pt idx="232">
                  <c:v>1589.5060550000001</c:v>
                </c:pt>
                <c:pt idx="233">
                  <c:v>1609.5038870000001</c:v>
                </c:pt>
                <c:pt idx="234">
                  <c:v>1610.503782</c:v>
                </c:pt>
                <c:pt idx="235">
                  <c:v>1629.3018199999999</c:v>
                </c:pt>
                <c:pt idx="236">
                  <c:v>1629.6017879999999</c:v>
                </c:pt>
                <c:pt idx="237">
                  <c:v>1629.9017570000001</c:v>
                </c:pt>
                <c:pt idx="238">
                  <c:v>1630.201726</c:v>
                </c:pt>
                <c:pt idx="239">
                  <c:v>1630.501694</c:v>
                </c:pt>
                <c:pt idx="240">
                  <c:v>1631.5015900000001</c:v>
                </c:pt>
                <c:pt idx="241">
                  <c:v>1631.801559</c:v>
                </c:pt>
                <c:pt idx="242">
                  <c:v>1632.101527</c:v>
                </c:pt>
                <c:pt idx="243">
                  <c:v>1632.401496</c:v>
                </c:pt>
                <c:pt idx="244">
                  <c:v>1632.7014650000001</c:v>
                </c:pt>
                <c:pt idx="245">
                  <c:v>1651.4995019999999</c:v>
                </c:pt>
                <c:pt idx="246">
                  <c:v>1652.499397</c:v>
                </c:pt>
                <c:pt idx="247">
                  <c:v>1672.497388</c:v>
                </c:pt>
                <c:pt idx="248">
                  <c:v>1673.4972909999999</c:v>
                </c:pt>
                <c:pt idx="249">
                  <c:v>1693.495435</c:v>
                </c:pt>
                <c:pt idx="250">
                  <c:v>1694.4953459999999</c:v>
                </c:pt>
                <c:pt idx="251">
                  <c:v>1713.29367</c:v>
                </c:pt>
                <c:pt idx="252">
                  <c:v>1713.593644</c:v>
                </c:pt>
                <c:pt idx="253">
                  <c:v>1713.8936169999999</c:v>
                </c:pt>
                <c:pt idx="254">
                  <c:v>1714.1935900000001</c:v>
                </c:pt>
                <c:pt idx="255">
                  <c:v>1714.493563</c:v>
                </c:pt>
                <c:pt idx="256">
                  <c:v>1715.4934740000001</c:v>
                </c:pt>
                <c:pt idx="257">
                  <c:v>1715.7934479999999</c:v>
                </c:pt>
                <c:pt idx="258">
                  <c:v>1716.093421</c:v>
                </c:pt>
                <c:pt idx="259">
                  <c:v>1716.3933939999999</c:v>
                </c:pt>
                <c:pt idx="260">
                  <c:v>1716.6933670000001</c:v>
                </c:pt>
                <c:pt idx="261">
                  <c:v>1735.4916920000001</c:v>
                </c:pt>
                <c:pt idx="262">
                  <c:v>1736.4916029999999</c:v>
                </c:pt>
                <c:pt idx="263">
                  <c:v>1756.4898929999999</c:v>
                </c:pt>
                <c:pt idx="264">
                  <c:v>1756.7148749999999</c:v>
                </c:pt>
                <c:pt idx="265">
                  <c:v>1757.2148340000001</c:v>
                </c:pt>
                <c:pt idx="266">
                  <c:v>1777.2131240000001</c:v>
                </c:pt>
                <c:pt idx="267">
                  <c:v>1778.213035</c:v>
                </c:pt>
                <c:pt idx="268">
                  <c:v>1797.01136</c:v>
                </c:pt>
                <c:pt idx="269">
                  <c:v>1797.3113330000001</c:v>
                </c:pt>
                <c:pt idx="270">
                  <c:v>1797.611306</c:v>
                </c:pt>
                <c:pt idx="271">
                  <c:v>1797.9112789999999</c:v>
                </c:pt>
                <c:pt idx="272">
                  <c:v>1798.2112529999999</c:v>
                </c:pt>
                <c:pt idx="273">
                  <c:v>1799.2111640000001</c:v>
                </c:pt>
                <c:pt idx="274">
                  <c:v>1799.511137</c:v>
                </c:pt>
                <c:pt idx="275">
                  <c:v>1799.8111100000001</c:v>
                </c:pt>
                <c:pt idx="276">
                  <c:v>1800.111083</c:v>
                </c:pt>
                <c:pt idx="277">
                  <c:v>1800.411057</c:v>
                </c:pt>
                <c:pt idx="278">
                  <c:v>1819.2093809999999</c:v>
                </c:pt>
                <c:pt idx="279">
                  <c:v>1820.209292</c:v>
                </c:pt>
                <c:pt idx="280">
                  <c:v>1840.2074359999999</c:v>
                </c:pt>
                <c:pt idx="281">
                  <c:v>1841.207339</c:v>
                </c:pt>
                <c:pt idx="282">
                  <c:v>1861.20533</c:v>
                </c:pt>
                <c:pt idx="283">
                  <c:v>1862.2052249999999</c:v>
                </c:pt>
                <c:pt idx="284">
                  <c:v>1881.0032619999999</c:v>
                </c:pt>
                <c:pt idx="285">
                  <c:v>1881.3032310000001</c:v>
                </c:pt>
                <c:pt idx="286">
                  <c:v>1881.6032</c:v>
                </c:pt>
                <c:pt idx="287">
                  <c:v>1881.9031680000001</c:v>
                </c:pt>
                <c:pt idx="288">
                  <c:v>1882.203137</c:v>
                </c:pt>
                <c:pt idx="289">
                  <c:v>1883.203033</c:v>
                </c:pt>
                <c:pt idx="290">
                  <c:v>1883.503001</c:v>
                </c:pt>
                <c:pt idx="291">
                  <c:v>1883.80297</c:v>
                </c:pt>
                <c:pt idx="292">
                  <c:v>1884.1029390000001</c:v>
                </c:pt>
                <c:pt idx="293">
                  <c:v>1884.4029069999999</c:v>
                </c:pt>
                <c:pt idx="294">
                  <c:v>1903.200945</c:v>
                </c:pt>
                <c:pt idx="295">
                  <c:v>1904.20084</c:v>
                </c:pt>
                <c:pt idx="296">
                  <c:v>1924.198672</c:v>
                </c:pt>
                <c:pt idx="297">
                  <c:v>1924.6986159999999</c:v>
                </c:pt>
                <c:pt idx="298">
                  <c:v>1924.6986159999999</c:v>
                </c:pt>
                <c:pt idx="299">
                  <c:v>1924.739239</c:v>
                </c:pt>
                <c:pt idx="300">
                  <c:v>1925.939104</c:v>
                </c:pt>
                <c:pt idx="301">
                  <c:v>1927.4263100000001</c:v>
                </c:pt>
                <c:pt idx="302">
                  <c:v>1928.6261750000001</c:v>
                </c:pt>
                <c:pt idx="303">
                  <c:v>1980.085683</c:v>
                </c:pt>
                <c:pt idx="304">
                  <c:v>1980.085683</c:v>
                </c:pt>
                <c:pt idx="305">
                  <c:v>1980.338935</c:v>
                </c:pt>
                <c:pt idx="306">
                  <c:v>1984.838428</c:v>
                </c:pt>
                <c:pt idx="307">
                  <c:v>1985.7371459999999</c:v>
                </c:pt>
                <c:pt idx="308">
                  <c:v>1987.236977</c:v>
                </c:pt>
                <c:pt idx="309">
                  <c:v>1987.236977</c:v>
                </c:pt>
                <c:pt idx="310">
                  <c:v>1987.236977</c:v>
                </c:pt>
                <c:pt idx="311">
                  <c:v>1987.236977</c:v>
                </c:pt>
                <c:pt idx="312">
                  <c:v>1988.7368080000001</c:v>
                </c:pt>
                <c:pt idx="313">
                  <c:v>1989.6355249999999</c:v>
                </c:pt>
                <c:pt idx="314">
                  <c:v>1994.1350190000001</c:v>
                </c:pt>
                <c:pt idx="315">
                  <c:v>1994.388271</c:v>
                </c:pt>
                <c:pt idx="316">
                  <c:v>1994.388271</c:v>
                </c:pt>
                <c:pt idx="317">
                  <c:v>2045.8477789999999</c:v>
                </c:pt>
                <c:pt idx="318">
                  <c:v>2047.047644</c:v>
                </c:pt>
                <c:pt idx="319">
                  <c:v>2048.53485</c:v>
                </c:pt>
                <c:pt idx="320">
                  <c:v>2049.7347150000001</c:v>
                </c:pt>
                <c:pt idx="321">
                  <c:v>2049.7753379999999</c:v>
                </c:pt>
                <c:pt idx="322">
                  <c:v>2049.7753379999999</c:v>
                </c:pt>
                <c:pt idx="323">
                  <c:v>2050.2752820000001</c:v>
                </c:pt>
                <c:pt idx="324">
                  <c:v>2070.2731130000002</c:v>
                </c:pt>
                <c:pt idx="325">
                  <c:v>2071.273009</c:v>
                </c:pt>
                <c:pt idx="326">
                  <c:v>2090.071046</c:v>
                </c:pt>
                <c:pt idx="327">
                  <c:v>2090.3710150000002</c:v>
                </c:pt>
                <c:pt idx="328">
                  <c:v>2090.6709839999999</c:v>
                </c:pt>
                <c:pt idx="329">
                  <c:v>2090.9709520000001</c:v>
                </c:pt>
                <c:pt idx="330">
                  <c:v>2091.2709209999998</c:v>
                </c:pt>
                <c:pt idx="331">
                  <c:v>2092.2708170000001</c:v>
                </c:pt>
                <c:pt idx="332">
                  <c:v>2092.5707849999999</c:v>
                </c:pt>
                <c:pt idx="333">
                  <c:v>2092.870754</c:v>
                </c:pt>
                <c:pt idx="334">
                  <c:v>2093.1707230000002</c:v>
                </c:pt>
                <c:pt idx="335">
                  <c:v>2093.470691</c:v>
                </c:pt>
                <c:pt idx="336">
                  <c:v>2112.2687289999999</c:v>
                </c:pt>
                <c:pt idx="337">
                  <c:v>2113.2686239999998</c:v>
                </c:pt>
                <c:pt idx="338">
                  <c:v>2133.266615</c:v>
                </c:pt>
                <c:pt idx="339">
                  <c:v>2134.2665179999999</c:v>
                </c:pt>
                <c:pt idx="340">
                  <c:v>2154.2646610000002</c:v>
                </c:pt>
                <c:pt idx="341">
                  <c:v>2155.264572</c:v>
                </c:pt>
                <c:pt idx="342">
                  <c:v>2174.0628969999998</c:v>
                </c:pt>
                <c:pt idx="343">
                  <c:v>2174.3628699999999</c:v>
                </c:pt>
                <c:pt idx="344">
                  <c:v>2174.662844</c:v>
                </c:pt>
                <c:pt idx="345">
                  <c:v>2174.9628170000001</c:v>
                </c:pt>
                <c:pt idx="346">
                  <c:v>2175.2627900000002</c:v>
                </c:pt>
                <c:pt idx="347">
                  <c:v>2176.2627010000001</c:v>
                </c:pt>
                <c:pt idx="348">
                  <c:v>2176.5626739999998</c:v>
                </c:pt>
                <c:pt idx="349">
                  <c:v>2176.8626479999998</c:v>
                </c:pt>
                <c:pt idx="350">
                  <c:v>2177.1626209999999</c:v>
                </c:pt>
                <c:pt idx="351">
                  <c:v>2177.4625940000001</c:v>
                </c:pt>
                <c:pt idx="352">
                  <c:v>2196.2609189999998</c:v>
                </c:pt>
                <c:pt idx="353">
                  <c:v>2197.2608300000002</c:v>
                </c:pt>
                <c:pt idx="354">
                  <c:v>2217.2591200000002</c:v>
                </c:pt>
                <c:pt idx="355">
                  <c:v>2217.7590789999999</c:v>
                </c:pt>
                <c:pt idx="356">
                  <c:v>2217.9840610000001</c:v>
                </c:pt>
                <c:pt idx="357">
                  <c:v>2237.9823510000001</c:v>
                </c:pt>
                <c:pt idx="358">
                  <c:v>2238.982262</c:v>
                </c:pt>
                <c:pt idx="359">
                  <c:v>2257.7805859999999</c:v>
                </c:pt>
                <c:pt idx="360">
                  <c:v>2258.0805599999999</c:v>
                </c:pt>
                <c:pt idx="361">
                  <c:v>2258.380533</c:v>
                </c:pt>
                <c:pt idx="362">
                  <c:v>2258.6805060000002</c:v>
                </c:pt>
                <c:pt idx="363">
                  <c:v>2258.9804789999998</c:v>
                </c:pt>
                <c:pt idx="364">
                  <c:v>2259.9803900000002</c:v>
                </c:pt>
                <c:pt idx="365">
                  <c:v>2260.2803640000002</c:v>
                </c:pt>
                <c:pt idx="366">
                  <c:v>2260.5803369999999</c:v>
                </c:pt>
                <c:pt idx="367">
                  <c:v>2260.88031</c:v>
                </c:pt>
                <c:pt idx="368">
                  <c:v>2261.1802830000001</c:v>
                </c:pt>
                <c:pt idx="369">
                  <c:v>2279.9786079999999</c:v>
                </c:pt>
                <c:pt idx="370">
                  <c:v>2280.9785189999998</c:v>
                </c:pt>
                <c:pt idx="371">
                  <c:v>2300.976662</c:v>
                </c:pt>
                <c:pt idx="372">
                  <c:v>2301.9765659999998</c:v>
                </c:pt>
                <c:pt idx="373">
                  <c:v>2321.9745560000001</c:v>
                </c:pt>
                <c:pt idx="374">
                  <c:v>2322.9744519999999</c:v>
                </c:pt>
                <c:pt idx="375">
                  <c:v>2341.772489</c:v>
                </c:pt>
                <c:pt idx="376">
                  <c:v>2342.0724580000001</c:v>
                </c:pt>
                <c:pt idx="377">
                  <c:v>2342.3724259999999</c:v>
                </c:pt>
                <c:pt idx="378">
                  <c:v>2342.6723950000001</c:v>
                </c:pt>
                <c:pt idx="379">
                  <c:v>2342.9723640000002</c:v>
                </c:pt>
                <c:pt idx="380">
                  <c:v>2343.9722590000001</c:v>
                </c:pt>
                <c:pt idx="381">
                  <c:v>2344.2722279999998</c:v>
                </c:pt>
                <c:pt idx="382">
                  <c:v>2344.572197</c:v>
                </c:pt>
                <c:pt idx="383">
                  <c:v>2344.8721650000002</c:v>
                </c:pt>
                <c:pt idx="384">
                  <c:v>2345.1721339999999</c:v>
                </c:pt>
                <c:pt idx="385">
                  <c:v>2363.9701709999999</c:v>
                </c:pt>
                <c:pt idx="386">
                  <c:v>2364.9700670000002</c:v>
                </c:pt>
                <c:pt idx="387">
                  <c:v>2384.9678990000002</c:v>
                </c:pt>
                <c:pt idx="388">
                  <c:v>2385.7428110000001</c:v>
                </c:pt>
                <c:pt idx="389">
                  <c:v>2400.3162689999999</c:v>
                </c:pt>
                <c:pt idx="390">
                  <c:v>2401.2143550000001</c:v>
                </c:pt>
                <c:pt idx="391">
                  <c:v>2403.336781</c:v>
                </c:pt>
                <c:pt idx="392">
                  <c:v>2403.7280580000001</c:v>
                </c:pt>
                <c:pt idx="393">
                  <c:v>2420.945956</c:v>
                </c:pt>
                <c:pt idx="394">
                  <c:v>2422.1458210000001</c:v>
                </c:pt>
                <c:pt idx="395">
                  <c:v>2422.9103369999998</c:v>
                </c:pt>
                <c:pt idx="396">
                  <c:v>2424.1102019999998</c:v>
                </c:pt>
                <c:pt idx="397">
                  <c:v>2450.9201210000001</c:v>
                </c:pt>
                <c:pt idx="398">
                  <c:v>2451.9200080000001</c:v>
                </c:pt>
                <c:pt idx="399">
                  <c:v>2452.9198959999999</c:v>
                </c:pt>
                <c:pt idx="400">
                  <c:v>2454.9196710000001</c:v>
                </c:pt>
                <c:pt idx="401">
                  <c:v>2474.5178129999999</c:v>
                </c:pt>
                <c:pt idx="402">
                  <c:v>2476.5176569999999</c:v>
                </c:pt>
                <c:pt idx="403">
                  <c:v>2477.517578</c:v>
                </c:pt>
                <c:pt idx="404">
                  <c:v>2478.5174999999999</c:v>
                </c:pt>
                <c:pt idx="405">
                  <c:v>2480.5173439999999</c:v>
                </c:pt>
                <c:pt idx="406">
                  <c:v>2500.1160989999998</c:v>
                </c:pt>
                <c:pt idx="407">
                  <c:v>2502.1159990000001</c:v>
                </c:pt>
                <c:pt idx="408">
                  <c:v>2503.115949</c:v>
                </c:pt>
                <c:pt idx="409">
                  <c:v>2504.1158989999999</c:v>
                </c:pt>
                <c:pt idx="410">
                  <c:v>2527.7147190000001</c:v>
                </c:pt>
                <c:pt idx="411">
                  <c:v>2528.714669</c:v>
                </c:pt>
                <c:pt idx="412">
                  <c:v>2529.7146189999999</c:v>
                </c:pt>
                <c:pt idx="413">
                  <c:v>2553.313439</c:v>
                </c:pt>
                <c:pt idx="414">
                  <c:v>2554.3133889999999</c:v>
                </c:pt>
                <c:pt idx="415">
                  <c:v>2555.3133389999998</c:v>
                </c:pt>
                <c:pt idx="416">
                  <c:v>2557.3132390000001</c:v>
                </c:pt>
                <c:pt idx="417">
                  <c:v>2576.9124830000001</c:v>
                </c:pt>
                <c:pt idx="418">
                  <c:v>2578.9124270000002</c:v>
                </c:pt>
                <c:pt idx="419">
                  <c:v>2579.9123989999998</c:v>
                </c:pt>
                <c:pt idx="420">
                  <c:v>2580.9123709999999</c:v>
                </c:pt>
                <c:pt idx="421">
                  <c:v>2582.912315</c:v>
                </c:pt>
                <c:pt idx="422">
                  <c:v>2602.511927</c:v>
                </c:pt>
                <c:pt idx="423">
                  <c:v>2604.5119020000002</c:v>
                </c:pt>
                <c:pt idx="424">
                  <c:v>2605.5118889999999</c:v>
                </c:pt>
                <c:pt idx="425">
                  <c:v>2606.5118769999999</c:v>
                </c:pt>
                <c:pt idx="426">
                  <c:v>2630.111582</c:v>
                </c:pt>
                <c:pt idx="427">
                  <c:v>2631.1115690000001</c:v>
                </c:pt>
                <c:pt idx="428">
                  <c:v>2632.1115570000002</c:v>
                </c:pt>
                <c:pt idx="429">
                  <c:v>2655.7112619999998</c:v>
                </c:pt>
                <c:pt idx="430">
                  <c:v>2656.711249</c:v>
                </c:pt>
                <c:pt idx="431">
                  <c:v>2657.711237</c:v>
                </c:pt>
                <c:pt idx="432">
                  <c:v>2659.7112120000002</c:v>
                </c:pt>
                <c:pt idx="433">
                  <c:v>2679.3110689999999</c:v>
                </c:pt>
                <c:pt idx="434">
                  <c:v>2681.3110620000002</c:v>
                </c:pt>
                <c:pt idx="435">
                  <c:v>2682.3110590000001</c:v>
                </c:pt>
                <c:pt idx="436">
                  <c:v>2683.311056</c:v>
                </c:pt>
                <c:pt idx="437">
                  <c:v>2685.3110499999998</c:v>
                </c:pt>
                <c:pt idx="438">
                  <c:v>2704.9110300000002</c:v>
                </c:pt>
                <c:pt idx="439">
                  <c:v>2706.9110300000002</c:v>
                </c:pt>
                <c:pt idx="440">
                  <c:v>2707.9110300000002</c:v>
                </c:pt>
                <c:pt idx="441">
                  <c:v>2708.9110300000002</c:v>
                </c:pt>
                <c:pt idx="442">
                  <c:v>2732.5110300000001</c:v>
                </c:pt>
                <c:pt idx="443">
                  <c:v>2733.5110300000001</c:v>
                </c:pt>
                <c:pt idx="444">
                  <c:v>2734.5110300000001</c:v>
                </c:pt>
                <c:pt idx="445">
                  <c:v>2758.11103</c:v>
                </c:pt>
                <c:pt idx="446">
                  <c:v>2759.11103</c:v>
                </c:pt>
                <c:pt idx="447">
                  <c:v>2760.11103</c:v>
                </c:pt>
                <c:pt idx="448">
                  <c:v>2783.7110299999999</c:v>
                </c:pt>
                <c:pt idx="449">
                  <c:v>2784.7110299999999</c:v>
                </c:pt>
                <c:pt idx="450">
                  <c:v>2785.7110299999999</c:v>
                </c:pt>
                <c:pt idx="451">
                  <c:v>2809.3110299999998</c:v>
                </c:pt>
                <c:pt idx="452">
                  <c:v>2810.3110299999998</c:v>
                </c:pt>
                <c:pt idx="453">
                  <c:v>2811.3110299999998</c:v>
                </c:pt>
                <c:pt idx="454">
                  <c:v>2813.3110299999998</c:v>
                </c:pt>
                <c:pt idx="455">
                  <c:v>2832.9110089999999</c:v>
                </c:pt>
                <c:pt idx="456">
                  <c:v>2834.9110030000002</c:v>
                </c:pt>
                <c:pt idx="457">
                  <c:v>2835.9110000000001</c:v>
                </c:pt>
                <c:pt idx="458">
                  <c:v>2836.910997</c:v>
                </c:pt>
                <c:pt idx="459">
                  <c:v>2838.9109899999999</c:v>
                </c:pt>
                <c:pt idx="460">
                  <c:v>2858.510847</c:v>
                </c:pt>
                <c:pt idx="461">
                  <c:v>2860.5108220000002</c:v>
                </c:pt>
                <c:pt idx="462">
                  <c:v>2861.5108100000002</c:v>
                </c:pt>
                <c:pt idx="463">
                  <c:v>2862.5107969999999</c:v>
                </c:pt>
                <c:pt idx="464">
                  <c:v>2886.110502</c:v>
                </c:pt>
                <c:pt idx="465">
                  <c:v>2887.11049</c:v>
                </c:pt>
                <c:pt idx="466">
                  <c:v>2888.1104770000002</c:v>
                </c:pt>
                <c:pt idx="467">
                  <c:v>2911.7101819999998</c:v>
                </c:pt>
                <c:pt idx="468">
                  <c:v>2912.7101699999998</c:v>
                </c:pt>
                <c:pt idx="469">
                  <c:v>2913.710157</c:v>
                </c:pt>
                <c:pt idx="470">
                  <c:v>2915.7101320000002</c:v>
                </c:pt>
                <c:pt idx="471">
                  <c:v>2935.309745</c:v>
                </c:pt>
                <c:pt idx="472">
                  <c:v>2937.3096879999998</c:v>
                </c:pt>
                <c:pt idx="473">
                  <c:v>2938.3096599999999</c:v>
                </c:pt>
                <c:pt idx="474">
                  <c:v>2939.309632</c:v>
                </c:pt>
                <c:pt idx="475">
                  <c:v>2941.3095760000001</c:v>
                </c:pt>
                <c:pt idx="476">
                  <c:v>2960.9088200000001</c:v>
                </c:pt>
                <c:pt idx="477">
                  <c:v>2962.9087199999999</c:v>
                </c:pt>
                <c:pt idx="478">
                  <c:v>2963.9086699999998</c:v>
                </c:pt>
                <c:pt idx="479">
                  <c:v>2964.9086200000002</c:v>
                </c:pt>
                <c:pt idx="480">
                  <c:v>2988.5074399999999</c:v>
                </c:pt>
                <c:pt idx="481">
                  <c:v>2989.5073900000002</c:v>
                </c:pt>
                <c:pt idx="482">
                  <c:v>2990.5073400000001</c:v>
                </c:pt>
                <c:pt idx="483">
                  <c:v>3014.1061599999998</c:v>
                </c:pt>
                <c:pt idx="484">
                  <c:v>3015.1061100000002</c:v>
                </c:pt>
                <c:pt idx="485">
                  <c:v>3016.1060600000001</c:v>
                </c:pt>
                <c:pt idx="486">
                  <c:v>3018.1059599999999</c:v>
                </c:pt>
                <c:pt idx="487">
                  <c:v>3037.7047149999999</c:v>
                </c:pt>
                <c:pt idx="488">
                  <c:v>3039.7045589999998</c:v>
                </c:pt>
                <c:pt idx="489">
                  <c:v>3040.7044810000002</c:v>
                </c:pt>
                <c:pt idx="490">
                  <c:v>3041.7044030000002</c:v>
                </c:pt>
                <c:pt idx="491">
                  <c:v>3043.7042459999998</c:v>
                </c:pt>
                <c:pt idx="492">
                  <c:v>3063.3023880000001</c:v>
                </c:pt>
                <c:pt idx="493">
                  <c:v>3065.3021629999998</c:v>
                </c:pt>
                <c:pt idx="494">
                  <c:v>3066.3020510000001</c:v>
                </c:pt>
                <c:pt idx="495">
                  <c:v>3067.3019380000001</c:v>
                </c:pt>
                <c:pt idx="496">
                  <c:v>3089.0646029999998</c:v>
                </c:pt>
                <c:pt idx="497">
                  <c:v>3091.064378</c:v>
                </c:pt>
                <c:pt idx="498">
                  <c:v>3112.8270429999998</c:v>
                </c:pt>
                <c:pt idx="499">
                  <c:v>3114.826818</c:v>
                </c:pt>
                <c:pt idx="500">
                  <c:v>3136.5894830000002</c:v>
                </c:pt>
                <c:pt idx="501">
                  <c:v>3138.589258</c:v>
                </c:pt>
                <c:pt idx="502">
                  <c:v>3160.3519230000002</c:v>
                </c:pt>
                <c:pt idx="503">
                  <c:v>3162.3516979999999</c:v>
                </c:pt>
                <c:pt idx="504">
                  <c:v>3184.1143630000001</c:v>
                </c:pt>
                <c:pt idx="505">
                  <c:v>3186.1141379999999</c:v>
                </c:pt>
                <c:pt idx="506">
                  <c:v>3207.8768030000001</c:v>
                </c:pt>
                <c:pt idx="507">
                  <c:v>3209.8765779999999</c:v>
                </c:pt>
                <c:pt idx="508">
                  <c:v>3231.6392430000001</c:v>
                </c:pt>
                <c:pt idx="509">
                  <c:v>3233.6390179999999</c:v>
                </c:pt>
                <c:pt idx="510">
                  <c:v>3255.4016820000002</c:v>
                </c:pt>
                <c:pt idx="511">
                  <c:v>3257.4014569999999</c:v>
                </c:pt>
                <c:pt idx="512">
                  <c:v>3279.1641220000001</c:v>
                </c:pt>
                <c:pt idx="513">
                  <c:v>3281.1638969999999</c:v>
                </c:pt>
                <c:pt idx="514">
                  <c:v>3302.9265620000001</c:v>
                </c:pt>
                <c:pt idx="515">
                  <c:v>3304.9263369999999</c:v>
                </c:pt>
                <c:pt idx="516">
                  <c:v>3326.6890020000001</c:v>
                </c:pt>
                <c:pt idx="517">
                  <c:v>3328.6887769999998</c:v>
                </c:pt>
                <c:pt idx="518">
                  <c:v>3350.451442</c:v>
                </c:pt>
                <c:pt idx="519">
                  <c:v>3351.451329</c:v>
                </c:pt>
                <c:pt idx="520">
                  <c:v>3352.4512169999998</c:v>
                </c:pt>
                <c:pt idx="521">
                  <c:v>3354.450992</c:v>
                </c:pt>
                <c:pt idx="522">
                  <c:v>3374.0491080000002</c:v>
                </c:pt>
                <c:pt idx="523">
                  <c:v>3376.0489470000002</c:v>
                </c:pt>
                <c:pt idx="524">
                  <c:v>3377.0488660000001</c:v>
                </c:pt>
                <c:pt idx="525">
                  <c:v>3378.048785</c:v>
                </c:pt>
                <c:pt idx="526">
                  <c:v>3380.048624</c:v>
                </c:pt>
                <c:pt idx="527">
                  <c:v>3399.6473129999999</c:v>
                </c:pt>
                <c:pt idx="528">
                  <c:v>3401.6472039999999</c:v>
                </c:pt>
                <c:pt idx="529">
                  <c:v>3402.6471499999998</c:v>
                </c:pt>
                <c:pt idx="530">
                  <c:v>3403.6470960000001</c:v>
                </c:pt>
                <c:pt idx="531">
                  <c:v>3427.2458200000001</c:v>
                </c:pt>
                <c:pt idx="532">
                  <c:v>3428.245766</c:v>
                </c:pt>
                <c:pt idx="533">
                  <c:v>3429.2457119999999</c:v>
                </c:pt>
                <c:pt idx="534">
                  <c:v>3452.8444359999999</c:v>
                </c:pt>
                <c:pt idx="535">
                  <c:v>3453.8443820000002</c:v>
                </c:pt>
                <c:pt idx="536">
                  <c:v>3454.8443280000001</c:v>
                </c:pt>
                <c:pt idx="537">
                  <c:v>3456.84422</c:v>
                </c:pt>
                <c:pt idx="538">
                  <c:v>3476.4434000000001</c:v>
                </c:pt>
                <c:pt idx="539">
                  <c:v>3478.4433389999999</c:v>
                </c:pt>
                <c:pt idx="540">
                  <c:v>3479.4433090000002</c:v>
                </c:pt>
                <c:pt idx="541">
                  <c:v>3480.4432780000002</c:v>
                </c:pt>
                <c:pt idx="542">
                  <c:v>3482.443217</c:v>
                </c:pt>
                <c:pt idx="543">
                  <c:v>3502.0427920000002</c:v>
                </c:pt>
                <c:pt idx="544">
                  <c:v>3504.0427639999998</c:v>
                </c:pt>
                <c:pt idx="545">
                  <c:v>3505.0427500000001</c:v>
                </c:pt>
                <c:pt idx="546">
                  <c:v>3506.0427370000002</c:v>
                </c:pt>
                <c:pt idx="547">
                  <c:v>3529.6424109999998</c:v>
                </c:pt>
                <c:pt idx="548">
                  <c:v>3530.6423970000001</c:v>
                </c:pt>
                <c:pt idx="549">
                  <c:v>3531.6423829999999</c:v>
                </c:pt>
                <c:pt idx="550">
                  <c:v>3555.2420569999999</c:v>
                </c:pt>
                <c:pt idx="551">
                  <c:v>3556.2420430000002</c:v>
                </c:pt>
                <c:pt idx="552">
                  <c:v>3557.242029</c:v>
                </c:pt>
                <c:pt idx="553">
                  <c:v>3559.242002</c:v>
                </c:pt>
                <c:pt idx="554">
                  <c:v>3578.8418259999999</c:v>
                </c:pt>
                <c:pt idx="555">
                  <c:v>3580.8418160000001</c:v>
                </c:pt>
                <c:pt idx="556">
                  <c:v>3581.8418109999998</c:v>
                </c:pt>
                <c:pt idx="557">
                  <c:v>3582.8418059999999</c:v>
                </c:pt>
                <c:pt idx="558">
                  <c:v>3584.8417960000002</c:v>
                </c:pt>
                <c:pt idx="559">
                  <c:v>3604.4417509999998</c:v>
                </c:pt>
                <c:pt idx="560">
                  <c:v>3606.44175</c:v>
                </c:pt>
                <c:pt idx="561">
                  <c:v>3607.44175</c:v>
                </c:pt>
                <c:pt idx="562">
                  <c:v>3608.4417490000001</c:v>
                </c:pt>
                <c:pt idx="563">
                  <c:v>3632.041737</c:v>
                </c:pt>
                <c:pt idx="564">
                  <c:v>3633.041737</c:v>
                </c:pt>
                <c:pt idx="565">
                  <c:v>3634.0417360000001</c:v>
                </c:pt>
                <c:pt idx="566">
                  <c:v>3657.6417240000001</c:v>
                </c:pt>
                <c:pt idx="567">
                  <c:v>3658.6417240000001</c:v>
                </c:pt>
                <c:pt idx="568">
                  <c:v>3659.6417230000002</c:v>
                </c:pt>
                <c:pt idx="569">
                  <c:v>3683.241712</c:v>
                </c:pt>
                <c:pt idx="570">
                  <c:v>3684.2417110000001</c:v>
                </c:pt>
                <c:pt idx="571">
                  <c:v>3685.2417110000001</c:v>
                </c:pt>
                <c:pt idx="572">
                  <c:v>3708.8416990000001</c:v>
                </c:pt>
                <c:pt idx="573">
                  <c:v>3709.8416980000002</c:v>
                </c:pt>
                <c:pt idx="574">
                  <c:v>3710.8416980000002</c:v>
                </c:pt>
                <c:pt idx="575">
                  <c:v>3734.4416860000001</c:v>
                </c:pt>
                <c:pt idx="576">
                  <c:v>3735.4416860000001</c:v>
                </c:pt>
                <c:pt idx="577">
                  <c:v>3736.4416849999998</c:v>
                </c:pt>
                <c:pt idx="578">
                  <c:v>3760.0416730000002</c:v>
                </c:pt>
                <c:pt idx="579">
                  <c:v>3761.0416730000002</c:v>
                </c:pt>
                <c:pt idx="580">
                  <c:v>3762.0416719999998</c:v>
                </c:pt>
                <c:pt idx="581">
                  <c:v>3785.6416599999998</c:v>
                </c:pt>
                <c:pt idx="582">
                  <c:v>3786.6416599999998</c:v>
                </c:pt>
                <c:pt idx="583">
                  <c:v>3787.6416589999999</c:v>
                </c:pt>
                <c:pt idx="584">
                  <c:v>3811.2416480000002</c:v>
                </c:pt>
                <c:pt idx="585">
                  <c:v>3812.2416469999998</c:v>
                </c:pt>
                <c:pt idx="586">
                  <c:v>3813.2416469999998</c:v>
                </c:pt>
                <c:pt idx="587">
                  <c:v>3836.8416350000002</c:v>
                </c:pt>
                <c:pt idx="588">
                  <c:v>3837.8416339999999</c:v>
                </c:pt>
                <c:pt idx="589">
                  <c:v>3838.8416339999999</c:v>
                </c:pt>
                <c:pt idx="590">
                  <c:v>3862.4416219999998</c:v>
                </c:pt>
                <c:pt idx="591">
                  <c:v>3863.4416219999998</c:v>
                </c:pt>
                <c:pt idx="592">
                  <c:v>3864.4416209999999</c:v>
                </c:pt>
                <c:pt idx="593">
                  <c:v>3868.320663</c:v>
                </c:pt>
                <c:pt idx="594">
                  <c:v>3872.8206610000002</c:v>
                </c:pt>
                <c:pt idx="595">
                  <c:v>3877.320659</c:v>
                </c:pt>
                <c:pt idx="596">
                  <c:v>3881.8206570000002</c:v>
                </c:pt>
                <c:pt idx="597">
                  <c:v>3886.3206559999999</c:v>
                </c:pt>
                <c:pt idx="598">
                  <c:v>3890.1996989999998</c:v>
                </c:pt>
                <c:pt idx="599">
                  <c:v>3892.1996979999999</c:v>
                </c:pt>
                <c:pt idx="600">
                  <c:v>3896.0787409999998</c:v>
                </c:pt>
                <c:pt idx="601">
                  <c:v>3900.5787399999999</c:v>
                </c:pt>
                <c:pt idx="602">
                  <c:v>3905.078739</c:v>
                </c:pt>
                <c:pt idx="603">
                  <c:v>3909.5787380000002</c:v>
                </c:pt>
                <c:pt idx="604">
                  <c:v>3914.0787369999998</c:v>
                </c:pt>
                <c:pt idx="605">
                  <c:v>3917.9577810000001</c:v>
                </c:pt>
                <c:pt idx="606">
                  <c:v>3919.9577810000001</c:v>
                </c:pt>
                <c:pt idx="607">
                  <c:v>3923.836824</c:v>
                </c:pt>
                <c:pt idx="608">
                  <c:v>3928.3368230000001</c:v>
                </c:pt>
                <c:pt idx="609">
                  <c:v>3932.8368230000001</c:v>
                </c:pt>
                <c:pt idx="610">
                  <c:v>3937.3368230000001</c:v>
                </c:pt>
                <c:pt idx="611">
                  <c:v>3941.8368230000001</c:v>
                </c:pt>
                <c:pt idx="612">
                  <c:v>3945.715866</c:v>
                </c:pt>
                <c:pt idx="613">
                  <c:v>3947.715866</c:v>
                </c:pt>
                <c:pt idx="614">
                  <c:v>3951.5949099999998</c:v>
                </c:pt>
                <c:pt idx="615">
                  <c:v>3956.0949099999998</c:v>
                </c:pt>
                <c:pt idx="616">
                  <c:v>3960.5949099999998</c:v>
                </c:pt>
                <c:pt idx="617">
                  <c:v>3965.0949099999998</c:v>
                </c:pt>
                <c:pt idx="618">
                  <c:v>3969.5949099999998</c:v>
                </c:pt>
                <c:pt idx="619">
                  <c:v>3973.473954</c:v>
                </c:pt>
                <c:pt idx="620">
                  <c:v>3974.473954</c:v>
                </c:pt>
              </c:numCache>
            </c:numRef>
          </c:xVal>
          <c:yVal>
            <c:numRef>
              <c:f>'v0.3+ffs-3mm-dou'!$N$2:$N$859</c:f>
              <c:numCache>
                <c:formatCode>General</c:formatCode>
                <c:ptCount val="858"/>
                <c:pt idx="0">
                  <c:v>0</c:v>
                </c:pt>
                <c:pt idx="1">
                  <c:v>0</c:v>
                </c:pt>
                <c:pt idx="2">
                  <c:v>1.4100000000000001E-4</c:v>
                </c:pt>
                <c:pt idx="3">
                  <c:v>5.62E-4</c:v>
                </c:pt>
                <c:pt idx="4">
                  <c:v>1.266E-3</c:v>
                </c:pt>
                <c:pt idx="5">
                  <c:v>2.2499999999999998E-3</c:v>
                </c:pt>
                <c:pt idx="6">
                  <c:v>3.2200000000000002E-3</c:v>
                </c:pt>
                <c:pt idx="7">
                  <c:v>3.7200000000000002E-3</c:v>
                </c:pt>
                <c:pt idx="8">
                  <c:v>4.6899999999999997E-3</c:v>
                </c:pt>
                <c:pt idx="9">
                  <c:v>5.9550000000000002E-3</c:v>
                </c:pt>
                <c:pt idx="10">
                  <c:v>7.502E-3</c:v>
                </c:pt>
                <c:pt idx="11">
                  <c:v>9.3299999999999998E-3</c:v>
                </c:pt>
                <c:pt idx="12">
                  <c:v>1.1440000000000001E-2</c:v>
                </c:pt>
                <c:pt idx="13">
                  <c:v>1.3379E-2</c:v>
                </c:pt>
                <c:pt idx="14">
                  <c:v>1.4378999999999999E-2</c:v>
                </c:pt>
                <c:pt idx="15">
                  <c:v>1.6319E-2</c:v>
                </c:pt>
                <c:pt idx="16">
                  <c:v>1.8709E-2</c:v>
                </c:pt>
                <c:pt idx="17">
                  <c:v>2.1381000000000001E-2</c:v>
                </c:pt>
                <c:pt idx="18">
                  <c:v>2.4334000000000001E-2</c:v>
                </c:pt>
                <c:pt idx="19">
                  <c:v>2.7569E-2</c:v>
                </c:pt>
                <c:pt idx="20">
                  <c:v>3.0478000000000002E-2</c:v>
                </c:pt>
                <c:pt idx="21">
                  <c:v>3.1977999999999999E-2</c:v>
                </c:pt>
                <c:pt idx="22">
                  <c:v>3.4887000000000001E-2</c:v>
                </c:pt>
                <c:pt idx="23">
                  <c:v>3.8403E-2</c:v>
                </c:pt>
                <c:pt idx="24">
                  <c:v>4.2200000000000001E-2</c:v>
                </c:pt>
                <c:pt idx="25">
                  <c:v>4.6278E-2</c:v>
                </c:pt>
                <c:pt idx="26">
                  <c:v>5.0637000000000001E-2</c:v>
                </c:pt>
                <c:pt idx="27">
                  <c:v>5.4516000000000002E-2</c:v>
                </c:pt>
                <c:pt idx="28">
                  <c:v>5.5516000000000003E-2</c:v>
                </c:pt>
                <c:pt idx="29">
                  <c:v>5.6515999999999997E-2</c:v>
                </c:pt>
                <c:pt idx="30">
                  <c:v>8.0116000000000007E-2</c:v>
                </c:pt>
                <c:pt idx="31">
                  <c:v>8.1115999999999994E-2</c:v>
                </c:pt>
                <c:pt idx="32">
                  <c:v>8.2115999999999995E-2</c:v>
                </c:pt>
                <c:pt idx="33">
                  <c:v>0.105716</c:v>
                </c:pt>
                <c:pt idx="34">
                  <c:v>0.10671600000000001</c:v>
                </c:pt>
                <c:pt idx="35">
                  <c:v>0.10771600000000001</c:v>
                </c:pt>
                <c:pt idx="36">
                  <c:v>0.13131599999999999</c:v>
                </c:pt>
                <c:pt idx="37">
                  <c:v>0.13231599999999999</c:v>
                </c:pt>
                <c:pt idx="38">
                  <c:v>0.13331599999999999</c:v>
                </c:pt>
                <c:pt idx="39">
                  <c:v>0.156916</c:v>
                </c:pt>
                <c:pt idx="40">
                  <c:v>0.157916</c:v>
                </c:pt>
                <c:pt idx="41">
                  <c:v>0.158916</c:v>
                </c:pt>
                <c:pt idx="42">
                  <c:v>0.18251600000000001</c:v>
                </c:pt>
                <c:pt idx="43">
                  <c:v>0.18351600000000001</c:v>
                </c:pt>
                <c:pt idx="44">
                  <c:v>0.18451600000000001</c:v>
                </c:pt>
                <c:pt idx="45">
                  <c:v>0.208116</c:v>
                </c:pt>
                <c:pt idx="46">
                  <c:v>0.209116</c:v>
                </c:pt>
                <c:pt idx="47">
                  <c:v>0.210116</c:v>
                </c:pt>
                <c:pt idx="48">
                  <c:v>0.23371600000000001</c:v>
                </c:pt>
                <c:pt idx="49">
                  <c:v>0.23471600000000001</c:v>
                </c:pt>
                <c:pt idx="50">
                  <c:v>0.23571600000000001</c:v>
                </c:pt>
                <c:pt idx="51">
                  <c:v>0.25931599999999999</c:v>
                </c:pt>
                <c:pt idx="52">
                  <c:v>0.26031599999999999</c:v>
                </c:pt>
                <c:pt idx="53">
                  <c:v>0.26131599999999999</c:v>
                </c:pt>
                <c:pt idx="54">
                  <c:v>0.284916</c:v>
                </c:pt>
                <c:pt idx="55">
                  <c:v>0.285916</c:v>
                </c:pt>
                <c:pt idx="56">
                  <c:v>0.286916</c:v>
                </c:pt>
                <c:pt idx="57">
                  <c:v>0.31051600000000001</c:v>
                </c:pt>
                <c:pt idx="58">
                  <c:v>0.31151600000000002</c:v>
                </c:pt>
                <c:pt idx="59">
                  <c:v>0.31251600000000002</c:v>
                </c:pt>
                <c:pt idx="60">
                  <c:v>0.31451600000000002</c:v>
                </c:pt>
                <c:pt idx="61">
                  <c:v>0.35497099999999998</c:v>
                </c:pt>
                <c:pt idx="62">
                  <c:v>0.36122700000000002</c:v>
                </c:pt>
                <c:pt idx="63">
                  <c:v>0.36435499999999998</c:v>
                </c:pt>
                <c:pt idx="64">
                  <c:v>0.367483</c:v>
                </c:pt>
                <c:pt idx="65">
                  <c:v>0.37373899999999999</c:v>
                </c:pt>
                <c:pt idx="66">
                  <c:v>0.455903</c:v>
                </c:pt>
                <c:pt idx="67">
                  <c:v>0.46641500000000002</c:v>
                </c:pt>
                <c:pt idx="68">
                  <c:v>0.47167100000000001</c:v>
                </c:pt>
                <c:pt idx="69">
                  <c:v>0.47692699999999999</c:v>
                </c:pt>
                <c:pt idx="70">
                  <c:v>0.60096899999999998</c:v>
                </c:pt>
                <c:pt idx="71">
                  <c:v>0.60622600000000004</c:v>
                </c:pt>
                <c:pt idx="72">
                  <c:v>0.61148199999999997</c:v>
                </c:pt>
                <c:pt idx="73">
                  <c:v>0.73552399999999996</c:v>
                </c:pt>
                <c:pt idx="74">
                  <c:v>0.74077999999999999</c:v>
                </c:pt>
                <c:pt idx="75">
                  <c:v>0.74603600000000003</c:v>
                </c:pt>
                <c:pt idx="76">
                  <c:v>0.756548</c:v>
                </c:pt>
                <c:pt idx="77">
                  <c:v>0.88476699999999997</c:v>
                </c:pt>
                <c:pt idx="78">
                  <c:v>0.90042199999999994</c:v>
                </c:pt>
                <c:pt idx="79">
                  <c:v>0.90825</c:v>
                </c:pt>
                <c:pt idx="80">
                  <c:v>0.91607700000000003</c:v>
                </c:pt>
                <c:pt idx="81">
                  <c:v>0.931732</c:v>
                </c:pt>
                <c:pt idx="82">
                  <c:v>1.1103510000000001</c:v>
                </c:pt>
                <c:pt idx="83">
                  <c:v>1.131149</c:v>
                </c:pt>
                <c:pt idx="84">
                  <c:v>1.141548</c:v>
                </c:pt>
                <c:pt idx="85">
                  <c:v>1.1519470000000001</c:v>
                </c:pt>
                <c:pt idx="86">
                  <c:v>1.3973610000000001</c:v>
                </c:pt>
                <c:pt idx="87">
                  <c:v>1.4077599999999999</c:v>
                </c:pt>
                <c:pt idx="88">
                  <c:v>1.4181589999999999</c:v>
                </c:pt>
                <c:pt idx="89">
                  <c:v>1.6635740000000001</c:v>
                </c:pt>
                <c:pt idx="90">
                  <c:v>1.6739729999999999</c:v>
                </c:pt>
                <c:pt idx="91">
                  <c:v>1.684372</c:v>
                </c:pt>
                <c:pt idx="92">
                  <c:v>1.7051700000000001</c:v>
                </c:pt>
                <c:pt idx="93">
                  <c:v>1.9315310000000001</c:v>
                </c:pt>
                <c:pt idx="94">
                  <c:v>1.9569300000000001</c:v>
                </c:pt>
                <c:pt idx="95">
                  <c:v>1.9696290000000001</c:v>
                </c:pt>
                <c:pt idx="96">
                  <c:v>1.9823280000000001</c:v>
                </c:pt>
                <c:pt idx="97">
                  <c:v>2.007727</c:v>
                </c:pt>
                <c:pt idx="98">
                  <c:v>2.2791739999999998</c:v>
                </c:pt>
                <c:pt idx="99">
                  <c:v>2.3091719999999998</c:v>
                </c:pt>
                <c:pt idx="100">
                  <c:v>2.3241719999999999</c:v>
                </c:pt>
                <c:pt idx="101">
                  <c:v>2.3391709999999999</c:v>
                </c:pt>
                <c:pt idx="102">
                  <c:v>2.6656360000000001</c:v>
                </c:pt>
                <c:pt idx="103">
                  <c:v>2.6956349999999998</c:v>
                </c:pt>
                <c:pt idx="104">
                  <c:v>3.0220989999999999</c:v>
                </c:pt>
                <c:pt idx="105">
                  <c:v>3.052098</c:v>
                </c:pt>
                <c:pt idx="106">
                  <c:v>3.3785620000000001</c:v>
                </c:pt>
                <c:pt idx="107">
                  <c:v>3.4085610000000002</c:v>
                </c:pt>
                <c:pt idx="108">
                  <c:v>3.735026</c:v>
                </c:pt>
                <c:pt idx="109">
                  <c:v>3.7650250000000001</c:v>
                </c:pt>
                <c:pt idx="110">
                  <c:v>4.0914890000000002</c:v>
                </c:pt>
                <c:pt idx="111">
                  <c:v>4.1214880000000003</c:v>
                </c:pt>
                <c:pt idx="112">
                  <c:v>4.4479519999999999</c:v>
                </c:pt>
                <c:pt idx="113">
                  <c:v>4.477951</c:v>
                </c:pt>
                <c:pt idx="114">
                  <c:v>4.8044159999999998</c:v>
                </c:pt>
                <c:pt idx="115">
                  <c:v>4.8344149999999999</c:v>
                </c:pt>
                <c:pt idx="116">
                  <c:v>5.1608790000000004</c:v>
                </c:pt>
                <c:pt idx="117">
                  <c:v>5.1908779999999997</c:v>
                </c:pt>
                <c:pt idx="118">
                  <c:v>5.5173420000000002</c:v>
                </c:pt>
                <c:pt idx="119">
                  <c:v>5.5473410000000003</c:v>
                </c:pt>
                <c:pt idx="120">
                  <c:v>5.8738060000000001</c:v>
                </c:pt>
                <c:pt idx="121">
                  <c:v>5.9038050000000002</c:v>
                </c:pt>
                <c:pt idx="122">
                  <c:v>6.2302689999999998</c:v>
                </c:pt>
                <c:pt idx="123">
                  <c:v>6.2602679999999999</c:v>
                </c:pt>
                <c:pt idx="124">
                  <c:v>6.5867319999999996</c:v>
                </c:pt>
                <c:pt idx="125">
                  <c:v>6.6017320000000002</c:v>
                </c:pt>
                <c:pt idx="126">
                  <c:v>6.6167309999999997</c:v>
                </c:pt>
                <c:pt idx="127">
                  <c:v>6.6467299999999998</c:v>
                </c:pt>
                <c:pt idx="128">
                  <c:v>6.9162220000000003</c:v>
                </c:pt>
                <c:pt idx="129">
                  <c:v>6.9412209999999996</c:v>
                </c:pt>
                <c:pt idx="130">
                  <c:v>6.9537209999999998</c:v>
                </c:pt>
                <c:pt idx="131">
                  <c:v>6.9662199999999999</c:v>
                </c:pt>
                <c:pt idx="132">
                  <c:v>6.9912200000000002</c:v>
                </c:pt>
                <c:pt idx="133">
                  <c:v>7.2117149999999999</c:v>
                </c:pt>
                <c:pt idx="134">
                  <c:v>7.2317150000000003</c:v>
                </c:pt>
                <c:pt idx="135">
                  <c:v>7.241714</c:v>
                </c:pt>
                <c:pt idx="136">
                  <c:v>7.2517139999999998</c:v>
                </c:pt>
                <c:pt idx="137">
                  <c:v>7.4877099999999999</c:v>
                </c:pt>
                <c:pt idx="138">
                  <c:v>7.4977099999999997</c:v>
                </c:pt>
                <c:pt idx="139">
                  <c:v>7.5077100000000003</c:v>
                </c:pt>
                <c:pt idx="140">
                  <c:v>7.7437060000000004</c:v>
                </c:pt>
                <c:pt idx="141">
                  <c:v>7.7537060000000002</c:v>
                </c:pt>
                <c:pt idx="142">
                  <c:v>7.763706</c:v>
                </c:pt>
                <c:pt idx="143">
                  <c:v>7.7837050000000003</c:v>
                </c:pt>
                <c:pt idx="144">
                  <c:v>7.955203</c:v>
                </c:pt>
                <c:pt idx="145">
                  <c:v>7.9702029999999997</c:v>
                </c:pt>
                <c:pt idx="146">
                  <c:v>7.977703</c:v>
                </c:pt>
                <c:pt idx="147">
                  <c:v>7.9852030000000003</c:v>
                </c:pt>
                <c:pt idx="148">
                  <c:v>8.0002030000000008</c:v>
                </c:pt>
                <c:pt idx="149">
                  <c:v>8.1227020000000003</c:v>
                </c:pt>
                <c:pt idx="150">
                  <c:v>8.1327020000000001</c:v>
                </c:pt>
                <c:pt idx="151">
                  <c:v>8.1377020000000009</c:v>
                </c:pt>
                <c:pt idx="152">
                  <c:v>8.1427019999999999</c:v>
                </c:pt>
                <c:pt idx="153">
                  <c:v>8.2607009999999992</c:v>
                </c:pt>
                <c:pt idx="154">
                  <c:v>8.265701</c:v>
                </c:pt>
                <c:pt idx="155">
                  <c:v>8.2707010000000007</c:v>
                </c:pt>
                <c:pt idx="156">
                  <c:v>8.3887009999999993</c:v>
                </c:pt>
                <c:pt idx="157">
                  <c:v>8.3937010000000001</c:v>
                </c:pt>
                <c:pt idx="158">
                  <c:v>8.3987010000000009</c:v>
                </c:pt>
                <c:pt idx="159">
                  <c:v>8.4087010000000006</c:v>
                </c:pt>
                <c:pt idx="160">
                  <c:v>8.4822009999999999</c:v>
                </c:pt>
                <c:pt idx="161">
                  <c:v>8.4872010000000007</c:v>
                </c:pt>
                <c:pt idx="162">
                  <c:v>8.4897010000000002</c:v>
                </c:pt>
                <c:pt idx="163">
                  <c:v>8.4922009999999997</c:v>
                </c:pt>
                <c:pt idx="164">
                  <c:v>8.4972010000000004</c:v>
                </c:pt>
                <c:pt idx="165">
                  <c:v>8.5217010000000002</c:v>
                </c:pt>
                <c:pt idx="166">
                  <c:v>8.5217010000000002</c:v>
                </c:pt>
                <c:pt idx="167">
                  <c:v>8.5217010000000002</c:v>
                </c:pt>
                <c:pt idx="168">
                  <c:v>8.5217010000000002</c:v>
                </c:pt>
                <c:pt idx="169">
                  <c:v>8.5217010000000002</c:v>
                </c:pt>
                <c:pt idx="170">
                  <c:v>8.5217010000000002</c:v>
                </c:pt>
                <c:pt idx="171">
                  <c:v>8.5217010000000002</c:v>
                </c:pt>
                <c:pt idx="172">
                  <c:v>8.5217010000000002</c:v>
                </c:pt>
                <c:pt idx="173">
                  <c:v>8.5217010000000002</c:v>
                </c:pt>
                <c:pt idx="174">
                  <c:v>8.5217010000000002</c:v>
                </c:pt>
                <c:pt idx="175">
                  <c:v>8.5217010000000002</c:v>
                </c:pt>
                <c:pt idx="176">
                  <c:v>8.5217010000000002</c:v>
                </c:pt>
                <c:pt idx="177">
                  <c:v>8.5217010000000002</c:v>
                </c:pt>
                <c:pt idx="178">
                  <c:v>8.5217010000000002</c:v>
                </c:pt>
                <c:pt idx="179">
                  <c:v>8.5217010000000002</c:v>
                </c:pt>
                <c:pt idx="180">
                  <c:v>8.5217010000000002</c:v>
                </c:pt>
                <c:pt idx="181">
                  <c:v>8.5217010000000002</c:v>
                </c:pt>
                <c:pt idx="182">
                  <c:v>8.4972010000000004</c:v>
                </c:pt>
                <c:pt idx="183">
                  <c:v>8.4922009999999997</c:v>
                </c:pt>
                <c:pt idx="184">
                  <c:v>8.4897010000000002</c:v>
                </c:pt>
                <c:pt idx="185">
                  <c:v>8.4872010000000007</c:v>
                </c:pt>
                <c:pt idx="186">
                  <c:v>8.4822009999999999</c:v>
                </c:pt>
                <c:pt idx="187">
                  <c:v>8.4087010000000006</c:v>
                </c:pt>
                <c:pt idx="188">
                  <c:v>8.3987010000000009</c:v>
                </c:pt>
                <c:pt idx="189">
                  <c:v>8.3937010000000001</c:v>
                </c:pt>
                <c:pt idx="190">
                  <c:v>8.3887009999999993</c:v>
                </c:pt>
                <c:pt idx="191">
                  <c:v>8.2707010000000007</c:v>
                </c:pt>
                <c:pt idx="192">
                  <c:v>8.265701</c:v>
                </c:pt>
                <c:pt idx="193">
                  <c:v>8.2607009999999992</c:v>
                </c:pt>
                <c:pt idx="194">
                  <c:v>8.1427019999999999</c:v>
                </c:pt>
                <c:pt idx="195">
                  <c:v>8.1377020000000009</c:v>
                </c:pt>
                <c:pt idx="196">
                  <c:v>8.1327020000000001</c:v>
                </c:pt>
                <c:pt idx="197">
                  <c:v>8.1227020000000003</c:v>
                </c:pt>
                <c:pt idx="198">
                  <c:v>8.0002030000000008</c:v>
                </c:pt>
                <c:pt idx="199">
                  <c:v>7.9852030000000003</c:v>
                </c:pt>
                <c:pt idx="200">
                  <c:v>7.977703</c:v>
                </c:pt>
                <c:pt idx="201">
                  <c:v>7.9702029999999997</c:v>
                </c:pt>
                <c:pt idx="202">
                  <c:v>7.955203</c:v>
                </c:pt>
                <c:pt idx="203">
                  <c:v>7.7837050000000003</c:v>
                </c:pt>
                <c:pt idx="204">
                  <c:v>7.763706</c:v>
                </c:pt>
                <c:pt idx="205">
                  <c:v>7.7537060000000002</c:v>
                </c:pt>
                <c:pt idx="206">
                  <c:v>7.7437060000000004</c:v>
                </c:pt>
                <c:pt idx="207">
                  <c:v>7.5077100000000003</c:v>
                </c:pt>
                <c:pt idx="208">
                  <c:v>7.4977099999999997</c:v>
                </c:pt>
                <c:pt idx="209">
                  <c:v>7.4877099999999999</c:v>
                </c:pt>
                <c:pt idx="210">
                  <c:v>7.2517139999999998</c:v>
                </c:pt>
                <c:pt idx="211">
                  <c:v>7.241714</c:v>
                </c:pt>
                <c:pt idx="212">
                  <c:v>7.2317150000000003</c:v>
                </c:pt>
                <c:pt idx="213">
                  <c:v>7.2117149999999999</c:v>
                </c:pt>
                <c:pt idx="214">
                  <c:v>6.9912200000000002</c:v>
                </c:pt>
                <c:pt idx="215">
                  <c:v>6.9662199999999999</c:v>
                </c:pt>
                <c:pt idx="216">
                  <c:v>6.9537209999999998</c:v>
                </c:pt>
                <c:pt idx="217">
                  <c:v>6.9412209999999996</c:v>
                </c:pt>
                <c:pt idx="218">
                  <c:v>6.9162220000000003</c:v>
                </c:pt>
                <c:pt idx="219">
                  <c:v>6.6467299999999998</c:v>
                </c:pt>
                <c:pt idx="220">
                  <c:v>6.6167309999999997</c:v>
                </c:pt>
                <c:pt idx="221">
                  <c:v>6.6017320000000002</c:v>
                </c:pt>
                <c:pt idx="222">
                  <c:v>6.5867319999999996</c:v>
                </c:pt>
                <c:pt idx="223">
                  <c:v>6.1845540000000003</c:v>
                </c:pt>
                <c:pt idx="224">
                  <c:v>6.1665539999999996</c:v>
                </c:pt>
                <c:pt idx="225">
                  <c:v>6.1550859999999998</c:v>
                </c:pt>
                <c:pt idx="226">
                  <c:v>6.137086</c:v>
                </c:pt>
                <c:pt idx="227">
                  <c:v>5.8787979999999997</c:v>
                </c:pt>
                <c:pt idx="228">
                  <c:v>5.8729290000000001</c:v>
                </c:pt>
                <c:pt idx="229">
                  <c:v>5.8410900000000003</c:v>
                </c:pt>
                <c:pt idx="230">
                  <c:v>5.8276180000000002</c:v>
                </c:pt>
                <c:pt idx="231">
                  <c:v>5.609</c:v>
                </c:pt>
                <c:pt idx="232">
                  <c:v>5.5973750000000004</c:v>
                </c:pt>
                <c:pt idx="233">
                  <c:v>5.302886</c:v>
                </c:pt>
                <c:pt idx="234">
                  <c:v>5.2884359999999999</c:v>
                </c:pt>
                <c:pt idx="235">
                  <c:v>5.0167859999999997</c:v>
                </c:pt>
                <c:pt idx="236">
                  <c:v>5.0124510000000004</c:v>
                </c:pt>
                <c:pt idx="237">
                  <c:v>5.0081160000000002</c:v>
                </c:pt>
                <c:pt idx="238">
                  <c:v>5.003781</c:v>
                </c:pt>
                <c:pt idx="239">
                  <c:v>4.9994459999999998</c:v>
                </c:pt>
                <c:pt idx="240">
                  <c:v>4.9849969999999999</c:v>
                </c:pt>
                <c:pt idx="241">
                  <c:v>4.9806619999999997</c:v>
                </c:pt>
                <c:pt idx="242">
                  <c:v>4.9763270000000004</c:v>
                </c:pt>
                <c:pt idx="243">
                  <c:v>4.9719920000000002</c:v>
                </c:pt>
                <c:pt idx="244">
                  <c:v>4.967657</c:v>
                </c:pt>
                <c:pt idx="245">
                  <c:v>4.6960069999999998</c:v>
                </c:pt>
                <c:pt idx="246">
                  <c:v>4.6815569999999997</c:v>
                </c:pt>
                <c:pt idx="247">
                  <c:v>4.3980670000000002</c:v>
                </c:pt>
                <c:pt idx="248">
                  <c:v>4.3841669999999997</c:v>
                </c:pt>
                <c:pt idx="249">
                  <c:v>4.1116760000000001</c:v>
                </c:pt>
                <c:pt idx="250">
                  <c:v>4.0983260000000001</c:v>
                </c:pt>
                <c:pt idx="251">
                  <c:v>3.847353</c:v>
                </c:pt>
                <c:pt idx="252">
                  <c:v>3.8433489999999999</c:v>
                </c:pt>
                <c:pt idx="253">
                  <c:v>3.8393440000000001</c:v>
                </c:pt>
                <c:pt idx="254">
                  <c:v>3.8353389999999998</c:v>
                </c:pt>
                <c:pt idx="255">
                  <c:v>3.831334</c:v>
                </c:pt>
                <c:pt idx="256">
                  <c:v>3.817984</c:v>
                </c:pt>
                <c:pt idx="257">
                  <c:v>3.8139789999999998</c:v>
                </c:pt>
                <c:pt idx="258">
                  <c:v>3.8099750000000001</c:v>
                </c:pt>
                <c:pt idx="259">
                  <c:v>3.8059699999999999</c:v>
                </c:pt>
                <c:pt idx="260">
                  <c:v>3.801965</c:v>
                </c:pt>
                <c:pt idx="261">
                  <c:v>3.5509919999999999</c:v>
                </c:pt>
                <c:pt idx="262">
                  <c:v>3.5376430000000001</c:v>
                </c:pt>
                <c:pt idx="263">
                  <c:v>3.2761499999999999</c:v>
                </c:pt>
                <c:pt idx="264">
                  <c:v>3.2732700000000001</c:v>
                </c:pt>
                <c:pt idx="265">
                  <c:v>3.2668699999999999</c:v>
                </c:pt>
                <c:pt idx="266">
                  <c:v>3.0053779999999999</c:v>
                </c:pt>
                <c:pt idx="267">
                  <c:v>2.9920279999999999</c:v>
                </c:pt>
                <c:pt idx="268">
                  <c:v>2.7410559999999999</c:v>
                </c:pt>
                <c:pt idx="269">
                  <c:v>2.7370510000000001</c:v>
                </c:pt>
                <c:pt idx="270">
                  <c:v>2.7330459999999999</c:v>
                </c:pt>
                <c:pt idx="271">
                  <c:v>2.7290410000000001</c:v>
                </c:pt>
                <c:pt idx="272">
                  <c:v>2.7250359999999998</c:v>
                </c:pt>
                <c:pt idx="273">
                  <c:v>2.711687</c:v>
                </c:pt>
                <c:pt idx="274">
                  <c:v>2.7076820000000001</c:v>
                </c:pt>
                <c:pt idx="275">
                  <c:v>2.7036769999999999</c:v>
                </c:pt>
                <c:pt idx="276">
                  <c:v>2.6996720000000001</c:v>
                </c:pt>
                <c:pt idx="277">
                  <c:v>2.6956669999999998</c:v>
                </c:pt>
                <c:pt idx="278">
                  <c:v>2.4446940000000001</c:v>
                </c:pt>
                <c:pt idx="279">
                  <c:v>2.4313449999999999</c:v>
                </c:pt>
                <c:pt idx="280">
                  <c:v>2.1588530000000001</c:v>
                </c:pt>
                <c:pt idx="281">
                  <c:v>2.1449539999999998</c:v>
                </c:pt>
                <c:pt idx="282">
                  <c:v>1.8614630000000001</c:v>
                </c:pt>
                <c:pt idx="283">
                  <c:v>1.8470139999999999</c:v>
                </c:pt>
                <c:pt idx="284">
                  <c:v>1.5753630000000001</c:v>
                </c:pt>
                <c:pt idx="285">
                  <c:v>1.5710280000000001</c:v>
                </c:pt>
                <c:pt idx="286">
                  <c:v>1.5666929999999999</c:v>
                </c:pt>
                <c:pt idx="287">
                  <c:v>1.5623590000000001</c:v>
                </c:pt>
                <c:pt idx="288">
                  <c:v>1.5580240000000001</c:v>
                </c:pt>
                <c:pt idx="289">
                  <c:v>1.543574</c:v>
                </c:pt>
                <c:pt idx="290">
                  <c:v>1.539239</c:v>
                </c:pt>
                <c:pt idx="291">
                  <c:v>1.534905</c:v>
                </c:pt>
                <c:pt idx="292">
                  <c:v>1.53057</c:v>
                </c:pt>
                <c:pt idx="293">
                  <c:v>1.526235</c:v>
                </c:pt>
                <c:pt idx="294">
                  <c:v>1.2545839999999999</c:v>
                </c:pt>
                <c:pt idx="295">
                  <c:v>1.240135</c:v>
                </c:pt>
                <c:pt idx="296">
                  <c:v>0.94564499999999996</c:v>
                </c:pt>
                <c:pt idx="297">
                  <c:v>0.93814600000000004</c:v>
                </c:pt>
                <c:pt idx="298">
                  <c:v>0.93814600000000004</c:v>
                </c:pt>
                <c:pt idx="299">
                  <c:v>0.93753600000000004</c:v>
                </c:pt>
                <c:pt idx="300">
                  <c:v>0.91953700000000005</c:v>
                </c:pt>
                <c:pt idx="301">
                  <c:v>0.897227</c:v>
                </c:pt>
                <c:pt idx="302">
                  <c:v>0.87922800000000001</c:v>
                </c:pt>
                <c:pt idx="303">
                  <c:v>0.107277</c:v>
                </c:pt>
                <c:pt idx="304">
                  <c:v>0.107277</c:v>
                </c:pt>
                <c:pt idx="305">
                  <c:v>0.103478</c:v>
                </c:pt>
                <c:pt idx="306">
                  <c:v>3.5980999999999999E-2</c:v>
                </c:pt>
                <c:pt idx="307">
                  <c:v>2.2499000000000002E-2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-2.2499000000000002E-2</c:v>
                </c:pt>
                <c:pt idx="313">
                  <c:v>-3.5980999999999999E-2</c:v>
                </c:pt>
                <c:pt idx="314">
                  <c:v>-0.103478</c:v>
                </c:pt>
                <c:pt idx="315">
                  <c:v>-0.107277</c:v>
                </c:pt>
                <c:pt idx="316">
                  <c:v>-0.107277</c:v>
                </c:pt>
                <c:pt idx="317">
                  <c:v>-0.87922800000000001</c:v>
                </c:pt>
                <c:pt idx="318">
                  <c:v>-0.897227</c:v>
                </c:pt>
                <c:pt idx="319">
                  <c:v>-0.91953700000000005</c:v>
                </c:pt>
                <c:pt idx="320">
                  <c:v>-0.93753600000000004</c:v>
                </c:pt>
                <c:pt idx="321">
                  <c:v>-0.93814600000000004</c:v>
                </c:pt>
                <c:pt idx="322">
                  <c:v>-0.93814600000000004</c:v>
                </c:pt>
                <c:pt idx="323">
                  <c:v>-0.94564499999999996</c:v>
                </c:pt>
                <c:pt idx="324">
                  <c:v>-1.240135</c:v>
                </c:pt>
                <c:pt idx="325">
                  <c:v>-1.2545839999999999</c:v>
                </c:pt>
                <c:pt idx="326">
                  <c:v>-1.526235</c:v>
                </c:pt>
                <c:pt idx="327">
                  <c:v>-1.53057</c:v>
                </c:pt>
                <c:pt idx="328">
                  <c:v>-1.534905</c:v>
                </c:pt>
                <c:pt idx="329">
                  <c:v>-1.539239</c:v>
                </c:pt>
                <c:pt idx="330">
                  <c:v>-1.543574</c:v>
                </c:pt>
                <c:pt idx="331">
                  <c:v>-1.5580240000000001</c:v>
                </c:pt>
                <c:pt idx="332">
                  <c:v>-1.5623590000000001</c:v>
                </c:pt>
                <c:pt idx="333">
                  <c:v>-1.5666929999999999</c:v>
                </c:pt>
                <c:pt idx="334">
                  <c:v>-1.5710280000000001</c:v>
                </c:pt>
                <c:pt idx="335">
                  <c:v>-1.5753630000000001</c:v>
                </c:pt>
                <c:pt idx="336">
                  <c:v>-1.8470139999999999</c:v>
                </c:pt>
                <c:pt idx="337">
                  <c:v>-1.8614630000000001</c:v>
                </c:pt>
                <c:pt idx="338">
                  <c:v>-2.1449539999999998</c:v>
                </c:pt>
                <c:pt idx="339">
                  <c:v>-2.1588530000000001</c:v>
                </c:pt>
                <c:pt idx="340">
                  <c:v>-2.4313449999999999</c:v>
                </c:pt>
                <c:pt idx="341">
                  <c:v>-2.4446940000000001</c:v>
                </c:pt>
                <c:pt idx="342">
                  <c:v>-2.6956669999999998</c:v>
                </c:pt>
                <c:pt idx="343">
                  <c:v>-2.6996720000000001</c:v>
                </c:pt>
                <c:pt idx="344">
                  <c:v>-2.7036769999999999</c:v>
                </c:pt>
                <c:pt idx="345">
                  <c:v>-2.7076820000000001</c:v>
                </c:pt>
                <c:pt idx="346">
                  <c:v>-2.711687</c:v>
                </c:pt>
                <c:pt idx="347">
                  <c:v>-2.7250359999999998</c:v>
                </c:pt>
                <c:pt idx="348">
                  <c:v>-2.7290410000000001</c:v>
                </c:pt>
                <c:pt idx="349">
                  <c:v>-2.7330459999999999</c:v>
                </c:pt>
                <c:pt idx="350">
                  <c:v>-2.7370510000000001</c:v>
                </c:pt>
                <c:pt idx="351">
                  <c:v>-2.7410559999999999</c:v>
                </c:pt>
                <c:pt idx="352">
                  <c:v>-2.9920279999999999</c:v>
                </c:pt>
                <c:pt idx="353">
                  <c:v>-3.0053779999999999</c:v>
                </c:pt>
                <c:pt idx="354">
                  <c:v>-3.2668699999999999</c:v>
                </c:pt>
                <c:pt idx="355">
                  <c:v>-3.2732700000000001</c:v>
                </c:pt>
                <c:pt idx="356">
                  <c:v>-3.2761499999999999</c:v>
                </c:pt>
                <c:pt idx="357">
                  <c:v>-3.5376430000000001</c:v>
                </c:pt>
                <c:pt idx="358">
                  <c:v>-3.5509919999999999</c:v>
                </c:pt>
                <c:pt idx="359">
                  <c:v>-3.801965</c:v>
                </c:pt>
                <c:pt idx="360">
                  <c:v>-3.8059699999999999</c:v>
                </c:pt>
                <c:pt idx="361">
                  <c:v>-3.8099750000000001</c:v>
                </c:pt>
                <c:pt idx="362">
                  <c:v>-3.8139789999999998</c:v>
                </c:pt>
                <c:pt idx="363">
                  <c:v>-3.817984</c:v>
                </c:pt>
                <c:pt idx="364">
                  <c:v>-3.831334</c:v>
                </c:pt>
                <c:pt idx="365">
                  <c:v>-3.8353389999999998</c:v>
                </c:pt>
                <c:pt idx="366">
                  <c:v>-3.8393440000000001</c:v>
                </c:pt>
                <c:pt idx="367">
                  <c:v>-3.8433489999999999</c:v>
                </c:pt>
                <c:pt idx="368">
                  <c:v>-3.847353</c:v>
                </c:pt>
                <c:pt idx="369">
                  <c:v>-4.0983260000000001</c:v>
                </c:pt>
                <c:pt idx="370">
                  <c:v>-4.1116760000000001</c:v>
                </c:pt>
                <c:pt idx="371">
                  <c:v>-4.3841669999999997</c:v>
                </c:pt>
                <c:pt idx="372">
                  <c:v>-4.3980670000000002</c:v>
                </c:pt>
                <c:pt idx="373">
                  <c:v>-4.6815569999999997</c:v>
                </c:pt>
                <c:pt idx="374">
                  <c:v>-4.6960069999999998</c:v>
                </c:pt>
                <c:pt idx="375">
                  <c:v>-4.967657</c:v>
                </c:pt>
                <c:pt idx="376">
                  <c:v>-4.9719920000000002</c:v>
                </c:pt>
                <c:pt idx="377">
                  <c:v>-4.9763270000000004</c:v>
                </c:pt>
                <c:pt idx="378">
                  <c:v>-4.9806619999999997</c:v>
                </c:pt>
                <c:pt idx="379">
                  <c:v>-4.9849969999999999</c:v>
                </c:pt>
                <c:pt idx="380">
                  <c:v>-4.9994459999999998</c:v>
                </c:pt>
                <c:pt idx="381">
                  <c:v>-5.003781</c:v>
                </c:pt>
                <c:pt idx="382">
                  <c:v>-5.0081160000000002</c:v>
                </c:pt>
                <c:pt idx="383">
                  <c:v>-5.0124510000000004</c:v>
                </c:pt>
                <c:pt idx="384">
                  <c:v>-5.0167859999999997</c:v>
                </c:pt>
                <c:pt idx="385">
                  <c:v>-5.2884359999999999</c:v>
                </c:pt>
                <c:pt idx="386">
                  <c:v>-5.302886</c:v>
                </c:pt>
                <c:pt idx="387">
                  <c:v>-5.5973750000000004</c:v>
                </c:pt>
                <c:pt idx="388">
                  <c:v>-5.609</c:v>
                </c:pt>
                <c:pt idx="389">
                  <c:v>-5.8276180000000002</c:v>
                </c:pt>
                <c:pt idx="390">
                  <c:v>-5.8410900000000003</c:v>
                </c:pt>
                <c:pt idx="391">
                  <c:v>-5.8729290000000001</c:v>
                </c:pt>
                <c:pt idx="392">
                  <c:v>-5.8787979999999997</c:v>
                </c:pt>
                <c:pt idx="393">
                  <c:v>-6.137086</c:v>
                </c:pt>
                <c:pt idx="394">
                  <c:v>-6.1550859999999998</c:v>
                </c:pt>
                <c:pt idx="395">
                  <c:v>-6.1665539999999996</c:v>
                </c:pt>
                <c:pt idx="396">
                  <c:v>-6.1845540000000003</c:v>
                </c:pt>
                <c:pt idx="397">
                  <c:v>-6.5867319999999996</c:v>
                </c:pt>
                <c:pt idx="398">
                  <c:v>-6.6017320000000002</c:v>
                </c:pt>
                <c:pt idx="399">
                  <c:v>-6.6167309999999997</c:v>
                </c:pt>
                <c:pt idx="400">
                  <c:v>-6.6467299999999998</c:v>
                </c:pt>
                <c:pt idx="401">
                  <c:v>-6.9162220000000003</c:v>
                </c:pt>
                <c:pt idx="402">
                  <c:v>-6.9412209999999996</c:v>
                </c:pt>
                <c:pt idx="403">
                  <c:v>-6.9537209999999998</c:v>
                </c:pt>
                <c:pt idx="404">
                  <c:v>-6.9662199999999999</c:v>
                </c:pt>
                <c:pt idx="405">
                  <c:v>-6.9912200000000002</c:v>
                </c:pt>
                <c:pt idx="406">
                  <c:v>-7.2117149999999999</c:v>
                </c:pt>
                <c:pt idx="407">
                  <c:v>-7.2317150000000003</c:v>
                </c:pt>
                <c:pt idx="408">
                  <c:v>-7.241714</c:v>
                </c:pt>
                <c:pt idx="409">
                  <c:v>-7.2517139999999998</c:v>
                </c:pt>
                <c:pt idx="410">
                  <c:v>-7.4877099999999999</c:v>
                </c:pt>
                <c:pt idx="411">
                  <c:v>-7.4977099999999997</c:v>
                </c:pt>
                <c:pt idx="412">
                  <c:v>-7.5077100000000003</c:v>
                </c:pt>
                <c:pt idx="413">
                  <c:v>-7.7437060000000004</c:v>
                </c:pt>
                <c:pt idx="414">
                  <c:v>-7.7537060000000002</c:v>
                </c:pt>
                <c:pt idx="415">
                  <c:v>-7.763706</c:v>
                </c:pt>
                <c:pt idx="416">
                  <c:v>-7.7837050000000003</c:v>
                </c:pt>
                <c:pt idx="417">
                  <c:v>-7.955203</c:v>
                </c:pt>
                <c:pt idx="418">
                  <c:v>-7.9702029999999997</c:v>
                </c:pt>
                <c:pt idx="419">
                  <c:v>-7.977703</c:v>
                </c:pt>
                <c:pt idx="420">
                  <c:v>-7.9852030000000003</c:v>
                </c:pt>
                <c:pt idx="421">
                  <c:v>-8.0002030000000008</c:v>
                </c:pt>
                <c:pt idx="422">
                  <c:v>-8.1227020000000003</c:v>
                </c:pt>
                <c:pt idx="423">
                  <c:v>-8.1327020000000001</c:v>
                </c:pt>
                <c:pt idx="424">
                  <c:v>-8.1377020000000009</c:v>
                </c:pt>
                <c:pt idx="425">
                  <c:v>-8.1427019999999999</c:v>
                </c:pt>
                <c:pt idx="426">
                  <c:v>-8.2607009999999992</c:v>
                </c:pt>
                <c:pt idx="427">
                  <c:v>-8.265701</c:v>
                </c:pt>
                <c:pt idx="428">
                  <c:v>-8.2707010000000007</c:v>
                </c:pt>
                <c:pt idx="429">
                  <c:v>-8.3887009999999993</c:v>
                </c:pt>
                <c:pt idx="430">
                  <c:v>-8.3937010000000001</c:v>
                </c:pt>
                <c:pt idx="431">
                  <c:v>-8.3987010000000009</c:v>
                </c:pt>
                <c:pt idx="432">
                  <c:v>-8.4087010000000006</c:v>
                </c:pt>
                <c:pt idx="433">
                  <c:v>-8.4822009999999999</c:v>
                </c:pt>
                <c:pt idx="434">
                  <c:v>-8.4872010000000007</c:v>
                </c:pt>
                <c:pt idx="435">
                  <c:v>-8.4897010000000002</c:v>
                </c:pt>
                <c:pt idx="436">
                  <c:v>-8.4922009999999997</c:v>
                </c:pt>
                <c:pt idx="437">
                  <c:v>-8.4972010000000004</c:v>
                </c:pt>
                <c:pt idx="438">
                  <c:v>-8.5217010000000002</c:v>
                </c:pt>
                <c:pt idx="439">
                  <c:v>-8.5217010000000002</c:v>
                </c:pt>
                <c:pt idx="440">
                  <c:v>-8.5217010000000002</c:v>
                </c:pt>
                <c:pt idx="441">
                  <c:v>-8.5217010000000002</c:v>
                </c:pt>
                <c:pt idx="442">
                  <c:v>-8.5217010000000002</c:v>
                </c:pt>
                <c:pt idx="443">
                  <c:v>-8.5217010000000002</c:v>
                </c:pt>
                <c:pt idx="444">
                  <c:v>-8.5217010000000002</c:v>
                </c:pt>
                <c:pt idx="445">
                  <c:v>-8.5217010000000002</c:v>
                </c:pt>
                <c:pt idx="446">
                  <c:v>-8.5217010000000002</c:v>
                </c:pt>
                <c:pt idx="447">
                  <c:v>-8.5217010000000002</c:v>
                </c:pt>
                <c:pt idx="448">
                  <c:v>-8.5217010000000002</c:v>
                </c:pt>
                <c:pt idx="449">
                  <c:v>-8.5217010000000002</c:v>
                </c:pt>
                <c:pt idx="450">
                  <c:v>-8.5217010000000002</c:v>
                </c:pt>
                <c:pt idx="451">
                  <c:v>-8.5217010000000002</c:v>
                </c:pt>
                <c:pt idx="452">
                  <c:v>-8.5217010000000002</c:v>
                </c:pt>
                <c:pt idx="453">
                  <c:v>-8.5217010000000002</c:v>
                </c:pt>
                <c:pt idx="454">
                  <c:v>-8.5217010000000002</c:v>
                </c:pt>
                <c:pt idx="455">
                  <c:v>-8.4972010000000004</c:v>
                </c:pt>
                <c:pt idx="456">
                  <c:v>-8.4922009999999997</c:v>
                </c:pt>
                <c:pt idx="457">
                  <c:v>-8.4897010000000002</c:v>
                </c:pt>
                <c:pt idx="458">
                  <c:v>-8.4872010000000007</c:v>
                </c:pt>
                <c:pt idx="459">
                  <c:v>-8.4822009999999999</c:v>
                </c:pt>
                <c:pt idx="460">
                  <c:v>-8.4087010000000006</c:v>
                </c:pt>
                <c:pt idx="461">
                  <c:v>-8.3987010000000009</c:v>
                </c:pt>
                <c:pt idx="462">
                  <c:v>-8.3937010000000001</c:v>
                </c:pt>
                <c:pt idx="463">
                  <c:v>-8.3887009999999993</c:v>
                </c:pt>
                <c:pt idx="464">
                  <c:v>-8.2707010000000007</c:v>
                </c:pt>
                <c:pt idx="465">
                  <c:v>-8.265701</c:v>
                </c:pt>
                <c:pt idx="466">
                  <c:v>-8.2607009999999992</c:v>
                </c:pt>
                <c:pt idx="467">
                  <c:v>-8.1427019999999999</c:v>
                </c:pt>
                <c:pt idx="468">
                  <c:v>-8.1377020000000009</c:v>
                </c:pt>
                <c:pt idx="469">
                  <c:v>-8.1327020000000001</c:v>
                </c:pt>
                <c:pt idx="470">
                  <c:v>-8.1227020000000003</c:v>
                </c:pt>
                <c:pt idx="471">
                  <c:v>-8.0002030000000008</c:v>
                </c:pt>
                <c:pt idx="472">
                  <c:v>-7.9852030000000003</c:v>
                </c:pt>
                <c:pt idx="473">
                  <c:v>-7.977703</c:v>
                </c:pt>
                <c:pt idx="474">
                  <c:v>-7.9702029999999997</c:v>
                </c:pt>
                <c:pt idx="475">
                  <c:v>-7.955203</c:v>
                </c:pt>
                <c:pt idx="476">
                  <c:v>-7.7837050000000003</c:v>
                </c:pt>
                <c:pt idx="477">
                  <c:v>-7.763706</c:v>
                </c:pt>
                <c:pt idx="478">
                  <c:v>-7.7537060000000002</c:v>
                </c:pt>
                <c:pt idx="479">
                  <c:v>-7.7437060000000004</c:v>
                </c:pt>
                <c:pt idx="480">
                  <c:v>-7.5077100000000003</c:v>
                </c:pt>
                <c:pt idx="481">
                  <c:v>-7.4977099999999997</c:v>
                </c:pt>
                <c:pt idx="482">
                  <c:v>-7.4877099999999999</c:v>
                </c:pt>
                <c:pt idx="483">
                  <c:v>-7.2517139999999998</c:v>
                </c:pt>
                <c:pt idx="484">
                  <c:v>-7.241714</c:v>
                </c:pt>
                <c:pt idx="485">
                  <c:v>-7.2317150000000003</c:v>
                </c:pt>
                <c:pt idx="486">
                  <c:v>-7.2117149999999999</c:v>
                </c:pt>
                <c:pt idx="487">
                  <c:v>-6.9912200000000002</c:v>
                </c:pt>
                <c:pt idx="488">
                  <c:v>-6.9662199999999999</c:v>
                </c:pt>
                <c:pt idx="489">
                  <c:v>-6.9537209999999998</c:v>
                </c:pt>
                <c:pt idx="490">
                  <c:v>-6.9412209999999996</c:v>
                </c:pt>
                <c:pt idx="491">
                  <c:v>-6.9162220000000003</c:v>
                </c:pt>
                <c:pt idx="492">
                  <c:v>-6.6467299999999998</c:v>
                </c:pt>
                <c:pt idx="493">
                  <c:v>-6.6167309999999997</c:v>
                </c:pt>
                <c:pt idx="494">
                  <c:v>-6.6017320000000002</c:v>
                </c:pt>
                <c:pt idx="495">
                  <c:v>-6.5867319999999996</c:v>
                </c:pt>
                <c:pt idx="496">
                  <c:v>-6.2602679999999999</c:v>
                </c:pt>
                <c:pt idx="497">
                  <c:v>-6.2302689999999998</c:v>
                </c:pt>
                <c:pt idx="498">
                  <c:v>-5.9038050000000002</c:v>
                </c:pt>
                <c:pt idx="499">
                  <c:v>-5.8738060000000001</c:v>
                </c:pt>
                <c:pt idx="500">
                  <c:v>-5.5473410000000003</c:v>
                </c:pt>
                <c:pt idx="501">
                  <c:v>-5.5173420000000002</c:v>
                </c:pt>
                <c:pt idx="502">
                  <c:v>-5.1908779999999997</c:v>
                </c:pt>
                <c:pt idx="503">
                  <c:v>-5.1608790000000004</c:v>
                </c:pt>
                <c:pt idx="504">
                  <c:v>-4.8344149999999999</c:v>
                </c:pt>
                <c:pt idx="505">
                  <c:v>-4.8044159999999998</c:v>
                </c:pt>
                <c:pt idx="506">
                  <c:v>-4.477951</c:v>
                </c:pt>
                <c:pt idx="507">
                  <c:v>-4.4479519999999999</c:v>
                </c:pt>
                <c:pt idx="508">
                  <c:v>-4.1214880000000003</c:v>
                </c:pt>
                <c:pt idx="509">
                  <c:v>-4.0914890000000002</c:v>
                </c:pt>
                <c:pt idx="510">
                  <c:v>-3.7650250000000001</c:v>
                </c:pt>
                <c:pt idx="511">
                  <c:v>-3.735026</c:v>
                </c:pt>
                <c:pt idx="512">
                  <c:v>-3.4085610000000002</c:v>
                </c:pt>
                <c:pt idx="513">
                  <c:v>-3.3785620000000001</c:v>
                </c:pt>
                <c:pt idx="514">
                  <c:v>-3.052098</c:v>
                </c:pt>
                <c:pt idx="515">
                  <c:v>-3.0220989999999999</c:v>
                </c:pt>
                <c:pt idx="516">
                  <c:v>-2.6956349999999998</c:v>
                </c:pt>
                <c:pt idx="517">
                  <c:v>-2.6656360000000001</c:v>
                </c:pt>
                <c:pt idx="518">
                  <c:v>-2.3391709999999999</c:v>
                </c:pt>
                <c:pt idx="519">
                  <c:v>-2.3241719999999999</c:v>
                </c:pt>
                <c:pt idx="520">
                  <c:v>-2.3091719999999998</c:v>
                </c:pt>
                <c:pt idx="521">
                  <c:v>-2.2791739999999998</c:v>
                </c:pt>
                <c:pt idx="522">
                  <c:v>-2.007727</c:v>
                </c:pt>
                <c:pt idx="523">
                  <c:v>-1.9823280000000001</c:v>
                </c:pt>
                <c:pt idx="524">
                  <c:v>-1.9696290000000001</c:v>
                </c:pt>
                <c:pt idx="525">
                  <c:v>-1.9569300000000001</c:v>
                </c:pt>
                <c:pt idx="526">
                  <c:v>-1.9315310000000001</c:v>
                </c:pt>
                <c:pt idx="527">
                  <c:v>-1.7051700000000001</c:v>
                </c:pt>
                <c:pt idx="528">
                  <c:v>-1.684372</c:v>
                </c:pt>
                <c:pt idx="529">
                  <c:v>-1.6739729999999999</c:v>
                </c:pt>
                <c:pt idx="530">
                  <c:v>-1.6635740000000001</c:v>
                </c:pt>
                <c:pt idx="531">
                  <c:v>-1.4181589999999999</c:v>
                </c:pt>
                <c:pt idx="532">
                  <c:v>-1.4077599999999999</c:v>
                </c:pt>
                <c:pt idx="533">
                  <c:v>-1.3973610000000001</c:v>
                </c:pt>
                <c:pt idx="534">
                  <c:v>-1.1519470000000001</c:v>
                </c:pt>
                <c:pt idx="535">
                  <c:v>-1.141548</c:v>
                </c:pt>
                <c:pt idx="536">
                  <c:v>-1.131149</c:v>
                </c:pt>
                <c:pt idx="537">
                  <c:v>-1.1103510000000001</c:v>
                </c:pt>
                <c:pt idx="538">
                  <c:v>-0.931732</c:v>
                </c:pt>
                <c:pt idx="539">
                  <c:v>-0.91607700000000003</c:v>
                </c:pt>
                <c:pt idx="540">
                  <c:v>-0.90825</c:v>
                </c:pt>
                <c:pt idx="541">
                  <c:v>-0.90042199999999994</c:v>
                </c:pt>
                <c:pt idx="542">
                  <c:v>-0.88476699999999997</c:v>
                </c:pt>
                <c:pt idx="543">
                  <c:v>-0.756548</c:v>
                </c:pt>
                <c:pt idx="544">
                  <c:v>-0.74603600000000003</c:v>
                </c:pt>
                <c:pt idx="545">
                  <c:v>-0.74077999999999999</c:v>
                </c:pt>
                <c:pt idx="546">
                  <c:v>-0.73552399999999996</c:v>
                </c:pt>
                <c:pt idx="547">
                  <c:v>-0.61148199999999997</c:v>
                </c:pt>
                <c:pt idx="548">
                  <c:v>-0.60622600000000004</c:v>
                </c:pt>
                <c:pt idx="549">
                  <c:v>-0.60096899999999998</c:v>
                </c:pt>
                <c:pt idx="550">
                  <c:v>-0.47692699999999999</c:v>
                </c:pt>
                <c:pt idx="551">
                  <c:v>-0.47167100000000001</c:v>
                </c:pt>
                <c:pt idx="552">
                  <c:v>-0.46641500000000002</c:v>
                </c:pt>
                <c:pt idx="553">
                  <c:v>-0.455903</c:v>
                </c:pt>
                <c:pt idx="554">
                  <c:v>-0.37373899999999999</c:v>
                </c:pt>
                <c:pt idx="555">
                  <c:v>-0.367483</c:v>
                </c:pt>
                <c:pt idx="556">
                  <c:v>-0.36435499999999998</c:v>
                </c:pt>
                <c:pt idx="557">
                  <c:v>-0.36122700000000002</c:v>
                </c:pt>
                <c:pt idx="558">
                  <c:v>-0.35497099999999998</c:v>
                </c:pt>
                <c:pt idx="559">
                  <c:v>-0.31451600000000002</c:v>
                </c:pt>
                <c:pt idx="560">
                  <c:v>-0.31251600000000002</c:v>
                </c:pt>
                <c:pt idx="561">
                  <c:v>-0.31151600000000002</c:v>
                </c:pt>
                <c:pt idx="562">
                  <c:v>-0.31051600000000001</c:v>
                </c:pt>
                <c:pt idx="563">
                  <c:v>-0.286916</c:v>
                </c:pt>
                <c:pt idx="564">
                  <c:v>-0.285916</c:v>
                </c:pt>
                <c:pt idx="565">
                  <c:v>-0.284916</c:v>
                </c:pt>
                <c:pt idx="566">
                  <c:v>-0.26131599999999999</c:v>
                </c:pt>
                <c:pt idx="567">
                  <c:v>-0.26031599999999999</c:v>
                </c:pt>
                <c:pt idx="568">
                  <c:v>-0.25931599999999999</c:v>
                </c:pt>
                <c:pt idx="569">
                  <c:v>-0.23571600000000001</c:v>
                </c:pt>
                <c:pt idx="570">
                  <c:v>-0.23471600000000001</c:v>
                </c:pt>
                <c:pt idx="571">
                  <c:v>-0.23371600000000001</c:v>
                </c:pt>
                <c:pt idx="572">
                  <c:v>-0.210116</c:v>
                </c:pt>
                <c:pt idx="573">
                  <c:v>-0.209116</c:v>
                </c:pt>
                <c:pt idx="574">
                  <c:v>-0.208116</c:v>
                </c:pt>
                <c:pt idx="575">
                  <c:v>-0.18451600000000001</c:v>
                </c:pt>
                <c:pt idx="576">
                  <c:v>-0.18351600000000001</c:v>
                </c:pt>
                <c:pt idx="577">
                  <c:v>-0.18251600000000001</c:v>
                </c:pt>
                <c:pt idx="578">
                  <c:v>-0.158916</c:v>
                </c:pt>
                <c:pt idx="579">
                  <c:v>-0.157916</c:v>
                </c:pt>
                <c:pt idx="580">
                  <c:v>-0.156916</c:v>
                </c:pt>
                <c:pt idx="581">
                  <c:v>-0.13331599999999999</c:v>
                </c:pt>
                <c:pt idx="582">
                  <c:v>-0.13231599999999999</c:v>
                </c:pt>
                <c:pt idx="583">
                  <c:v>-0.13131599999999999</c:v>
                </c:pt>
                <c:pt idx="584">
                  <c:v>-0.10771600000000001</c:v>
                </c:pt>
                <c:pt idx="585">
                  <c:v>-0.10671600000000001</c:v>
                </c:pt>
                <c:pt idx="586">
                  <c:v>-0.105716</c:v>
                </c:pt>
                <c:pt idx="587">
                  <c:v>-8.2115999999999995E-2</c:v>
                </c:pt>
                <c:pt idx="588">
                  <c:v>-8.1115999999999994E-2</c:v>
                </c:pt>
                <c:pt idx="589">
                  <c:v>-8.0116000000000007E-2</c:v>
                </c:pt>
                <c:pt idx="590">
                  <c:v>-5.6515999999999997E-2</c:v>
                </c:pt>
                <c:pt idx="591">
                  <c:v>-5.5516000000000003E-2</c:v>
                </c:pt>
                <c:pt idx="592">
                  <c:v>-5.4516000000000002E-2</c:v>
                </c:pt>
                <c:pt idx="593">
                  <c:v>-5.0637000000000001E-2</c:v>
                </c:pt>
                <c:pt idx="594">
                  <c:v>-4.6278E-2</c:v>
                </c:pt>
                <c:pt idx="595">
                  <c:v>-4.2200000000000001E-2</c:v>
                </c:pt>
                <c:pt idx="596">
                  <c:v>-3.8403E-2</c:v>
                </c:pt>
                <c:pt idx="597">
                  <c:v>-3.4887000000000001E-2</c:v>
                </c:pt>
                <c:pt idx="598">
                  <c:v>-3.1977999999999999E-2</c:v>
                </c:pt>
                <c:pt idx="599">
                  <c:v>-3.0478000000000002E-2</c:v>
                </c:pt>
                <c:pt idx="600">
                  <c:v>-2.7569E-2</c:v>
                </c:pt>
                <c:pt idx="601">
                  <c:v>-2.4334000000000001E-2</c:v>
                </c:pt>
                <c:pt idx="602">
                  <c:v>-2.1381000000000001E-2</c:v>
                </c:pt>
                <c:pt idx="603">
                  <c:v>-1.8709E-2</c:v>
                </c:pt>
                <c:pt idx="604">
                  <c:v>-1.6319E-2</c:v>
                </c:pt>
                <c:pt idx="605">
                  <c:v>-1.4378999999999999E-2</c:v>
                </c:pt>
                <c:pt idx="606">
                  <c:v>-1.3379E-2</c:v>
                </c:pt>
                <c:pt idx="607">
                  <c:v>-1.1440000000000001E-2</c:v>
                </c:pt>
                <c:pt idx="608">
                  <c:v>-9.3299999999999998E-3</c:v>
                </c:pt>
                <c:pt idx="609">
                  <c:v>-7.502E-3</c:v>
                </c:pt>
                <c:pt idx="610">
                  <c:v>-5.9550000000000002E-3</c:v>
                </c:pt>
                <c:pt idx="611">
                  <c:v>-4.6899999999999997E-3</c:v>
                </c:pt>
                <c:pt idx="612">
                  <c:v>-3.7200000000000002E-3</c:v>
                </c:pt>
                <c:pt idx="613">
                  <c:v>-3.2200000000000002E-3</c:v>
                </c:pt>
                <c:pt idx="614">
                  <c:v>-2.2499999999999998E-3</c:v>
                </c:pt>
                <c:pt idx="615">
                  <c:v>-1.266E-3</c:v>
                </c:pt>
                <c:pt idx="616">
                  <c:v>-5.62E-4</c:v>
                </c:pt>
                <c:pt idx="617">
                  <c:v>-1.4100000000000001E-4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7940480"/>
        <c:axId val="147942400"/>
      </c:scatterChart>
      <c:valAx>
        <c:axId val="147940480"/>
        <c:scaling>
          <c:orientation val="minMax"/>
          <c:max val="400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47942400"/>
        <c:crosses val="autoZero"/>
        <c:crossBetween val="midCat"/>
      </c:valAx>
      <c:valAx>
        <c:axId val="147942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94048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'IR-3mm'!$P$1</c:f>
              <c:strCache>
                <c:ptCount val="1"/>
                <c:pt idx="0">
                  <c:v>X(m)</c:v>
                </c:pt>
              </c:strCache>
            </c:strRef>
          </c:tx>
          <c:spPr>
            <a:ln w="12700"/>
          </c:spPr>
          <c:marker>
            <c:spPr>
              <a:ln w="12700"/>
            </c:spPr>
          </c:marker>
          <c:xVal>
            <c:numRef>
              <c:f>'IR-3mm'!$O$2:$O$265</c:f>
              <c:numCache>
                <c:formatCode>General</c:formatCode>
                <c:ptCount val="2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2.8159100000000001</c:v>
                </c:pt>
                <c:pt idx="7">
                  <c:v>3.8159100000000001</c:v>
                </c:pt>
                <c:pt idx="8">
                  <c:v>14.67815</c:v>
                </c:pt>
                <c:pt idx="9">
                  <c:v>15.67815</c:v>
                </c:pt>
                <c:pt idx="10">
                  <c:v>31.178106</c:v>
                </c:pt>
                <c:pt idx="11">
                  <c:v>32.178097000000001</c:v>
                </c:pt>
                <c:pt idx="12">
                  <c:v>47.677965999999998</c:v>
                </c:pt>
                <c:pt idx="13">
                  <c:v>48.177962000000001</c:v>
                </c:pt>
                <c:pt idx="14">
                  <c:v>48.177962000000001</c:v>
                </c:pt>
                <c:pt idx="15">
                  <c:v>48.677957999999997</c:v>
                </c:pt>
                <c:pt idx="16">
                  <c:v>48.977955000000001</c:v>
                </c:pt>
                <c:pt idx="17">
                  <c:v>49.277951999999999</c:v>
                </c:pt>
                <c:pt idx="18">
                  <c:v>49.577950000000001</c:v>
                </c:pt>
                <c:pt idx="19">
                  <c:v>64.177825999999996</c:v>
                </c:pt>
                <c:pt idx="20">
                  <c:v>65.177818000000002</c:v>
                </c:pt>
                <c:pt idx="21">
                  <c:v>80.677510999999996</c:v>
                </c:pt>
                <c:pt idx="22">
                  <c:v>81.677476999999996</c:v>
                </c:pt>
                <c:pt idx="23">
                  <c:v>97.176643999999996</c:v>
                </c:pt>
                <c:pt idx="24">
                  <c:v>98.176568000000003</c:v>
                </c:pt>
                <c:pt idx="25">
                  <c:v>113.67538500000001</c:v>
                </c:pt>
                <c:pt idx="26">
                  <c:v>114.175347</c:v>
                </c:pt>
                <c:pt idx="27">
                  <c:v>114.175347</c:v>
                </c:pt>
                <c:pt idx="28">
                  <c:v>114.675309</c:v>
                </c:pt>
                <c:pt idx="29">
                  <c:v>114.975286</c:v>
                </c:pt>
                <c:pt idx="30">
                  <c:v>115.275263</c:v>
                </c:pt>
                <c:pt idx="31">
                  <c:v>115.57523999999999</c:v>
                </c:pt>
                <c:pt idx="32">
                  <c:v>130.174125</c:v>
                </c:pt>
                <c:pt idx="33">
                  <c:v>131.174049</c:v>
                </c:pt>
                <c:pt idx="34">
                  <c:v>146.672428</c:v>
                </c:pt>
                <c:pt idx="35">
                  <c:v>146.672428</c:v>
                </c:pt>
                <c:pt idx="36">
                  <c:v>146.764915</c:v>
                </c:pt>
                <c:pt idx="37">
                  <c:v>162.263294</c:v>
                </c:pt>
                <c:pt idx="38">
                  <c:v>163.26321799999999</c:v>
                </c:pt>
                <c:pt idx="39">
                  <c:v>178.762035</c:v>
                </c:pt>
                <c:pt idx="40">
                  <c:v>179.26199600000001</c:v>
                </c:pt>
                <c:pt idx="41">
                  <c:v>179.26199600000001</c:v>
                </c:pt>
                <c:pt idx="42">
                  <c:v>179.76195799999999</c:v>
                </c:pt>
                <c:pt idx="43">
                  <c:v>180.06193500000001</c:v>
                </c:pt>
                <c:pt idx="44">
                  <c:v>180.36191199999999</c:v>
                </c:pt>
                <c:pt idx="45">
                  <c:v>180.66189</c:v>
                </c:pt>
                <c:pt idx="46">
                  <c:v>195.260775</c:v>
                </c:pt>
                <c:pt idx="47">
                  <c:v>196.26069899999999</c:v>
                </c:pt>
                <c:pt idx="48">
                  <c:v>211.75986599999999</c:v>
                </c:pt>
                <c:pt idx="49">
                  <c:v>212.75983199999999</c:v>
                </c:pt>
                <c:pt idx="50">
                  <c:v>228.25952599999999</c:v>
                </c:pt>
                <c:pt idx="51">
                  <c:v>229.25951699999999</c:v>
                </c:pt>
                <c:pt idx="52">
                  <c:v>244.75938600000001</c:v>
                </c:pt>
                <c:pt idx="53">
                  <c:v>245.25938099999999</c:v>
                </c:pt>
                <c:pt idx="54">
                  <c:v>245.25938099999999</c:v>
                </c:pt>
                <c:pt idx="55">
                  <c:v>245.759377</c:v>
                </c:pt>
                <c:pt idx="56">
                  <c:v>246.05937499999999</c:v>
                </c:pt>
                <c:pt idx="57">
                  <c:v>246.35937200000001</c:v>
                </c:pt>
                <c:pt idx="58">
                  <c:v>246.659369</c:v>
                </c:pt>
                <c:pt idx="59">
                  <c:v>261.25924600000002</c:v>
                </c:pt>
                <c:pt idx="60">
                  <c:v>262.25923699999998</c:v>
                </c:pt>
                <c:pt idx="61">
                  <c:v>277.75919299999998</c:v>
                </c:pt>
                <c:pt idx="62">
                  <c:v>278.66669300000001</c:v>
                </c:pt>
                <c:pt idx="63">
                  <c:v>278.66669300000001</c:v>
                </c:pt>
                <c:pt idx="64">
                  <c:v>278.66669300000001</c:v>
                </c:pt>
                <c:pt idx="65">
                  <c:v>278.66669300000001</c:v>
                </c:pt>
                <c:pt idx="66">
                  <c:v>278.66669300000001</c:v>
                </c:pt>
                <c:pt idx="67">
                  <c:v>278.66669300000001</c:v>
                </c:pt>
                <c:pt idx="68">
                  <c:v>278.66669300000001</c:v>
                </c:pt>
                <c:pt idx="69">
                  <c:v>311.24584800000002</c:v>
                </c:pt>
                <c:pt idx="70">
                  <c:v>311.60604699999999</c:v>
                </c:pt>
                <c:pt idx="71">
                  <c:v>311.96624600000001</c:v>
                </c:pt>
                <c:pt idx="72">
                  <c:v>312.46624600000001</c:v>
                </c:pt>
                <c:pt idx="73">
                  <c:v>313.09250600000001</c:v>
                </c:pt>
                <c:pt idx="74">
                  <c:v>313.71876700000001</c:v>
                </c:pt>
                <c:pt idx="75">
                  <c:v>315.21876700000001</c:v>
                </c:pt>
                <c:pt idx="76">
                  <c:v>315.21876700000001</c:v>
                </c:pt>
                <c:pt idx="77">
                  <c:v>315.21876700000001</c:v>
                </c:pt>
                <c:pt idx="78">
                  <c:v>316.71876700000001</c:v>
                </c:pt>
                <c:pt idx="79">
                  <c:v>317.34502800000001</c:v>
                </c:pt>
                <c:pt idx="80">
                  <c:v>317.97128800000002</c:v>
                </c:pt>
                <c:pt idx="81">
                  <c:v>318.47128800000002</c:v>
                </c:pt>
                <c:pt idx="82">
                  <c:v>318.83148699999998</c:v>
                </c:pt>
                <c:pt idx="83">
                  <c:v>319.191686</c:v>
                </c:pt>
                <c:pt idx="84">
                  <c:v>351.77084100000002</c:v>
                </c:pt>
                <c:pt idx="85">
                  <c:v>351.77084100000002</c:v>
                </c:pt>
                <c:pt idx="86">
                  <c:v>351.77084100000002</c:v>
                </c:pt>
                <c:pt idx="87">
                  <c:v>351.77084100000002</c:v>
                </c:pt>
                <c:pt idx="88">
                  <c:v>351.77084100000002</c:v>
                </c:pt>
                <c:pt idx="89">
                  <c:v>351.77084100000002</c:v>
                </c:pt>
                <c:pt idx="90">
                  <c:v>351.77084100000002</c:v>
                </c:pt>
                <c:pt idx="91">
                  <c:v>352.67834099999999</c:v>
                </c:pt>
                <c:pt idx="92">
                  <c:v>368.17829699999999</c:v>
                </c:pt>
                <c:pt idx="93">
                  <c:v>369.17828800000001</c:v>
                </c:pt>
                <c:pt idx="94">
                  <c:v>383.778165</c:v>
                </c:pt>
                <c:pt idx="95">
                  <c:v>384.07816200000002</c:v>
                </c:pt>
                <c:pt idx="96">
                  <c:v>384.37815899999998</c:v>
                </c:pt>
                <c:pt idx="97">
                  <c:v>384.678157</c:v>
                </c:pt>
                <c:pt idx="98">
                  <c:v>385.17815300000001</c:v>
                </c:pt>
                <c:pt idx="99">
                  <c:v>385.17815300000001</c:v>
                </c:pt>
                <c:pt idx="100">
                  <c:v>385.67814800000002</c:v>
                </c:pt>
                <c:pt idx="101">
                  <c:v>401.17801700000001</c:v>
                </c:pt>
                <c:pt idx="102">
                  <c:v>402.17800799999998</c:v>
                </c:pt>
                <c:pt idx="103">
                  <c:v>417.67770200000001</c:v>
                </c:pt>
                <c:pt idx="104">
                  <c:v>418.67766799999998</c:v>
                </c:pt>
                <c:pt idx="105">
                  <c:v>434.17683499999998</c:v>
                </c:pt>
                <c:pt idx="106">
                  <c:v>435.176759</c:v>
                </c:pt>
                <c:pt idx="107">
                  <c:v>449.775644</c:v>
                </c:pt>
                <c:pt idx="108">
                  <c:v>450.07562200000001</c:v>
                </c:pt>
                <c:pt idx="109">
                  <c:v>450.37559900000002</c:v>
                </c:pt>
                <c:pt idx="110">
                  <c:v>450.67557599999998</c:v>
                </c:pt>
                <c:pt idx="111">
                  <c:v>451.17553800000002</c:v>
                </c:pt>
                <c:pt idx="112">
                  <c:v>451.17553800000002</c:v>
                </c:pt>
                <c:pt idx="113">
                  <c:v>451.675499</c:v>
                </c:pt>
                <c:pt idx="114">
                  <c:v>467.17431599999998</c:v>
                </c:pt>
                <c:pt idx="115">
                  <c:v>468.17424</c:v>
                </c:pt>
                <c:pt idx="116">
                  <c:v>483.672619</c:v>
                </c:pt>
                <c:pt idx="117">
                  <c:v>483.765106</c:v>
                </c:pt>
                <c:pt idx="118">
                  <c:v>483.765106</c:v>
                </c:pt>
                <c:pt idx="119">
                  <c:v>499.263485</c:v>
                </c:pt>
                <c:pt idx="120">
                  <c:v>500.26340900000002</c:v>
                </c:pt>
                <c:pt idx="121">
                  <c:v>514.86229400000002</c:v>
                </c:pt>
                <c:pt idx="122">
                  <c:v>515.16227100000003</c:v>
                </c:pt>
                <c:pt idx="123">
                  <c:v>515.46224800000005</c:v>
                </c:pt>
                <c:pt idx="124">
                  <c:v>515.76222499999994</c:v>
                </c:pt>
                <c:pt idx="125">
                  <c:v>516.26218700000004</c:v>
                </c:pt>
                <c:pt idx="126">
                  <c:v>516.26218700000004</c:v>
                </c:pt>
                <c:pt idx="127">
                  <c:v>516.76214900000002</c:v>
                </c:pt>
                <c:pt idx="128">
                  <c:v>532.26096600000005</c:v>
                </c:pt>
                <c:pt idx="129">
                  <c:v>533.26089000000002</c:v>
                </c:pt>
                <c:pt idx="130">
                  <c:v>548.76005699999996</c:v>
                </c:pt>
                <c:pt idx="131">
                  <c:v>549.76002300000005</c:v>
                </c:pt>
                <c:pt idx="132">
                  <c:v>565.25971600000003</c:v>
                </c:pt>
                <c:pt idx="133">
                  <c:v>566.25970800000005</c:v>
                </c:pt>
                <c:pt idx="134">
                  <c:v>580.85958400000004</c:v>
                </c:pt>
                <c:pt idx="135">
                  <c:v>581.159582</c:v>
                </c:pt>
                <c:pt idx="136">
                  <c:v>581.45957899999996</c:v>
                </c:pt>
                <c:pt idx="137">
                  <c:v>581.75957600000004</c:v>
                </c:pt>
                <c:pt idx="138">
                  <c:v>582.25957200000005</c:v>
                </c:pt>
                <c:pt idx="139">
                  <c:v>582.25957200000005</c:v>
                </c:pt>
                <c:pt idx="140">
                  <c:v>582.75956799999994</c:v>
                </c:pt>
                <c:pt idx="141">
                  <c:v>598.25943700000005</c:v>
                </c:pt>
                <c:pt idx="142">
                  <c:v>599.25942799999996</c:v>
                </c:pt>
                <c:pt idx="143">
                  <c:v>614.75938399999995</c:v>
                </c:pt>
                <c:pt idx="144">
                  <c:v>615.75938399999995</c:v>
                </c:pt>
                <c:pt idx="145">
                  <c:v>626.621624</c:v>
                </c:pt>
                <c:pt idx="146">
                  <c:v>627.621624</c:v>
                </c:pt>
                <c:pt idx="147">
                  <c:v>629.43753400000003</c:v>
                </c:pt>
                <c:pt idx="148">
                  <c:v>630.43753400000003</c:v>
                </c:pt>
                <c:pt idx="149">
                  <c:v>630.43753400000003</c:v>
                </c:pt>
                <c:pt idx="150">
                  <c:v>630.43753400000003</c:v>
                </c:pt>
                <c:pt idx="151">
                  <c:v>630.43753400000003</c:v>
                </c:pt>
                <c:pt idx="152">
                  <c:v>630.43753400000003</c:v>
                </c:pt>
                <c:pt idx="153">
                  <c:v>630.43753400000003</c:v>
                </c:pt>
              </c:numCache>
            </c:numRef>
          </c:xVal>
          <c:yVal>
            <c:numRef>
              <c:f>'IR-3mm'!$P$2:$P$265</c:f>
              <c:numCache>
                <c:formatCode>General</c:formatCode>
                <c:ptCount val="26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3.1919000000000003E-2</c:v>
                </c:pt>
                <c:pt idx="11">
                  <c:v>3.6037E-2</c:v>
                </c:pt>
                <c:pt idx="12">
                  <c:v>9.9875000000000005E-2</c:v>
                </c:pt>
                <c:pt idx="13">
                  <c:v>0.101934</c:v>
                </c:pt>
                <c:pt idx="14">
                  <c:v>0.101934</c:v>
                </c:pt>
                <c:pt idx="15">
                  <c:v>0.103993</c:v>
                </c:pt>
                <c:pt idx="16">
                  <c:v>0.105229</c:v>
                </c:pt>
                <c:pt idx="17">
                  <c:v>0.106464</c:v>
                </c:pt>
                <c:pt idx="18">
                  <c:v>0.1077</c:v>
                </c:pt>
                <c:pt idx="19">
                  <c:v>0.16783100000000001</c:v>
                </c:pt>
                <c:pt idx="20">
                  <c:v>0.17194899999999999</c:v>
                </c:pt>
                <c:pt idx="21">
                  <c:v>0.26770500000000003</c:v>
                </c:pt>
                <c:pt idx="22">
                  <c:v>0.27594200000000002</c:v>
                </c:pt>
                <c:pt idx="23">
                  <c:v>0.435533</c:v>
                </c:pt>
                <c:pt idx="24">
                  <c:v>0.44788800000000001</c:v>
                </c:pt>
                <c:pt idx="25">
                  <c:v>0.63939599999999996</c:v>
                </c:pt>
                <c:pt idx="26">
                  <c:v>0.64557399999999998</c:v>
                </c:pt>
                <c:pt idx="27">
                  <c:v>0.64557399999999998</c:v>
                </c:pt>
                <c:pt idx="28">
                  <c:v>0.65175099999999997</c:v>
                </c:pt>
                <c:pt idx="29">
                  <c:v>0.65545799999999999</c:v>
                </c:pt>
                <c:pt idx="30">
                  <c:v>0.65916399999999997</c:v>
                </c:pt>
                <c:pt idx="31">
                  <c:v>0.66287099999999999</c:v>
                </c:pt>
                <c:pt idx="32">
                  <c:v>0.84325899999999998</c:v>
                </c:pt>
                <c:pt idx="33">
                  <c:v>0.85561399999999999</c:v>
                </c:pt>
                <c:pt idx="34">
                  <c:v>1.0790379999999999</c:v>
                </c:pt>
                <c:pt idx="35">
                  <c:v>1.0790379999999999</c:v>
                </c:pt>
                <c:pt idx="36">
                  <c:v>1.080562</c:v>
                </c:pt>
                <c:pt idx="37">
                  <c:v>1.3039849999999999</c:v>
                </c:pt>
                <c:pt idx="38">
                  <c:v>1.316341</c:v>
                </c:pt>
                <c:pt idx="39">
                  <c:v>1.5078480000000001</c:v>
                </c:pt>
                <c:pt idx="40">
                  <c:v>1.5140260000000001</c:v>
                </c:pt>
                <c:pt idx="41">
                  <c:v>1.5140260000000001</c:v>
                </c:pt>
                <c:pt idx="42">
                  <c:v>1.5202040000000001</c:v>
                </c:pt>
                <c:pt idx="43">
                  <c:v>1.5239100000000001</c:v>
                </c:pt>
                <c:pt idx="44">
                  <c:v>1.527617</c:v>
                </c:pt>
                <c:pt idx="45">
                  <c:v>1.5313239999999999</c:v>
                </c:pt>
                <c:pt idx="46">
                  <c:v>1.7117119999999999</c:v>
                </c:pt>
                <c:pt idx="47">
                  <c:v>1.724067</c:v>
                </c:pt>
                <c:pt idx="48">
                  <c:v>1.8836580000000001</c:v>
                </c:pt>
                <c:pt idx="49">
                  <c:v>1.8918950000000001</c:v>
                </c:pt>
                <c:pt idx="50">
                  <c:v>1.9876510000000001</c:v>
                </c:pt>
                <c:pt idx="51">
                  <c:v>1.9917689999999999</c:v>
                </c:pt>
                <c:pt idx="52">
                  <c:v>2.055606</c:v>
                </c:pt>
                <c:pt idx="53">
                  <c:v>2.0576660000000002</c:v>
                </c:pt>
                <c:pt idx="54">
                  <c:v>2.0576660000000002</c:v>
                </c:pt>
                <c:pt idx="55">
                  <c:v>2.0597249999999998</c:v>
                </c:pt>
                <c:pt idx="56">
                  <c:v>2.0609609999999998</c:v>
                </c:pt>
                <c:pt idx="57">
                  <c:v>2.0621960000000001</c:v>
                </c:pt>
                <c:pt idx="58">
                  <c:v>2.0634320000000002</c:v>
                </c:pt>
                <c:pt idx="59">
                  <c:v>2.1235620000000002</c:v>
                </c:pt>
                <c:pt idx="60">
                  <c:v>2.1276809999999999</c:v>
                </c:pt>
                <c:pt idx="61">
                  <c:v>2.1596000000000002</c:v>
                </c:pt>
                <c:pt idx="62">
                  <c:v>2.1596000000000002</c:v>
                </c:pt>
                <c:pt idx="63">
                  <c:v>2.1596000000000002</c:v>
                </c:pt>
                <c:pt idx="64">
                  <c:v>2.1596000000000002</c:v>
                </c:pt>
                <c:pt idx="65">
                  <c:v>2.1596000000000002</c:v>
                </c:pt>
                <c:pt idx="66">
                  <c:v>2.1596000000000002</c:v>
                </c:pt>
                <c:pt idx="67">
                  <c:v>2.1596000000000002</c:v>
                </c:pt>
                <c:pt idx="68">
                  <c:v>2.1596000000000002</c:v>
                </c:pt>
                <c:pt idx="69">
                  <c:v>2.1596000000000002</c:v>
                </c:pt>
                <c:pt idx="70">
                  <c:v>2.1596000000000002</c:v>
                </c:pt>
                <c:pt idx="71">
                  <c:v>2.1596000000000002</c:v>
                </c:pt>
                <c:pt idx="72">
                  <c:v>2.1596000000000002</c:v>
                </c:pt>
                <c:pt idx="73">
                  <c:v>2.1596000000000002</c:v>
                </c:pt>
                <c:pt idx="74">
                  <c:v>2.1596000000000002</c:v>
                </c:pt>
                <c:pt idx="75">
                  <c:v>2.1596000000000002</c:v>
                </c:pt>
                <c:pt idx="76">
                  <c:v>2.1596000000000002</c:v>
                </c:pt>
                <c:pt idx="77">
                  <c:v>2.1596000000000002</c:v>
                </c:pt>
                <c:pt idx="78">
                  <c:v>2.1596000000000002</c:v>
                </c:pt>
                <c:pt idx="79">
                  <c:v>2.1596000000000002</c:v>
                </c:pt>
                <c:pt idx="80">
                  <c:v>2.1596000000000002</c:v>
                </c:pt>
                <c:pt idx="81">
                  <c:v>2.1596000000000002</c:v>
                </c:pt>
                <c:pt idx="82">
                  <c:v>2.1596000000000002</c:v>
                </c:pt>
                <c:pt idx="83">
                  <c:v>2.1596000000000002</c:v>
                </c:pt>
                <c:pt idx="84">
                  <c:v>2.1596000000000002</c:v>
                </c:pt>
                <c:pt idx="85">
                  <c:v>2.1596000000000002</c:v>
                </c:pt>
                <c:pt idx="86">
                  <c:v>2.1596000000000002</c:v>
                </c:pt>
                <c:pt idx="87">
                  <c:v>2.1596000000000002</c:v>
                </c:pt>
                <c:pt idx="88">
                  <c:v>2.1596000000000002</c:v>
                </c:pt>
                <c:pt idx="89">
                  <c:v>2.1596000000000002</c:v>
                </c:pt>
                <c:pt idx="90">
                  <c:v>2.1596000000000002</c:v>
                </c:pt>
                <c:pt idx="91">
                  <c:v>2.1596000000000002</c:v>
                </c:pt>
                <c:pt idx="92">
                  <c:v>2.1915179999999999</c:v>
                </c:pt>
                <c:pt idx="93">
                  <c:v>2.1956370000000001</c:v>
                </c:pt>
                <c:pt idx="94">
                  <c:v>2.2557680000000002</c:v>
                </c:pt>
                <c:pt idx="95">
                  <c:v>2.2570030000000001</c:v>
                </c:pt>
                <c:pt idx="96">
                  <c:v>2.2582390000000001</c:v>
                </c:pt>
                <c:pt idx="97">
                  <c:v>2.259474</c:v>
                </c:pt>
                <c:pt idx="98">
                  <c:v>2.2615340000000002</c:v>
                </c:pt>
                <c:pt idx="99">
                  <c:v>2.2615340000000002</c:v>
                </c:pt>
                <c:pt idx="100">
                  <c:v>2.2635930000000002</c:v>
                </c:pt>
                <c:pt idx="101">
                  <c:v>2.3274300000000001</c:v>
                </c:pt>
                <c:pt idx="102">
                  <c:v>2.3315489999999999</c:v>
                </c:pt>
                <c:pt idx="103">
                  <c:v>2.4273039999999999</c:v>
                </c:pt>
                <c:pt idx="104">
                  <c:v>2.4355410000000002</c:v>
                </c:pt>
                <c:pt idx="105">
                  <c:v>2.595132</c:v>
                </c:pt>
                <c:pt idx="106">
                  <c:v>2.607488</c:v>
                </c:pt>
                <c:pt idx="107">
                  <c:v>2.7878759999999998</c:v>
                </c:pt>
                <c:pt idx="108">
                  <c:v>2.791582</c:v>
                </c:pt>
                <c:pt idx="109">
                  <c:v>2.7952889999999999</c:v>
                </c:pt>
                <c:pt idx="110">
                  <c:v>2.7989959999999998</c:v>
                </c:pt>
                <c:pt idx="111">
                  <c:v>2.8051729999999999</c:v>
                </c:pt>
                <c:pt idx="112">
                  <c:v>2.8051729999999999</c:v>
                </c:pt>
                <c:pt idx="113">
                  <c:v>2.8113510000000002</c:v>
                </c:pt>
                <c:pt idx="114">
                  <c:v>3.0028589999999999</c:v>
                </c:pt>
                <c:pt idx="115">
                  <c:v>3.0152139999999998</c:v>
                </c:pt>
                <c:pt idx="116">
                  <c:v>3.2386379999999999</c:v>
                </c:pt>
                <c:pt idx="117">
                  <c:v>3.2401610000000001</c:v>
                </c:pt>
                <c:pt idx="118">
                  <c:v>3.2401610000000001</c:v>
                </c:pt>
                <c:pt idx="119">
                  <c:v>3.4635850000000001</c:v>
                </c:pt>
                <c:pt idx="120">
                  <c:v>3.47594</c:v>
                </c:pt>
                <c:pt idx="121">
                  <c:v>3.6563279999999998</c:v>
                </c:pt>
                <c:pt idx="122">
                  <c:v>3.6600350000000001</c:v>
                </c:pt>
                <c:pt idx="123">
                  <c:v>3.6637409999999999</c:v>
                </c:pt>
                <c:pt idx="124">
                  <c:v>3.6674479999999998</c:v>
                </c:pt>
                <c:pt idx="125">
                  <c:v>3.6736260000000001</c:v>
                </c:pt>
                <c:pt idx="126">
                  <c:v>3.6736260000000001</c:v>
                </c:pt>
                <c:pt idx="127">
                  <c:v>3.6798030000000002</c:v>
                </c:pt>
                <c:pt idx="128">
                  <c:v>3.8713109999999999</c:v>
                </c:pt>
                <c:pt idx="129">
                  <c:v>3.883667</c:v>
                </c:pt>
                <c:pt idx="130">
                  <c:v>4.0432569999999997</c:v>
                </c:pt>
                <c:pt idx="131">
                  <c:v>4.0514950000000001</c:v>
                </c:pt>
                <c:pt idx="132">
                  <c:v>4.1472499999999997</c:v>
                </c:pt>
                <c:pt idx="133">
                  <c:v>4.1513689999999999</c:v>
                </c:pt>
                <c:pt idx="134">
                  <c:v>4.2114989999999999</c:v>
                </c:pt>
                <c:pt idx="135">
                  <c:v>4.2127350000000003</c:v>
                </c:pt>
                <c:pt idx="136">
                  <c:v>4.2139709999999999</c:v>
                </c:pt>
                <c:pt idx="137">
                  <c:v>4.2152060000000002</c:v>
                </c:pt>
                <c:pt idx="138">
                  <c:v>4.2172650000000003</c:v>
                </c:pt>
                <c:pt idx="139">
                  <c:v>4.2172650000000003</c:v>
                </c:pt>
                <c:pt idx="140">
                  <c:v>4.2193250000000004</c:v>
                </c:pt>
                <c:pt idx="141">
                  <c:v>4.2831619999999999</c:v>
                </c:pt>
                <c:pt idx="142">
                  <c:v>4.2872810000000001</c:v>
                </c:pt>
                <c:pt idx="143">
                  <c:v>4.3191990000000002</c:v>
                </c:pt>
                <c:pt idx="144">
                  <c:v>4.3191990000000002</c:v>
                </c:pt>
                <c:pt idx="145">
                  <c:v>4.3191990000000002</c:v>
                </c:pt>
                <c:pt idx="146">
                  <c:v>4.3191990000000002</c:v>
                </c:pt>
                <c:pt idx="147">
                  <c:v>4.3191990000000002</c:v>
                </c:pt>
                <c:pt idx="148">
                  <c:v>4.3191990000000002</c:v>
                </c:pt>
                <c:pt idx="149">
                  <c:v>4.3191990000000002</c:v>
                </c:pt>
                <c:pt idx="150">
                  <c:v>4.3191990000000002</c:v>
                </c:pt>
                <c:pt idx="151">
                  <c:v>4.3191990000000002</c:v>
                </c:pt>
                <c:pt idx="152">
                  <c:v>4.3191990000000002</c:v>
                </c:pt>
                <c:pt idx="153">
                  <c:v>4.3191990000000002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222784"/>
        <c:axId val="175224704"/>
      </c:scatterChart>
      <c:valAx>
        <c:axId val="175222784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75224704"/>
        <c:crosses val="autoZero"/>
        <c:crossBetween val="midCat"/>
      </c:valAx>
      <c:valAx>
        <c:axId val="175224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222784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4197046099010235E-2"/>
          <c:y val="0.19480351414406533"/>
          <c:w val="0.97089726026446588"/>
          <c:h val="0.75379593175853021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'V0.3+FFS-3mm'!$O$1</c:f>
              <c:strCache>
                <c:ptCount val="1"/>
                <c:pt idx="0">
                  <c:v>X(m)</c:v>
                </c:pt>
              </c:strCache>
            </c:strRef>
          </c:tx>
          <c:spPr>
            <a:ln w="9525"/>
          </c:spPr>
          <c:marker>
            <c:spPr>
              <a:ln w="9525"/>
            </c:spPr>
          </c:marker>
          <c:xVal>
            <c:numRef>
              <c:f>'V0.3+FFS-3mm'!$N$2:$N$908</c:f>
              <c:numCache>
                <c:formatCode>General</c:formatCode>
                <c:ptCount val="90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4.8790440000000004</c:v>
                </c:pt>
                <c:pt idx="4">
                  <c:v>9.3790440000000004</c:v>
                </c:pt>
                <c:pt idx="5">
                  <c:v>13.879044</c:v>
                </c:pt>
                <c:pt idx="6">
                  <c:v>18.379044</c:v>
                </c:pt>
                <c:pt idx="7">
                  <c:v>22.879044</c:v>
                </c:pt>
                <c:pt idx="8">
                  <c:v>26.758087</c:v>
                </c:pt>
                <c:pt idx="9">
                  <c:v>28.758087</c:v>
                </c:pt>
                <c:pt idx="10">
                  <c:v>32.637130999999997</c:v>
                </c:pt>
                <c:pt idx="11">
                  <c:v>37.137130999999997</c:v>
                </c:pt>
                <c:pt idx="12">
                  <c:v>41.637130999999997</c:v>
                </c:pt>
                <c:pt idx="13">
                  <c:v>46.137129999999999</c:v>
                </c:pt>
                <c:pt idx="14">
                  <c:v>50.637129999999999</c:v>
                </c:pt>
                <c:pt idx="15">
                  <c:v>54.516173000000002</c:v>
                </c:pt>
                <c:pt idx="16">
                  <c:v>56.516173000000002</c:v>
                </c:pt>
                <c:pt idx="17">
                  <c:v>60.395215999999998</c:v>
                </c:pt>
                <c:pt idx="18">
                  <c:v>64.895216000000005</c:v>
                </c:pt>
                <c:pt idx="19">
                  <c:v>69.395214999999993</c:v>
                </c:pt>
                <c:pt idx="20">
                  <c:v>73.895213999999996</c:v>
                </c:pt>
                <c:pt idx="21">
                  <c:v>78.395212999999998</c:v>
                </c:pt>
                <c:pt idx="22">
                  <c:v>82.274255999999994</c:v>
                </c:pt>
                <c:pt idx="23">
                  <c:v>84.274254999999997</c:v>
                </c:pt>
                <c:pt idx="24">
                  <c:v>88.153298000000007</c:v>
                </c:pt>
                <c:pt idx="25">
                  <c:v>92.653295999999997</c:v>
                </c:pt>
                <c:pt idx="26">
                  <c:v>97.153295</c:v>
                </c:pt>
                <c:pt idx="27">
                  <c:v>101.65329300000001</c:v>
                </c:pt>
                <c:pt idx="28">
                  <c:v>106.153291</c:v>
                </c:pt>
                <c:pt idx="29">
                  <c:v>110.03233299999999</c:v>
                </c:pt>
                <c:pt idx="30">
                  <c:v>111.032332</c:v>
                </c:pt>
                <c:pt idx="31">
                  <c:v>112.032332</c:v>
                </c:pt>
                <c:pt idx="32">
                  <c:v>135.63231999999999</c:v>
                </c:pt>
                <c:pt idx="33">
                  <c:v>136.632319</c:v>
                </c:pt>
                <c:pt idx="34">
                  <c:v>137.632319</c:v>
                </c:pt>
                <c:pt idx="35">
                  <c:v>161.23230699999999</c:v>
                </c:pt>
                <c:pt idx="36">
                  <c:v>162.23230699999999</c:v>
                </c:pt>
                <c:pt idx="37">
                  <c:v>163.23230599999999</c:v>
                </c:pt>
                <c:pt idx="38">
                  <c:v>186.83229399999999</c:v>
                </c:pt>
                <c:pt idx="39">
                  <c:v>187.83229399999999</c:v>
                </c:pt>
                <c:pt idx="40">
                  <c:v>188.83229299999999</c:v>
                </c:pt>
                <c:pt idx="41">
                  <c:v>212.43228099999999</c:v>
                </c:pt>
                <c:pt idx="42">
                  <c:v>213.43228099999999</c:v>
                </c:pt>
                <c:pt idx="43">
                  <c:v>214.43227999999999</c:v>
                </c:pt>
                <c:pt idx="44">
                  <c:v>238.03226900000001</c:v>
                </c:pt>
                <c:pt idx="45">
                  <c:v>239.03226799999999</c:v>
                </c:pt>
                <c:pt idx="46">
                  <c:v>240.03226799999999</c:v>
                </c:pt>
                <c:pt idx="47">
                  <c:v>263.63225599999998</c:v>
                </c:pt>
                <c:pt idx="48">
                  <c:v>264.63225499999999</c:v>
                </c:pt>
                <c:pt idx="49">
                  <c:v>265.63225499999999</c:v>
                </c:pt>
                <c:pt idx="50">
                  <c:v>289.23224299999998</c:v>
                </c:pt>
                <c:pt idx="51">
                  <c:v>290.23224299999998</c:v>
                </c:pt>
                <c:pt idx="52">
                  <c:v>291.23224199999999</c:v>
                </c:pt>
                <c:pt idx="53">
                  <c:v>314.83222999999998</c:v>
                </c:pt>
                <c:pt idx="54">
                  <c:v>315.83222999999998</c:v>
                </c:pt>
                <c:pt idx="55">
                  <c:v>316.83222899999998</c:v>
                </c:pt>
                <c:pt idx="56">
                  <c:v>340.43221699999998</c:v>
                </c:pt>
                <c:pt idx="57">
                  <c:v>341.43221699999998</c:v>
                </c:pt>
                <c:pt idx="58">
                  <c:v>342.43221599999998</c:v>
                </c:pt>
                <c:pt idx="59">
                  <c:v>366.03220499999998</c:v>
                </c:pt>
                <c:pt idx="60">
                  <c:v>367.03220399999998</c:v>
                </c:pt>
                <c:pt idx="61">
                  <c:v>368.03220399999998</c:v>
                </c:pt>
                <c:pt idx="62">
                  <c:v>370.03220299999998</c:v>
                </c:pt>
                <c:pt idx="63">
                  <c:v>389.63215700000001</c:v>
                </c:pt>
                <c:pt idx="64">
                  <c:v>391.63214699999997</c:v>
                </c:pt>
                <c:pt idx="65">
                  <c:v>392.63214299999999</c:v>
                </c:pt>
                <c:pt idx="66">
                  <c:v>393.632138</c:v>
                </c:pt>
                <c:pt idx="67">
                  <c:v>395.63212800000002</c:v>
                </c:pt>
                <c:pt idx="68">
                  <c:v>415.23195199999998</c:v>
                </c:pt>
                <c:pt idx="69">
                  <c:v>417.23192399999999</c:v>
                </c:pt>
                <c:pt idx="70">
                  <c:v>418.23191100000003</c:v>
                </c:pt>
                <c:pt idx="71">
                  <c:v>419.231897</c:v>
                </c:pt>
                <c:pt idx="72">
                  <c:v>442.831571</c:v>
                </c:pt>
                <c:pt idx="73">
                  <c:v>443.83155699999998</c:v>
                </c:pt>
                <c:pt idx="74">
                  <c:v>444.83154300000001</c:v>
                </c:pt>
                <c:pt idx="75">
                  <c:v>468.431217</c:v>
                </c:pt>
                <c:pt idx="76">
                  <c:v>469.43120299999998</c:v>
                </c:pt>
                <c:pt idx="77">
                  <c:v>470.43119000000002</c:v>
                </c:pt>
                <c:pt idx="78">
                  <c:v>472.43116199999997</c:v>
                </c:pt>
                <c:pt idx="79">
                  <c:v>492.03073699999999</c:v>
                </c:pt>
                <c:pt idx="80">
                  <c:v>494.03067600000003</c:v>
                </c:pt>
                <c:pt idx="81">
                  <c:v>495.03064499999999</c:v>
                </c:pt>
                <c:pt idx="82">
                  <c:v>496.03061500000001</c:v>
                </c:pt>
                <c:pt idx="83">
                  <c:v>498.030553</c:v>
                </c:pt>
                <c:pt idx="84">
                  <c:v>517.62973399999998</c:v>
                </c:pt>
                <c:pt idx="85">
                  <c:v>519.62962600000003</c:v>
                </c:pt>
                <c:pt idx="86">
                  <c:v>520.62957200000005</c:v>
                </c:pt>
                <c:pt idx="87">
                  <c:v>521.62951799999996</c:v>
                </c:pt>
                <c:pt idx="88">
                  <c:v>545.22824200000002</c:v>
                </c:pt>
                <c:pt idx="89">
                  <c:v>546.22818800000005</c:v>
                </c:pt>
                <c:pt idx="90">
                  <c:v>547.22813299999996</c:v>
                </c:pt>
                <c:pt idx="91">
                  <c:v>570.82685700000002</c:v>
                </c:pt>
                <c:pt idx="92">
                  <c:v>571.82680300000004</c:v>
                </c:pt>
                <c:pt idx="93">
                  <c:v>572.82674899999995</c:v>
                </c:pt>
                <c:pt idx="94">
                  <c:v>574.826641</c:v>
                </c:pt>
                <c:pt idx="95">
                  <c:v>594.42533000000003</c:v>
                </c:pt>
                <c:pt idx="96">
                  <c:v>596.42516799999999</c:v>
                </c:pt>
                <c:pt idx="97">
                  <c:v>597.42508799999996</c:v>
                </c:pt>
                <c:pt idx="98">
                  <c:v>598.42500700000005</c:v>
                </c:pt>
                <c:pt idx="99">
                  <c:v>600.424846</c:v>
                </c:pt>
                <c:pt idx="100">
                  <c:v>620.02296200000001</c:v>
                </c:pt>
                <c:pt idx="101">
                  <c:v>622.02273700000001</c:v>
                </c:pt>
                <c:pt idx="102">
                  <c:v>623.02262399999995</c:v>
                </c:pt>
                <c:pt idx="103">
                  <c:v>624.02251200000001</c:v>
                </c:pt>
                <c:pt idx="104">
                  <c:v>647.61985700000002</c:v>
                </c:pt>
                <c:pt idx="105">
                  <c:v>648.61974399999997</c:v>
                </c:pt>
                <c:pt idx="106">
                  <c:v>649.61963200000002</c:v>
                </c:pt>
                <c:pt idx="107">
                  <c:v>673.21697700000004</c:v>
                </c:pt>
                <c:pt idx="108">
                  <c:v>674.21686399999999</c:v>
                </c:pt>
                <c:pt idx="109">
                  <c:v>675.21675200000004</c:v>
                </c:pt>
                <c:pt idx="110">
                  <c:v>698.81409699999995</c:v>
                </c:pt>
                <c:pt idx="111">
                  <c:v>699.813984</c:v>
                </c:pt>
                <c:pt idx="112">
                  <c:v>700.81387199999995</c:v>
                </c:pt>
                <c:pt idx="113">
                  <c:v>724.41121699999997</c:v>
                </c:pt>
                <c:pt idx="114">
                  <c:v>725.41110400000002</c:v>
                </c:pt>
                <c:pt idx="115">
                  <c:v>726.41099199999996</c:v>
                </c:pt>
                <c:pt idx="116">
                  <c:v>750.00833699999998</c:v>
                </c:pt>
                <c:pt idx="117">
                  <c:v>751.00822400000004</c:v>
                </c:pt>
                <c:pt idx="118">
                  <c:v>752.00811199999998</c:v>
                </c:pt>
                <c:pt idx="119">
                  <c:v>775.605457</c:v>
                </c:pt>
                <c:pt idx="120">
                  <c:v>776.60534500000006</c:v>
                </c:pt>
                <c:pt idx="121">
                  <c:v>777.605232</c:v>
                </c:pt>
                <c:pt idx="122">
                  <c:v>801.20257700000002</c:v>
                </c:pt>
                <c:pt idx="123">
                  <c:v>802.20246499999996</c:v>
                </c:pt>
                <c:pt idx="124">
                  <c:v>803.20235200000002</c:v>
                </c:pt>
                <c:pt idx="125">
                  <c:v>826.79969700000004</c:v>
                </c:pt>
                <c:pt idx="126">
                  <c:v>827.79958499999998</c:v>
                </c:pt>
                <c:pt idx="127">
                  <c:v>828.79947200000004</c:v>
                </c:pt>
                <c:pt idx="128">
                  <c:v>830.79924700000004</c:v>
                </c:pt>
                <c:pt idx="129">
                  <c:v>850.39738899999998</c:v>
                </c:pt>
                <c:pt idx="130">
                  <c:v>852.39723300000003</c:v>
                </c:pt>
                <c:pt idx="131">
                  <c:v>853.397155</c:v>
                </c:pt>
                <c:pt idx="132">
                  <c:v>854.39707699999997</c:v>
                </c:pt>
                <c:pt idx="133">
                  <c:v>856.39692100000002</c:v>
                </c:pt>
                <c:pt idx="134">
                  <c:v>875.99567500000001</c:v>
                </c:pt>
                <c:pt idx="135">
                  <c:v>877.99557500000003</c:v>
                </c:pt>
                <c:pt idx="136">
                  <c:v>878.99552500000004</c:v>
                </c:pt>
                <c:pt idx="137">
                  <c:v>879.99547500000006</c:v>
                </c:pt>
                <c:pt idx="138">
                  <c:v>903.59429499999999</c:v>
                </c:pt>
                <c:pt idx="139">
                  <c:v>904.594245</c:v>
                </c:pt>
                <c:pt idx="140">
                  <c:v>905.59419500000001</c:v>
                </c:pt>
                <c:pt idx="141">
                  <c:v>929.19301499999995</c:v>
                </c:pt>
                <c:pt idx="142">
                  <c:v>930.19296499999996</c:v>
                </c:pt>
                <c:pt idx="143">
                  <c:v>931.19291499999997</c:v>
                </c:pt>
                <c:pt idx="144">
                  <c:v>933.192815</c:v>
                </c:pt>
                <c:pt idx="145">
                  <c:v>952.79205999999999</c:v>
                </c:pt>
                <c:pt idx="146">
                  <c:v>954.79200300000002</c:v>
                </c:pt>
                <c:pt idx="147">
                  <c:v>955.79197499999998</c:v>
                </c:pt>
                <c:pt idx="148">
                  <c:v>956.79194700000005</c:v>
                </c:pt>
                <c:pt idx="149">
                  <c:v>958.79189099999996</c:v>
                </c:pt>
                <c:pt idx="150">
                  <c:v>978.39150299999994</c:v>
                </c:pt>
                <c:pt idx="151">
                  <c:v>980.39147800000001</c:v>
                </c:pt>
                <c:pt idx="152">
                  <c:v>981.39146600000004</c:v>
                </c:pt>
                <c:pt idx="153">
                  <c:v>982.39145299999996</c:v>
                </c:pt>
                <c:pt idx="154">
                  <c:v>1005.991158</c:v>
                </c:pt>
                <c:pt idx="155">
                  <c:v>1006.991146</c:v>
                </c:pt>
                <c:pt idx="156">
                  <c:v>1007.991133</c:v>
                </c:pt>
                <c:pt idx="157">
                  <c:v>1031.5908380000001</c:v>
                </c:pt>
                <c:pt idx="158">
                  <c:v>1032.5908260000001</c:v>
                </c:pt>
                <c:pt idx="159">
                  <c:v>1033.590813</c:v>
                </c:pt>
                <c:pt idx="160">
                  <c:v>1035.590788</c:v>
                </c:pt>
                <c:pt idx="161">
                  <c:v>1055.1906449999999</c:v>
                </c:pt>
                <c:pt idx="162">
                  <c:v>1057.1906389999999</c:v>
                </c:pt>
                <c:pt idx="163">
                  <c:v>1058.190636</c:v>
                </c:pt>
                <c:pt idx="164">
                  <c:v>1059.1906329999999</c:v>
                </c:pt>
                <c:pt idx="165">
                  <c:v>1061.1906260000001</c:v>
                </c:pt>
                <c:pt idx="166">
                  <c:v>1080.790606</c:v>
                </c:pt>
                <c:pt idx="167">
                  <c:v>1082.790606</c:v>
                </c:pt>
                <c:pt idx="168">
                  <c:v>1083.790606</c:v>
                </c:pt>
                <c:pt idx="169">
                  <c:v>1084.790606</c:v>
                </c:pt>
                <c:pt idx="170">
                  <c:v>1108.3906059999999</c:v>
                </c:pt>
                <c:pt idx="171">
                  <c:v>1109.3906059999999</c:v>
                </c:pt>
                <c:pt idx="172">
                  <c:v>1110.3906059999999</c:v>
                </c:pt>
                <c:pt idx="173">
                  <c:v>1133.9906060000001</c:v>
                </c:pt>
                <c:pt idx="174">
                  <c:v>1134.9906060000001</c:v>
                </c:pt>
                <c:pt idx="175">
                  <c:v>1135.9906060000001</c:v>
                </c:pt>
                <c:pt idx="176">
                  <c:v>1159.590606</c:v>
                </c:pt>
                <c:pt idx="177">
                  <c:v>1160.590606</c:v>
                </c:pt>
                <c:pt idx="178">
                  <c:v>1161.590606</c:v>
                </c:pt>
                <c:pt idx="179">
                  <c:v>1185.1906059999999</c:v>
                </c:pt>
                <c:pt idx="180">
                  <c:v>1186.1906059999999</c:v>
                </c:pt>
                <c:pt idx="181">
                  <c:v>1187.1906059999999</c:v>
                </c:pt>
                <c:pt idx="182">
                  <c:v>1189.1906059999999</c:v>
                </c:pt>
                <c:pt idx="183">
                  <c:v>1208.7905860000001</c:v>
                </c:pt>
                <c:pt idx="184">
                  <c:v>1210.790579</c:v>
                </c:pt>
                <c:pt idx="185">
                  <c:v>1211.7905760000001</c:v>
                </c:pt>
                <c:pt idx="186">
                  <c:v>1212.790573</c:v>
                </c:pt>
                <c:pt idx="187">
                  <c:v>1214.790567</c:v>
                </c:pt>
                <c:pt idx="188">
                  <c:v>1234.3904239999999</c:v>
                </c:pt>
                <c:pt idx="189">
                  <c:v>1236.3903989999999</c:v>
                </c:pt>
                <c:pt idx="190">
                  <c:v>1237.390386</c:v>
                </c:pt>
                <c:pt idx="191">
                  <c:v>1238.3903740000001</c:v>
                </c:pt>
                <c:pt idx="192">
                  <c:v>1261.9900789999999</c:v>
                </c:pt>
                <c:pt idx="193">
                  <c:v>1262.9900660000001</c:v>
                </c:pt>
                <c:pt idx="194">
                  <c:v>1263.9900540000001</c:v>
                </c:pt>
                <c:pt idx="195">
                  <c:v>1287.589759</c:v>
                </c:pt>
                <c:pt idx="196">
                  <c:v>1288.5897460000001</c:v>
                </c:pt>
                <c:pt idx="197">
                  <c:v>1289.5897339999999</c:v>
                </c:pt>
                <c:pt idx="198">
                  <c:v>1291.5897090000001</c:v>
                </c:pt>
                <c:pt idx="199">
                  <c:v>1311.1893210000001</c:v>
                </c:pt>
                <c:pt idx="200">
                  <c:v>1313.189265</c:v>
                </c:pt>
                <c:pt idx="201">
                  <c:v>1314.189237</c:v>
                </c:pt>
                <c:pt idx="202">
                  <c:v>1315.189208</c:v>
                </c:pt>
                <c:pt idx="203">
                  <c:v>1317.1891519999999</c:v>
                </c:pt>
                <c:pt idx="204">
                  <c:v>1336.788397</c:v>
                </c:pt>
                <c:pt idx="205">
                  <c:v>1338.7882970000001</c:v>
                </c:pt>
                <c:pt idx="206">
                  <c:v>1339.788247</c:v>
                </c:pt>
                <c:pt idx="207">
                  <c:v>1340.7881970000001</c:v>
                </c:pt>
                <c:pt idx="208">
                  <c:v>1364.387017</c:v>
                </c:pt>
                <c:pt idx="209">
                  <c:v>1365.3869669999999</c:v>
                </c:pt>
                <c:pt idx="210">
                  <c:v>1366.386917</c:v>
                </c:pt>
                <c:pt idx="211">
                  <c:v>1389.985737</c:v>
                </c:pt>
                <c:pt idx="212">
                  <c:v>1390.9856870000001</c:v>
                </c:pt>
                <c:pt idx="213">
                  <c:v>1391.985637</c:v>
                </c:pt>
                <c:pt idx="214">
                  <c:v>1393.985537</c:v>
                </c:pt>
                <c:pt idx="215">
                  <c:v>1413.5842909999999</c:v>
                </c:pt>
                <c:pt idx="216">
                  <c:v>1415.5841350000001</c:v>
                </c:pt>
                <c:pt idx="217">
                  <c:v>1416.584057</c:v>
                </c:pt>
                <c:pt idx="218">
                  <c:v>1417.583979</c:v>
                </c:pt>
                <c:pt idx="219">
                  <c:v>1419.5838229999999</c:v>
                </c:pt>
                <c:pt idx="220">
                  <c:v>1439.181965</c:v>
                </c:pt>
                <c:pt idx="221">
                  <c:v>1441.18174</c:v>
                </c:pt>
                <c:pt idx="222">
                  <c:v>1442.1816269999999</c:v>
                </c:pt>
                <c:pt idx="223">
                  <c:v>1443.181515</c:v>
                </c:pt>
                <c:pt idx="224">
                  <c:v>1472.4272820000001</c:v>
                </c:pt>
                <c:pt idx="225">
                  <c:v>1474.4270570000001</c:v>
                </c:pt>
                <c:pt idx="226">
                  <c:v>1503.6728250000001</c:v>
                </c:pt>
                <c:pt idx="227">
                  <c:v>1505.6726000000001</c:v>
                </c:pt>
                <c:pt idx="228">
                  <c:v>1534.9183680000001</c:v>
                </c:pt>
                <c:pt idx="229">
                  <c:v>1536.9181430000001</c:v>
                </c:pt>
                <c:pt idx="230">
                  <c:v>1566.16391</c:v>
                </c:pt>
                <c:pt idx="231">
                  <c:v>1568.163685</c:v>
                </c:pt>
                <c:pt idx="232">
                  <c:v>1597.409453</c:v>
                </c:pt>
                <c:pt idx="233">
                  <c:v>1599.409228</c:v>
                </c:pt>
                <c:pt idx="234">
                  <c:v>1628.654996</c:v>
                </c:pt>
                <c:pt idx="235">
                  <c:v>1630.654771</c:v>
                </c:pt>
                <c:pt idx="236">
                  <c:v>1630.654771</c:v>
                </c:pt>
                <c:pt idx="237">
                  <c:v>1630.654771</c:v>
                </c:pt>
                <c:pt idx="238">
                  <c:v>1630.654771</c:v>
                </c:pt>
                <c:pt idx="239">
                  <c:v>1630.654771</c:v>
                </c:pt>
                <c:pt idx="240">
                  <c:v>1630.654771</c:v>
                </c:pt>
                <c:pt idx="241">
                  <c:v>1631.6546579999999</c:v>
                </c:pt>
                <c:pt idx="242">
                  <c:v>1633.470364</c:v>
                </c:pt>
                <c:pt idx="243">
                  <c:v>1634.470251</c:v>
                </c:pt>
                <c:pt idx="244">
                  <c:v>1645.331269</c:v>
                </c:pt>
                <c:pt idx="245">
                  <c:v>1646.3311570000001</c:v>
                </c:pt>
                <c:pt idx="246">
                  <c:v>1661.8298480000001</c:v>
                </c:pt>
                <c:pt idx="247">
                  <c:v>1662.8297889999999</c:v>
                </c:pt>
                <c:pt idx="248">
                  <c:v>1678.3288709999999</c:v>
                </c:pt>
                <c:pt idx="249">
                  <c:v>1678.828841</c:v>
                </c:pt>
                <c:pt idx="250">
                  <c:v>1678.828841</c:v>
                </c:pt>
                <c:pt idx="251">
                  <c:v>1679.328812</c:v>
                </c:pt>
                <c:pt idx="252">
                  <c:v>1679.628794</c:v>
                </c:pt>
                <c:pt idx="253">
                  <c:v>1679.928776</c:v>
                </c:pt>
                <c:pt idx="254">
                  <c:v>1680.2287590000001</c:v>
                </c:pt>
                <c:pt idx="255">
                  <c:v>1694.827894</c:v>
                </c:pt>
                <c:pt idx="256">
                  <c:v>1695.8278350000001</c:v>
                </c:pt>
                <c:pt idx="257">
                  <c:v>1711.327221</c:v>
                </c:pt>
                <c:pt idx="258">
                  <c:v>1712.327198</c:v>
                </c:pt>
                <c:pt idx="259">
                  <c:v>1727.827016</c:v>
                </c:pt>
                <c:pt idx="260">
                  <c:v>1728.827012</c:v>
                </c:pt>
                <c:pt idx="261">
                  <c:v>1744.3269580000001</c:v>
                </c:pt>
                <c:pt idx="262">
                  <c:v>1744.8269560000001</c:v>
                </c:pt>
                <c:pt idx="263">
                  <c:v>1744.8269560000001</c:v>
                </c:pt>
                <c:pt idx="264">
                  <c:v>1745.3269539999999</c:v>
                </c:pt>
                <c:pt idx="265">
                  <c:v>1745.626953</c:v>
                </c:pt>
                <c:pt idx="266">
                  <c:v>1745.926952</c:v>
                </c:pt>
                <c:pt idx="267">
                  <c:v>1746.2269510000001</c:v>
                </c:pt>
                <c:pt idx="268">
                  <c:v>1760.8269</c:v>
                </c:pt>
                <c:pt idx="269">
                  <c:v>1761.8268969999999</c:v>
                </c:pt>
                <c:pt idx="270">
                  <c:v>1777.326883</c:v>
                </c:pt>
                <c:pt idx="271">
                  <c:v>1777.326883</c:v>
                </c:pt>
                <c:pt idx="272">
                  <c:v>1777.4193829999999</c:v>
                </c:pt>
                <c:pt idx="273">
                  <c:v>1792.919369</c:v>
                </c:pt>
                <c:pt idx="274">
                  <c:v>1793.9193660000001</c:v>
                </c:pt>
                <c:pt idx="275">
                  <c:v>1809.419312</c:v>
                </c:pt>
                <c:pt idx="276">
                  <c:v>1809.91931</c:v>
                </c:pt>
                <c:pt idx="277">
                  <c:v>1809.91931</c:v>
                </c:pt>
                <c:pt idx="278">
                  <c:v>1810.419308</c:v>
                </c:pt>
                <c:pt idx="279">
                  <c:v>1810.7193070000001</c:v>
                </c:pt>
                <c:pt idx="280">
                  <c:v>1811.0193059999999</c:v>
                </c:pt>
                <c:pt idx="281">
                  <c:v>1811.319305</c:v>
                </c:pt>
                <c:pt idx="282">
                  <c:v>1825.9192539999999</c:v>
                </c:pt>
                <c:pt idx="283">
                  <c:v>1826.919251</c:v>
                </c:pt>
                <c:pt idx="284">
                  <c:v>1842.4190679999999</c:v>
                </c:pt>
                <c:pt idx="285">
                  <c:v>1843.4190450000001</c:v>
                </c:pt>
                <c:pt idx="286">
                  <c:v>1858.9184310000001</c:v>
                </c:pt>
                <c:pt idx="287">
                  <c:v>1859.9183720000001</c:v>
                </c:pt>
                <c:pt idx="288">
                  <c:v>1875.4174539999999</c:v>
                </c:pt>
                <c:pt idx="289">
                  <c:v>1875.9174250000001</c:v>
                </c:pt>
                <c:pt idx="290">
                  <c:v>1875.9174250000001</c:v>
                </c:pt>
                <c:pt idx="291">
                  <c:v>1876.4173949999999</c:v>
                </c:pt>
                <c:pt idx="292">
                  <c:v>1876.7173769999999</c:v>
                </c:pt>
                <c:pt idx="293">
                  <c:v>1877.0173600000001</c:v>
                </c:pt>
                <c:pt idx="294">
                  <c:v>1877.3173420000001</c:v>
                </c:pt>
                <c:pt idx="295">
                  <c:v>1891.916477</c:v>
                </c:pt>
                <c:pt idx="296">
                  <c:v>1892.916418</c:v>
                </c:pt>
                <c:pt idx="297">
                  <c:v>1908.415109</c:v>
                </c:pt>
                <c:pt idx="298">
                  <c:v>1909.3225070000001</c:v>
                </c:pt>
                <c:pt idx="299">
                  <c:v>1909.3225070000001</c:v>
                </c:pt>
                <c:pt idx="300">
                  <c:v>1909.3225070000001</c:v>
                </c:pt>
                <c:pt idx="301">
                  <c:v>1909.3225070000001</c:v>
                </c:pt>
                <c:pt idx="302">
                  <c:v>1909.3225070000001</c:v>
                </c:pt>
                <c:pt idx="303">
                  <c:v>1909.3225070000001</c:v>
                </c:pt>
                <c:pt idx="304">
                  <c:v>1909.3225070000001</c:v>
                </c:pt>
                <c:pt idx="305">
                  <c:v>1941.897997</c:v>
                </c:pt>
                <c:pt idx="306">
                  <c:v>1942.258155</c:v>
                </c:pt>
                <c:pt idx="307">
                  <c:v>1942.6183140000001</c:v>
                </c:pt>
                <c:pt idx="308">
                  <c:v>1943.1182570000001</c:v>
                </c:pt>
                <c:pt idx="309">
                  <c:v>1943.7444479999999</c:v>
                </c:pt>
                <c:pt idx="310">
                  <c:v>1944.3706380000001</c:v>
                </c:pt>
                <c:pt idx="311">
                  <c:v>1945.870469</c:v>
                </c:pt>
                <c:pt idx="312">
                  <c:v>1945.870469</c:v>
                </c:pt>
                <c:pt idx="313">
                  <c:v>1945.870469</c:v>
                </c:pt>
                <c:pt idx="314">
                  <c:v>1945.870469</c:v>
                </c:pt>
                <c:pt idx="315">
                  <c:v>1947.3703</c:v>
                </c:pt>
                <c:pt idx="316">
                  <c:v>1947.99649</c:v>
                </c:pt>
                <c:pt idx="317">
                  <c:v>1948.6226810000001</c:v>
                </c:pt>
                <c:pt idx="318">
                  <c:v>1949.1226240000001</c:v>
                </c:pt>
                <c:pt idx="319">
                  <c:v>1949.4827829999999</c:v>
                </c:pt>
                <c:pt idx="320">
                  <c:v>1949.8429410000001</c:v>
                </c:pt>
                <c:pt idx="321">
                  <c:v>1982.4184310000001</c:v>
                </c:pt>
                <c:pt idx="322">
                  <c:v>1982.4184310000001</c:v>
                </c:pt>
                <c:pt idx="323">
                  <c:v>1982.4184310000001</c:v>
                </c:pt>
                <c:pt idx="324">
                  <c:v>1982.4184310000001</c:v>
                </c:pt>
                <c:pt idx="325">
                  <c:v>1982.4184310000001</c:v>
                </c:pt>
                <c:pt idx="326">
                  <c:v>1982.4184310000001</c:v>
                </c:pt>
                <c:pt idx="327">
                  <c:v>1982.4184310000001</c:v>
                </c:pt>
                <c:pt idx="328">
                  <c:v>1983.3258290000001</c:v>
                </c:pt>
                <c:pt idx="329">
                  <c:v>1998.8245199999999</c:v>
                </c:pt>
                <c:pt idx="330">
                  <c:v>1999.8244609999999</c:v>
                </c:pt>
                <c:pt idx="331">
                  <c:v>2014.4235960000001</c:v>
                </c:pt>
                <c:pt idx="332">
                  <c:v>2014.7235780000001</c:v>
                </c:pt>
                <c:pt idx="333">
                  <c:v>2015.023561</c:v>
                </c:pt>
                <c:pt idx="334">
                  <c:v>2015.323543</c:v>
                </c:pt>
                <c:pt idx="335">
                  <c:v>2015.823513</c:v>
                </c:pt>
                <c:pt idx="336">
                  <c:v>2015.823513</c:v>
                </c:pt>
                <c:pt idx="337">
                  <c:v>2016.323484</c:v>
                </c:pt>
                <c:pt idx="338">
                  <c:v>2031.8225660000001</c:v>
                </c:pt>
                <c:pt idx="339">
                  <c:v>2032.8225070000001</c:v>
                </c:pt>
                <c:pt idx="340">
                  <c:v>2048.3218929999998</c:v>
                </c:pt>
                <c:pt idx="341">
                  <c:v>2049.3218700000002</c:v>
                </c:pt>
                <c:pt idx="342">
                  <c:v>2064.8216870000001</c:v>
                </c:pt>
                <c:pt idx="343">
                  <c:v>2065.821684</c:v>
                </c:pt>
                <c:pt idx="344">
                  <c:v>2080.4216329999999</c:v>
                </c:pt>
                <c:pt idx="345">
                  <c:v>2080.7216320000002</c:v>
                </c:pt>
                <c:pt idx="346">
                  <c:v>2081.0216310000001</c:v>
                </c:pt>
                <c:pt idx="347">
                  <c:v>2081.3216299999999</c:v>
                </c:pt>
                <c:pt idx="348">
                  <c:v>2081.8216280000001</c:v>
                </c:pt>
                <c:pt idx="349">
                  <c:v>2081.8216280000001</c:v>
                </c:pt>
                <c:pt idx="350">
                  <c:v>2082.3216259999999</c:v>
                </c:pt>
                <c:pt idx="351">
                  <c:v>2097.8215719999998</c:v>
                </c:pt>
                <c:pt idx="352">
                  <c:v>2098.8215690000002</c:v>
                </c:pt>
                <c:pt idx="353">
                  <c:v>2114.321555</c:v>
                </c:pt>
                <c:pt idx="354">
                  <c:v>2114.4140550000002</c:v>
                </c:pt>
                <c:pt idx="355">
                  <c:v>2114.4140550000002</c:v>
                </c:pt>
                <c:pt idx="356">
                  <c:v>2129.914041</c:v>
                </c:pt>
                <c:pt idx="357">
                  <c:v>2130.9140379999999</c:v>
                </c:pt>
                <c:pt idx="358">
                  <c:v>2145.5139869999998</c:v>
                </c:pt>
                <c:pt idx="359">
                  <c:v>2145.8139860000001</c:v>
                </c:pt>
                <c:pt idx="360">
                  <c:v>2146.113985</c:v>
                </c:pt>
                <c:pt idx="361">
                  <c:v>2146.4139839999998</c:v>
                </c:pt>
                <c:pt idx="362">
                  <c:v>2146.913982</c:v>
                </c:pt>
                <c:pt idx="363">
                  <c:v>2146.913982</c:v>
                </c:pt>
                <c:pt idx="364">
                  <c:v>2147.4139799999998</c:v>
                </c:pt>
                <c:pt idx="365">
                  <c:v>2162.9139260000002</c:v>
                </c:pt>
                <c:pt idx="366">
                  <c:v>2163.9139220000002</c:v>
                </c:pt>
                <c:pt idx="367">
                  <c:v>2179.41374</c:v>
                </c:pt>
                <c:pt idx="368">
                  <c:v>2180.4137169999999</c:v>
                </c:pt>
                <c:pt idx="369">
                  <c:v>2195.9131029999999</c:v>
                </c:pt>
                <c:pt idx="370">
                  <c:v>2196.9130439999999</c:v>
                </c:pt>
                <c:pt idx="371">
                  <c:v>2211.5121789999998</c:v>
                </c:pt>
                <c:pt idx="372">
                  <c:v>2211.8121620000002</c:v>
                </c:pt>
                <c:pt idx="373">
                  <c:v>2212.1121440000002</c:v>
                </c:pt>
                <c:pt idx="374">
                  <c:v>2212.4121260000002</c:v>
                </c:pt>
                <c:pt idx="375">
                  <c:v>2212.9120969999999</c:v>
                </c:pt>
                <c:pt idx="376">
                  <c:v>2212.9120969999999</c:v>
                </c:pt>
                <c:pt idx="377">
                  <c:v>2213.4120670000002</c:v>
                </c:pt>
                <c:pt idx="378">
                  <c:v>2228.911149</c:v>
                </c:pt>
                <c:pt idx="379">
                  <c:v>2229.9110900000001</c:v>
                </c:pt>
                <c:pt idx="380">
                  <c:v>2245.4097809999998</c:v>
                </c:pt>
                <c:pt idx="381">
                  <c:v>2246.4096690000001</c:v>
                </c:pt>
                <c:pt idx="382">
                  <c:v>2257.2706870000002</c:v>
                </c:pt>
                <c:pt idx="383">
                  <c:v>2258.2705740000001</c:v>
                </c:pt>
                <c:pt idx="384">
                  <c:v>2260.08628</c:v>
                </c:pt>
                <c:pt idx="385">
                  <c:v>2261.0861669999999</c:v>
                </c:pt>
                <c:pt idx="386">
                  <c:v>2261.0861669999999</c:v>
                </c:pt>
                <c:pt idx="387">
                  <c:v>2261.0861669999999</c:v>
                </c:pt>
                <c:pt idx="388">
                  <c:v>2261.0861669999999</c:v>
                </c:pt>
                <c:pt idx="389">
                  <c:v>2261.0861669999999</c:v>
                </c:pt>
                <c:pt idx="390">
                  <c:v>2261.0861669999999</c:v>
                </c:pt>
                <c:pt idx="391">
                  <c:v>2263.0859420000002</c:v>
                </c:pt>
                <c:pt idx="392">
                  <c:v>2292.3317099999999</c:v>
                </c:pt>
                <c:pt idx="393">
                  <c:v>2294.3314850000002</c:v>
                </c:pt>
                <c:pt idx="394">
                  <c:v>2323.5772529999999</c:v>
                </c:pt>
                <c:pt idx="395">
                  <c:v>2325.5770280000002</c:v>
                </c:pt>
                <c:pt idx="396">
                  <c:v>2354.822795</c:v>
                </c:pt>
                <c:pt idx="397">
                  <c:v>2356.8225699999998</c:v>
                </c:pt>
                <c:pt idx="398">
                  <c:v>2386.068338</c:v>
                </c:pt>
                <c:pt idx="399">
                  <c:v>2388.0681129999998</c:v>
                </c:pt>
                <c:pt idx="400">
                  <c:v>2417.3138800000002</c:v>
                </c:pt>
                <c:pt idx="401">
                  <c:v>2419.3136559999998</c:v>
                </c:pt>
                <c:pt idx="402">
                  <c:v>2448.5594230000002</c:v>
                </c:pt>
                <c:pt idx="403">
                  <c:v>2449.559311</c:v>
                </c:pt>
                <c:pt idx="404">
                  <c:v>2450.5591979999999</c:v>
                </c:pt>
                <c:pt idx="405">
                  <c:v>2452.5589730000002</c:v>
                </c:pt>
                <c:pt idx="406">
                  <c:v>2472.157115</c:v>
                </c:pt>
                <c:pt idx="407">
                  <c:v>2474.1569589999999</c:v>
                </c:pt>
                <c:pt idx="408">
                  <c:v>2475.1568809999999</c:v>
                </c:pt>
                <c:pt idx="409">
                  <c:v>2476.1568029999999</c:v>
                </c:pt>
                <c:pt idx="410">
                  <c:v>2478.1566469999998</c:v>
                </c:pt>
                <c:pt idx="411">
                  <c:v>2497.7554009999999</c:v>
                </c:pt>
                <c:pt idx="412">
                  <c:v>2499.7553010000001</c:v>
                </c:pt>
                <c:pt idx="413">
                  <c:v>2500.755251</c:v>
                </c:pt>
                <c:pt idx="414">
                  <c:v>2501.7552009999999</c:v>
                </c:pt>
                <c:pt idx="415">
                  <c:v>2525.3540210000001</c:v>
                </c:pt>
                <c:pt idx="416">
                  <c:v>2526.353971</c:v>
                </c:pt>
                <c:pt idx="417">
                  <c:v>2527.3539209999999</c:v>
                </c:pt>
                <c:pt idx="418">
                  <c:v>2550.9527410000001</c:v>
                </c:pt>
                <c:pt idx="419">
                  <c:v>2551.952691</c:v>
                </c:pt>
                <c:pt idx="420">
                  <c:v>2552.9526409999999</c:v>
                </c:pt>
                <c:pt idx="421">
                  <c:v>2554.9525410000001</c:v>
                </c:pt>
                <c:pt idx="422">
                  <c:v>2574.551786</c:v>
                </c:pt>
                <c:pt idx="423">
                  <c:v>2576.5517289999998</c:v>
                </c:pt>
                <c:pt idx="424">
                  <c:v>2577.5517009999999</c:v>
                </c:pt>
                <c:pt idx="425">
                  <c:v>2578.5516729999999</c:v>
                </c:pt>
                <c:pt idx="426">
                  <c:v>2580.5516170000001</c:v>
                </c:pt>
                <c:pt idx="427">
                  <c:v>2600.1512290000001</c:v>
                </c:pt>
                <c:pt idx="428">
                  <c:v>2602.1512039999998</c:v>
                </c:pt>
                <c:pt idx="429">
                  <c:v>2603.1511919999998</c:v>
                </c:pt>
                <c:pt idx="430">
                  <c:v>2604.151179</c:v>
                </c:pt>
                <c:pt idx="431">
                  <c:v>2627.750884</c:v>
                </c:pt>
                <c:pt idx="432">
                  <c:v>2628.7508720000001</c:v>
                </c:pt>
                <c:pt idx="433">
                  <c:v>2629.7508590000002</c:v>
                </c:pt>
                <c:pt idx="434">
                  <c:v>2653.3505639999998</c:v>
                </c:pt>
                <c:pt idx="435">
                  <c:v>2654.3505519999999</c:v>
                </c:pt>
                <c:pt idx="436">
                  <c:v>2655.350539</c:v>
                </c:pt>
                <c:pt idx="437">
                  <c:v>2657.3505140000002</c:v>
                </c:pt>
                <c:pt idx="438">
                  <c:v>2676.9503709999999</c:v>
                </c:pt>
                <c:pt idx="439">
                  <c:v>2678.9503650000001</c:v>
                </c:pt>
                <c:pt idx="440">
                  <c:v>2679.950362</c:v>
                </c:pt>
                <c:pt idx="441">
                  <c:v>2680.9503589999999</c:v>
                </c:pt>
                <c:pt idx="442">
                  <c:v>2682.9503519999998</c:v>
                </c:pt>
                <c:pt idx="443">
                  <c:v>2702.5503319999998</c:v>
                </c:pt>
                <c:pt idx="444">
                  <c:v>2704.5503319999998</c:v>
                </c:pt>
                <c:pt idx="445">
                  <c:v>2705.5503319999998</c:v>
                </c:pt>
                <c:pt idx="446">
                  <c:v>2706.5503319999998</c:v>
                </c:pt>
                <c:pt idx="447">
                  <c:v>2730.1503320000002</c:v>
                </c:pt>
                <c:pt idx="448">
                  <c:v>2731.1503320000002</c:v>
                </c:pt>
                <c:pt idx="449">
                  <c:v>2732.1503320000002</c:v>
                </c:pt>
                <c:pt idx="450">
                  <c:v>2755.7503320000001</c:v>
                </c:pt>
                <c:pt idx="451">
                  <c:v>2756.7503320000001</c:v>
                </c:pt>
                <c:pt idx="452">
                  <c:v>2757.7503320000001</c:v>
                </c:pt>
                <c:pt idx="453">
                  <c:v>2781.350332</c:v>
                </c:pt>
                <c:pt idx="454">
                  <c:v>2782.350332</c:v>
                </c:pt>
                <c:pt idx="455">
                  <c:v>2783.350332</c:v>
                </c:pt>
                <c:pt idx="456">
                  <c:v>2806.9503319999999</c:v>
                </c:pt>
                <c:pt idx="457">
                  <c:v>2807.9503319999999</c:v>
                </c:pt>
                <c:pt idx="458">
                  <c:v>2808.9503319999999</c:v>
                </c:pt>
                <c:pt idx="459">
                  <c:v>2810.9503319999999</c:v>
                </c:pt>
                <c:pt idx="460">
                  <c:v>2830.5503119999998</c:v>
                </c:pt>
                <c:pt idx="461">
                  <c:v>2832.5503050000002</c:v>
                </c:pt>
                <c:pt idx="462">
                  <c:v>2833.5503020000001</c:v>
                </c:pt>
                <c:pt idx="463">
                  <c:v>2834.550299</c:v>
                </c:pt>
                <c:pt idx="464">
                  <c:v>2836.5502929999998</c:v>
                </c:pt>
                <c:pt idx="465">
                  <c:v>2856.1501499999999</c:v>
                </c:pt>
                <c:pt idx="466">
                  <c:v>2858.1501250000001</c:v>
                </c:pt>
                <c:pt idx="467">
                  <c:v>2859.1501119999998</c:v>
                </c:pt>
                <c:pt idx="468">
                  <c:v>2860.1500999999998</c:v>
                </c:pt>
                <c:pt idx="469">
                  <c:v>2883.7498049999999</c:v>
                </c:pt>
                <c:pt idx="470">
                  <c:v>2884.7497920000001</c:v>
                </c:pt>
                <c:pt idx="471">
                  <c:v>2885.7497800000001</c:v>
                </c:pt>
                <c:pt idx="472">
                  <c:v>2909.3494850000002</c:v>
                </c:pt>
                <c:pt idx="473">
                  <c:v>2910.3494719999999</c:v>
                </c:pt>
                <c:pt idx="474">
                  <c:v>2911.3494599999999</c:v>
                </c:pt>
                <c:pt idx="475">
                  <c:v>2913.3494350000001</c:v>
                </c:pt>
                <c:pt idx="476">
                  <c:v>2932.9490470000001</c:v>
                </c:pt>
                <c:pt idx="477">
                  <c:v>2934.9489910000002</c:v>
                </c:pt>
                <c:pt idx="478">
                  <c:v>2935.9489629999998</c:v>
                </c:pt>
                <c:pt idx="479">
                  <c:v>2936.948934</c:v>
                </c:pt>
                <c:pt idx="480">
                  <c:v>2938.9488780000001</c:v>
                </c:pt>
                <c:pt idx="481">
                  <c:v>2958.548123</c:v>
                </c:pt>
                <c:pt idx="482">
                  <c:v>2960.5480229999998</c:v>
                </c:pt>
                <c:pt idx="483">
                  <c:v>2961.5479730000002</c:v>
                </c:pt>
                <c:pt idx="484">
                  <c:v>2962.5479230000001</c:v>
                </c:pt>
                <c:pt idx="485">
                  <c:v>2986.1467429999998</c:v>
                </c:pt>
                <c:pt idx="486">
                  <c:v>2987.1466930000001</c:v>
                </c:pt>
                <c:pt idx="487">
                  <c:v>2988.146643</c:v>
                </c:pt>
                <c:pt idx="488">
                  <c:v>3011.7454630000002</c:v>
                </c:pt>
                <c:pt idx="489">
                  <c:v>3012.7454130000001</c:v>
                </c:pt>
                <c:pt idx="490">
                  <c:v>3013.745363</c:v>
                </c:pt>
                <c:pt idx="491">
                  <c:v>3015.7452629999998</c:v>
                </c:pt>
                <c:pt idx="492">
                  <c:v>3035.3440169999999</c:v>
                </c:pt>
                <c:pt idx="493">
                  <c:v>3037.3438609999998</c:v>
                </c:pt>
                <c:pt idx="494">
                  <c:v>3038.3437829999998</c:v>
                </c:pt>
                <c:pt idx="495">
                  <c:v>3039.3437050000002</c:v>
                </c:pt>
                <c:pt idx="496">
                  <c:v>3041.3435490000002</c:v>
                </c:pt>
                <c:pt idx="497">
                  <c:v>3060.941691</c:v>
                </c:pt>
                <c:pt idx="498">
                  <c:v>3062.9414660000002</c:v>
                </c:pt>
                <c:pt idx="499">
                  <c:v>3063.9413530000002</c:v>
                </c:pt>
                <c:pt idx="500">
                  <c:v>3064.941241</c:v>
                </c:pt>
                <c:pt idx="501">
                  <c:v>3088.5385860000001</c:v>
                </c:pt>
                <c:pt idx="502">
                  <c:v>3089.5384730000001</c:v>
                </c:pt>
                <c:pt idx="503">
                  <c:v>3090.5383609999999</c:v>
                </c:pt>
                <c:pt idx="504">
                  <c:v>3114.135706</c:v>
                </c:pt>
                <c:pt idx="505">
                  <c:v>3115.135593</c:v>
                </c:pt>
                <c:pt idx="506">
                  <c:v>3116.1354809999998</c:v>
                </c:pt>
                <c:pt idx="507">
                  <c:v>3139.7328259999999</c:v>
                </c:pt>
                <c:pt idx="508">
                  <c:v>3140.7327129999999</c:v>
                </c:pt>
                <c:pt idx="509">
                  <c:v>3141.7326010000002</c:v>
                </c:pt>
                <c:pt idx="510">
                  <c:v>3165.3299459999998</c:v>
                </c:pt>
                <c:pt idx="511">
                  <c:v>3166.3298340000001</c:v>
                </c:pt>
                <c:pt idx="512">
                  <c:v>3167.3297210000001</c:v>
                </c:pt>
                <c:pt idx="513">
                  <c:v>3190.9270660000002</c:v>
                </c:pt>
                <c:pt idx="514">
                  <c:v>3191.926954</c:v>
                </c:pt>
                <c:pt idx="515">
                  <c:v>3192.926841</c:v>
                </c:pt>
                <c:pt idx="516">
                  <c:v>3216.5241860000001</c:v>
                </c:pt>
                <c:pt idx="517">
                  <c:v>3217.5240739999999</c:v>
                </c:pt>
                <c:pt idx="518">
                  <c:v>3218.5239609999999</c:v>
                </c:pt>
                <c:pt idx="519">
                  <c:v>3242.121306</c:v>
                </c:pt>
                <c:pt idx="520">
                  <c:v>3243.1211939999998</c:v>
                </c:pt>
                <c:pt idx="521">
                  <c:v>3244.1210809999998</c:v>
                </c:pt>
                <c:pt idx="522">
                  <c:v>3267.7184259999999</c:v>
                </c:pt>
                <c:pt idx="523">
                  <c:v>3268.7183140000002</c:v>
                </c:pt>
                <c:pt idx="524">
                  <c:v>3269.7182010000001</c:v>
                </c:pt>
                <c:pt idx="525">
                  <c:v>3271.7179759999999</c:v>
                </c:pt>
                <c:pt idx="526">
                  <c:v>3291.316092</c:v>
                </c:pt>
                <c:pt idx="527">
                  <c:v>3293.3159310000001</c:v>
                </c:pt>
                <c:pt idx="528">
                  <c:v>3294.31585</c:v>
                </c:pt>
                <c:pt idx="529">
                  <c:v>3295.3157700000002</c:v>
                </c:pt>
                <c:pt idx="530">
                  <c:v>3297.3156079999999</c:v>
                </c:pt>
                <c:pt idx="531">
                  <c:v>3316.9142969999998</c:v>
                </c:pt>
                <c:pt idx="532">
                  <c:v>3318.9141890000001</c:v>
                </c:pt>
                <c:pt idx="533">
                  <c:v>3319.914135</c:v>
                </c:pt>
                <c:pt idx="534">
                  <c:v>3320.9140809999999</c:v>
                </c:pt>
                <c:pt idx="535">
                  <c:v>3344.512804</c:v>
                </c:pt>
                <c:pt idx="536">
                  <c:v>3345.5127499999999</c:v>
                </c:pt>
                <c:pt idx="537">
                  <c:v>3346.5126959999998</c:v>
                </c:pt>
                <c:pt idx="538">
                  <c:v>3370.1114200000002</c:v>
                </c:pt>
                <c:pt idx="539">
                  <c:v>3371.1113660000001</c:v>
                </c:pt>
                <c:pt idx="540">
                  <c:v>3372.111312</c:v>
                </c:pt>
                <c:pt idx="541">
                  <c:v>3374.1112039999998</c:v>
                </c:pt>
                <c:pt idx="542">
                  <c:v>3393.7103849999999</c:v>
                </c:pt>
                <c:pt idx="543">
                  <c:v>3395.7103229999998</c:v>
                </c:pt>
                <c:pt idx="544">
                  <c:v>3396.7102930000001</c:v>
                </c:pt>
                <c:pt idx="545">
                  <c:v>3397.7102620000001</c:v>
                </c:pt>
                <c:pt idx="546">
                  <c:v>3399.7102009999999</c:v>
                </c:pt>
                <c:pt idx="547">
                  <c:v>3419.3097760000001</c:v>
                </c:pt>
                <c:pt idx="548">
                  <c:v>3421.3097480000001</c:v>
                </c:pt>
                <c:pt idx="549">
                  <c:v>3422.3097349999998</c:v>
                </c:pt>
                <c:pt idx="550">
                  <c:v>3423.3097210000001</c:v>
                </c:pt>
                <c:pt idx="551">
                  <c:v>3446.9093950000001</c:v>
                </c:pt>
                <c:pt idx="552">
                  <c:v>3447.9093809999999</c:v>
                </c:pt>
                <c:pt idx="553">
                  <c:v>3448.9093670000002</c:v>
                </c:pt>
                <c:pt idx="554">
                  <c:v>3472.5090409999998</c:v>
                </c:pt>
                <c:pt idx="555">
                  <c:v>3473.5090270000001</c:v>
                </c:pt>
                <c:pt idx="556">
                  <c:v>3474.5090140000002</c:v>
                </c:pt>
                <c:pt idx="557">
                  <c:v>3476.5089859999998</c:v>
                </c:pt>
                <c:pt idx="558">
                  <c:v>3496.1088100000002</c:v>
                </c:pt>
                <c:pt idx="559">
                  <c:v>3498.1088</c:v>
                </c:pt>
                <c:pt idx="560">
                  <c:v>3499.1087950000001</c:v>
                </c:pt>
                <c:pt idx="561">
                  <c:v>3500.1087900000002</c:v>
                </c:pt>
                <c:pt idx="562">
                  <c:v>3502.1087809999999</c:v>
                </c:pt>
                <c:pt idx="563">
                  <c:v>3521.7087350000002</c:v>
                </c:pt>
                <c:pt idx="564">
                  <c:v>3523.7087339999998</c:v>
                </c:pt>
                <c:pt idx="565">
                  <c:v>3524.7087339999998</c:v>
                </c:pt>
                <c:pt idx="566">
                  <c:v>3525.7087329999999</c:v>
                </c:pt>
                <c:pt idx="567">
                  <c:v>3549.3087209999999</c:v>
                </c:pt>
                <c:pt idx="568">
                  <c:v>3550.3087209999999</c:v>
                </c:pt>
                <c:pt idx="569">
                  <c:v>3551.30872</c:v>
                </c:pt>
                <c:pt idx="570">
                  <c:v>3574.9087089999998</c:v>
                </c:pt>
                <c:pt idx="571">
                  <c:v>3575.9087079999999</c:v>
                </c:pt>
                <c:pt idx="572">
                  <c:v>3576.9087079999999</c:v>
                </c:pt>
                <c:pt idx="573">
                  <c:v>3600.5086959999999</c:v>
                </c:pt>
                <c:pt idx="574">
                  <c:v>3601.508695</c:v>
                </c:pt>
                <c:pt idx="575">
                  <c:v>3602.508695</c:v>
                </c:pt>
                <c:pt idx="576">
                  <c:v>3626.1086829999999</c:v>
                </c:pt>
                <c:pt idx="577">
                  <c:v>3627.1086829999999</c:v>
                </c:pt>
                <c:pt idx="578">
                  <c:v>3628.108682</c:v>
                </c:pt>
                <c:pt idx="579">
                  <c:v>3651.70867</c:v>
                </c:pt>
                <c:pt idx="580">
                  <c:v>3652.70867</c:v>
                </c:pt>
                <c:pt idx="581">
                  <c:v>3653.7086690000001</c:v>
                </c:pt>
                <c:pt idx="582">
                  <c:v>3677.308657</c:v>
                </c:pt>
                <c:pt idx="583">
                  <c:v>3678.308657</c:v>
                </c:pt>
                <c:pt idx="584">
                  <c:v>3679.3086560000002</c:v>
                </c:pt>
                <c:pt idx="585">
                  <c:v>3702.908645</c:v>
                </c:pt>
                <c:pt idx="586">
                  <c:v>3703.9086440000001</c:v>
                </c:pt>
                <c:pt idx="587">
                  <c:v>3704.9086440000001</c:v>
                </c:pt>
                <c:pt idx="588">
                  <c:v>3728.508632</c:v>
                </c:pt>
                <c:pt idx="589">
                  <c:v>3729.5086310000002</c:v>
                </c:pt>
                <c:pt idx="590">
                  <c:v>3730.5086310000002</c:v>
                </c:pt>
                <c:pt idx="591">
                  <c:v>3754.1086190000001</c:v>
                </c:pt>
                <c:pt idx="592">
                  <c:v>3755.1086190000001</c:v>
                </c:pt>
                <c:pt idx="593">
                  <c:v>3756.1086180000002</c:v>
                </c:pt>
                <c:pt idx="594">
                  <c:v>3779.7086060000001</c:v>
                </c:pt>
                <c:pt idx="595">
                  <c:v>3780.7086060000001</c:v>
                </c:pt>
                <c:pt idx="596">
                  <c:v>3781.7086049999998</c:v>
                </c:pt>
                <c:pt idx="597">
                  <c:v>3785.5876469999998</c:v>
                </c:pt>
                <c:pt idx="598">
                  <c:v>3790.0876450000001</c:v>
                </c:pt>
                <c:pt idx="599">
                  <c:v>3794.5876429999998</c:v>
                </c:pt>
                <c:pt idx="600">
                  <c:v>3799.087642</c:v>
                </c:pt>
                <c:pt idx="601">
                  <c:v>3803.5876400000002</c:v>
                </c:pt>
                <c:pt idx="602">
                  <c:v>3807.4666830000001</c:v>
                </c:pt>
                <c:pt idx="603">
                  <c:v>3809.4666820000002</c:v>
                </c:pt>
                <c:pt idx="604">
                  <c:v>3813.3457250000001</c:v>
                </c:pt>
                <c:pt idx="605">
                  <c:v>3817.8457239999998</c:v>
                </c:pt>
                <c:pt idx="606">
                  <c:v>3822.3457229999999</c:v>
                </c:pt>
                <c:pt idx="607">
                  <c:v>3826.845722</c:v>
                </c:pt>
                <c:pt idx="608">
                  <c:v>3831.345722</c:v>
                </c:pt>
                <c:pt idx="609">
                  <c:v>3835.2247649999999</c:v>
                </c:pt>
                <c:pt idx="610">
                  <c:v>3837.2247649999999</c:v>
                </c:pt>
                <c:pt idx="611">
                  <c:v>3841.1038079999998</c:v>
                </c:pt>
                <c:pt idx="612">
                  <c:v>3845.6038079999998</c:v>
                </c:pt>
                <c:pt idx="613">
                  <c:v>3850.103807</c:v>
                </c:pt>
                <c:pt idx="614">
                  <c:v>3854.603807</c:v>
                </c:pt>
                <c:pt idx="615">
                  <c:v>3859.103807</c:v>
                </c:pt>
                <c:pt idx="616">
                  <c:v>3862.9828510000002</c:v>
                </c:pt>
                <c:pt idx="617">
                  <c:v>3864.9828510000002</c:v>
                </c:pt>
                <c:pt idx="618">
                  <c:v>3868.8618940000001</c:v>
                </c:pt>
                <c:pt idx="619">
                  <c:v>3873.3618940000001</c:v>
                </c:pt>
                <c:pt idx="620">
                  <c:v>3877.8618940000001</c:v>
                </c:pt>
                <c:pt idx="621">
                  <c:v>3882.3618940000001</c:v>
                </c:pt>
                <c:pt idx="622">
                  <c:v>3886.8618940000001</c:v>
                </c:pt>
                <c:pt idx="623">
                  <c:v>3890.7409379999999</c:v>
                </c:pt>
                <c:pt idx="624">
                  <c:v>3891.7409379999999</c:v>
                </c:pt>
              </c:numCache>
            </c:numRef>
          </c:xVal>
          <c:yVal>
            <c:numRef>
              <c:f>'V0.3+FFS-3mm'!$O$2:$O$908</c:f>
              <c:numCache>
                <c:formatCode>General</c:formatCode>
                <c:ptCount val="90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1.4100000000000001E-4</c:v>
                </c:pt>
                <c:pt idx="5">
                  <c:v>5.62E-4</c:v>
                </c:pt>
                <c:pt idx="6">
                  <c:v>1.266E-3</c:v>
                </c:pt>
                <c:pt idx="7">
                  <c:v>2.2499999999999998E-3</c:v>
                </c:pt>
                <c:pt idx="8">
                  <c:v>3.2200000000000002E-3</c:v>
                </c:pt>
                <c:pt idx="9">
                  <c:v>3.7200000000000002E-3</c:v>
                </c:pt>
                <c:pt idx="10">
                  <c:v>4.6899999999999997E-3</c:v>
                </c:pt>
                <c:pt idx="11">
                  <c:v>5.9550000000000002E-3</c:v>
                </c:pt>
                <c:pt idx="12">
                  <c:v>7.502E-3</c:v>
                </c:pt>
                <c:pt idx="13">
                  <c:v>9.3299999999999998E-3</c:v>
                </c:pt>
                <c:pt idx="14">
                  <c:v>1.1440000000000001E-2</c:v>
                </c:pt>
                <c:pt idx="15">
                  <c:v>1.3379E-2</c:v>
                </c:pt>
                <c:pt idx="16">
                  <c:v>1.4378999999999999E-2</c:v>
                </c:pt>
                <c:pt idx="17">
                  <c:v>1.6319E-2</c:v>
                </c:pt>
                <c:pt idx="18">
                  <c:v>1.8709E-2</c:v>
                </c:pt>
                <c:pt idx="19">
                  <c:v>2.1381000000000001E-2</c:v>
                </c:pt>
                <c:pt idx="20">
                  <c:v>2.4334000000000001E-2</c:v>
                </c:pt>
                <c:pt idx="21">
                  <c:v>2.7569E-2</c:v>
                </c:pt>
                <c:pt idx="22">
                  <c:v>3.0478000000000002E-2</c:v>
                </c:pt>
                <c:pt idx="23">
                  <c:v>3.1977999999999999E-2</c:v>
                </c:pt>
                <c:pt idx="24">
                  <c:v>3.4887000000000001E-2</c:v>
                </c:pt>
                <c:pt idx="25">
                  <c:v>3.8403E-2</c:v>
                </c:pt>
                <c:pt idx="26">
                  <c:v>4.2200000000000001E-2</c:v>
                </c:pt>
                <c:pt idx="27">
                  <c:v>4.6278E-2</c:v>
                </c:pt>
                <c:pt idx="28">
                  <c:v>5.0637000000000001E-2</c:v>
                </c:pt>
                <c:pt idx="29">
                  <c:v>5.4516000000000002E-2</c:v>
                </c:pt>
                <c:pt idx="30">
                  <c:v>5.5516000000000003E-2</c:v>
                </c:pt>
                <c:pt idx="31">
                  <c:v>5.6515999999999997E-2</c:v>
                </c:pt>
                <c:pt idx="32">
                  <c:v>8.0116000000000007E-2</c:v>
                </c:pt>
                <c:pt idx="33">
                  <c:v>8.1115999999999994E-2</c:v>
                </c:pt>
                <c:pt idx="34">
                  <c:v>8.2115999999999995E-2</c:v>
                </c:pt>
                <c:pt idx="35">
                  <c:v>0.105716</c:v>
                </c:pt>
                <c:pt idx="36">
                  <c:v>0.10671600000000001</c:v>
                </c:pt>
                <c:pt idx="37">
                  <c:v>0.10771600000000001</c:v>
                </c:pt>
                <c:pt idx="38">
                  <c:v>0.13131599999999999</c:v>
                </c:pt>
                <c:pt idx="39">
                  <c:v>0.13231599999999999</c:v>
                </c:pt>
                <c:pt idx="40">
                  <c:v>0.13331599999999999</c:v>
                </c:pt>
                <c:pt idx="41">
                  <c:v>0.156916</c:v>
                </c:pt>
                <c:pt idx="42">
                  <c:v>0.157916</c:v>
                </c:pt>
                <c:pt idx="43">
                  <c:v>0.158916</c:v>
                </c:pt>
                <c:pt idx="44">
                  <c:v>0.18251600000000001</c:v>
                </c:pt>
                <c:pt idx="45">
                  <c:v>0.18351600000000001</c:v>
                </c:pt>
                <c:pt idx="46">
                  <c:v>0.18451600000000001</c:v>
                </c:pt>
                <c:pt idx="47">
                  <c:v>0.208116</c:v>
                </c:pt>
                <c:pt idx="48">
                  <c:v>0.209116</c:v>
                </c:pt>
                <c:pt idx="49">
                  <c:v>0.210116</c:v>
                </c:pt>
                <c:pt idx="50">
                  <c:v>0.23371600000000001</c:v>
                </c:pt>
                <c:pt idx="51">
                  <c:v>0.23471600000000001</c:v>
                </c:pt>
                <c:pt idx="52">
                  <c:v>0.23571600000000001</c:v>
                </c:pt>
                <c:pt idx="53">
                  <c:v>0.25931599999999999</c:v>
                </c:pt>
                <c:pt idx="54">
                  <c:v>0.26031599999999999</c:v>
                </c:pt>
                <c:pt idx="55">
                  <c:v>0.26131599999999999</c:v>
                </c:pt>
                <c:pt idx="56">
                  <c:v>0.284916</c:v>
                </c:pt>
                <c:pt idx="57">
                  <c:v>0.285916</c:v>
                </c:pt>
                <c:pt idx="58">
                  <c:v>0.286916</c:v>
                </c:pt>
                <c:pt idx="59">
                  <c:v>0.31051600000000001</c:v>
                </c:pt>
                <c:pt idx="60">
                  <c:v>0.31151600000000002</c:v>
                </c:pt>
                <c:pt idx="61">
                  <c:v>0.31251600000000002</c:v>
                </c:pt>
                <c:pt idx="62">
                  <c:v>0.31451600000000002</c:v>
                </c:pt>
                <c:pt idx="63">
                  <c:v>0.35497099999999998</c:v>
                </c:pt>
                <c:pt idx="64">
                  <c:v>0.36122700000000002</c:v>
                </c:pt>
                <c:pt idx="65">
                  <c:v>0.36435499999999998</c:v>
                </c:pt>
                <c:pt idx="66">
                  <c:v>0.367483</c:v>
                </c:pt>
                <c:pt idx="67">
                  <c:v>0.37373899999999999</c:v>
                </c:pt>
                <c:pt idx="68">
                  <c:v>0.455903</c:v>
                </c:pt>
                <c:pt idx="69">
                  <c:v>0.46641500000000002</c:v>
                </c:pt>
                <c:pt idx="70">
                  <c:v>0.47167100000000001</c:v>
                </c:pt>
                <c:pt idx="71">
                  <c:v>0.47692699999999999</c:v>
                </c:pt>
                <c:pt idx="72">
                  <c:v>0.60096899999999998</c:v>
                </c:pt>
                <c:pt idx="73">
                  <c:v>0.60622600000000004</c:v>
                </c:pt>
                <c:pt idx="74">
                  <c:v>0.61148199999999997</c:v>
                </c:pt>
                <c:pt idx="75">
                  <c:v>0.73552399999999996</c:v>
                </c:pt>
                <c:pt idx="76">
                  <c:v>0.74077999999999999</c:v>
                </c:pt>
                <c:pt idx="77">
                  <c:v>0.74603600000000003</c:v>
                </c:pt>
                <c:pt idx="78">
                  <c:v>0.756548</c:v>
                </c:pt>
                <c:pt idx="79">
                  <c:v>0.88476699999999997</c:v>
                </c:pt>
                <c:pt idx="80">
                  <c:v>0.90042199999999994</c:v>
                </c:pt>
                <c:pt idx="81">
                  <c:v>0.90825</c:v>
                </c:pt>
                <c:pt idx="82">
                  <c:v>0.91607700000000003</c:v>
                </c:pt>
                <c:pt idx="83">
                  <c:v>0.931732</c:v>
                </c:pt>
                <c:pt idx="84">
                  <c:v>1.1103510000000001</c:v>
                </c:pt>
                <c:pt idx="85">
                  <c:v>1.131149</c:v>
                </c:pt>
                <c:pt idx="86">
                  <c:v>1.141548</c:v>
                </c:pt>
                <c:pt idx="87">
                  <c:v>1.1519470000000001</c:v>
                </c:pt>
                <c:pt idx="88">
                  <c:v>1.3973610000000001</c:v>
                </c:pt>
                <c:pt idx="89">
                  <c:v>1.4077599999999999</c:v>
                </c:pt>
                <c:pt idx="90">
                  <c:v>1.4181589999999999</c:v>
                </c:pt>
                <c:pt idx="91">
                  <c:v>1.6635740000000001</c:v>
                </c:pt>
                <c:pt idx="92">
                  <c:v>1.6739729999999999</c:v>
                </c:pt>
                <c:pt idx="93">
                  <c:v>1.684372</c:v>
                </c:pt>
                <c:pt idx="94">
                  <c:v>1.7051700000000001</c:v>
                </c:pt>
                <c:pt idx="95">
                  <c:v>1.9315310000000001</c:v>
                </c:pt>
                <c:pt idx="96">
                  <c:v>1.9569300000000001</c:v>
                </c:pt>
                <c:pt idx="97">
                  <c:v>1.9696290000000001</c:v>
                </c:pt>
                <c:pt idx="98">
                  <c:v>1.9823280000000001</c:v>
                </c:pt>
                <c:pt idx="99">
                  <c:v>2.007727</c:v>
                </c:pt>
                <c:pt idx="100">
                  <c:v>2.2791739999999998</c:v>
                </c:pt>
                <c:pt idx="101">
                  <c:v>2.3091719999999998</c:v>
                </c:pt>
                <c:pt idx="102">
                  <c:v>2.3241719999999999</c:v>
                </c:pt>
                <c:pt idx="103">
                  <c:v>2.3391709999999999</c:v>
                </c:pt>
                <c:pt idx="104">
                  <c:v>2.6931579999999999</c:v>
                </c:pt>
                <c:pt idx="105">
                  <c:v>2.7081580000000001</c:v>
                </c:pt>
                <c:pt idx="106">
                  <c:v>2.723157</c:v>
                </c:pt>
                <c:pt idx="107">
                  <c:v>3.0771440000000001</c:v>
                </c:pt>
                <c:pt idx="108">
                  <c:v>3.0921430000000001</c:v>
                </c:pt>
                <c:pt idx="109">
                  <c:v>3.1071430000000002</c:v>
                </c:pt>
                <c:pt idx="110">
                  <c:v>3.4611290000000001</c:v>
                </c:pt>
                <c:pt idx="111">
                  <c:v>3.4761289999999998</c:v>
                </c:pt>
                <c:pt idx="112">
                  <c:v>3.4911279999999998</c:v>
                </c:pt>
                <c:pt idx="113">
                  <c:v>3.8451149999999998</c:v>
                </c:pt>
                <c:pt idx="114">
                  <c:v>3.8601139999999998</c:v>
                </c:pt>
                <c:pt idx="115">
                  <c:v>3.8751139999999999</c:v>
                </c:pt>
                <c:pt idx="116">
                  <c:v>4.2290999999999999</c:v>
                </c:pt>
                <c:pt idx="117">
                  <c:v>4.2441000000000004</c:v>
                </c:pt>
                <c:pt idx="118">
                  <c:v>4.259099</c:v>
                </c:pt>
                <c:pt idx="119">
                  <c:v>4.613086</c:v>
                </c:pt>
                <c:pt idx="120">
                  <c:v>4.6280859999999997</c:v>
                </c:pt>
                <c:pt idx="121">
                  <c:v>4.6430850000000001</c:v>
                </c:pt>
                <c:pt idx="122">
                  <c:v>4.9970720000000002</c:v>
                </c:pt>
                <c:pt idx="123">
                  <c:v>5.0120709999999997</c:v>
                </c:pt>
                <c:pt idx="124">
                  <c:v>5.0270710000000003</c:v>
                </c:pt>
                <c:pt idx="125">
                  <c:v>5.3810570000000002</c:v>
                </c:pt>
                <c:pt idx="126">
                  <c:v>5.3960569999999999</c:v>
                </c:pt>
                <c:pt idx="127">
                  <c:v>5.4110560000000003</c:v>
                </c:pt>
                <c:pt idx="128">
                  <c:v>5.4410550000000004</c:v>
                </c:pt>
                <c:pt idx="129">
                  <c:v>5.7105459999999999</c:v>
                </c:pt>
                <c:pt idx="130">
                  <c:v>5.7355460000000003</c:v>
                </c:pt>
                <c:pt idx="131">
                  <c:v>5.7480450000000003</c:v>
                </c:pt>
                <c:pt idx="132">
                  <c:v>5.7605449999999996</c:v>
                </c:pt>
                <c:pt idx="133">
                  <c:v>5.7855449999999999</c:v>
                </c:pt>
                <c:pt idx="134">
                  <c:v>6.0060399999999996</c:v>
                </c:pt>
                <c:pt idx="135">
                  <c:v>6.0260389999999999</c:v>
                </c:pt>
                <c:pt idx="136">
                  <c:v>6.0360389999999997</c:v>
                </c:pt>
                <c:pt idx="137">
                  <c:v>6.0460390000000004</c:v>
                </c:pt>
                <c:pt idx="138">
                  <c:v>6.2820349999999996</c:v>
                </c:pt>
                <c:pt idx="139">
                  <c:v>6.2920350000000003</c:v>
                </c:pt>
                <c:pt idx="140">
                  <c:v>6.3020350000000001</c:v>
                </c:pt>
                <c:pt idx="141">
                  <c:v>6.5380310000000001</c:v>
                </c:pt>
                <c:pt idx="142">
                  <c:v>6.5480309999999999</c:v>
                </c:pt>
                <c:pt idx="143">
                  <c:v>6.5580309999999997</c:v>
                </c:pt>
                <c:pt idx="144">
                  <c:v>6.57803</c:v>
                </c:pt>
                <c:pt idx="145">
                  <c:v>6.7495279999999998</c:v>
                </c:pt>
                <c:pt idx="146">
                  <c:v>6.7645280000000003</c:v>
                </c:pt>
                <c:pt idx="147">
                  <c:v>6.7720279999999997</c:v>
                </c:pt>
                <c:pt idx="148">
                  <c:v>6.779528</c:v>
                </c:pt>
                <c:pt idx="149">
                  <c:v>6.7945279999999997</c:v>
                </c:pt>
                <c:pt idx="150">
                  <c:v>6.917027</c:v>
                </c:pt>
                <c:pt idx="151">
                  <c:v>6.9270269999999998</c:v>
                </c:pt>
                <c:pt idx="152">
                  <c:v>6.9320269999999997</c:v>
                </c:pt>
                <c:pt idx="153">
                  <c:v>6.9370269999999996</c:v>
                </c:pt>
                <c:pt idx="154">
                  <c:v>7.0550259999999998</c:v>
                </c:pt>
                <c:pt idx="155">
                  <c:v>7.0600259999999997</c:v>
                </c:pt>
                <c:pt idx="156">
                  <c:v>7.0650259999999996</c:v>
                </c:pt>
                <c:pt idx="157">
                  <c:v>7.1830259999999999</c:v>
                </c:pt>
                <c:pt idx="158">
                  <c:v>7.1880259999999998</c:v>
                </c:pt>
                <c:pt idx="159">
                  <c:v>7.1930259999999997</c:v>
                </c:pt>
                <c:pt idx="160">
                  <c:v>7.2030260000000004</c:v>
                </c:pt>
                <c:pt idx="161">
                  <c:v>7.2765250000000004</c:v>
                </c:pt>
                <c:pt idx="162">
                  <c:v>7.2815250000000002</c:v>
                </c:pt>
                <c:pt idx="163">
                  <c:v>7.2840249999999997</c:v>
                </c:pt>
                <c:pt idx="164">
                  <c:v>7.2865250000000001</c:v>
                </c:pt>
                <c:pt idx="165">
                  <c:v>7.291525</c:v>
                </c:pt>
                <c:pt idx="166">
                  <c:v>7.3160249999999998</c:v>
                </c:pt>
                <c:pt idx="167">
                  <c:v>7.3160249999999998</c:v>
                </c:pt>
                <c:pt idx="168">
                  <c:v>7.3160249999999998</c:v>
                </c:pt>
                <c:pt idx="169">
                  <c:v>7.3160249999999998</c:v>
                </c:pt>
                <c:pt idx="170">
                  <c:v>7.3160249999999998</c:v>
                </c:pt>
                <c:pt idx="171">
                  <c:v>7.3160249999999998</c:v>
                </c:pt>
                <c:pt idx="172">
                  <c:v>7.3160249999999998</c:v>
                </c:pt>
                <c:pt idx="173">
                  <c:v>7.3160249999999998</c:v>
                </c:pt>
                <c:pt idx="174">
                  <c:v>7.3160249999999998</c:v>
                </c:pt>
                <c:pt idx="175">
                  <c:v>7.3160249999999998</c:v>
                </c:pt>
                <c:pt idx="176">
                  <c:v>7.3160249999999998</c:v>
                </c:pt>
                <c:pt idx="177">
                  <c:v>7.3160249999999998</c:v>
                </c:pt>
                <c:pt idx="178">
                  <c:v>7.3160249999999998</c:v>
                </c:pt>
                <c:pt idx="179">
                  <c:v>7.3160249999999998</c:v>
                </c:pt>
                <c:pt idx="180">
                  <c:v>7.3160249999999998</c:v>
                </c:pt>
                <c:pt idx="181">
                  <c:v>7.3160249999999998</c:v>
                </c:pt>
                <c:pt idx="182">
                  <c:v>7.3160249999999998</c:v>
                </c:pt>
                <c:pt idx="183">
                  <c:v>7.291525</c:v>
                </c:pt>
                <c:pt idx="184">
                  <c:v>7.2865250000000001</c:v>
                </c:pt>
                <c:pt idx="185">
                  <c:v>7.2840249999999997</c:v>
                </c:pt>
                <c:pt idx="186">
                  <c:v>7.2815250000000002</c:v>
                </c:pt>
                <c:pt idx="187">
                  <c:v>7.2765250000000004</c:v>
                </c:pt>
                <c:pt idx="188">
                  <c:v>7.2030260000000004</c:v>
                </c:pt>
                <c:pt idx="189">
                  <c:v>7.1930259999999997</c:v>
                </c:pt>
                <c:pt idx="190">
                  <c:v>7.1880259999999998</c:v>
                </c:pt>
                <c:pt idx="191">
                  <c:v>7.1830259999999999</c:v>
                </c:pt>
                <c:pt idx="192">
                  <c:v>7.0650259999999996</c:v>
                </c:pt>
                <c:pt idx="193">
                  <c:v>7.0600259999999997</c:v>
                </c:pt>
                <c:pt idx="194">
                  <c:v>7.0550259999999998</c:v>
                </c:pt>
                <c:pt idx="195">
                  <c:v>6.9370269999999996</c:v>
                </c:pt>
                <c:pt idx="196">
                  <c:v>6.9320269999999997</c:v>
                </c:pt>
                <c:pt idx="197">
                  <c:v>6.9270269999999998</c:v>
                </c:pt>
                <c:pt idx="198">
                  <c:v>6.917027</c:v>
                </c:pt>
                <c:pt idx="199">
                  <c:v>6.7945279999999997</c:v>
                </c:pt>
                <c:pt idx="200">
                  <c:v>6.779528</c:v>
                </c:pt>
                <c:pt idx="201">
                  <c:v>6.7720279999999997</c:v>
                </c:pt>
                <c:pt idx="202">
                  <c:v>6.7645280000000003</c:v>
                </c:pt>
                <c:pt idx="203">
                  <c:v>6.7495279999999998</c:v>
                </c:pt>
                <c:pt idx="204">
                  <c:v>6.57803</c:v>
                </c:pt>
                <c:pt idx="205">
                  <c:v>6.5580309999999997</c:v>
                </c:pt>
                <c:pt idx="206">
                  <c:v>6.5480309999999999</c:v>
                </c:pt>
                <c:pt idx="207">
                  <c:v>6.5380310000000001</c:v>
                </c:pt>
                <c:pt idx="208">
                  <c:v>6.3020350000000001</c:v>
                </c:pt>
                <c:pt idx="209">
                  <c:v>6.2920350000000003</c:v>
                </c:pt>
                <c:pt idx="210">
                  <c:v>6.2820349999999996</c:v>
                </c:pt>
                <c:pt idx="211">
                  <c:v>6.0460390000000004</c:v>
                </c:pt>
                <c:pt idx="212">
                  <c:v>6.0360389999999997</c:v>
                </c:pt>
                <c:pt idx="213">
                  <c:v>6.0260389999999999</c:v>
                </c:pt>
                <c:pt idx="214">
                  <c:v>6.0060399999999996</c:v>
                </c:pt>
                <c:pt idx="215">
                  <c:v>5.7855449999999999</c:v>
                </c:pt>
                <c:pt idx="216">
                  <c:v>5.7605449999999996</c:v>
                </c:pt>
                <c:pt idx="217">
                  <c:v>5.7480450000000003</c:v>
                </c:pt>
                <c:pt idx="218">
                  <c:v>5.7355460000000003</c:v>
                </c:pt>
                <c:pt idx="219">
                  <c:v>5.7105459999999999</c:v>
                </c:pt>
                <c:pt idx="220">
                  <c:v>5.4410550000000004</c:v>
                </c:pt>
                <c:pt idx="221">
                  <c:v>5.4110560000000003</c:v>
                </c:pt>
                <c:pt idx="222">
                  <c:v>5.3960569999999999</c:v>
                </c:pt>
                <c:pt idx="223">
                  <c:v>5.3810570000000002</c:v>
                </c:pt>
                <c:pt idx="224">
                  <c:v>4.9423380000000003</c:v>
                </c:pt>
                <c:pt idx="225">
                  <c:v>4.9123390000000002</c:v>
                </c:pt>
                <c:pt idx="226">
                  <c:v>4.4736200000000004</c:v>
                </c:pt>
                <c:pt idx="227">
                  <c:v>4.4436210000000003</c:v>
                </c:pt>
                <c:pt idx="228">
                  <c:v>4.0049010000000003</c:v>
                </c:pt>
                <c:pt idx="229">
                  <c:v>3.9749020000000002</c:v>
                </c:pt>
                <c:pt idx="230">
                  <c:v>3.5361829999999999</c:v>
                </c:pt>
                <c:pt idx="231">
                  <c:v>3.5061840000000002</c:v>
                </c:pt>
                <c:pt idx="232">
                  <c:v>3.0674649999999999</c:v>
                </c:pt>
                <c:pt idx="233">
                  <c:v>3.0374660000000002</c:v>
                </c:pt>
                <c:pt idx="234">
                  <c:v>2.5987459999999998</c:v>
                </c:pt>
                <c:pt idx="235">
                  <c:v>2.5687479999999998</c:v>
                </c:pt>
                <c:pt idx="236">
                  <c:v>2.5687479999999998</c:v>
                </c:pt>
                <c:pt idx="237">
                  <c:v>2.5687479999999998</c:v>
                </c:pt>
                <c:pt idx="238">
                  <c:v>2.5687479999999998</c:v>
                </c:pt>
                <c:pt idx="239">
                  <c:v>2.5687479999999998</c:v>
                </c:pt>
                <c:pt idx="240">
                  <c:v>2.5687479999999998</c:v>
                </c:pt>
                <c:pt idx="241">
                  <c:v>2.5537480000000001</c:v>
                </c:pt>
                <c:pt idx="242">
                  <c:v>2.52651</c:v>
                </c:pt>
                <c:pt idx="243">
                  <c:v>2.511511</c:v>
                </c:pt>
                <c:pt idx="244">
                  <c:v>2.3485839999999998</c:v>
                </c:pt>
                <c:pt idx="245">
                  <c:v>2.3335840000000001</c:v>
                </c:pt>
                <c:pt idx="246">
                  <c:v>2.1330089999999999</c:v>
                </c:pt>
                <c:pt idx="247">
                  <c:v>2.1221269999999999</c:v>
                </c:pt>
                <c:pt idx="248">
                  <c:v>1.953468</c:v>
                </c:pt>
                <c:pt idx="249">
                  <c:v>1.9480280000000001</c:v>
                </c:pt>
                <c:pt idx="250">
                  <c:v>1.9480280000000001</c:v>
                </c:pt>
                <c:pt idx="251">
                  <c:v>1.9425870000000001</c:v>
                </c:pt>
                <c:pt idx="252">
                  <c:v>1.9393229999999999</c:v>
                </c:pt>
                <c:pt idx="253">
                  <c:v>1.9360580000000001</c:v>
                </c:pt>
                <c:pt idx="254">
                  <c:v>1.9327939999999999</c:v>
                </c:pt>
                <c:pt idx="255">
                  <c:v>1.7739279999999999</c:v>
                </c:pt>
                <c:pt idx="256">
                  <c:v>1.763047</c:v>
                </c:pt>
                <c:pt idx="257">
                  <c:v>1.6263049999999999</c:v>
                </c:pt>
                <c:pt idx="258">
                  <c:v>1.619542</c:v>
                </c:pt>
                <c:pt idx="259">
                  <c:v>1.5466359999999999</c:v>
                </c:pt>
                <c:pt idx="260">
                  <c:v>1.543992</c:v>
                </c:pt>
                <c:pt idx="261">
                  <c:v>1.5030049999999999</c:v>
                </c:pt>
                <c:pt idx="262">
                  <c:v>1.501682</c:v>
                </c:pt>
                <c:pt idx="263">
                  <c:v>1.501682</c:v>
                </c:pt>
                <c:pt idx="264">
                  <c:v>1.5003599999999999</c:v>
                </c:pt>
                <c:pt idx="265">
                  <c:v>1.4995670000000001</c:v>
                </c:pt>
                <c:pt idx="266">
                  <c:v>1.4987740000000001</c:v>
                </c:pt>
                <c:pt idx="267">
                  <c:v>1.4979800000000001</c:v>
                </c:pt>
                <c:pt idx="268">
                  <c:v>1.459373</c:v>
                </c:pt>
                <c:pt idx="269">
                  <c:v>1.4567289999999999</c:v>
                </c:pt>
                <c:pt idx="270">
                  <c:v>1.4476599999999999</c:v>
                </c:pt>
                <c:pt idx="271">
                  <c:v>1.4476599999999999</c:v>
                </c:pt>
                <c:pt idx="272">
                  <c:v>1.4477960000000001</c:v>
                </c:pt>
                <c:pt idx="273">
                  <c:v>1.438728</c:v>
                </c:pt>
                <c:pt idx="274">
                  <c:v>1.4360839999999999</c:v>
                </c:pt>
                <c:pt idx="275">
                  <c:v>1.3950959999999999</c:v>
                </c:pt>
                <c:pt idx="276">
                  <c:v>1.3937740000000001</c:v>
                </c:pt>
                <c:pt idx="277">
                  <c:v>1.3937740000000001</c:v>
                </c:pt>
                <c:pt idx="278">
                  <c:v>1.392452</c:v>
                </c:pt>
                <c:pt idx="279">
                  <c:v>1.391659</c:v>
                </c:pt>
                <c:pt idx="280">
                  <c:v>1.390865</c:v>
                </c:pt>
                <c:pt idx="281">
                  <c:v>1.390072</c:v>
                </c:pt>
                <c:pt idx="282">
                  <c:v>1.3514649999999999</c:v>
                </c:pt>
                <c:pt idx="283">
                  <c:v>1.3488199999999999</c:v>
                </c:pt>
                <c:pt idx="284">
                  <c:v>1.2759149999999999</c:v>
                </c:pt>
                <c:pt idx="285">
                  <c:v>1.2691520000000001</c:v>
                </c:pt>
                <c:pt idx="286">
                  <c:v>1.1324099999999999</c:v>
                </c:pt>
                <c:pt idx="287">
                  <c:v>1.121529</c:v>
                </c:pt>
                <c:pt idx="288">
                  <c:v>0.95286999999999999</c:v>
                </c:pt>
                <c:pt idx="289">
                  <c:v>0.94742899999999997</c:v>
                </c:pt>
                <c:pt idx="290">
                  <c:v>0.94742899999999997</c:v>
                </c:pt>
                <c:pt idx="291">
                  <c:v>0.94198800000000005</c:v>
                </c:pt>
                <c:pt idx="292">
                  <c:v>0.938724</c:v>
                </c:pt>
                <c:pt idx="293">
                  <c:v>0.93545999999999996</c:v>
                </c:pt>
                <c:pt idx="294">
                  <c:v>0.932195</c:v>
                </c:pt>
                <c:pt idx="295">
                  <c:v>0.77332900000000004</c:v>
                </c:pt>
                <c:pt idx="296">
                  <c:v>0.76244800000000001</c:v>
                </c:pt>
                <c:pt idx="297">
                  <c:v>0.56187299999999996</c:v>
                </c:pt>
                <c:pt idx="298">
                  <c:v>0.548261</c:v>
                </c:pt>
                <c:pt idx="299">
                  <c:v>0.548261</c:v>
                </c:pt>
                <c:pt idx="300">
                  <c:v>0.548261</c:v>
                </c:pt>
                <c:pt idx="301">
                  <c:v>0.548261</c:v>
                </c:pt>
                <c:pt idx="302">
                  <c:v>0.548261</c:v>
                </c:pt>
                <c:pt idx="303">
                  <c:v>0.548261</c:v>
                </c:pt>
                <c:pt idx="304">
                  <c:v>0.548261</c:v>
                </c:pt>
                <c:pt idx="305">
                  <c:v>5.9591999999999999E-2</c:v>
                </c:pt>
                <c:pt idx="306">
                  <c:v>5.4189000000000001E-2</c:v>
                </c:pt>
                <c:pt idx="307">
                  <c:v>4.8786000000000003E-2</c:v>
                </c:pt>
                <c:pt idx="308">
                  <c:v>4.1286000000000003E-2</c:v>
                </c:pt>
                <c:pt idx="309">
                  <c:v>3.1892999999999998E-2</c:v>
                </c:pt>
                <c:pt idx="310">
                  <c:v>2.2499000000000002E-2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-2.2499000000000002E-2</c:v>
                </c:pt>
                <c:pt idx="316">
                  <c:v>-3.1892999999999998E-2</c:v>
                </c:pt>
                <c:pt idx="317">
                  <c:v>-4.1286000000000003E-2</c:v>
                </c:pt>
                <c:pt idx="318">
                  <c:v>-4.8786000000000003E-2</c:v>
                </c:pt>
                <c:pt idx="319">
                  <c:v>-5.4189000000000001E-2</c:v>
                </c:pt>
                <c:pt idx="320">
                  <c:v>-5.9591999999999999E-2</c:v>
                </c:pt>
                <c:pt idx="321">
                  <c:v>-0.548261</c:v>
                </c:pt>
                <c:pt idx="322">
                  <c:v>-0.548261</c:v>
                </c:pt>
                <c:pt idx="323">
                  <c:v>-0.548261</c:v>
                </c:pt>
                <c:pt idx="324">
                  <c:v>-0.548261</c:v>
                </c:pt>
                <c:pt idx="325">
                  <c:v>-0.548261</c:v>
                </c:pt>
                <c:pt idx="326">
                  <c:v>-0.548261</c:v>
                </c:pt>
                <c:pt idx="327">
                  <c:v>-0.548261</c:v>
                </c:pt>
                <c:pt idx="328">
                  <c:v>-0.56187299999999996</c:v>
                </c:pt>
                <c:pt idx="329">
                  <c:v>-0.76244800000000001</c:v>
                </c:pt>
                <c:pt idx="330">
                  <c:v>-0.77332900000000004</c:v>
                </c:pt>
                <c:pt idx="331">
                  <c:v>-0.932195</c:v>
                </c:pt>
                <c:pt idx="332">
                  <c:v>-0.93545999999999996</c:v>
                </c:pt>
                <c:pt idx="333">
                  <c:v>-0.938724</c:v>
                </c:pt>
                <c:pt idx="334">
                  <c:v>-0.94198800000000005</c:v>
                </c:pt>
                <c:pt idx="335">
                  <c:v>-0.94742899999999997</c:v>
                </c:pt>
                <c:pt idx="336">
                  <c:v>-0.94742899999999997</c:v>
                </c:pt>
                <c:pt idx="337">
                  <c:v>-0.95286999999999999</c:v>
                </c:pt>
                <c:pt idx="338">
                  <c:v>-1.121529</c:v>
                </c:pt>
                <c:pt idx="339">
                  <c:v>-1.1324099999999999</c:v>
                </c:pt>
                <c:pt idx="340">
                  <c:v>-1.2691520000000001</c:v>
                </c:pt>
                <c:pt idx="341">
                  <c:v>-1.2759149999999999</c:v>
                </c:pt>
                <c:pt idx="342">
                  <c:v>-1.3488199999999999</c:v>
                </c:pt>
                <c:pt idx="343">
                  <c:v>-1.3514649999999999</c:v>
                </c:pt>
                <c:pt idx="344">
                  <c:v>-1.390072</c:v>
                </c:pt>
                <c:pt idx="345">
                  <c:v>-1.390865</c:v>
                </c:pt>
                <c:pt idx="346">
                  <c:v>-1.391659</c:v>
                </c:pt>
                <c:pt idx="347">
                  <c:v>-1.392452</c:v>
                </c:pt>
                <c:pt idx="348">
                  <c:v>-1.3937740000000001</c:v>
                </c:pt>
                <c:pt idx="349">
                  <c:v>-1.3937740000000001</c:v>
                </c:pt>
                <c:pt idx="350">
                  <c:v>-1.3950959999999999</c:v>
                </c:pt>
                <c:pt idx="351">
                  <c:v>-1.4360839999999999</c:v>
                </c:pt>
                <c:pt idx="352">
                  <c:v>-1.438728</c:v>
                </c:pt>
                <c:pt idx="353">
                  <c:v>-1.4477960000000001</c:v>
                </c:pt>
                <c:pt idx="354">
                  <c:v>-1.4476599999999999</c:v>
                </c:pt>
                <c:pt idx="355">
                  <c:v>-1.4476599999999999</c:v>
                </c:pt>
                <c:pt idx="356">
                  <c:v>-1.4567289999999999</c:v>
                </c:pt>
                <c:pt idx="357">
                  <c:v>-1.459373</c:v>
                </c:pt>
                <c:pt idx="358">
                  <c:v>-1.4979800000000001</c:v>
                </c:pt>
                <c:pt idx="359">
                  <c:v>-1.4987740000000001</c:v>
                </c:pt>
                <c:pt idx="360">
                  <c:v>-1.4995670000000001</c:v>
                </c:pt>
                <c:pt idx="361">
                  <c:v>-1.5003599999999999</c:v>
                </c:pt>
                <c:pt idx="362">
                  <c:v>-1.501682</c:v>
                </c:pt>
                <c:pt idx="363">
                  <c:v>-1.501682</c:v>
                </c:pt>
                <c:pt idx="364">
                  <c:v>-1.5030049999999999</c:v>
                </c:pt>
                <c:pt idx="365">
                  <c:v>-1.543992</c:v>
                </c:pt>
                <c:pt idx="366">
                  <c:v>-1.5466359999999999</c:v>
                </c:pt>
                <c:pt idx="367">
                  <c:v>-1.619542</c:v>
                </c:pt>
                <c:pt idx="368">
                  <c:v>-1.6263049999999999</c:v>
                </c:pt>
                <c:pt idx="369">
                  <c:v>-1.763047</c:v>
                </c:pt>
                <c:pt idx="370">
                  <c:v>-1.7739279999999999</c:v>
                </c:pt>
                <c:pt idx="371">
                  <c:v>-1.9327939999999999</c:v>
                </c:pt>
                <c:pt idx="372">
                  <c:v>-1.9360580000000001</c:v>
                </c:pt>
                <c:pt idx="373">
                  <c:v>-1.9393229999999999</c:v>
                </c:pt>
                <c:pt idx="374">
                  <c:v>-1.9425870000000001</c:v>
                </c:pt>
                <c:pt idx="375">
                  <c:v>-1.9480280000000001</c:v>
                </c:pt>
                <c:pt idx="376">
                  <c:v>-1.9480280000000001</c:v>
                </c:pt>
                <c:pt idx="377">
                  <c:v>-1.953468</c:v>
                </c:pt>
                <c:pt idx="378">
                  <c:v>-2.1221269999999999</c:v>
                </c:pt>
                <c:pt idx="379">
                  <c:v>-2.1330089999999999</c:v>
                </c:pt>
                <c:pt idx="380">
                  <c:v>-2.3335840000000001</c:v>
                </c:pt>
                <c:pt idx="381">
                  <c:v>-2.3485839999999998</c:v>
                </c:pt>
                <c:pt idx="382">
                  <c:v>-2.511511</c:v>
                </c:pt>
                <c:pt idx="383">
                  <c:v>-2.52651</c:v>
                </c:pt>
                <c:pt idx="384">
                  <c:v>-2.5537480000000001</c:v>
                </c:pt>
                <c:pt idx="385">
                  <c:v>-2.5687479999999998</c:v>
                </c:pt>
                <c:pt idx="386">
                  <c:v>-2.5687479999999998</c:v>
                </c:pt>
                <c:pt idx="387">
                  <c:v>-2.5687479999999998</c:v>
                </c:pt>
                <c:pt idx="388">
                  <c:v>-2.5687479999999998</c:v>
                </c:pt>
                <c:pt idx="389">
                  <c:v>-2.5687479999999998</c:v>
                </c:pt>
                <c:pt idx="390">
                  <c:v>-2.5687479999999998</c:v>
                </c:pt>
                <c:pt idx="391">
                  <c:v>-2.5987459999999998</c:v>
                </c:pt>
                <c:pt idx="392">
                  <c:v>-3.0374660000000002</c:v>
                </c:pt>
                <c:pt idx="393">
                  <c:v>-3.0674649999999999</c:v>
                </c:pt>
                <c:pt idx="394">
                  <c:v>-3.5061840000000002</c:v>
                </c:pt>
                <c:pt idx="395">
                  <c:v>-3.5361829999999999</c:v>
                </c:pt>
                <c:pt idx="396">
                  <c:v>-3.9749020000000002</c:v>
                </c:pt>
                <c:pt idx="397">
                  <c:v>-4.0049010000000003</c:v>
                </c:pt>
                <c:pt idx="398">
                  <c:v>-4.4436210000000003</c:v>
                </c:pt>
                <c:pt idx="399">
                  <c:v>-4.4736200000000004</c:v>
                </c:pt>
                <c:pt idx="400">
                  <c:v>-4.9123390000000002</c:v>
                </c:pt>
                <c:pt idx="401">
                  <c:v>-4.9423380000000003</c:v>
                </c:pt>
                <c:pt idx="402">
                  <c:v>-5.3810570000000002</c:v>
                </c:pt>
                <c:pt idx="403">
                  <c:v>-5.3960569999999999</c:v>
                </c:pt>
                <c:pt idx="404">
                  <c:v>-5.4110560000000003</c:v>
                </c:pt>
                <c:pt idx="405">
                  <c:v>-5.4410550000000004</c:v>
                </c:pt>
                <c:pt idx="406">
                  <c:v>-5.7105459999999999</c:v>
                </c:pt>
                <c:pt idx="407">
                  <c:v>-5.7355460000000003</c:v>
                </c:pt>
                <c:pt idx="408">
                  <c:v>-5.7480450000000003</c:v>
                </c:pt>
                <c:pt idx="409">
                  <c:v>-5.7605449999999996</c:v>
                </c:pt>
                <c:pt idx="410">
                  <c:v>-5.7855449999999999</c:v>
                </c:pt>
                <c:pt idx="411">
                  <c:v>-6.0060399999999996</c:v>
                </c:pt>
                <c:pt idx="412">
                  <c:v>-6.0260389999999999</c:v>
                </c:pt>
                <c:pt idx="413">
                  <c:v>-6.0360389999999997</c:v>
                </c:pt>
                <c:pt idx="414">
                  <c:v>-6.0460390000000004</c:v>
                </c:pt>
                <c:pt idx="415">
                  <c:v>-6.2820349999999996</c:v>
                </c:pt>
                <c:pt idx="416">
                  <c:v>-6.2920350000000003</c:v>
                </c:pt>
                <c:pt idx="417">
                  <c:v>-6.3020350000000001</c:v>
                </c:pt>
                <c:pt idx="418">
                  <c:v>-6.5380310000000001</c:v>
                </c:pt>
                <c:pt idx="419">
                  <c:v>-6.5480309999999999</c:v>
                </c:pt>
                <c:pt idx="420">
                  <c:v>-6.5580309999999997</c:v>
                </c:pt>
                <c:pt idx="421">
                  <c:v>-6.57803</c:v>
                </c:pt>
                <c:pt idx="422">
                  <c:v>-6.7495279999999998</c:v>
                </c:pt>
                <c:pt idx="423">
                  <c:v>-6.7645280000000003</c:v>
                </c:pt>
                <c:pt idx="424">
                  <c:v>-6.7720279999999997</c:v>
                </c:pt>
                <c:pt idx="425">
                  <c:v>-6.779528</c:v>
                </c:pt>
                <c:pt idx="426">
                  <c:v>-6.7945279999999997</c:v>
                </c:pt>
                <c:pt idx="427">
                  <c:v>-6.917027</c:v>
                </c:pt>
                <c:pt idx="428">
                  <c:v>-6.9270269999999998</c:v>
                </c:pt>
                <c:pt idx="429">
                  <c:v>-6.9320269999999997</c:v>
                </c:pt>
                <c:pt idx="430">
                  <c:v>-6.9370269999999996</c:v>
                </c:pt>
                <c:pt idx="431">
                  <c:v>-7.0550259999999998</c:v>
                </c:pt>
                <c:pt idx="432">
                  <c:v>-7.0600259999999997</c:v>
                </c:pt>
                <c:pt idx="433">
                  <c:v>-7.0650259999999996</c:v>
                </c:pt>
                <c:pt idx="434">
                  <c:v>-7.1830259999999999</c:v>
                </c:pt>
                <c:pt idx="435">
                  <c:v>-7.1880259999999998</c:v>
                </c:pt>
                <c:pt idx="436">
                  <c:v>-7.1930259999999997</c:v>
                </c:pt>
                <c:pt idx="437">
                  <c:v>-7.2030260000000004</c:v>
                </c:pt>
                <c:pt idx="438">
                  <c:v>-7.2765250000000004</c:v>
                </c:pt>
                <c:pt idx="439">
                  <c:v>-7.2815250000000002</c:v>
                </c:pt>
                <c:pt idx="440">
                  <c:v>-7.2840249999999997</c:v>
                </c:pt>
                <c:pt idx="441">
                  <c:v>-7.2865250000000001</c:v>
                </c:pt>
                <c:pt idx="442">
                  <c:v>-7.291525</c:v>
                </c:pt>
                <c:pt idx="443">
                  <c:v>-7.3160249999999998</c:v>
                </c:pt>
                <c:pt idx="444">
                  <c:v>-7.3160249999999998</c:v>
                </c:pt>
                <c:pt idx="445">
                  <c:v>-7.3160249999999998</c:v>
                </c:pt>
                <c:pt idx="446">
                  <c:v>-7.3160249999999998</c:v>
                </c:pt>
                <c:pt idx="447">
                  <c:v>-7.3160249999999998</c:v>
                </c:pt>
                <c:pt idx="448">
                  <c:v>-7.3160249999999998</c:v>
                </c:pt>
                <c:pt idx="449">
                  <c:v>-7.3160249999999998</c:v>
                </c:pt>
                <c:pt idx="450">
                  <c:v>-7.3160249999999998</c:v>
                </c:pt>
                <c:pt idx="451">
                  <c:v>-7.3160249999999998</c:v>
                </c:pt>
                <c:pt idx="452">
                  <c:v>-7.3160249999999998</c:v>
                </c:pt>
                <c:pt idx="453">
                  <c:v>-7.3160249999999998</c:v>
                </c:pt>
                <c:pt idx="454">
                  <c:v>-7.3160249999999998</c:v>
                </c:pt>
                <c:pt idx="455">
                  <c:v>-7.3160249999999998</c:v>
                </c:pt>
                <c:pt idx="456">
                  <c:v>-7.3160249999999998</c:v>
                </c:pt>
                <c:pt idx="457">
                  <c:v>-7.3160249999999998</c:v>
                </c:pt>
                <c:pt idx="458">
                  <c:v>-7.3160249999999998</c:v>
                </c:pt>
                <c:pt idx="459">
                  <c:v>-7.3160249999999998</c:v>
                </c:pt>
                <c:pt idx="460">
                  <c:v>-7.291525</c:v>
                </c:pt>
                <c:pt idx="461">
                  <c:v>-7.2865250000000001</c:v>
                </c:pt>
                <c:pt idx="462">
                  <c:v>-7.2840249999999997</c:v>
                </c:pt>
                <c:pt idx="463">
                  <c:v>-7.2815250000000002</c:v>
                </c:pt>
                <c:pt idx="464">
                  <c:v>-7.2765250000000004</c:v>
                </c:pt>
                <c:pt idx="465">
                  <c:v>-7.2030260000000004</c:v>
                </c:pt>
                <c:pt idx="466">
                  <c:v>-7.1930259999999997</c:v>
                </c:pt>
                <c:pt idx="467">
                  <c:v>-7.1880259999999998</c:v>
                </c:pt>
                <c:pt idx="468">
                  <c:v>-7.1830259999999999</c:v>
                </c:pt>
                <c:pt idx="469">
                  <c:v>-7.0650259999999996</c:v>
                </c:pt>
                <c:pt idx="470">
                  <c:v>-7.0600259999999997</c:v>
                </c:pt>
                <c:pt idx="471">
                  <c:v>-7.0550259999999998</c:v>
                </c:pt>
                <c:pt idx="472">
                  <c:v>-6.9370269999999996</c:v>
                </c:pt>
                <c:pt idx="473">
                  <c:v>-6.9320269999999997</c:v>
                </c:pt>
                <c:pt idx="474">
                  <c:v>-6.9270269999999998</c:v>
                </c:pt>
                <c:pt idx="475">
                  <c:v>-6.917027</c:v>
                </c:pt>
                <c:pt idx="476">
                  <c:v>-6.7945279999999997</c:v>
                </c:pt>
                <c:pt idx="477">
                  <c:v>-6.779528</c:v>
                </c:pt>
                <c:pt idx="478">
                  <c:v>-6.7720279999999997</c:v>
                </c:pt>
                <c:pt idx="479">
                  <c:v>-6.7645280000000003</c:v>
                </c:pt>
                <c:pt idx="480">
                  <c:v>-6.7495279999999998</c:v>
                </c:pt>
                <c:pt idx="481">
                  <c:v>-6.57803</c:v>
                </c:pt>
                <c:pt idx="482">
                  <c:v>-6.5580309999999997</c:v>
                </c:pt>
                <c:pt idx="483">
                  <c:v>-6.5480309999999999</c:v>
                </c:pt>
                <c:pt idx="484">
                  <c:v>-6.5380310000000001</c:v>
                </c:pt>
                <c:pt idx="485">
                  <c:v>-6.3020350000000001</c:v>
                </c:pt>
                <c:pt idx="486">
                  <c:v>-6.2920350000000003</c:v>
                </c:pt>
                <c:pt idx="487">
                  <c:v>-6.2820349999999996</c:v>
                </c:pt>
                <c:pt idx="488">
                  <c:v>-6.0460390000000004</c:v>
                </c:pt>
                <c:pt idx="489">
                  <c:v>-6.0360389999999997</c:v>
                </c:pt>
                <c:pt idx="490">
                  <c:v>-6.0260389999999999</c:v>
                </c:pt>
                <c:pt idx="491">
                  <c:v>-6.0060399999999996</c:v>
                </c:pt>
                <c:pt idx="492">
                  <c:v>-5.7855449999999999</c:v>
                </c:pt>
                <c:pt idx="493">
                  <c:v>-5.7605449999999996</c:v>
                </c:pt>
                <c:pt idx="494">
                  <c:v>-5.7480450000000003</c:v>
                </c:pt>
                <c:pt idx="495">
                  <c:v>-5.7355460000000003</c:v>
                </c:pt>
                <c:pt idx="496">
                  <c:v>-5.7105459999999999</c:v>
                </c:pt>
                <c:pt idx="497">
                  <c:v>-5.4410550000000004</c:v>
                </c:pt>
                <c:pt idx="498">
                  <c:v>-5.4110560000000003</c:v>
                </c:pt>
                <c:pt idx="499">
                  <c:v>-5.3960569999999999</c:v>
                </c:pt>
                <c:pt idx="500">
                  <c:v>-5.3810570000000002</c:v>
                </c:pt>
                <c:pt idx="501">
                  <c:v>-5.0270710000000003</c:v>
                </c:pt>
                <c:pt idx="502">
                  <c:v>-5.0120709999999997</c:v>
                </c:pt>
                <c:pt idx="503">
                  <c:v>-4.9970720000000002</c:v>
                </c:pt>
                <c:pt idx="504">
                  <c:v>-4.6430850000000001</c:v>
                </c:pt>
                <c:pt idx="505">
                  <c:v>-4.6280859999999997</c:v>
                </c:pt>
                <c:pt idx="506">
                  <c:v>-4.613086</c:v>
                </c:pt>
                <c:pt idx="507">
                  <c:v>-4.259099</c:v>
                </c:pt>
                <c:pt idx="508">
                  <c:v>-4.2441000000000004</c:v>
                </c:pt>
                <c:pt idx="509">
                  <c:v>-4.2290999999999999</c:v>
                </c:pt>
                <c:pt idx="510">
                  <c:v>-3.8751139999999999</c:v>
                </c:pt>
                <c:pt idx="511">
                  <c:v>-3.8601139999999998</c:v>
                </c:pt>
                <c:pt idx="512">
                  <c:v>-3.8451149999999998</c:v>
                </c:pt>
                <c:pt idx="513">
                  <c:v>-3.4911279999999998</c:v>
                </c:pt>
                <c:pt idx="514">
                  <c:v>-3.4761289999999998</c:v>
                </c:pt>
                <c:pt idx="515">
                  <c:v>-3.4611290000000001</c:v>
                </c:pt>
                <c:pt idx="516">
                  <c:v>-3.1071430000000002</c:v>
                </c:pt>
                <c:pt idx="517">
                  <c:v>-3.0921430000000001</c:v>
                </c:pt>
                <c:pt idx="518">
                  <c:v>-3.0771440000000001</c:v>
                </c:pt>
                <c:pt idx="519">
                  <c:v>-2.723157</c:v>
                </c:pt>
                <c:pt idx="520">
                  <c:v>-2.7081580000000001</c:v>
                </c:pt>
                <c:pt idx="521">
                  <c:v>-2.6931579999999999</c:v>
                </c:pt>
                <c:pt idx="522">
                  <c:v>-2.3391709999999999</c:v>
                </c:pt>
                <c:pt idx="523">
                  <c:v>-2.3241719999999999</c:v>
                </c:pt>
                <c:pt idx="524">
                  <c:v>-2.3091719999999998</c:v>
                </c:pt>
                <c:pt idx="525">
                  <c:v>-2.2791739999999998</c:v>
                </c:pt>
                <c:pt idx="526">
                  <c:v>-2.007727</c:v>
                </c:pt>
                <c:pt idx="527">
                  <c:v>-1.9823280000000001</c:v>
                </c:pt>
                <c:pt idx="528">
                  <c:v>-1.9696290000000001</c:v>
                </c:pt>
                <c:pt idx="529">
                  <c:v>-1.9569300000000001</c:v>
                </c:pt>
                <c:pt idx="530">
                  <c:v>-1.9315310000000001</c:v>
                </c:pt>
                <c:pt idx="531">
                  <c:v>-1.7051700000000001</c:v>
                </c:pt>
                <c:pt idx="532">
                  <c:v>-1.684372</c:v>
                </c:pt>
                <c:pt idx="533">
                  <c:v>-1.6739729999999999</c:v>
                </c:pt>
                <c:pt idx="534">
                  <c:v>-1.6635740000000001</c:v>
                </c:pt>
                <c:pt idx="535">
                  <c:v>-1.4181589999999999</c:v>
                </c:pt>
                <c:pt idx="536">
                  <c:v>-1.4077599999999999</c:v>
                </c:pt>
                <c:pt idx="537">
                  <c:v>-1.3973610000000001</c:v>
                </c:pt>
                <c:pt idx="538">
                  <c:v>-1.1519470000000001</c:v>
                </c:pt>
                <c:pt idx="539">
                  <c:v>-1.141548</c:v>
                </c:pt>
                <c:pt idx="540">
                  <c:v>-1.131149</c:v>
                </c:pt>
                <c:pt idx="541">
                  <c:v>-1.1103510000000001</c:v>
                </c:pt>
                <c:pt idx="542">
                  <c:v>-0.931732</c:v>
                </c:pt>
                <c:pt idx="543">
                  <c:v>-0.91607700000000003</c:v>
                </c:pt>
                <c:pt idx="544">
                  <c:v>-0.90825</c:v>
                </c:pt>
                <c:pt idx="545">
                  <c:v>-0.90042199999999994</c:v>
                </c:pt>
                <c:pt idx="546">
                  <c:v>-0.88476699999999997</c:v>
                </c:pt>
                <c:pt idx="547">
                  <c:v>-0.756548</c:v>
                </c:pt>
                <c:pt idx="548">
                  <c:v>-0.74603600000000003</c:v>
                </c:pt>
                <c:pt idx="549">
                  <c:v>-0.74077999999999999</c:v>
                </c:pt>
                <c:pt idx="550">
                  <c:v>-0.73552399999999996</c:v>
                </c:pt>
                <c:pt idx="551">
                  <c:v>-0.61148199999999997</c:v>
                </c:pt>
                <c:pt idx="552">
                  <c:v>-0.60622600000000004</c:v>
                </c:pt>
                <c:pt idx="553">
                  <c:v>-0.60096899999999998</c:v>
                </c:pt>
                <c:pt idx="554">
                  <c:v>-0.47692699999999999</c:v>
                </c:pt>
                <c:pt idx="555">
                  <c:v>-0.47167100000000001</c:v>
                </c:pt>
                <c:pt idx="556">
                  <c:v>-0.46641500000000002</c:v>
                </c:pt>
                <c:pt idx="557">
                  <c:v>-0.455903</c:v>
                </c:pt>
                <c:pt idx="558">
                  <c:v>-0.37373899999999999</c:v>
                </c:pt>
                <c:pt idx="559">
                  <c:v>-0.367483</c:v>
                </c:pt>
                <c:pt idx="560">
                  <c:v>-0.36435499999999998</c:v>
                </c:pt>
                <c:pt idx="561">
                  <c:v>-0.36122700000000002</c:v>
                </c:pt>
                <c:pt idx="562">
                  <c:v>-0.35497099999999998</c:v>
                </c:pt>
                <c:pt idx="563">
                  <c:v>-0.31451600000000002</c:v>
                </c:pt>
                <c:pt idx="564">
                  <c:v>-0.31251600000000002</c:v>
                </c:pt>
                <c:pt idx="565">
                  <c:v>-0.31151600000000002</c:v>
                </c:pt>
                <c:pt idx="566">
                  <c:v>-0.31051600000000001</c:v>
                </c:pt>
                <c:pt idx="567">
                  <c:v>-0.286916</c:v>
                </c:pt>
                <c:pt idx="568">
                  <c:v>-0.285916</c:v>
                </c:pt>
                <c:pt idx="569">
                  <c:v>-0.284916</c:v>
                </c:pt>
                <c:pt idx="570">
                  <c:v>-0.26131599999999999</c:v>
                </c:pt>
                <c:pt idx="571">
                  <c:v>-0.26031599999999999</c:v>
                </c:pt>
                <c:pt idx="572">
                  <c:v>-0.25931599999999999</c:v>
                </c:pt>
                <c:pt idx="573">
                  <c:v>-0.23571600000000001</c:v>
                </c:pt>
                <c:pt idx="574">
                  <c:v>-0.23471600000000001</c:v>
                </c:pt>
                <c:pt idx="575">
                  <c:v>-0.23371600000000001</c:v>
                </c:pt>
                <c:pt idx="576">
                  <c:v>-0.210116</c:v>
                </c:pt>
                <c:pt idx="577">
                  <c:v>-0.209116</c:v>
                </c:pt>
                <c:pt idx="578">
                  <c:v>-0.208116</c:v>
                </c:pt>
                <c:pt idx="579">
                  <c:v>-0.18451600000000001</c:v>
                </c:pt>
                <c:pt idx="580">
                  <c:v>-0.18351600000000001</c:v>
                </c:pt>
                <c:pt idx="581">
                  <c:v>-0.18251600000000001</c:v>
                </c:pt>
                <c:pt idx="582">
                  <c:v>-0.158916</c:v>
                </c:pt>
                <c:pt idx="583">
                  <c:v>-0.157916</c:v>
                </c:pt>
                <c:pt idx="584">
                  <c:v>-0.156916</c:v>
                </c:pt>
                <c:pt idx="585">
                  <c:v>-0.13331599999999999</c:v>
                </c:pt>
                <c:pt idx="586">
                  <c:v>-0.13231599999999999</c:v>
                </c:pt>
                <c:pt idx="587">
                  <c:v>-0.13131599999999999</c:v>
                </c:pt>
                <c:pt idx="588">
                  <c:v>-0.10771600000000001</c:v>
                </c:pt>
                <c:pt idx="589">
                  <c:v>-0.10671600000000001</c:v>
                </c:pt>
                <c:pt idx="590">
                  <c:v>-0.105716</c:v>
                </c:pt>
                <c:pt idx="591">
                  <c:v>-8.2115999999999995E-2</c:v>
                </c:pt>
                <c:pt idx="592">
                  <c:v>-8.1115999999999994E-2</c:v>
                </c:pt>
                <c:pt idx="593">
                  <c:v>-8.0116000000000007E-2</c:v>
                </c:pt>
                <c:pt idx="594">
                  <c:v>-5.6515999999999997E-2</c:v>
                </c:pt>
                <c:pt idx="595">
                  <c:v>-5.5516000000000003E-2</c:v>
                </c:pt>
                <c:pt idx="596">
                  <c:v>-5.4516000000000002E-2</c:v>
                </c:pt>
                <c:pt idx="597">
                  <c:v>-5.0637000000000001E-2</c:v>
                </c:pt>
                <c:pt idx="598">
                  <c:v>-4.6278E-2</c:v>
                </c:pt>
                <c:pt idx="599">
                  <c:v>-4.2200000000000001E-2</c:v>
                </c:pt>
                <c:pt idx="600">
                  <c:v>-3.8403E-2</c:v>
                </c:pt>
                <c:pt idx="601">
                  <c:v>-3.4887000000000001E-2</c:v>
                </c:pt>
                <c:pt idx="602">
                  <c:v>-3.1977999999999999E-2</c:v>
                </c:pt>
                <c:pt idx="603">
                  <c:v>-3.0478000000000002E-2</c:v>
                </c:pt>
                <c:pt idx="604">
                  <c:v>-2.7569E-2</c:v>
                </c:pt>
                <c:pt idx="605">
                  <c:v>-2.4334000000000001E-2</c:v>
                </c:pt>
                <c:pt idx="606">
                  <c:v>-2.1381000000000001E-2</c:v>
                </c:pt>
                <c:pt idx="607">
                  <c:v>-1.8709E-2</c:v>
                </c:pt>
                <c:pt idx="608">
                  <c:v>-1.6319E-2</c:v>
                </c:pt>
                <c:pt idx="609">
                  <c:v>-1.4378999999999999E-2</c:v>
                </c:pt>
                <c:pt idx="610">
                  <c:v>-1.3379E-2</c:v>
                </c:pt>
                <c:pt idx="611">
                  <c:v>-1.1440000000000001E-2</c:v>
                </c:pt>
                <c:pt idx="612">
                  <c:v>-9.3299999999999998E-3</c:v>
                </c:pt>
                <c:pt idx="613">
                  <c:v>-7.502E-3</c:v>
                </c:pt>
                <c:pt idx="614">
                  <c:v>-5.9550000000000002E-3</c:v>
                </c:pt>
                <c:pt idx="615">
                  <c:v>-4.6899999999999997E-3</c:v>
                </c:pt>
                <c:pt idx="616">
                  <c:v>-3.7200000000000002E-3</c:v>
                </c:pt>
                <c:pt idx="617">
                  <c:v>-3.2200000000000002E-3</c:v>
                </c:pt>
                <c:pt idx="618">
                  <c:v>-2.2499999999999998E-3</c:v>
                </c:pt>
                <c:pt idx="619">
                  <c:v>-1.266E-3</c:v>
                </c:pt>
                <c:pt idx="620">
                  <c:v>-5.62E-4</c:v>
                </c:pt>
                <c:pt idx="621">
                  <c:v>-1.4100000000000001E-4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5344640"/>
        <c:axId val="175346816"/>
      </c:scatterChart>
      <c:valAx>
        <c:axId val="175344640"/>
        <c:scaling>
          <c:orientation val="minMax"/>
          <c:max val="4000"/>
          <c:min val="0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75346816"/>
        <c:crosses val="autoZero"/>
        <c:crossBetween val="midCat"/>
      </c:valAx>
      <c:valAx>
        <c:axId val="175346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5344640"/>
        <c:crosses val="autoZero"/>
        <c:crossBetween val="midCat"/>
      </c:valAx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txPr>
    <a:bodyPr/>
    <a:lstStyle/>
    <a:p>
      <a:pPr>
        <a:defRPr>
          <a:ln>
            <a:solidFill>
              <a:sysClr val="windowText" lastClr="000000"/>
            </a:solidFill>
          </a:ln>
        </a:defRPr>
      </a:pPr>
      <a:endParaRPr lang="zh-CN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9F15D1DB-5E89-426D-A09B-9701111CE68D}" type="datetimeFigureOut">
              <a:rPr lang="zh-CN" altLang="en-US"/>
              <a:pPr>
                <a:defRPr/>
              </a:pPr>
              <a:t>2015/10/30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C378AC4-E809-49E0-9407-2EC9A0FA52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697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55ED5C2D-85E4-4016-BA93-B971149031D2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21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25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A1BE2553-3542-4A23-8D0E-A1465F5AE42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93F526D1-B624-4462-91FB-882C839D16F4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13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fld id="{435D8EFA-D226-45D1-B903-CDCD4A64232A}" type="slidenum">
              <a:rPr lang="zh-CN" altLang="en-US" smtClean="0">
                <a:solidFill>
                  <a:srgbClr val="000000"/>
                </a:solidFill>
              </a:rPr>
              <a:pPr eaLnBrk="1" hangingPunct="1"/>
              <a:t>14</a:t>
            </a:fld>
            <a:endParaRPr lang="zh-CN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4"/>
          <p:cNvSpPr txBox="1">
            <a:spLocks noChangeArrowheads="1"/>
          </p:cNvSpPr>
          <p:nvPr/>
        </p:nvSpPr>
        <p:spPr bwMode="auto">
          <a:xfrm>
            <a:off x="304800" y="2286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zh-CN" sz="2800" b="1" smtClean="0">
                <a:solidFill>
                  <a:srgbClr val="FFFFFF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1752600" y="2667000"/>
            <a:ext cx="6096000" cy="17526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  <a:endParaRPr lang="en-US" altLang="zh-CN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752600" y="5105400"/>
            <a:ext cx="61722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 b="0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  <a:endParaRPr lang="en-US" altLang="zh-CN" noProof="0" smtClean="0"/>
          </a:p>
        </p:txBody>
      </p:sp>
      <p:sp>
        <p:nvSpPr>
          <p:cNvPr id="5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64313"/>
            <a:ext cx="2133600" cy="157162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0025"/>
            <a:ext cx="2895600" cy="171450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35738"/>
            <a:ext cx="2133600" cy="185737"/>
          </a:xfrm>
          <a:effectLst>
            <a:outerShdw dist="12700" algn="ctr" rotWithShape="0">
              <a:srgbClr val="FFFFFF"/>
            </a:outerShdw>
          </a:effectLst>
        </p:spPr>
        <p:txBody>
          <a:bodyPr/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0F9E5A3-B40D-43AF-8FC1-53FA4B3249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1234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2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7C902-759D-4DBE-B747-E9AA677DCD8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138255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35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7451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7451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106EE-F33A-4543-B0C4-7D9A1B22CA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80226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7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66800" y="579438"/>
            <a:ext cx="7162800" cy="56356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953000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8D8B-3CE9-444C-A686-2C655597B90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245912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6A1ABEA-B003-4268-A859-7894B633BF1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521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:\1我的工作\2015.4.22考核\高能所标志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0500"/>
            <a:ext cx="197485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D2E35418-39CD-4BE7-B1AA-3DD8A8DA1B29}" type="datetimeFigureOut">
              <a:rPr lang="zh-CN" altLang="en-US"/>
              <a:pPr>
                <a:defRPr/>
              </a:pPr>
              <a:t>2015/10/30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3CDCD437-1F1F-4953-8B3B-34AEF01215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5196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0313C8-25C1-4AFC-8561-E1579766C7D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831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825CD84E-B53A-404A-A1A4-2D0103EC89D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788753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6C71215E-BBD5-41A7-9253-7981A4212ED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8145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F01D59CE-E761-498F-B26C-0A6E6CAAFA1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0769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8EB01A7-2A1F-45B4-BA68-92DCB7880E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6319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3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6E0F8-B059-4DF9-8151-D17BEFA9BC09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603959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714A6D7B-E39A-4E21-8F0E-227FC251B3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61807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134EF55A-D6CA-4977-94D4-258BB2CF7B5C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1606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9E0D2E57-1A9D-457A-A9D2-97FA54E042D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77296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ea typeface="宋体" pitchFamily="2" charset="-122"/>
              </a:defRPr>
            </a:lvl1pPr>
          </a:lstStyle>
          <a:p>
            <a:pPr>
              <a:defRPr/>
            </a:pPr>
            <a:fld id="{B34DA5C8-F248-44FF-AECE-5A516B91975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68446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5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F9CE-7EBA-4E14-A60A-5B14AF23835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339641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8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C63CD-8CCE-4B5E-BF7E-A489C4998E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214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8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6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1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1278-6467-4C8C-98BB-7BC502831B84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2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471705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4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0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6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7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04AED-824D-4662-8A98-85F14A651C1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8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2314576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3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254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3F488-7A82-4AB0-81BF-CAEA9404E68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504063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78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A117-5409-4819-9D7B-257DACA6AE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44230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6" name="Picture 83" descr="globa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2" name="Image" r:id="rId4" imgW="12977778" imgH="3695238" progId="Photoshop.Image.6">
                  <p:embed/>
                </p:oleObj>
              </mc:Choice>
              <mc:Fallback>
                <p:oleObj name="Image" r:id="rId4" imgW="12977778" imgH="3695238" progId="Photoshop.Image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D64EE-5FAD-429C-94AF-2F57C26FB9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b="0"/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  <p:extLst>
      <p:ext uri="{BB962C8B-B14F-4D97-AF65-F5344CB8AC3E}">
        <p14:creationId xmlns:p14="http://schemas.microsoft.com/office/powerpoint/2010/main" val="11999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AutoShape 85"/>
          <p:cNvSpPr>
            <a:spLocks noChangeArrowheads="1"/>
          </p:cNvSpPr>
          <p:nvPr/>
        </p:nvSpPr>
        <p:spPr bwMode="gray">
          <a:xfrm>
            <a:off x="6969125" y="561975"/>
            <a:ext cx="1820863" cy="6477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 b="1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1027" name="Picture 83" descr="global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8" name="Object 84"/>
          <p:cNvGraphicFramePr>
            <a:graphicFrameLocks noChangeAspect="1"/>
          </p:cNvGraphicFramePr>
          <p:nvPr/>
        </p:nvGraphicFramePr>
        <p:xfrm>
          <a:off x="0" y="5122863"/>
          <a:ext cx="9144000" cy="1735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4" name="Image" r:id="rId16" imgW="12977778" imgH="3695238" progId="Photoshop.Image.6">
                  <p:embed/>
                </p:oleObj>
              </mc:Choice>
              <mc:Fallback>
                <p:oleObj name="Image" r:id="rId16" imgW="12977778" imgH="3695238" progId="Photoshop.Image.6">
                  <p:embed/>
                  <p:pic>
                    <p:nvPicPr>
                      <p:cNvPr id="0" name="Object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gray">
                      <a:xfrm>
                        <a:off x="0" y="5122863"/>
                        <a:ext cx="9144000" cy="1735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altLang="zh-CN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172200" y="6548438"/>
            <a:ext cx="25908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fld id="{828B5038-0FDA-4E6D-B368-E934EBD12CD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579438"/>
            <a:ext cx="71628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43675"/>
            <a:ext cx="22860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rgbClr val="000000"/>
                </a:solidFill>
                <a:latin typeface="+mn-lt"/>
                <a:ea typeface="宋体" pitchFamily="2" charset="-122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  <p:sldLayoutId id="2147483961" r:id="rId12"/>
  </p:sldLayoutIdLst>
  <p:timing>
    <p:tnLst>
      <p:par>
        <p:cTn id="1" dur="indefinite" restart="never" nodeType="tmRoot"/>
      </p:par>
    </p:tnLst>
  </p:timing>
  <p:hf sldNum="0"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www.themegallery.com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r>
              <a:rPr lang="en-US" altLang="zh-CN"/>
              <a:t>Company Logo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prstClr val="black">
                    <a:tint val="75000"/>
                  </a:prstClr>
                </a:solidFill>
                <a:latin typeface="Arial" pitchFamily="34" charset="0"/>
                <a:ea typeface="宋体"/>
              </a:defRPr>
            </a:lvl1pPr>
          </a:lstStyle>
          <a:p>
            <a:pPr>
              <a:defRPr/>
            </a:pPr>
            <a:fld id="{A935A642-70FB-4714-A7F1-FAC98E65E0F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73038" y="915988"/>
            <a:ext cx="8810625" cy="23034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CEPC Partial Double </a:t>
            </a: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Ring</a:t>
            </a:r>
            <a:b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</a:br>
            <a:r>
              <a:rPr lang="en-US" altLang="zh-C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宋体" pitchFamily="2" charset="-122"/>
              </a:rPr>
              <a:t>Lattice Design</a:t>
            </a:r>
            <a:endParaRPr lang="en-US" altLang="zh-C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  <a:ea typeface="宋体" pitchFamily="2" charset="-122"/>
            </a:endParaRPr>
          </a:p>
        </p:txBody>
      </p:sp>
      <p:pic>
        <p:nvPicPr>
          <p:cNvPr id="26627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25"/>
          <p:cNvSpPr>
            <a:spLocks noChangeArrowheads="1"/>
          </p:cNvSpPr>
          <p:nvPr/>
        </p:nvSpPr>
        <p:spPr bwMode="auto">
          <a:xfrm>
            <a:off x="827088" y="3716338"/>
            <a:ext cx="7705725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SU Feng    WANG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Dou  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DUAN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Zhe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GAO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Jie</a:t>
            </a:r>
            <a:endParaRPr lang="en-US" altLang="zh-CN" sz="24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GENG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Huiping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XU Gang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 BAI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Sha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BIAN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Tianjinan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</a:t>
            </a:r>
            <a:r>
              <a:rPr lang="en-US" altLang="zh-CN" sz="24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XIAO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Ming 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   </a:t>
            </a: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Key Laboratory of Particle Acceleration Physics and Technology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Institute of High Energy Physics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Chinese Academy of Sciences</a:t>
            </a:r>
          </a:p>
          <a:p>
            <a:pPr algn="ctr">
              <a:lnSpc>
                <a:spcPct val="150000"/>
              </a:lnSpc>
            </a:pPr>
            <a:r>
              <a:rPr lang="en-US" altLang="zh-CN" sz="1200" b="1" dirty="0" smtClean="0">
                <a:solidFill>
                  <a:srgbClr val="FFFFFF"/>
                </a:solidFill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2015.10.30</a:t>
            </a:r>
            <a:endParaRPr lang="zh-CN" altLang="en-US" sz="1200" b="1" dirty="0">
              <a:solidFill>
                <a:srgbClr val="FFFFFF"/>
              </a:solidFill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图表 1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4675556"/>
              </p:ext>
            </p:extLst>
          </p:nvPr>
        </p:nvGraphicFramePr>
        <p:xfrm>
          <a:off x="0" y="4581128"/>
          <a:ext cx="9144000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FFS Orbit </a:t>
            </a: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Version20151027-Dou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11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320480" cy="346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65" y="999482"/>
            <a:ext cx="4401770" cy="352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650" y="1052736"/>
            <a:ext cx="4420497" cy="346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27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1005887"/>
            <a:ext cx="4049856" cy="316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2286318"/>
              </p:ext>
            </p:extLst>
          </p:nvPr>
        </p:nvGraphicFramePr>
        <p:xfrm>
          <a:off x="0" y="4365104"/>
          <a:ext cx="9144000" cy="2492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31590"/>
            <a:ext cx="8856984" cy="335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07504" y="188640"/>
            <a:ext cx="9145016" cy="881559"/>
          </a:xfrm>
          <a:prstGeom prst="rect">
            <a:avLst/>
          </a:prstGeom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2400" dirty="0" smtClean="0">
                <a:solidFill>
                  <a:srgbClr val="0033CC"/>
                </a:solidFill>
              </a:rPr>
              <a:t> </a:t>
            </a:r>
            <a:r>
              <a:rPr lang="en-US" altLang="zh-CN" sz="2400" dirty="0">
                <a:solidFill>
                  <a:srgbClr val="0033CC"/>
                </a:solidFill>
              </a:rPr>
              <a:t>Orbit   </a:t>
            </a:r>
            <a:r>
              <a:rPr lang="en-US" altLang="zh-CN" sz="2400" dirty="0" smtClean="0">
                <a:solidFill>
                  <a:srgbClr val="0033CC"/>
                </a:solidFill>
              </a:rPr>
              <a:t>(RING3_DR_IP1</a:t>
            </a:r>
            <a:r>
              <a:rPr lang="en-US" altLang="zh-CN" sz="2400" dirty="0">
                <a:solidFill>
                  <a:srgbClr val="0033CC"/>
                </a:solidFill>
              </a:rPr>
              <a:t>) </a:t>
            </a:r>
            <a:r>
              <a:rPr lang="en-US" altLang="zh-CN" sz="2400" dirty="0" smtClean="0">
                <a:solidFill>
                  <a:srgbClr val="0033CC"/>
                </a:solidFill>
              </a:rPr>
              <a:t> Version 0.3 + </a:t>
            </a:r>
            <a:r>
              <a:rPr lang="en-US" altLang="zh-CN" sz="2400" dirty="0">
                <a:solidFill>
                  <a:srgbClr val="0033CC"/>
                </a:solidFill>
              </a:rPr>
              <a:t>FFS(Version20151027-Dou</a:t>
            </a:r>
            <a:r>
              <a:rPr lang="en-US" altLang="zh-CN" sz="2400" dirty="0" smtClean="0">
                <a:solidFill>
                  <a:srgbClr val="0033CC"/>
                </a:solidFill>
              </a:rPr>
              <a:t>)</a:t>
            </a:r>
            <a:endParaRPr lang="en-US" altLang="zh-CN" sz="24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104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539552" y="579438"/>
            <a:ext cx="8208912" cy="833338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sz="8000" dirty="0" smtClean="0">
                <a:solidFill>
                  <a:srgbClr val="0033CC"/>
                </a:solidFill>
              </a:rPr>
              <a:t>Survey  &amp; Dynamic Aperture </a:t>
            </a:r>
          </a:p>
          <a:p>
            <a:pPr>
              <a:defRPr/>
            </a:pP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 0.3 +FFS20151027-Dou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" y="1570112"/>
            <a:ext cx="4947207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169" y="1702321"/>
            <a:ext cx="4551412" cy="353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13092" y="2348880"/>
            <a:ext cx="1641796" cy="830997"/>
          </a:xfrm>
          <a:prstGeom prst="rect">
            <a:avLst/>
          </a:prstGeom>
          <a:noFill/>
          <a:ln>
            <a:solidFill>
              <a:srgbClr val="3D09F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0:       13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58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2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404664"/>
            <a:ext cx="9018784" cy="6336603"/>
            <a:chOff x="0" y="404664"/>
            <a:chExt cx="9018784" cy="6336603"/>
          </a:xfrm>
        </p:grpSpPr>
        <p:pic>
          <p:nvPicPr>
            <p:cNvPr id="931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0943" y="996776"/>
              <a:ext cx="3760062" cy="29165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3933131"/>
              <a:ext cx="4230760" cy="2808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421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16089"/>
              <a:ext cx="4503681" cy="2989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691" y="976933"/>
              <a:ext cx="4453831" cy="2956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>
            <a:xfrm>
              <a:off x="525066" y="404664"/>
              <a:ext cx="8208912" cy="833338"/>
            </a:xfrm>
            <a:prstGeom prst="rect">
              <a:avLst/>
            </a:prstGeom>
          </p:spPr>
          <p:txBody>
            <a:bodyPr anchor="ctr">
              <a:normAutofit fontScale="4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sz="8000" dirty="0" smtClean="0">
                  <a:solidFill>
                    <a:srgbClr val="0033CC"/>
                  </a:solidFill>
                </a:rPr>
                <a:t>Survey  &amp; Dynamic Aperture </a:t>
              </a:r>
            </a:p>
            <a:p>
              <a:pPr>
                <a:defRPr/>
              </a:pPr>
              <a:r>
                <a:rPr lang="zh-CN" altLang="en-US" dirty="0" smtClean="0">
                  <a:solidFill>
                    <a:srgbClr val="0033CC"/>
                  </a:solidFill>
                </a:rPr>
                <a:t>（</a:t>
              </a:r>
              <a:r>
                <a:rPr lang="en-US" altLang="zh-CN" dirty="0" smtClean="0">
                  <a:solidFill>
                    <a:srgbClr val="0033CC"/>
                  </a:solidFill>
                </a:rPr>
                <a:t>Version 0.3 +FFS20151027-Dou</a:t>
              </a:r>
              <a:r>
                <a:rPr lang="zh-CN" altLang="en-US" dirty="0" smtClean="0">
                  <a:solidFill>
                    <a:srgbClr val="0033CC"/>
                  </a:solidFill>
                </a:rPr>
                <a:t>）</a:t>
              </a:r>
              <a:endParaRPr lang="en-US" altLang="zh-CN" dirty="0">
                <a:solidFill>
                  <a:srgbClr val="0033CC"/>
                </a:solidFill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23528" y="1531025"/>
              <a:ext cx="1541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D09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Without FFS</a:t>
              </a:r>
              <a:endParaRPr lang="zh-CN" altLang="en-US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508104" y="1531025"/>
              <a:ext cx="11828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D09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 FFS</a:t>
              </a:r>
              <a:endParaRPr lang="zh-CN" altLang="en-US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0" y="4269958"/>
              <a:ext cx="15804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D09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Without Sex </a:t>
              </a:r>
            </a:p>
            <a:p>
              <a:pPr algn="ctr"/>
              <a:r>
                <a:rPr lang="en-US" altLang="zh-CN" b="1" dirty="0" smtClean="0">
                  <a:solidFill>
                    <a:srgbClr val="3D09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 FFS</a:t>
              </a:r>
              <a:endParaRPr lang="zh-CN" altLang="en-US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92080" y="4221088"/>
              <a:ext cx="110594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3D09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Without </a:t>
              </a:r>
            </a:p>
            <a:p>
              <a:pPr algn="ctr"/>
              <a:r>
                <a:rPr lang="en-US" altLang="zh-CN" b="1" dirty="0" smtClean="0">
                  <a:solidFill>
                    <a:srgbClr val="3D09FD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all Sex</a:t>
              </a:r>
              <a:endParaRPr lang="zh-CN" altLang="en-US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906094" y="1772816"/>
            <a:ext cx="1744388" cy="830997"/>
          </a:xfrm>
          <a:prstGeom prst="rect">
            <a:avLst/>
          </a:prstGeom>
          <a:noFill/>
          <a:ln>
            <a:solidFill>
              <a:srgbClr val="3D09F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0:       33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760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320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76084" y="1707332"/>
            <a:ext cx="1641796" cy="830997"/>
          </a:xfrm>
          <a:prstGeom prst="rect">
            <a:avLst/>
          </a:prstGeom>
          <a:noFill/>
          <a:ln>
            <a:solidFill>
              <a:srgbClr val="3D09F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0:       13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58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4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34067" y="4269958"/>
            <a:ext cx="1503938" cy="830997"/>
          </a:xfrm>
          <a:prstGeom prst="rect">
            <a:avLst/>
          </a:prstGeom>
          <a:noFill/>
          <a:ln>
            <a:solidFill>
              <a:srgbClr val="3D09F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0:       8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93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4221088"/>
            <a:ext cx="1606530" cy="830997"/>
          </a:xfrm>
          <a:prstGeom prst="rect">
            <a:avLst/>
          </a:prstGeom>
          <a:noFill/>
          <a:ln>
            <a:solidFill>
              <a:srgbClr val="3D09F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0:       15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93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4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Dipole Strength  Version 0.3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168022"/>
              </p:ext>
            </p:extLst>
          </p:nvPr>
        </p:nvGraphicFramePr>
        <p:xfrm>
          <a:off x="255713" y="1916832"/>
          <a:ext cx="8784974" cy="4663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996"/>
                <a:gridCol w="1649128"/>
                <a:gridCol w="860866"/>
                <a:gridCol w="1254996"/>
                <a:gridCol w="1254996"/>
                <a:gridCol w="1254996"/>
                <a:gridCol w="1254996"/>
              </a:tblGrid>
              <a:tr h="555458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Angle(</a:t>
                      </a:r>
                      <a:r>
                        <a:rPr lang="en-US" altLang="zh-CN" sz="1800" dirty="0" err="1" smtClean="0"/>
                        <a:t>mrad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L(m)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Rho(m)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Brho</a:t>
                      </a:r>
                      <a:r>
                        <a:rPr lang="en-US" altLang="zh-CN" sz="1800" dirty="0" smtClean="0"/>
                        <a:t>(E0/c)</a:t>
                      </a:r>
                    </a:p>
                    <a:p>
                      <a:r>
                        <a:rPr lang="en-US" altLang="zh-CN" sz="1800" dirty="0" smtClean="0"/>
                        <a:t>(T/m)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B(T)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 smtClean="0"/>
                        <a:t>Ek</a:t>
                      </a:r>
                      <a:r>
                        <a:rPr lang="en-US" altLang="zh-CN" sz="1800" dirty="0" smtClean="0"/>
                        <a:t>(</a:t>
                      </a:r>
                      <a:r>
                        <a:rPr lang="en-US" altLang="zh-CN" sz="1800" dirty="0" err="1" smtClean="0"/>
                        <a:t>KeV</a:t>
                      </a:r>
                      <a:r>
                        <a:rPr lang="en-US" altLang="zh-CN" sz="1800" dirty="0" smtClean="0"/>
                        <a:t>)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3.506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5590.42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400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0.07155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685.173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solidFill>
                            <a:srgbClr val="FF0000"/>
                          </a:solidFill>
                        </a:rPr>
                        <a:t>Bsp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-0.0625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4.9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78400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400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0.00510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FF0000"/>
                          </a:solidFill>
                        </a:rPr>
                        <a:t>48.8571</a:t>
                      </a:r>
                      <a:endParaRPr lang="zh-CN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B1a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-2.13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9201.88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0.04347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416.263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B1b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-2.57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19.6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7626.46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0.05245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502.251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B1c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-2.30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19.6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8521.74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0.04694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449.486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2.5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19.6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7840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0.05102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488.571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B3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2.5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19.6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7840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400</a:t>
                      </a:r>
                      <a:endParaRPr lang="zh-CN" altLang="en-US" sz="1800" dirty="0" smtClean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0.05102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/>
                        <a:t>488.571</a:t>
                      </a:r>
                      <a:endParaRPr lang="zh-CN" altLang="en-US" sz="1800" dirty="0"/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solidFill>
                            <a:srgbClr val="C00000"/>
                          </a:solidFill>
                        </a:rPr>
                        <a:t>BMHffs_L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-0.55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36363.64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0.011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105.336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solidFill>
                            <a:srgbClr val="C00000"/>
                          </a:solidFill>
                        </a:rPr>
                        <a:t>BMVffs_L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0.55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36363.64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0.011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105.336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solidFill>
                            <a:srgbClr val="C00000"/>
                          </a:solidFill>
                        </a:rPr>
                        <a:t>BMHffs_R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0.55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36363.64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0.011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105.336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  <a:tr h="317416">
                <a:tc>
                  <a:txBody>
                    <a:bodyPr/>
                    <a:lstStyle/>
                    <a:p>
                      <a:r>
                        <a:rPr lang="en-US" altLang="zh-CN" sz="1800" dirty="0" err="1" smtClean="0">
                          <a:solidFill>
                            <a:srgbClr val="C00000"/>
                          </a:solidFill>
                        </a:rPr>
                        <a:t>BMVffs_R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-0.55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20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36363.64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400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0.011</a:t>
                      </a:r>
                      <a:endParaRPr lang="zh-CN" altLang="en-US" sz="1800" dirty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rgbClr val="C00000"/>
                          </a:solidFill>
                        </a:rPr>
                        <a:t>105.336</a:t>
                      </a:r>
                      <a:endParaRPr lang="zh-CN" altLang="en-US" sz="1800" dirty="0" smtClean="0">
                        <a:solidFill>
                          <a:srgbClr val="C00000"/>
                        </a:solidFill>
                      </a:endParaRPr>
                    </a:p>
                  </a:txBody>
                  <a:tcPr marL="91449" marR="91449" marT="45736" marB="4573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264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4" name="TextBox 106"/>
          <p:cNvSpPr txBox="1">
            <a:spLocks noChangeArrowheads="1"/>
          </p:cNvSpPr>
          <p:nvPr/>
        </p:nvSpPr>
        <p:spPr bwMode="auto">
          <a:xfrm>
            <a:off x="422675" y="5241542"/>
            <a:ext cx="539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/>
              <a:t>For CEPC 120GeV beam: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dirty="0"/>
              <a:t>Max. deflection per separator is </a:t>
            </a:r>
            <a:r>
              <a:rPr lang="en-US" altLang="zh-CN" b="1" dirty="0">
                <a:solidFill>
                  <a:srgbClr val="FF0000"/>
                </a:solidFill>
              </a:rPr>
              <a:t>66μrad</a:t>
            </a:r>
            <a:r>
              <a:rPr lang="en-US" altLang="zh-CN" dirty="0"/>
              <a:t>.</a:t>
            </a:r>
          </a:p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Using Dipole after </a:t>
            </a:r>
            <a:r>
              <a:rPr lang="en-US" altLang="zh-CN" b="1" dirty="0" err="1">
                <a:solidFill>
                  <a:srgbClr val="FF0000"/>
                </a:solidFill>
              </a:rPr>
              <a:t>seperator</a:t>
            </a:r>
            <a:r>
              <a:rPr lang="en-US" altLang="zh-CN" b="1" dirty="0">
                <a:solidFill>
                  <a:srgbClr val="FF0000"/>
                </a:solidFill>
              </a:rPr>
              <a:t> to acquire 15 </a:t>
            </a:r>
            <a:r>
              <a:rPr lang="en-US" altLang="zh-CN" b="1" dirty="0" err="1">
                <a:solidFill>
                  <a:srgbClr val="FF0000"/>
                </a:solidFill>
              </a:rPr>
              <a:t>mrad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6493" y="579438"/>
            <a:ext cx="8403463" cy="5586029"/>
            <a:chOff x="326493" y="579438"/>
            <a:chExt cx="8403463" cy="5586029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066800" y="579438"/>
              <a:ext cx="7162800" cy="563562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</a:p>
          </p:txBody>
        </p:sp>
        <p:cxnSp>
          <p:nvCxnSpPr>
            <p:cNvPr id="85" name="直接连接符 84"/>
            <p:cNvCxnSpPr>
              <a:endCxn id="151" idx="2"/>
            </p:cNvCxnSpPr>
            <p:nvPr/>
          </p:nvCxnSpPr>
          <p:spPr bwMode="auto">
            <a:xfrm flipH="1" flipV="1">
              <a:off x="6874005" y="2813432"/>
              <a:ext cx="563879" cy="428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 bwMode="auto">
            <a:xfrm flipH="1">
              <a:off x="4607503" y="2779160"/>
              <a:ext cx="830869" cy="5286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24" idx="4"/>
              <a:endCxn id="39946" idx="0"/>
            </p:cNvCxnSpPr>
            <p:nvPr/>
          </p:nvCxnSpPr>
          <p:spPr bwMode="auto">
            <a:xfrm flipH="1">
              <a:off x="3811273" y="3308686"/>
              <a:ext cx="789324" cy="5249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 bwMode="auto">
            <a:xfrm flipH="1" flipV="1">
              <a:off x="1720566" y="3409945"/>
              <a:ext cx="679517" cy="4158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endCxn id="60" idx="1"/>
            </p:cNvCxnSpPr>
            <p:nvPr/>
          </p:nvCxnSpPr>
          <p:spPr bwMode="auto">
            <a:xfrm flipV="1">
              <a:off x="536981" y="3327537"/>
              <a:ext cx="138362" cy="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132" idx="1"/>
              <a:endCxn id="82" idx="3"/>
            </p:cNvCxnSpPr>
            <p:nvPr/>
          </p:nvCxnSpPr>
          <p:spPr bwMode="auto">
            <a:xfrm flipV="1">
              <a:off x="2039588" y="2723653"/>
              <a:ext cx="393141" cy="280144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24" idx="3"/>
            </p:cNvCxnSpPr>
            <p:nvPr/>
          </p:nvCxnSpPr>
          <p:spPr bwMode="auto">
            <a:xfrm>
              <a:off x="3842509" y="2729436"/>
              <a:ext cx="747194" cy="57561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24" idx="4"/>
            </p:cNvCxnSpPr>
            <p:nvPr/>
          </p:nvCxnSpPr>
          <p:spPr bwMode="auto">
            <a:xfrm>
              <a:off x="4601129" y="3308686"/>
              <a:ext cx="733120" cy="51238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endCxn id="182" idx="1"/>
            </p:cNvCxnSpPr>
            <p:nvPr/>
          </p:nvCxnSpPr>
          <p:spPr bwMode="auto">
            <a:xfrm flipV="1">
              <a:off x="6804248" y="3649829"/>
              <a:ext cx="281269" cy="21360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8418645" y="3312421"/>
              <a:ext cx="311311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 bwMode="auto">
            <a:xfrm>
              <a:off x="748834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4585191" y="3283838"/>
              <a:ext cx="30812" cy="2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" name="直接连接符 24"/>
            <p:cNvCxnSpPr>
              <a:endCxn id="105" idx="1"/>
            </p:cNvCxnSpPr>
            <p:nvPr/>
          </p:nvCxnSpPr>
          <p:spPr bwMode="auto">
            <a:xfrm flipV="1">
              <a:off x="1074876" y="3310760"/>
              <a:ext cx="7040490" cy="3701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>
              <a:off x="4585191" y="2298474"/>
              <a:ext cx="30812" cy="206663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6" name="TextBox 55"/>
            <p:cNvSpPr txBox="1">
              <a:spLocks noChangeArrowheads="1"/>
            </p:cNvSpPr>
            <p:nvPr/>
          </p:nvSpPr>
          <p:spPr bwMode="auto">
            <a:xfrm>
              <a:off x="1519395" y="2729436"/>
              <a:ext cx="320873" cy="1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B1</a:t>
              </a:r>
              <a:endParaRPr lang="zh-CN" altLang="en-US" b="1" dirty="0"/>
            </a:p>
          </p:txBody>
        </p:sp>
        <p:sp>
          <p:nvSpPr>
            <p:cNvPr id="39967" name="TextBox 56"/>
            <p:cNvSpPr txBox="1">
              <a:spLocks noChangeArrowheads="1"/>
            </p:cNvSpPr>
            <p:nvPr/>
          </p:nvSpPr>
          <p:spPr bwMode="auto">
            <a:xfrm>
              <a:off x="2236158" y="2003817"/>
              <a:ext cx="579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B2</a:t>
              </a:r>
              <a:endParaRPr lang="zh-CN" altLang="en-US" b="1" dirty="0"/>
            </a:p>
          </p:txBody>
        </p:sp>
        <p:sp>
          <p:nvSpPr>
            <p:cNvPr id="39968" name="TextBox 57"/>
            <p:cNvSpPr txBox="1">
              <a:spLocks noChangeArrowheads="1"/>
            </p:cNvSpPr>
            <p:nvPr/>
          </p:nvSpPr>
          <p:spPr bwMode="auto">
            <a:xfrm>
              <a:off x="3573310" y="2037309"/>
              <a:ext cx="320873" cy="19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B3</a:t>
              </a:r>
              <a:endParaRPr lang="zh-CN" altLang="en-US" b="1" dirty="0"/>
            </a:p>
          </p:txBody>
        </p:sp>
        <p:sp>
          <p:nvSpPr>
            <p:cNvPr id="39969" name="TextBox 58"/>
            <p:cNvSpPr txBox="1">
              <a:spLocks noChangeArrowheads="1"/>
            </p:cNvSpPr>
            <p:nvPr/>
          </p:nvSpPr>
          <p:spPr bwMode="auto">
            <a:xfrm>
              <a:off x="5220072" y="4234447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B4</a:t>
              </a:r>
              <a:endParaRPr lang="zh-CN" altLang="en-US" b="1" dirty="0"/>
            </a:p>
          </p:txBody>
        </p:sp>
        <p:sp>
          <p:nvSpPr>
            <p:cNvPr id="39970" name="TextBox 59"/>
            <p:cNvSpPr txBox="1">
              <a:spLocks noChangeArrowheads="1"/>
            </p:cNvSpPr>
            <p:nvPr/>
          </p:nvSpPr>
          <p:spPr bwMode="auto">
            <a:xfrm>
              <a:off x="7348816" y="3536565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B6</a:t>
              </a:r>
              <a:endParaRPr lang="zh-CN" altLang="en-US" b="1"/>
            </a:p>
          </p:txBody>
        </p:sp>
        <p:sp>
          <p:nvSpPr>
            <p:cNvPr id="39973" name="TextBox 82"/>
            <p:cNvSpPr txBox="1">
              <a:spLocks noChangeArrowheads="1"/>
            </p:cNvSpPr>
            <p:nvPr/>
          </p:nvSpPr>
          <p:spPr bwMode="auto">
            <a:xfrm>
              <a:off x="3540085" y="3269911"/>
              <a:ext cx="523808" cy="16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4" name="TextBox 101"/>
            <p:cNvSpPr txBox="1">
              <a:spLocks noChangeArrowheads="1"/>
            </p:cNvSpPr>
            <p:nvPr/>
          </p:nvSpPr>
          <p:spPr bwMode="auto">
            <a:xfrm>
              <a:off x="4994251" y="3059346"/>
              <a:ext cx="22604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Full crossing angle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7" name="TextBox 99"/>
            <p:cNvSpPr txBox="1">
              <a:spLocks noChangeArrowheads="1"/>
            </p:cNvSpPr>
            <p:nvPr/>
          </p:nvSpPr>
          <p:spPr bwMode="auto">
            <a:xfrm>
              <a:off x="326493" y="4365104"/>
              <a:ext cx="12362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err="1" smtClean="0">
                  <a:solidFill>
                    <a:srgbClr val="7030A0"/>
                  </a:solidFill>
                </a:rPr>
                <a:t>seperator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01" name="上箭头 100"/>
            <p:cNvSpPr/>
            <p:nvPr/>
          </p:nvSpPr>
          <p:spPr>
            <a:xfrm>
              <a:off x="816524" y="3531072"/>
              <a:ext cx="45719" cy="93385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92" name="TextBox 59"/>
            <p:cNvSpPr txBox="1">
              <a:spLocks noChangeArrowheads="1"/>
            </p:cNvSpPr>
            <p:nvPr/>
          </p:nvSpPr>
          <p:spPr bwMode="auto">
            <a:xfrm>
              <a:off x="6583271" y="4265281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B5</a:t>
              </a:r>
              <a:endParaRPr lang="zh-CN" altLang="en-US" b="1" dirty="0"/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675343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970261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1052113" y="3208865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>
              <a:stCxn id="14" idx="3"/>
              <a:endCxn id="76" idx="1"/>
            </p:cNvCxnSpPr>
            <p:nvPr/>
          </p:nvCxnSpPr>
          <p:spPr>
            <a:xfrm>
              <a:off x="779433" y="3327537"/>
              <a:ext cx="190828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stCxn id="77" idx="3"/>
              <a:endCxn id="127" idx="1"/>
            </p:cNvCxnSpPr>
            <p:nvPr/>
          </p:nvCxnSpPr>
          <p:spPr bwMode="auto">
            <a:xfrm flipV="1">
              <a:off x="1082712" y="3261198"/>
              <a:ext cx="514800" cy="6419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 flipV="1">
              <a:off x="1082713" y="3328066"/>
              <a:ext cx="624348" cy="58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矩形 104"/>
            <p:cNvSpPr/>
            <p:nvPr/>
          </p:nvSpPr>
          <p:spPr bwMode="auto">
            <a:xfrm>
              <a:off x="8115366" y="3194230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8041875" y="3194230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8336794" y="3194231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8418645" y="3192089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3"/>
              <a:endCxn id="108" idx="1"/>
            </p:cNvCxnSpPr>
            <p:nvPr/>
          </p:nvCxnSpPr>
          <p:spPr>
            <a:xfrm>
              <a:off x="8145966" y="3310760"/>
              <a:ext cx="190828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stCxn id="177" idx="1"/>
            </p:cNvCxnSpPr>
            <p:nvPr/>
          </p:nvCxnSpPr>
          <p:spPr bwMode="auto">
            <a:xfrm flipV="1">
              <a:off x="7553096" y="3318113"/>
              <a:ext cx="492837" cy="8489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 bwMode="auto">
            <a:xfrm flipH="1" flipV="1">
              <a:off x="7437883" y="3235360"/>
              <a:ext cx="624348" cy="58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46"/>
            <p:cNvSpPr txBox="1">
              <a:spLocks noChangeArrowheads="1"/>
            </p:cNvSpPr>
            <p:nvPr/>
          </p:nvSpPr>
          <p:spPr bwMode="auto">
            <a:xfrm>
              <a:off x="7332367" y="5103638"/>
              <a:ext cx="1147455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Version 0.4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err="1" smtClean="0">
                  <a:latin typeface="Times New Roman" pitchFamily="18" charset="0"/>
                  <a:cs typeface="Times New Roman" pitchFamily="18" charset="0"/>
                </a:rPr>
                <a:t>sufeng</a:t>
              </a:r>
              <a:endParaRPr lang="en-US" altLang="zh-CN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2015.10.21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直接连接符 115"/>
            <p:cNvCxnSpPr/>
            <p:nvPr/>
          </p:nvCxnSpPr>
          <p:spPr bwMode="auto">
            <a:xfrm>
              <a:off x="653031" y="3444067"/>
              <a:ext cx="0" cy="92103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664187" y="4207510"/>
              <a:ext cx="392100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432729" y="426528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2000.6m</a:t>
              </a:r>
              <a:endParaRPr lang="zh-CN" alt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2675" y="1775287"/>
              <a:ext cx="1133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16</a:t>
              </a:r>
            </a:p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62.5urad</a:t>
              </a:r>
            </a:p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4.5m</a:t>
              </a:r>
              <a:endParaRPr lang="zh-CN" alt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27538" y="358230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</a:t>
              </a:r>
              <a:endPara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9951" name="组合 39950"/>
            <p:cNvGrpSpPr/>
            <p:nvPr/>
          </p:nvGrpSpPr>
          <p:grpSpPr>
            <a:xfrm>
              <a:off x="2427978" y="2320922"/>
              <a:ext cx="1405063" cy="511552"/>
              <a:chOff x="2427978" y="2320922"/>
              <a:chExt cx="1405063" cy="511552"/>
            </a:xfrm>
          </p:grpSpPr>
          <p:cxnSp>
            <p:nvCxnSpPr>
              <p:cNvPr id="8" name="直接连接符 7"/>
              <p:cNvCxnSpPr/>
              <p:nvPr/>
            </p:nvCxnSpPr>
            <p:spPr bwMode="auto">
              <a:xfrm>
                <a:off x="3054188" y="2431794"/>
                <a:ext cx="159878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/>
            </p:nvSpPr>
            <p:spPr bwMode="auto">
              <a:xfrm rot="20070805">
                <a:off x="2636566" y="2433371"/>
                <a:ext cx="53770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 rot="20358377">
                <a:off x="2728097" y="2397259"/>
                <a:ext cx="48343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924161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3008469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 rot="19343285" flipH="1">
                <a:off x="2427978" y="259317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 rot="19438739" flipH="1">
                <a:off x="2498841" y="253703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30" name="直接连接符 29"/>
              <p:cNvCxnSpPr>
                <a:stCxn id="83" idx="1"/>
                <a:endCxn id="16" idx="1"/>
              </p:cNvCxnSpPr>
              <p:nvPr/>
            </p:nvCxnSpPr>
            <p:spPr>
              <a:xfrm flipV="1">
                <a:off x="2540189" y="2561470"/>
                <a:ext cx="98993" cy="7865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>
                <a:stCxn id="17" idx="3"/>
                <a:endCxn id="79" idx="1"/>
              </p:cNvCxnSpPr>
              <p:nvPr/>
            </p:nvCxnSpPr>
            <p:spPr>
              <a:xfrm flipV="1">
                <a:off x="2774881" y="2437452"/>
                <a:ext cx="149280" cy="677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矩形 99"/>
              <p:cNvSpPr/>
              <p:nvPr/>
            </p:nvSpPr>
            <p:spPr bwMode="auto">
              <a:xfrm flipH="1">
                <a:off x="3168347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 flipH="1">
                <a:off x="3252655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 rot="1894675">
                <a:off x="3706268" y="2548129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 rot="1921615">
                <a:off x="3787322" y="2599414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 rot="1058343" flipH="1">
                <a:off x="3452248" y="240589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 rot="1153797" flipH="1">
                <a:off x="3550538" y="244494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23" name="直接连接符 122"/>
              <p:cNvCxnSpPr>
                <a:endCxn id="117" idx="3"/>
              </p:cNvCxnSpPr>
              <p:nvPr/>
            </p:nvCxnSpPr>
            <p:spPr>
              <a:xfrm>
                <a:off x="3295989" y="2438344"/>
                <a:ext cx="157334" cy="771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直接连接符 124"/>
            <p:cNvCxnSpPr>
              <a:endCxn id="113" idx="1"/>
            </p:cNvCxnSpPr>
            <p:nvPr/>
          </p:nvCxnSpPr>
          <p:spPr>
            <a:xfrm>
              <a:off x="3586987" y="2568226"/>
              <a:ext cx="122666" cy="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54" name="组合 39953"/>
            <p:cNvGrpSpPr/>
            <p:nvPr/>
          </p:nvGrpSpPr>
          <p:grpSpPr>
            <a:xfrm>
              <a:off x="1596399" y="2900710"/>
              <a:ext cx="447560" cy="451826"/>
              <a:chOff x="1596399" y="2900710"/>
              <a:chExt cx="447560" cy="451826"/>
            </a:xfrm>
          </p:grpSpPr>
          <p:sp>
            <p:nvSpPr>
              <p:cNvPr id="127" name="矩形 126"/>
              <p:cNvSpPr/>
              <p:nvPr/>
            </p:nvSpPr>
            <p:spPr bwMode="auto">
              <a:xfrm rot="20522886">
                <a:off x="1596399" y="3155767"/>
                <a:ext cx="45719" cy="196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8" name="矩形 127"/>
              <p:cNvSpPr/>
              <p:nvPr/>
            </p:nvSpPr>
            <p:spPr bwMode="auto">
              <a:xfrm rot="20526523">
                <a:off x="1680127" y="3121792"/>
                <a:ext cx="45719" cy="2065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9" name="矩形 128"/>
              <p:cNvSpPr/>
              <p:nvPr/>
            </p:nvSpPr>
            <p:spPr bwMode="auto">
              <a:xfrm rot="20033517">
                <a:off x="1777807" y="3069504"/>
                <a:ext cx="45719" cy="219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 bwMode="auto">
              <a:xfrm rot="19929732">
                <a:off x="1848653" y="3026197"/>
                <a:ext cx="45719" cy="2142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1" name="矩形 130"/>
              <p:cNvSpPr/>
              <p:nvPr/>
            </p:nvSpPr>
            <p:spPr bwMode="auto">
              <a:xfrm rot="19343285" flipH="1">
                <a:off x="1935760" y="295408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2" name="矩形 131"/>
              <p:cNvSpPr/>
              <p:nvPr/>
            </p:nvSpPr>
            <p:spPr bwMode="auto">
              <a:xfrm rot="19438739" flipH="1">
                <a:off x="1998240" y="290071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40" name="直接连接符 139"/>
              <p:cNvCxnSpPr>
                <a:endCxn id="129" idx="1"/>
              </p:cNvCxnSpPr>
              <p:nvPr/>
            </p:nvCxnSpPr>
            <p:spPr>
              <a:xfrm flipV="1">
                <a:off x="1707061" y="3189092"/>
                <a:ext cx="73079" cy="373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1894208" y="3084569"/>
                <a:ext cx="39873" cy="46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46" name="弧形 39945"/>
            <p:cNvSpPr/>
            <p:nvPr/>
          </p:nvSpPr>
          <p:spPr>
            <a:xfrm rot="8091985">
              <a:off x="2099319" y="2078337"/>
              <a:ext cx="1964963" cy="2058464"/>
            </a:xfrm>
            <a:prstGeom prst="arc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弧形 150"/>
            <p:cNvSpPr/>
            <p:nvPr/>
          </p:nvSpPr>
          <p:spPr>
            <a:xfrm rot="19069129">
              <a:off x="5136465" y="2497839"/>
              <a:ext cx="2063021" cy="2135850"/>
            </a:xfrm>
            <a:prstGeom prst="arc">
              <a:avLst>
                <a:gd name="adj1" fmla="val 16200000"/>
                <a:gd name="adj2" fmla="val 21321761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5" name="组合 154"/>
            <p:cNvGrpSpPr/>
            <p:nvPr/>
          </p:nvGrpSpPr>
          <p:grpSpPr>
            <a:xfrm rot="10800000">
              <a:off x="5339269" y="3722895"/>
              <a:ext cx="1442538" cy="511552"/>
              <a:chOff x="2390503" y="2320922"/>
              <a:chExt cx="1442538" cy="511552"/>
            </a:xfrm>
          </p:grpSpPr>
          <p:cxnSp>
            <p:nvCxnSpPr>
              <p:cNvPr id="156" name="直接连接符 155"/>
              <p:cNvCxnSpPr/>
              <p:nvPr/>
            </p:nvCxnSpPr>
            <p:spPr bwMode="auto">
              <a:xfrm>
                <a:off x="3054188" y="2431794"/>
                <a:ext cx="159878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矩形 156"/>
              <p:cNvSpPr/>
              <p:nvPr/>
            </p:nvSpPr>
            <p:spPr bwMode="auto">
              <a:xfrm rot="20070805">
                <a:off x="2636566" y="2433371"/>
                <a:ext cx="53770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 rot="20358377">
                <a:off x="2728097" y="2397259"/>
                <a:ext cx="48343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924161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3008469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 rot="19343285" flipH="1">
                <a:off x="2390503" y="257540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 rot="19438739" flipH="1">
                <a:off x="2461366" y="251926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63" name="直接连接符 162"/>
              <p:cNvCxnSpPr>
                <a:stCxn id="162" idx="1"/>
                <a:endCxn id="157" idx="1"/>
              </p:cNvCxnSpPr>
              <p:nvPr/>
            </p:nvCxnSpPr>
            <p:spPr>
              <a:xfrm rot="10800000" flipH="1">
                <a:off x="2502714" y="2561470"/>
                <a:ext cx="136468" cy="6088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>
                <a:stCxn id="158" idx="3"/>
                <a:endCxn id="159" idx="1"/>
              </p:cNvCxnSpPr>
              <p:nvPr/>
            </p:nvCxnSpPr>
            <p:spPr>
              <a:xfrm flipV="1">
                <a:off x="2774881" y="2437452"/>
                <a:ext cx="149280" cy="677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矩形 164"/>
              <p:cNvSpPr/>
              <p:nvPr/>
            </p:nvSpPr>
            <p:spPr bwMode="auto">
              <a:xfrm flipH="1">
                <a:off x="3168347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 flipH="1">
                <a:off x="3252655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 rot="1894675">
                <a:off x="3706268" y="2548129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 rot="1921615">
                <a:off x="3787322" y="2599414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 rot="1058343" flipH="1">
                <a:off x="3452248" y="240589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 rot="1153797" flipH="1">
                <a:off x="3550538" y="244494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71" name="直接连接符 170"/>
              <p:cNvCxnSpPr>
                <a:endCxn id="169" idx="3"/>
              </p:cNvCxnSpPr>
              <p:nvPr/>
            </p:nvCxnSpPr>
            <p:spPr>
              <a:xfrm>
                <a:off x="3295989" y="2438344"/>
                <a:ext cx="157334" cy="771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3" name="直接连接符 172"/>
            <p:cNvCxnSpPr>
              <a:stCxn id="170" idx="1"/>
            </p:cNvCxnSpPr>
            <p:nvPr/>
          </p:nvCxnSpPr>
          <p:spPr>
            <a:xfrm flipH="1" flipV="1">
              <a:off x="5460281" y="3910693"/>
              <a:ext cx="117047" cy="756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组合 175"/>
            <p:cNvGrpSpPr/>
            <p:nvPr/>
          </p:nvGrpSpPr>
          <p:grpSpPr>
            <a:xfrm rot="10800000">
              <a:off x="7081147" y="3311665"/>
              <a:ext cx="473062" cy="440131"/>
              <a:chOff x="1596399" y="2912405"/>
              <a:chExt cx="473062" cy="440131"/>
            </a:xfrm>
          </p:grpSpPr>
          <p:sp>
            <p:nvSpPr>
              <p:cNvPr id="177" name="矩形 176"/>
              <p:cNvSpPr/>
              <p:nvPr/>
            </p:nvSpPr>
            <p:spPr bwMode="auto">
              <a:xfrm rot="20522886">
                <a:off x="1596399" y="3155767"/>
                <a:ext cx="45719" cy="196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 rot="20526523">
                <a:off x="1680127" y="3121792"/>
                <a:ext cx="45719" cy="2065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 rot="20033517">
                <a:off x="1777807" y="3069504"/>
                <a:ext cx="45719" cy="219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 rot="19929732">
                <a:off x="1848653" y="3026197"/>
                <a:ext cx="45719" cy="2142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 rot="19343285" flipH="1">
                <a:off x="1946544" y="296345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 rot="19438739" flipH="1">
                <a:off x="2023742" y="2912405"/>
                <a:ext cx="45719" cy="2308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83" name="直接连接符 182"/>
              <p:cNvCxnSpPr>
                <a:endCxn id="179" idx="1"/>
              </p:cNvCxnSpPr>
              <p:nvPr/>
            </p:nvCxnSpPr>
            <p:spPr>
              <a:xfrm flipV="1">
                <a:off x="1707061" y="3189092"/>
                <a:ext cx="73079" cy="373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>
                <a:endCxn id="181" idx="3"/>
              </p:cNvCxnSpPr>
              <p:nvPr/>
            </p:nvCxnSpPr>
            <p:spPr>
              <a:xfrm rot="10800000" flipH="1">
                <a:off x="1894207" y="3093936"/>
                <a:ext cx="57088" cy="3663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 bwMode="auto">
          <a:xfrm flipH="1">
            <a:off x="3881822" y="2525915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 bwMode="auto">
          <a:xfrm flipH="1">
            <a:off x="4601129" y="3099879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929396" y="2596524"/>
            <a:ext cx="757116" cy="528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36987">
            <a:off x="4021108" y="2656014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462.1m</a:t>
            </a:r>
            <a:endParaRPr lang="zh-CN" altLang="en-US" sz="1200" b="1" dirty="0"/>
          </a:p>
        </p:txBody>
      </p:sp>
      <p:cxnSp>
        <p:nvCxnSpPr>
          <p:cNvPr id="121" name="直接连接符 120"/>
          <p:cNvCxnSpPr/>
          <p:nvPr/>
        </p:nvCxnSpPr>
        <p:spPr bwMode="auto">
          <a:xfrm flipH="1">
            <a:off x="3619502" y="2887798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82" idx="2"/>
          </p:cNvCxnSpPr>
          <p:nvPr/>
        </p:nvCxnSpPr>
        <p:spPr bwMode="auto">
          <a:xfrm>
            <a:off x="2521957" y="2802013"/>
            <a:ext cx="154467" cy="20420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624689" y="2904117"/>
            <a:ext cx="1057053" cy="241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2107" y="2687356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614.4m</a:t>
            </a:r>
            <a:endParaRPr lang="zh-CN" altLang="en-US" sz="1200" b="1" dirty="0"/>
          </a:p>
        </p:txBody>
      </p:sp>
      <p:cxnSp>
        <p:nvCxnSpPr>
          <p:cNvPr id="124" name="直接连接符 123"/>
          <p:cNvCxnSpPr/>
          <p:nvPr/>
        </p:nvCxnSpPr>
        <p:spPr bwMode="auto">
          <a:xfrm>
            <a:off x="2089949" y="3070618"/>
            <a:ext cx="154467" cy="20420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2148035" y="2864983"/>
            <a:ext cx="427148" cy="3055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420775">
            <a:off x="2140565" y="2995246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/>
              <a:t>307.2m</a:t>
            </a:r>
            <a:endParaRPr lang="zh-CN" alt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3708" y="294606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256m</a:t>
            </a:r>
            <a:endParaRPr lang="zh-CN" altLang="en-US" sz="1200" b="1" dirty="0"/>
          </a:p>
        </p:txBody>
      </p:sp>
      <p:cxnSp>
        <p:nvCxnSpPr>
          <p:cNvPr id="38" name="直接箭头连接符 37"/>
          <p:cNvCxnSpPr/>
          <p:nvPr/>
        </p:nvCxnSpPr>
        <p:spPr>
          <a:xfrm>
            <a:off x="3168347" y="3347771"/>
            <a:ext cx="0" cy="7599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21957" y="359358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8.852m</a:t>
            </a:r>
            <a:endParaRPr lang="zh-CN" alt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9451" y="2902032"/>
            <a:ext cx="772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111.03m</a:t>
            </a:r>
            <a:endParaRPr lang="zh-CN" altLang="en-US" sz="1200" b="1" dirty="0"/>
          </a:p>
        </p:txBody>
      </p:sp>
      <p:sp>
        <p:nvSpPr>
          <p:cNvPr id="126" name="椭圆 125"/>
          <p:cNvSpPr/>
          <p:nvPr/>
        </p:nvSpPr>
        <p:spPr>
          <a:xfrm>
            <a:off x="173014" y="4339183"/>
            <a:ext cx="1332738" cy="5040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87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32969"/>
            <a:ext cx="4253257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0" y="1739679"/>
            <a:ext cx="418073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  (DR_RING_e1) </a:t>
            </a:r>
            <a:r>
              <a:rPr lang="en-US" altLang="zh-CN" dirty="0" smtClean="0">
                <a:solidFill>
                  <a:srgbClr val="0033CC"/>
                </a:solidFill>
              </a:rPr>
              <a:t> Version0.4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971600" y="1632969"/>
            <a:ext cx="288032" cy="427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122811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Electrostatic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Seperator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3203848" y="1628800"/>
            <a:ext cx="288032" cy="427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148064" y="1700808"/>
            <a:ext cx="288032" cy="427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7668344" y="1700808"/>
            <a:ext cx="288032" cy="4278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2450156" y="5733256"/>
            <a:ext cx="306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目前还没有解决</a:t>
            </a:r>
            <a:endParaRPr lang="zh-CN" alt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85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59832" y="620688"/>
            <a:ext cx="29482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smtClean="0">
                <a:solidFill>
                  <a:srgbClr val="0033CC"/>
                </a:solidFill>
              </a:rPr>
              <a:t> 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Next </a:t>
            </a:r>
            <a:r>
              <a:rPr lang="en-US" altLang="zh-CN" sz="4000" b="1" dirty="0">
                <a:solidFill>
                  <a:srgbClr val="0033CC"/>
                </a:solidFill>
              </a:rPr>
              <a:t>to 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do </a:t>
            </a:r>
            <a:endParaRPr lang="zh-CN" altLang="en-US" sz="3200" b="1" dirty="0"/>
          </a:p>
        </p:txBody>
      </p:sp>
      <p:sp>
        <p:nvSpPr>
          <p:cNvPr id="27" name="矩形 26"/>
          <p:cNvSpPr/>
          <p:nvPr/>
        </p:nvSpPr>
        <p:spPr>
          <a:xfrm>
            <a:off x="1099562" y="2276872"/>
            <a:ext cx="77079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Electrostatic </a:t>
            </a: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 </a:t>
            </a:r>
            <a:r>
              <a:rPr lang="zh-CN" altLang="en-US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调研，安装，匹配</a:t>
            </a:r>
            <a:endParaRPr lang="en-US" altLang="zh-CN" sz="2400" b="1" dirty="0" smtClean="0">
              <a:solidFill>
                <a:srgbClr val="3D09F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</a:t>
            </a:r>
            <a:r>
              <a:rPr lang="zh-CN" altLang="en-US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FFS</a:t>
            </a:r>
            <a:r>
              <a:rPr lang="zh-CN" altLang="en-US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match and Optimization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zh-CN" sz="2400" b="1" dirty="0" smtClean="0">
                <a:solidFill>
                  <a:srgbClr val="3D09F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Aperture</a:t>
            </a:r>
          </a:p>
        </p:txBody>
      </p:sp>
    </p:spTree>
    <p:extLst>
      <p:ext uri="{BB962C8B-B14F-4D97-AF65-F5344CB8AC3E}">
        <p14:creationId xmlns:p14="http://schemas.microsoft.com/office/powerpoint/2010/main" val="21474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92072"/>
            <a:ext cx="7886700" cy="528168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 smtClean="0"/>
              <a:t>[</a:t>
            </a:r>
            <a:r>
              <a:rPr lang="en-US" altLang="zh-CN" sz="1800" dirty="0"/>
              <a:t>1] CEPC-SPPC Preliminary Conceptual Design Report, The CEPC-SPPC Study Group, IHEP-CEPC-DR-2015-01.</a:t>
            </a:r>
            <a:endParaRPr lang="zh-CN" altLang="zh-CN" sz="1800" dirty="0"/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/>
              <a:t>[2] J. Gao, IHEP-AC-Note-2013-012</a:t>
            </a:r>
            <a:r>
              <a:rPr lang="en-US" altLang="zh-CN" sz="1800" dirty="0" smtClean="0"/>
              <a:t>.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/>
              <a:t>[3]Xiao Ming et al, </a:t>
            </a:r>
            <a:r>
              <a:rPr lang="en-US" altLang="zh-CN" sz="1800" dirty="0" err="1" smtClean="0"/>
              <a:t>CEPC_bunch_train</a:t>
            </a:r>
            <a:r>
              <a:rPr lang="en-US" altLang="zh-CN" sz="1800" dirty="0"/>
              <a:t> _ </a:t>
            </a:r>
            <a:r>
              <a:rPr lang="en-US" altLang="zh-CN" sz="1800" dirty="0" smtClean="0"/>
              <a:t>2015-8-28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 smtClean="0"/>
              <a:t>[4]</a:t>
            </a:r>
            <a:r>
              <a:rPr lang="en-US" altLang="zh-CN" sz="1800" dirty="0" err="1" smtClean="0"/>
              <a:t>Oridy</a:t>
            </a:r>
            <a:r>
              <a:rPr lang="en-US" altLang="zh-CN" sz="1800" dirty="0" smtClean="0"/>
              <a:t>, FCC-ee_150917</a:t>
            </a:r>
          </a:p>
          <a:p>
            <a:pPr marL="0" indent="0">
              <a:buNone/>
            </a:pPr>
            <a:r>
              <a:rPr lang="en-US" altLang="zh-CN" sz="1800" dirty="0" smtClean="0"/>
              <a:t>[5]</a:t>
            </a:r>
            <a:r>
              <a:rPr lang="en-US" altLang="zh-CN" sz="1800" dirty="0"/>
              <a:t> P. </a:t>
            </a:r>
            <a:r>
              <a:rPr lang="en-US" altLang="zh-CN" sz="1800" dirty="0" smtClean="0"/>
              <a:t>Raimondi, Status </a:t>
            </a:r>
            <a:r>
              <a:rPr lang="en-US" altLang="zh-CN" sz="1800" dirty="0"/>
              <a:t>on </a:t>
            </a:r>
            <a:r>
              <a:rPr lang="en-US" altLang="zh-CN" sz="1800" dirty="0" err="1"/>
              <a:t>SuperB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effort, La </a:t>
            </a:r>
            <a:r>
              <a:rPr lang="en-US" altLang="zh-CN" sz="1800" dirty="0" err="1"/>
              <a:t>Thuile</a:t>
            </a:r>
            <a:r>
              <a:rPr lang="en-US" altLang="zh-CN" sz="1800" dirty="0"/>
              <a:t>, March 11, </a:t>
            </a:r>
            <a:r>
              <a:rPr lang="en-US" altLang="zh-CN" sz="1800" dirty="0" smtClean="0"/>
              <a:t>2006</a:t>
            </a:r>
            <a:endParaRPr lang="zh-CN" altLang="zh-CN" sz="1800" dirty="0" smtClean="0"/>
          </a:p>
          <a:p>
            <a:pPr marL="0" indent="0">
              <a:lnSpc>
                <a:spcPct val="160000"/>
              </a:lnSpc>
              <a:buNone/>
            </a:pPr>
            <a:r>
              <a:rPr lang="en-US" altLang="zh-CN" sz="1800" dirty="0" smtClean="0"/>
              <a:t>[6]W. </a:t>
            </a:r>
            <a:r>
              <a:rPr lang="en-US" altLang="zh-CN" sz="1800" dirty="0" err="1" smtClean="0"/>
              <a:t>Kalbreier</a:t>
            </a:r>
            <a:r>
              <a:rPr lang="en-US" altLang="zh-CN" sz="1800" dirty="0" smtClean="0"/>
              <a:t>, et al, “Layout, design and construction of the electrostatic separation system of the LEP </a:t>
            </a:r>
            <a:r>
              <a:rPr lang="en-US" altLang="zh-CN" sz="1800" dirty="0" err="1" smtClean="0"/>
              <a:t>e+e</a:t>
            </a:r>
            <a:r>
              <a:rPr lang="en-US" altLang="zh-CN" sz="1800" dirty="0" smtClean="0"/>
              <a:t>- collider”, CERN, Geneva, Switzerland.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 smtClean="0"/>
              <a:t>[7] </a:t>
            </a:r>
            <a:r>
              <a:rPr lang="en-US" altLang="zh-CN" sz="1800" dirty="0"/>
              <a:t>R. </a:t>
            </a:r>
            <a:r>
              <a:rPr lang="en-US" altLang="zh-CN" sz="1800" dirty="0" smtClean="0"/>
              <a:t>Martin, et al, “Status </a:t>
            </a:r>
            <a:r>
              <a:rPr lang="en-US" altLang="zh-CN" sz="1800" dirty="0"/>
              <a:t>of the FCC-</a:t>
            </a:r>
            <a:r>
              <a:rPr lang="en-US" altLang="zh-CN" sz="1800" dirty="0" err="1"/>
              <a:t>ee</a:t>
            </a:r>
            <a:r>
              <a:rPr lang="en-US" altLang="zh-CN" sz="1800" dirty="0"/>
              <a:t> interaction region </a:t>
            </a:r>
            <a:r>
              <a:rPr lang="en-US" altLang="zh-CN" sz="1800" dirty="0" smtClean="0"/>
              <a:t>design”, </a:t>
            </a:r>
            <a:r>
              <a:rPr lang="en-US" altLang="zh-CN" sz="1800" dirty="0"/>
              <a:t>HF2014 Workshop, Beijing, </a:t>
            </a:r>
            <a:r>
              <a:rPr lang="en-US" altLang="zh-CN" sz="1800" dirty="0" smtClean="0"/>
              <a:t>China, 9-12 </a:t>
            </a:r>
            <a:r>
              <a:rPr lang="en-US" altLang="zh-CN" sz="1800" dirty="0"/>
              <a:t>October, </a:t>
            </a:r>
            <a:r>
              <a:rPr lang="en-US" altLang="zh-CN" sz="1800" dirty="0" smtClean="0"/>
              <a:t>2014</a:t>
            </a:r>
            <a:endParaRPr lang="zh-CN" altLang="en-US" sz="1800" dirty="0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381000" y="6548648"/>
            <a:ext cx="83058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52500" y="476672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Reference</a:t>
            </a:r>
          </a:p>
        </p:txBody>
      </p:sp>
    </p:spTree>
    <p:extLst>
      <p:ext uri="{BB962C8B-B14F-4D97-AF65-F5344CB8AC3E}">
        <p14:creationId xmlns:p14="http://schemas.microsoft.com/office/powerpoint/2010/main" val="262541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7"/>
          <p:cNvSpPr>
            <a:spLocks noChangeArrowheads="1" noChangeShapeType="1" noTextEdit="1"/>
          </p:cNvSpPr>
          <p:nvPr/>
        </p:nvSpPr>
        <p:spPr bwMode="gray">
          <a:xfrm>
            <a:off x="2133600" y="3505200"/>
            <a:ext cx="5486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5400" b="1" kern="1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3399"/>
                    </a:gs>
                    <a:gs pos="100000">
                      <a:srgbClr val="4F94D3"/>
                    </a:gs>
                  </a:gsLst>
                  <a:lin ang="5400000" scaled="1"/>
                </a:gradFill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  <a:ea typeface="Verdana"/>
                <a:cs typeface="Verdana"/>
              </a:rPr>
              <a:t>Thank You !</a:t>
            </a:r>
            <a:endParaRPr lang="zh-CN" altLang="en-US" sz="5400" b="1" kern="10">
              <a:ln w="28575">
                <a:solidFill>
                  <a:srgbClr val="FF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3399"/>
                  </a:gs>
                  <a:gs pos="100000">
                    <a:srgbClr val="4F94D3"/>
                  </a:gs>
                </a:gsLst>
                <a:lin ang="5400000" scaled="1"/>
              </a:gradFill>
              <a:effectLst>
                <a:outerShdw dist="71842" dir="2700000" algn="ctr" rotWithShape="0">
                  <a:srgbClr val="000000">
                    <a:alpha val="50000"/>
                  </a:srgbClr>
                </a:outerShdw>
              </a:effectLst>
              <a:latin typeface="Verdana"/>
              <a:cs typeface="Verdana"/>
            </a:endParaRPr>
          </a:p>
        </p:txBody>
      </p:sp>
      <p:pic>
        <p:nvPicPr>
          <p:cNvPr id="40963" name="Picture 2" descr="I:\1我的工作\2015.4.22考核\高能所标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3375"/>
            <a:ext cx="19748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755576" y="2307323"/>
            <a:ext cx="77057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>
                <a:solidFill>
                  <a:srgbClr val="0033CC"/>
                </a:solidFill>
                <a:latin typeface="Arial" pitchFamily="34" charset="0"/>
              </a:rPr>
              <a:t>Layout</a:t>
            </a: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>
                <a:solidFill>
                  <a:srgbClr val="0033CC"/>
                </a:solidFill>
                <a:latin typeface="Arial" pitchFamily="34" charset="0"/>
              </a:rPr>
              <a:t>Orbit</a:t>
            </a: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smtClean="0">
                <a:solidFill>
                  <a:srgbClr val="0033CC"/>
                </a:solidFill>
                <a:latin typeface="Arial" pitchFamily="34" charset="0"/>
              </a:rPr>
              <a:t>Parameter</a:t>
            </a:r>
          </a:p>
          <a:p>
            <a:pPr marL="342900" indent="-342900" eaLnBrk="0" hangingPunct="0">
              <a:lnSpc>
                <a:spcPct val="150000"/>
              </a:lnSpc>
              <a:buFont typeface="Wingdings" panose="05000000000000000000" pitchFamily="2" charset="2"/>
              <a:buChar char="u"/>
              <a:defRPr/>
            </a:pPr>
            <a:r>
              <a:rPr lang="en-US" altLang="zh-CN" sz="2400" b="1" dirty="0" smtClean="0">
                <a:solidFill>
                  <a:srgbClr val="0033CC"/>
                </a:solidFill>
                <a:latin typeface="Arial" pitchFamily="34" charset="0"/>
              </a:rPr>
              <a:t>Next </a:t>
            </a:r>
            <a:r>
              <a:rPr lang="en-US" altLang="zh-CN" sz="2400" b="1" dirty="0">
                <a:solidFill>
                  <a:srgbClr val="0033CC"/>
                </a:solidFill>
                <a:latin typeface="Arial" pitchFamily="34" charset="0"/>
              </a:rPr>
              <a:t>to do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mtClean="0">
                <a:ea typeface="宋体" pitchFamily="2" charset="-122"/>
              </a:rPr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" y="16793"/>
            <a:ext cx="3055986" cy="229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6" y="58381"/>
            <a:ext cx="2970592" cy="2225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" y="2269109"/>
            <a:ext cx="3126179" cy="2349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896" y="2430302"/>
            <a:ext cx="2919811" cy="218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614" y="16794"/>
            <a:ext cx="2983385" cy="225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4509120"/>
            <a:ext cx="3114795" cy="2339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057" y="2430302"/>
            <a:ext cx="2931942" cy="2198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335" y="4545733"/>
            <a:ext cx="3108722" cy="233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19" y="4545734"/>
            <a:ext cx="3065094" cy="229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2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FFS Orbit </a:t>
            </a: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V1- </a:t>
            </a:r>
            <a:r>
              <a:rPr lang="en-US" altLang="zh-CN" dirty="0" err="1" smtClean="0">
                <a:solidFill>
                  <a:srgbClr val="0033CC"/>
                </a:solidFill>
              </a:rPr>
              <a:t>Yiwei</a:t>
            </a:r>
            <a:r>
              <a:rPr lang="en-US" altLang="zh-CN" dirty="0">
                <a:solidFill>
                  <a:srgbClr val="0033CC"/>
                </a:solidFill>
              </a:rPr>
              <a:t> Wang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828576"/>
              </p:ext>
            </p:extLst>
          </p:nvPr>
        </p:nvGraphicFramePr>
        <p:xfrm>
          <a:off x="22870" y="4725144"/>
          <a:ext cx="9144000" cy="2102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3578"/>
            <a:ext cx="4695682" cy="3529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07310"/>
            <a:ext cx="4558103" cy="357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84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899592" y="506637"/>
            <a:ext cx="7505154" cy="563562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 </a:t>
            </a:r>
            <a:r>
              <a:rPr lang="en-US" altLang="zh-CN" dirty="0">
                <a:solidFill>
                  <a:srgbClr val="0033CC"/>
                </a:solidFill>
              </a:rPr>
              <a:t>Orbit   </a:t>
            </a:r>
            <a:r>
              <a:rPr lang="en-US" altLang="zh-CN" dirty="0" smtClean="0">
                <a:solidFill>
                  <a:srgbClr val="0033CC"/>
                </a:solidFill>
              </a:rPr>
              <a:t>(RING3_DR_IP1</a:t>
            </a:r>
            <a:r>
              <a:rPr lang="en-US" altLang="zh-CN" dirty="0">
                <a:solidFill>
                  <a:srgbClr val="0033CC"/>
                </a:solidFill>
              </a:rPr>
              <a:t>) </a:t>
            </a:r>
            <a:r>
              <a:rPr lang="en-US" altLang="zh-CN" dirty="0" smtClean="0">
                <a:solidFill>
                  <a:srgbClr val="0033CC"/>
                </a:solidFill>
              </a:rPr>
              <a:t> Version 0.3 + </a:t>
            </a:r>
            <a:r>
              <a:rPr lang="en-US" altLang="zh-CN" dirty="0">
                <a:solidFill>
                  <a:srgbClr val="0033CC"/>
                </a:solidFill>
              </a:rPr>
              <a:t>FFS(V1- </a:t>
            </a:r>
            <a:r>
              <a:rPr lang="en-US" altLang="zh-CN" dirty="0" err="1">
                <a:solidFill>
                  <a:srgbClr val="0033CC"/>
                </a:solidFill>
              </a:rPr>
              <a:t>Yiwei</a:t>
            </a:r>
            <a:r>
              <a:rPr lang="en-US" altLang="zh-CN" dirty="0">
                <a:solidFill>
                  <a:srgbClr val="0033CC"/>
                </a:solidFill>
              </a:rPr>
              <a:t> Wang)</a:t>
            </a:r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556301"/>
              </p:ext>
            </p:extLst>
          </p:nvPr>
        </p:nvGraphicFramePr>
        <p:xfrm>
          <a:off x="17512" y="4365104"/>
          <a:ext cx="9123015" cy="248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54" y="1046262"/>
            <a:ext cx="4119314" cy="326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052736"/>
            <a:ext cx="4071962" cy="313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023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4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Survey  &amp; Dynamic Aperture </a:t>
            </a: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 0.3 +</a:t>
            </a:r>
            <a:r>
              <a:rPr lang="en-US" altLang="zh-CN" dirty="0">
                <a:solidFill>
                  <a:srgbClr val="0033CC"/>
                </a:solidFill>
              </a:rPr>
              <a:t>FFS V1- </a:t>
            </a:r>
            <a:r>
              <a:rPr lang="en-US" altLang="zh-CN" dirty="0" err="1">
                <a:solidFill>
                  <a:srgbClr val="0033CC"/>
                </a:solidFill>
              </a:rPr>
              <a:t>Yiwei</a:t>
            </a:r>
            <a:r>
              <a:rPr lang="en-US" altLang="zh-CN" dirty="0">
                <a:solidFill>
                  <a:srgbClr val="0033CC"/>
                </a:solidFill>
              </a:rPr>
              <a:t> Wang 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0" y="1772816"/>
            <a:ext cx="446644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87" y="1561753"/>
            <a:ext cx="4553693" cy="360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1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 in LEP</a:t>
            </a:r>
            <a:endParaRPr lang="en-US" altLang="zh-CN" dirty="0">
              <a:solidFill>
                <a:srgbClr val="0033CC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299449" y="1349106"/>
            <a:ext cx="6120680" cy="5121959"/>
            <a:chOff x="1183872" y="1268760"/>
            <a:chExt cx="6120680" cy="5121959"/>
          </a:xfrm>
        </p:grpSpPr>
        <p:pic>
          <p:nvPicPr>
            <p:cNvPr id="133" name="内容占位符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3872" y="1268760"/>
              <a:ext cx="6120680" cy="5121959"/>
            </a:xfrm>
            <a:prstGeom prst="rect">
              <a:avLst/>
            </a:prstGeom>
          </p:spPr>
        </p:pic>
        <p:grpSp>
          <p:nvGrpSpPr>
            <p:cNvPr id="2" name="组合 1"/>
            <p:cNvGrpSpPr/>
            <p:nvPr/>
          </p:nvGrpSpPr>
          <p:grpSpPr>
            <a:xfrm>
              <a:off x="5868144" y="1349106"/>
              <a:ext cx="1008112" cy="1927540"/>
              <a:chOff x="5868144" y="1349106"/>
              <a:chExt cx="1008112" cy="1927540"/>
            </a:xfrm>
          </p:grpSpPr>
          <p:sp>
            <p:nvSpPr>
              <p:cNvPr id="135" name="椭圆 134"/>
              <p:cNvSpPr/>
              <p:nvPr/>
            </p:nvSpPr>
            <p:spPr>
              <a:xfrm>
                <a:off x="5868144" y="1349106"/>
                <a:ext cx="720080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6" name="椭圆 135"/>
              <p:cNvSpPr/>
              <p:nvPr/>
            </p:nvSpPr>
            <p:spPr>
              <a:xfrm>
                <a:off x="5868144" y="2492896"/>
                <a:ext cx="1008112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7" name="椭圆 136"/>
              <p:cNvSpPr/>
              <p:nvPr/>
            </p:nvSpPr>
            <p:spPr>
              <a:xfrm>
                <a:off x="5868144" y="2924944"/>
                <a:ext cx="1008112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8" name="椭圆 137"/>
              <p:cNvSpPr/>
              <p:nvPr/>
            </p:nvSpPr>
            <p:spPr>
              <a:xfrm>
                <a:off x="5868144" y="1849041"/>
                <a:ext cx="720080" cy="351702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6732240" y="2041530"/>
            <a:ext cx="1845377" cy="2118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/>
              <a:t>L=4.5m</a:t>
            </a:r>
          </a:p>
          <a:p>
            <a:pPr>
              <a:lnSpc>
                <a:spcPct val="150000"/>
              </a:lnSpc>
            </a:pPr>
            <a:r>
              <a:rPr lang="en-US" altLang="zh-CN" b="1" dirty="0" err="1" smtClean="0"/>
              <a:t>L</a:t>
            </a:r>
            <a:r>
              <a:rPr lang="en-US" altLang="zh-CN" sz="1200" b="1" dirty="0" err="1" smtClean="0"/>
              <a:t>electrode</a:t>
            </a:r>
            <a:r>
              <a:rPr lang="en-US" altLang="zh-CN" b="1" dirty="0" smtClean="0"/>
              <a:t>=4.0m</a:t>
            </a:r>
          </a:p>
          <a:p>
            <a:pPr>
              <a:lnSpc>
                <a:spcPct val="150000"/>
              </a:lnSpc>
            </a:pPr>
            <a:r>
              <a:rPr lang="en-US" altLang="zh-CN" b="1" dirty="0" err="1" smtClean="0"/>
              <a:t>E</a:t>
            </a:r>
            <a:r>
              <a:rPr lang="en-US" altLang="zh-CN" sz="1200" b="1" dirty="0" err="1" smtClean="0"/>
              <a:t>field</a:t>
            </a:r>
            <a:r>
              <a:rPr lang="en-US" altLang="zh-CN" b="1" dirty="0" smtClean="0"/>
              <a:t>=2MV/m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E=55GeV</a:t>
            </a:r>
          </a:p>
          <a:p>
            <a:pPr>
              <a:lnSpc>
                <a:spcPct val="150000"/>
              </a:lnSpc>
            </a:pPr>
            <a:r>
              <a:rPr lang="en-US" altLang="zh-CN" b="1" dirty="0" smtClean="0"/>
              <a:t>Angle=154urad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260763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G:\2SPPC\1my-work\3CEPC-partical-double-ring\0报告\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7950708" cy="47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</a:t>
            </a:r>
            <a:endParaRPr lang="en-US" altLang="zh-CN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30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 &amp; Dipole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229200"/>
            <a:ext cx="1794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Seperator</a:t>
            </a:r>
            <a:r>
              <a:rPr lang="en-US" altLang="zh-CN" dirty="0" smtClean="0"/>
              <a:t> :  </a:t>
            </a:r>
          </a:p>
          <a:p>
            <a:r>
              <a:rPr lang="en-US" altLang="zh-CN" dirty="0" smtClean="0"/>
              <a:t>n=16</a:t>
            </a:r>
          </a:p>
          <a:p>
            <a:r>
              <a:rPr lang="en-US" altLang="zh-CN" dirty="0" smtClean="0"/>
              <a:t>L=4.5m   </a:t>
            </a:r>
          </a:p>
          <a:p>
            <a:r>
              <a:rPr lang="en-US" altLang="zh-CN" dirty="0" smtClean="0"/>
              <a:t>angle=62.5urad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522920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Dipole:</a:t>
            </a:r>
          </a:p>
          <a:p>
            <a:r>
              <a:rPr lang="en-US" altLang="zh-CN" dirty="0"/>
              <a:t>n</a:t>
            </a:r>
            <a:r>
              <a:rPr lang="en-US" altLang="zh-CN" dirty="0" smtClean="0"/>
              <a:t>=16</a:t>
            </a:r>
          </a:p>
          <a:p>
            <a:r>
              <a:rPr lang="en-US" altLang="zh-CN" dirty="0" smtClean="0"/>
              <a:t>L=4.5m</a:t>
            </a:r>
          </a:p>
          <a:p>
            <a:r>
              <a:rPr lang="en-US" altLang="zh-CN" dirty="0" smtClean="0"/>
              <a:t>angle=62.5urad</a:t>
            </a:r>
            <a:endParaRPr lang="zh-CN" altLang="en-US" dirty="0"/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4334"/>
            <a:ext cx="4625576" cy="3758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4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19" y="1306679"/>
            <a:ext cx="4654281" cy="365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426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 &amp; Dipole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5229200"/>
            <a:ext cx="17940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 smtClean="0"/>
              <a:t>Seperator</a:t>
            </a:r>
            <a:r>
              <a:rPr lang="en-US" altLang="zh-CN" dirty="0" smtClean="0"/>
              <a:t> :  </a:t>
            </a:r>
          </a:p>
          <a:p>
            <a:r>
              <a:rPr lang="en-US" altLang="zh-CN" dirty="0" smtClean="0"/>
              <a:t>n=16</a:t>
            </a:r>
          </a:p>
          <a:p>
            <a:r>
              <a:rPr lang="en-US" altLang="zh-CN" dirty="0" smtClean="0"/>
              <a:t>L=4.5m   </a:t>
            </a:r>
          </a:p>
          <a:p>
            <a:r>
              <a:rPr lang="en-US" altLang="zh-CN" dirty="0" smtClean="0"/>
              <a:t>angle=62.5urad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0152" y="5229200"/>
            <a:ext cx="18197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Dipole:</a:t>
            </a:r>
          </a:p>
          <a:p>
            <a:r>
              <a:rPr lang="en-US" altLang="zh-CN" dirty="0"/>
              <a:t>n</a:t>
            </a:r>
            <a:r>
              <a:rPr lang="en-US" altLang="zh-CN" dirty="0" smtClean="0"/>
              <a:t>=16</a:t>
            </a:r>
          </a:p>
          <a:p>
            <a:r>
              <a:rPr lang="en-US" altLang="zh-CN" dirty="0" smtClean="0"/>
              <a:t>L=4.5m</a:t>
            </a:r>
          </a:p>
          <a:p>
            <a:r>
              <a:rPr lang="en-US" altLang="zh-CN" dirty="0" smtClean="0"/>
              <a:t>angle=62.5urad</a:t>
            </a:r>
            <a:endParaRPr lang="zh-CN" altLang="en-US" dirty="0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4246925" cy="3227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42" y="1455812"/>
            <a:ext cx="4067199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48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Electrostatic Separator</a:t>
            </a:r>
            <a:endParaRPr lang="en-US" altLang="zh-CN" dirty="0">
              <a:solidFill>
                <a:srgbClr val="0033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1916832"/>
            <a:ext cx="7407797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存在</a:t>
            </a:r>
            <a:r>
              <a:rPr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的问题：</a:t>
            </a:r>
            <a:endParaRPr lang="en-US" altLang="zh-CN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Electrostatic </a:t>
            </a:r>
            <a:r>
              <a:rPr lang="en-US" altLang="zh-CN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Separator</a:t>
            </a:r>
            <a:r>
              <a:rPr lang="zh-CN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的特点，参数指标和性能进一步调研</a:t>
            </a:r>
            <a:endParaRPr lang="en-US" altLang="zh-CN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如何</a:t>
            </a:r>
            <a:r>
              <a:rPr lang="zh-CN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安装</a:t>
            </a:r>
            <a:endParaRPr lang="en-US" altLang="zh-CN" sz="2000" b="1" dirty="0" smtClean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Orbit</a:t>
            </a:r>
            <a:endParaRPr lang="en-US" altLang="zh-CN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色散</a:t>
            </a:r>
            <a:endParaRPr lang="en-US" altLang="zh-CN" sz="20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97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186"/>
          <p:cNvGrpSpPr>
            <a:grpSpLocks/>
          </p:cNvGrpSpPr>
          <p:nvPr/>
        </p:nvGrpSpPr>
        <p:grpSpPr bwMode="auto">
          <a:xfrm>
            <a:off x="328613" y="568325"/>
            <a:ext cx="8707437" cy="6192838"/>
            <a:chOff x="328620" y="568485"/>
            <a:chExt cx="8707876" cy="6193305"/>
          </a:xfrm>
        </p:grpSpPr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1066844" y="568485"/>
              <a:ext cx="7163161" cy="563605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  <a:endParaRPr lang="en-US" altLang="zh-CN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 bwMode="auto">
            <a:xfrm>
              <a:off x="893798" y="3429376"/>
              <a:ext cx="8142698" cy="17464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77" name="TextBox 146"/>
            <p:cNvSpPr txBox="1">
              <a:spLocks noChangeArrowheads="1"/>
            </p:cNvSpPr>
            <p:nvPr/>
          </p:nvSpPr>
          <p:spPr bwMode="auto">
            <a:xfrm>
              <a:off x="7481475" y="5965560"/>
              <a:ext cx="992579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SU Feng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>
                  <a:latin typeface="Times New Roman" pitchFamily="18" charset="0"/>
                  <a:cs typeface="Times New Roman" pitchFamily="18" charset="0"/>
                </a:rPr>
                <a:t>2015.10.12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72" name="直接连接符 71"/>
            <p:cNvCxnSpPr/>
            <p:nvPr/>
          </p:nvCxnSpPr>
          <p:spPr>
            <a:xfrm>
              <a:off x="4764319" y="1132090"/>
              <a:ext cx="0" cy="531058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679" name="组合 74"/>
            <p:cNvGrpSpPr>
              <a:grpSpLocks/>
            </p:cNvGrpSpPr>
            <p:nvPr/>
          </p:nvGrpSpPr>
          <p:grpSpPr bwMode="auto">
            <a:xfrm rot="10800000">
              <a:off x="4003964" y="5657259"/>
              <a:ext cx="1507807" cy="261013"/>
              <a:chOff x="245000" y="3411438"/>
              <a:chExt cx="7979351" cy="1282948"/>
            </a:xfrm>
          </p:grpSpPr>
          <p:grpSp>
            <p:nvGrpSpPr>
              <p:cNvPr id="28729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86" name="直接连接符 85"/>
                <p:cNvCxnSpPr/>
                <p:nvPr/>
              </p:nvCxnSpPr>
              <p:spPr>
                <a:xfrm flipH="1" flipV="1">
                  <a:off x="7595510" y="2429390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/>
                <p:cNvCxnSpPr/>
                <p:nvPr/>
              </p:nvCxnSpPr>
              <p:spPr>
                <a:xfrm rot="10800000">
                  <a:off x="5826216" y="2429390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/>
                <p:cNvCxnSpPr/>
                <p:nvPr/>
              </p:nvCxnSpPr>
              <p:spPr>
                <a:xfrm flipH="1">
                  <a:off x="4617687" y="2441304"/>
                  <a:ext cx="1247202" cy="98861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/>
                <p:cNvCxnSpPr/>
                <p:nvPr/>
              </p:nvCxnSpPr>
              <p:spPr>
                <a:xfrm flipH="1">
                  <a:off x="3476832" y="3418007"/>
                  <a:ext cx="1131183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/>
                <p:cNvCxnSpPr/>
                <p:nvPr/>
              </p:nvCxnSpPr>
              <p:spPr>
                <a:xfrm rot="10800000">
                  <a:off x="1533509" y="4370888"/>
                  <a:ext cx="1943323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/>
                <p:cNvCxnSpPr/>
                <p:nvPr/>
              </p:nvCxnSpPr>
              <p:spPr>
                <a:xfrm flipH="1" flipV="1">
                  <a:off x="537682" y="3418007"/>
                  <a:ext cx="995828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7" name="直接连接符 76"/>
              <p:cNvCxnSpPr/>
              <p:nvPr/>
            </p:nvCxnSpPr>
            <p:spPr bwMode="auto">
              <a:xfrm flipV="1">
                <a:off x="251827" y="4087929"/>
                <a:ext cx="453682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/>
              <p:cNvCxnSpPr/>
              <p:nvPr/>
            </p:nvCxnSpPr>
            <p:spPr bwMode="auto">
              <a:xfrm flipV="1">
                <a:off x="671903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接连接符 78"/>
              <p:cNvCxnSpPr/>
              <p:nvPr/>
            </p:nvCxnSpPr>
            <p:spPr bwMode="auto">
              <a:xfrm>
                <a:off x="1621276" y="3401213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直接连接符 79"/>
              <p:cNvCxnSpPr>
                <a:endCxn id="85" idx="4"/>
              </p:cNvCxnSpPr>
              <p:nvPr/>
            </p:nvCxnSpPr>
            <p:spPr bwMode="auto">
              <a:xfrm>
                <a:off x="3301578" y="3409020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直接连接符 80"/>
              <p:cNvCxnSpPr>
                <a:stCxn id="85" idx="4"/>
              </p:cNvCxnSpPr>
              <p:nvPr/>
            </p:nvCxnSpPr>
            <p:spPr bwMode="auto">
              <a:xfrm>
                <a:off x="4250947" y="4064520"/>
                <a:ext cx="949373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直接连接符 81"/>
              <p:cNvCxnSpPr/>
              <p:nvPr/>
            </p:nvCxnSpPr>
            <p:spPr bwMode="auto">
              <a:xfrm flipV="1">
                <a:off x="5191916" y="4673200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直接连接符 82"/>
              <p:cNvCxnSpPr/>
              <p:nvPr/>
            </p:nvCxnSpPr>
            <p:spPr bwMode="auto">
              <a:xfrm flipV="1">
                <a:off x="6956233" y="4072321"/>
                <a:ext cx="873757" cy="60087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直接连接符 83"/>
              <p:cNvCxnSpPr/>
              <p:nvPr/>
            </p:nvCxnSpPr>
            <p:spPr bwMode="auto">
              <a:xfrm>
                <a:off x="7829991" y="4087929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" name="椭圆 84"/>
              <p:cNvSpPr/>
              <p:nvPr/>
            </p:nvSpPr>
            <p:spPr bwMode="auto">
              <a:xfrm>
                <a:off x="4217341" y="4033306"/>
                <a:ext cx="42010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cxnSp>
          <p:nvCxnSpPr>
            <p:cNvPr id="93" name="直接连接符 92"/>
            <p:cNvCxnSpPr/>
            <p:nvPr/>
          </p:nvCxnSpPr>
          <p:spPr>
            <a:xfrm flipH="1">
              <a:off x="2427401" y="3235686"/>
              <a:ext cx="14288" cy="50962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接连接符 94"/>
            <p:cNvCxnSpPr/>
            <p:nvPr/>
          </p:nvCxnSpPr>
          <p:spPr>
            <a:xfrm>
              <a:off x="7112349" y="3167419"/>
              <a:ext cx="0" cy="504863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接连接符 95"/>
            <p:cNvCxnSpPr>
              <a:stCxn id="113" idx="0"/>
              <a:endCxn id="114" idx="2"/>
            </p:cNvCxnSpPr>
            <p:nvPr/>
          </p:nvCxnSpPr>
          <p:spPr>
            <a:xfrm flipH="1">
              <a:off x="2810007" y="1825880"/>
              <a:ext cx="322279" cy="373091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>
              <a:stCxn id="106" idx="2"/>
              <a:endCxn id="107" idx="0"/>
            </p:cNvCxnSpPr>
            <p:nvPr/>
          </p:nvCxnSpPr>
          <p:spPr>
            <a:xfrm flipH="1">
              <a:off x="6497956" y="4891574"/>
              <a:ext cx="236549" cy="349276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>
              <a:endCxn id="105" idx="0"/>
            </p:cNvCxnSpPr>
            <p:nvPr/>
          </p:nvCxnSpPr>
          <p:spPr>
            <a:xfrm>
              <a:off x="6359836" y="1802066"/>
              <a:ext cx="285764" cy="36356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/>
            <p:cNvCxnSpPr/>
            <p:nvPr/>
          </p:nvCxnSpPr>
          <p:spPr>
            <a:xfrm>
              <a:off x="2667125" y="4786791"/>
              <a:ext cx="276239" cy="423894"/>
            </a:xfrm>
            <a:prstGeom prst="line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弧形 103"/>
            <p:cNvSpPr/>
            <p:nvPr/>
          </p:nvSpPr>
          <p:spPr>
            <a:xfrm>
              <a:off x="2960828" y="1306729"/>
              <a:ext cx="4178511" cy="4507252"/>
            </a:xfrm>
            <a:prstGeom prst="arc">
              <a:avLst>
                <a:gd name="adj1" fmla="val 16866018"/>
                <a:gd name="adj2" fmla="val 18437400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5" name="弧形 104"/>
            <p:cNvSpPr/>
            <p:nvPr/>
          </p:nvSpPr>
          <p:spPr>
            <a:xfrm rot="2398003">
              <a:off x="2876685" y="1408336"/>
              <a:ext cx="4178511" cy="4507252"/>
            </a:xfrm>
            <a:prstGeom prst="arc">
              <a:avLst>
                <a:gd name="adj1" fmla="val 16701529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6" name="弧形 105"/>
            <p:cNvSpPr/>
            <p:nvPr/>
          </p:nvSpPr>
          <p:spPr>
            <a:xfrm rot="4695820">
              <a:off x="2764710" y="1544133"/>
              <a:ext cx="4178615" cy="4507140"/>
            </a:xfrm>
            <a:prstGeom prst="arc">
              <a:avLst>
                <a:gd name="adj1" fmla="val 16701529"/>
                <a:gd name="adj2" fmla="val 18714553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弧形 106"/>
            <p:cNvSpPr/>
            <p:nvPr/>
          </p:nvSpPr>
          <p:spPr>
            <a:xfrm rot="7552111">
              <a:off x="2795667" y="1417918"/>
              <a:ext cx="4178615" cy="4508727"/>
            </a:xfrm>
            <a:prstGeom prst="arc">
              <a:avLst>
                <a:gd name="adj1" fmla="val 16701529"/>
                <a:gd name="adj2" fmla="val 18446647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9" name="弧形 108"/>
            <p:cNvSpPr/>
            <p:nvPr/>
          </p:nvSpPr>
          <p:spPr>
            <a:xfrm rot="10550204">
              <a:off x="2279755" y="1306729"/>
              <a:ext cx="4178511" cy="4507252"/>
            </a:xfrm>
            <a:prstGeom prst="arc">
              <a:avLst>
                <a:gd name="adj1" fmla="val 16996302"/>
                <a:gd name="adj2" fmla="val 18935055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2" name="弧形 111"/>
            <p:cNvSpPr/>
            <p:nvPr/>
          </p:nvSpPr>
          <p:spPr>
            <a:xfrm rot="13919276">
              <a:off x="2528954" y="1419506"/>
              <a:ext cx="4178615" cy="4508727"/>
            </a:xfrm>
            <a:prstGeom prst="arc">
              <a:avLst>
                <a:gd name="adj1" fmla="val 16701529"/>
                <a:gd name="adj2" fmla="val 18389834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3" name="弧形 112"/>
            <p:cNvSpPr/>
            <p:nvPr/>
          </p:nvSpPr>
          <p:spPr>
            <a:xfrm rot="18585938">
              <a:off x="2524984" y="1252011"/>
              <a:ext cx="4199255" cy="4476976"/>
            </a:xfrm>
            <a:prstGeom prst="arc">
              <a:avLst>
                <a:gd name="adj1" fmla="val 16701529"/>
                <a:gd name="adj2" fmla="val 18256151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14" name="弧形 113"/>
            <p:cNvSpPr/>
            <p:nvPr/>
          </p:nvSpPr>
          <p:spPr>
            <a:xfrm rot="15817787">
              <a:off x="2583724" y="1083725"/>
              <a:ext cx="4200842" cy="4475388"/>
            </a:xfrm>
            <a:prstGeom prst="arc">
              <a:avLst>
                <a:gd name="adj1" fmla="val 16701529"/>
                <a:gd name="adj2" fmla="val 18437400"/>
              </a:avLst>
            </a:prstGeom>
            <a:ln w="76200">
              <a:solidFill>
                <a:srgbClr val="3D09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8694" name="TextBox 119"/>
            <p:cNvSpPr txBox="1">
              <a:spLocks noChangeArrowheads="1"/>
            </p:cNvSpPr>
            <p:nvPr/>
          </p:nvSpPr>
          <p:spPr bwMode="auto">
            <a:xfrm>
              <a:off x="4317203" y="1700808"/>
              <a:ext cx="1008393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IP1_ee</a:t>
              </a:r>
            </a:p>
          </p:txBody>
        </p:sp>
        <p:sp>
          <p:nvSpPr>
            <p:cNvPr id="28695" name="TextBox 121"/>
            <p:cNvSpPr txBox="1">
              <a:spLocks noChangeArrowheads="1"/>
            </p:cNvSpPr>
            <p:nvPr/>
          </p:nvSpPr>
          <p:spPr bwMode="auto">
            <a:xfrm>
              <a:off x="4189376" y="5109165"/>
              <a:ext cx="1156207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IP3_ee</a:t>
              </a:r>
            </a:p>
          </p:txBody>
        </p:sp>
        <p:sp>
          <p:nvSpPr>
            <p:cNvPr id="28696" name="TextBox 123"/>
            <p:cNvSpPr txBox="1">
              <a:spLocks noChangeArrowheads="1"/>
            </p:cNvSpPr>
            <p:nvPr/>
          </p:nvSpPr>
          <p:spPr bwMode="auto">
            <a:xfrm>
              <a:off x="5821024" y="3261797"/>
              <a:ext cx="109193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IP2_pp</a:t>
              </a:r>
            </a:p>
          </p:txBody>
        </p:sp>
        <p:sp>
          <p:nvSpPr>
            <p:cNvPr id="28697" name="TextBox 124"/>
            <p:cNvSpPr txBox="1">
              <a:spLocks noChangeArrowheads="1"/>
            </p:cNvSpPr>
            <p:nvPr/>
          </p:nvSpPr>
          <p:spPr bwMode="auto">
            <a:xfrm>
              <a:off x="2671604" y="3253065"/>
              <a:ext cx="1056117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/>
              <a:r>
                <a:rPr lang="en-US" altLang="zh-CN" b="1">
                  <a:solidFill>
                    <a:srgbClr val="FF0000"/>
                  </a:solidFill>
                </a:rPr>
                <a:t>IP4_pp</a:t>
              </a:r>
            </a:p>
          </p:txBody>
        </p:sp>
        <p:cxnSp>
          <p:nvCxnSpPr>
            <p:cNvPr id="127" name="直接连接符 126"/>
            <p:cNvCxnSpPr>
              <a:stCxn id="113" idx="2"/>
            </p:cNvCxnSpPr>
            <p:nvPr/>
          </p:nvCxnSpPr>
          <p:spPr>
            <a:xfrm>
              <a:off x="4021331" y="1382934"/>
              <a:ext cx="36514" cy="1038303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直接连接符 129"/>
            <p:cNvCxnSpPr/>
            <p:nvPr/>
          </p:nvCxnSpPr>
          <p:spPr>
            <a:xfrm>
              <a:off x="5485080" y="1378171"/>
              <a:ext cx="15876" cy="1043067"/>
            </a:xfrm>
            <a:prstGeom prst="line">
              <a:avLst/>
            </a:prstGeom>
            <a:ln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直接箭头连接符 131"/>
            <p:cNvCxnSpPr/>
            <p:nvPr/>
          </p:nvCxnSpPr>
          <p:spPr>
            <a:xfrm>
              <a:off x="4057845" y="2348207"/>
              <a:ext cx="1443111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01" name="TextBox 133"/>
            <p:cNvSpPr txBox="1">
              <a:spLocks noChangeArrowheads="1"/>
            </p:cNvSpPr>
            <p:nvPr/>
          </p:nvSpPr>
          <p:spPr bwMode="auto">
            <a:xfrm>
              <a:off x="4397785" y="2420888"/>
              <a:ext cx="68480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3Km</a:t>
              </a:r>
              <a:endParaRPr lang="zh-CN" altLang="en-US" b="1"/>
            </a:p>
          </p:txBody>
        </p:sp>
        <p:sp>
          <p:nvSpPr>
            <p:cNvPr id="28702" name="TextBox 134"/>
            <p:cNvSpPr txBox="1">
              <a:spLocks noChangeArrowheads="1"/>
            </p:cNvSpPr>
            <p:nvPr/>
          </p:nvSpPr>
          <p:spPr bwMode="auto">
            <a:xfrm>
              <a:off x="6735069" y="1802364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3" name="TextBox 135"/>
            <p:cNvSpPr txBox="1">
              <a:spLocks noChangeArrowheads="1"/>
            </p:cNvSpPr>
            <p:nvPr/>
          </p:nvSpPr>
          <p:spPr bwMode="auto">
            <a:xfrm>
              <a:off x="1560136" y="2889854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4" name="TextBox 136"/>
            <p:cNvSpPr txBox="1">
              <a:spLocks noChangeArrowheads="1"/>
            </p:cNvSpPr>
            <p:nvPr/>
          </p:nvSpPr>
          <p:spPr bwMode="auto">
            <a:xfrm>
              <a:off x="7219721" y="2788692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5" name="TextBox 137"/>
            <p:cNvSpPr txBox="1">
              <a:spLocks noChangeArrowheads="1"/>
            </p:cNvSpPr>
            <p:nvPr/>
          </p:nvSpPr>
          <p:spPr bwMode="auto">
            <a:xfrm>
              <a:off x="7239732" y="3678024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6" name="TextBox 138"/>
            <p:cNvSpPr txBox="1">
              <a:spLocks noChangeArrowheads="1"/>
            </p:cNvSpPr>
            <p:nvPr/>
          </p:nvSpPr>
          <p:spPr bwMode="auto">
            <a:xfrm>
              <a:off x="2332444" y="1596064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7" name="TextBox 139"/>
            <p:cNvSpPr txBox="1">
              <a:spLocks noChangeArrowheads="1"/>
            </p:cNvSpPr>
            <p:nvPr/>
          </p:nvSpPr>
          <p:spPr bwMode="auto">
            <a:xfrm>
              <a:off x="2172529" y="5026303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8" name="TextBox 140"/>
            <p:cNvSpPr txBox="1">
              <a:spLocks noChangeArrowheads="1"/>
            </p:cNvSpPr>
            <p:nvPr/>
          </p:nvSpPr>
          <p:spPr bwMode="auto">
            <a:xfrm>
              <a:off x="6735068" y="5053630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09" name="TextBox 141"/>
            <p:cNvSpPr txBox="1">
              <a:spLocks noChangeArrowheads="1"/>
            </p:cNvSpPr>
            <p:nvPr/>
          </p:nvSpPr>
          <p:spPr bwMode="auto">
            <a:xfrm>
              <a:off x="1556038" y="3662085"/>
              <a:ext cx="8130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>
                  <a:solidFill>
                    <a:srgbClr val="00B050"/>
                  </a:solidFill>
                </a:rPr>
                <a:t>1/2RF</a:t>
              </a:r>
              <a:endParaRPr lang="zh-CN" altLang="en-US" b="1">
                <a:solidFill>
                  <a:srgbClr val="00B050"/>
                </a:solidFill>
              </a:endParaRPr>
            </a:p>
          </p:txBody>
        </p:sp>
        <p:sp>
          <p:nvSpPr>
            <p:cNvPr id="28710" name="TextBox 150"/>
            <p:cNvSpPr txBox="1">
              <a:spLocks noChangeArrowheads="1"/>
            </p:cNvSpPr>
            <p:nvPr/>
          </p:nvSpPr>
          <p:spPr bwMode="auto">
            <a:xfrm>
              <a:off x="328620" y="5053630"/>
              <a:ext cx="2871042" cy="1708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IP1_ee/IP3_ee,  3Km</a:t>
              </a:r>
              <a:endParaRPr lang="zh-CN" altLang="en-US" sz="1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IP2_pp/IP4_pp, 1132.8m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4Straights, 849.6m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3D09FD"/>
                  </a:solidFill>
                  <a:latin typeface="Times New Roman" pitchFamily="18" charset="0"/>
                  <a:cs typeface="Times New Roman" pitchFamily="18" charset="0"/>
                </a:rPr>
                <a:t>4Long ARC, 120*FODO, 5852.8m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altLang="zh-CN" sz="14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4Short ARC,  100*FODO, 4908.8m</a:t>
              </a:r>
            </a:p>
          </p:txBody>
        </p:sp>
        <p:grpSp>
          <p:nvGrpSpPr>
            <p:cNvPr id="28711" name="组合 159"/>
            <p:cNvGrpSpPr>
              <a:grpSpLocks/>
            </p:cNvGrpSpPr>
            <p:nvPr/>
          </p:nvGrpSpPr>
          <p:grpSpPr bwMode="auto">
            <a:xfrm rot="10800000">
              <a:off x="4011027" y="1245130"/>
              <a:ext cx="1507807" cy="261013"/>
              <a:chOff x="245000" y="3411438"/>
              <a:chExt cx="7979351" cy="1282948"/>
            </a:xfrm>
          </p:grpSpPr>
          <p:grpSp>
            <p:nvGrpSpPr>
              <p:cNvPr id="28713" name="组合 99"/>
              <p:cNvGrpSpPr>
                <a:grpSpLocks/>
              </p:cNvGrpSpPr>
              <p:nvPr/>
            </p:nvGrpSpPr>
            <p:grpSpPr bwMode="auto">
              <a:xfrm>
                <a:off x="692997" y="3429548"/>
                <a:ext cx="7075758" cy="1264838"/>
                <a:chOff x="513613" y="2448815"/>
                <a:chExt cx="8142610" cy="1930589"/>
              </a:xfrm>
            </p:grpSpPr>
            <p:cxnSp>
              <p:nvCxnSpPr>
                <p:cNvPr id="171" name="直接连接符 170"/>
                <p:cNvCxnSpPr/>
                <p:nvPr/>
              </p:nvCxnSpPr>
              <p:spPr>
                <a:xfrm flipH="1" flipV="1">
                  <a:off x="7561173" y="2440299"/>
                  <a:ext cx="1082845" cy="100052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 rot="10800000">
                  <a:off x="5791879" y="2452214"/>
                  <a:ext cx="1798296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 flipH="1">
                  <a:off x="4583350" y="2464121"/>
                  <a:ext cx="1237537" cy="988618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直接连接符 173"/>
                <p:cNvCxnSpPr/>
                <p:nvPr/>
              </p:nvCxnSpPr>
              <p:spPr>
                <a:xfrm flipH="1">
                  <a:off x="3452161" y="3440824"/>
                  <a:ext cx="1131189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直接连接符 174"/>
                <p:cNvCxnSpPr/>
                <p:nvPr/>
              </p:nvCxnSpPr>
              <p:spPr>
                <a:xfrm rot="10800000">
                  <a:off x="1508844" y="4393705"/>
                  <a:ext cx="1943317" cy="0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直接连接符 175"/>
                <p:cNvCxnSpPr/>
                <p:nvPr/>
              </p:nvCxnSpPr>
              <p:spPr>
                <a:xfrm flipH="1" flipV="1">
                  <a:off x="513010" y="3440824"/>
                  <a:ext cx="995834" cy="952881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2" name="直接连接符 161"/>
              <p:cNvCxnSpPr/>
              <p:nvPr/>
            </p:nvCxnSpPr>
            <p:spPr bwMode="auto">
              <a:xfrm flipV="1">
                <a:off x="247196" y="4095076"/>
                <a:ext cx="445277" cy="780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 bwMode="auto">
              <a:xfrm flipV="1">
                <a:off x="658868" y="3416167"/>
                <a:ext cx="940969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 bwMode="auto">
              <a:xfrm>
                <a:off x="1608241" y="3408361"/>
                <a:ext cx="1688701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>
                <a:endCxn id="170" idx="4"/>
              </p:cNvCxnSpPr>
              <p:nvPr/>
            </p:nvCxnSpPr>
            <p:spPr bwMode="auto">
              <a:xfrm>
                <a:off x="3296942" y="3416167"/>
                <a:ext cx="932570" cy="663302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>
                <a:stCxn id="170" idx="4"/>
              </p:cNvCxnSpPr>
              <p:nvPr/>
            </p:nvCxnSpPr>
            <p:spPr bwMode="auto">
              <a:xfrm>
                <a:off x="4229513" y="4071668"/>
                <a:ext cx="949368" cy="624286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 bwMode="auto">
              <a:xfrm flipV="1">
                <a:off x="5170482" y="4680347"/>
                <a:ext cx="1764317" cy="23408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 bwMode="auto">
              <a:xfrm flipV="1">
                <a:off x="6934800" y="4071668"/>
                <a:ext cx="873757" cy="600873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 bwMode="auto">
              <a:xfrm>
                <a:off x="7808557" y="4087275"/>
                <a:ext cx="403273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椭圆 169"/>
              <p:cNvSpPr/>
              <p:nvPr/>
            </p:nvSpPr>
            <p:spPr bwMode="auto">
              <a:xfrm>
                <a:off x="4204306" y="4040453"/>
                <a:ext cx="33606" cy="312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</p:grpSp>
        <p:sp>
          <p:nvSpPr>
            <p:cNvPr id="28712" name="TextBox 185"/>
            <p:cNvSpPr txBox="1">
              <a:spLocks noChangeArrowheads="1"/>
            </p:cNvSpPr>
            <p:nvPr/>
          </p:nvSpPr>
          <p:spPr bwMode="auto">
            <a:xfrm>
              <a:off x="4058304" y="4293096"/>
              <a:ext cx="15119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C=54710.4m</a:t>
              </a:r>
              <a:endParaRPr lang="zh-CN" altLang="en-US" b="1"/>
            </a:p>
          </p:txBody>
        </p:sp>
      </p:grpSp>
      <p:pic>
        <p:nvPicPr>
          <p:cNvPr id="73" name="Picture 2" descr="C:\Users\SuFeng\Desktop\CEPC partial double Ring layout-201510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9" y="31080"/>
            <a:ext cx="8778098" cy="6830765"/>
          </a:xfrm>
          <a:prstGeom prst="rect">
            <a:avLst/>
          </a:prstGeom>
          <a:noFill/>
          <a:ln w="381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6632"/>
            <a:ext cx="5873559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8426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630005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818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92480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89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94" name="TextBox 106"/>
          <p:cNvSpPr txBox="1">
            <a:spLocks noChangeArrowheads="1"/>
          </p:cNvSpPr>
          <p:nvPr/>
        </p:nvSpPr>
        <p:spPr bwMode="auto">
          <a:xfrm>
            <a:off x="422675" y="5241542"/>
            <a:ext cx="5391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/>
              <a:t>For CEPC 120GeV beam: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altLang="zh-CN" dirty="0"/>
              <a:t>Max. deflection per separator is </a:t>
            </a:r>
            <a:r>
              <a:rPr lang="en-US" altLang="zh-CN" b="1" dirty="0">
                <a:solidFill>
                  <a:srgbClr val="FF0000"/>
                </a:solidFill>
              </a:rPr>
              <a:t>66μrad</a:t>
            </a:r>
            <a:r>
              <a:rPr lang="en-US" altLang="zh-CN" dirty="0"/>
              <a:t>.</a:t>
            </a:r>
          </a:p>
          <a:p>
            <a:pPr eaLnBrk="1" hangingPunct="1"/>
            <a:r>
              <a:rPr lang="en-US" altLang="zh-CN" b="1" dirty="0">
                <a:solidFill>
                  <a:srgbClr val="FF0000"/>
                </a:solidFill>
              </a:rPr>
              <a:t>Using Dipole after </a:t>
            </a:r>
            <a:r>
              <a:rPr lang="en-US" altLang="zh-CN" b="1" dirty="0" err="1">
                <a:solidFill>
                  <a:srgbClr val="FF0000"/>
                </a:solidFill>
              </a:rPr>
              <a:t>seperator</a:t>
            </a:r>
            <a:r>
              <a:rPr lang="en-US" altLang="zh-CN" b="1" dirty="0">
                <a:solidFill>
                  <a:srgbClr val="FF0000"/>
                </a:solidFill>
              </a:rPr>
              <a:t> to acquire 15 </a:t>
            </a:r>
            <a:r>
              <a:rPr lang="en-US" altLang="zh-CN" b="1" dirty="0" err="1">
                <a:solidFill>
                  <a:srgbClr val="FF0000"/>
                </a:solidFill>
              </a:rPr>
              <a:t>mrad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26493" y="579438"/>
            <a:ext cx="8403463" cy="5586029"/>
            <a:chOff x="326493" y="579438"/>
            <a:chExt cx="8403463" cy="5586029"/>
          </a:xfrm>
        </p:grpSpPr>
        <p:sp>
          <p:nvSpPr>
            <p:cNvPr id="7" name="Rectangle 2"/>
            <p:cNvSpPr txBox="1">
              <a:spLocks noChangeArrowheads="1"/>
            </p:cNvSpPr>
            <p:nvPr/>
          </p:nvSpPr>
          <p:spPr>
            <a:xfrm>
              <a:off x="1066800" y="579438"/>
              <a:ext cx="7162800" cy="563562"/>
            </a:xfrm>
            <a:prstGeom prst="rect">
              <a:avLst/>
            </a:prstGeom>
          </p:spPr>
          <p:txBody>
            <a:bodyPr anchor="ctr">
              <a:normAutofit fontScale="825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en-US" altLang="zh-CN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CEPC Partial Double Ring Layout</a:t>
              </a:r>
            </a:p>
          </p:txBody>
        </p:sp>
        <p:cxnSp>
          <p:nvCxnSpPr>
            <p:cNvPr id="85" name="直接连接符 84"/>
            <p:cNvCxnSpPr>
              <a:endCxn id="151" idx="2"/>
            </p:cNvCxnSpPr>
            <p:nvPr/>
          </p:nvCxnSpPr>
          <p:spPr bwMode="auto">
            <a:xfrm flipH="1" flipV="1">
              <a:off x="6874005" y="2813432"/>
              <a:ext cx="563879" cy="42800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>
              <a:stCxn id="151" idx="0"/>
            </p:cNvCxnSpPr>
            <p:nvPr/>
          </p:nvCxnSpPr>
          <p:spPr bwMode="auto">
            <a:xfrm flipH="1">
              <a:off x="4607504" y="2774405"/>
              <a:ext cx="843384" cy="5334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接连接符 87"/>
            <p:cNvCxnSpPr>
              <a:stCxn id="24" idx="4"/>
              <a:endCxn id="39946" idx="0"/>
            </p:cNvCxnSpPr>
            <p:nvPr/>
          </p:nvCxnSpPr>
          <p:spPr bwMode="auto">
            <a:xfrm flipH="1">
              <a:off x="3811273" y="3308686"/>
              <a:ext cx="789324" cy="5249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 bwMode="auto">
            <a:xfrm flipH="1" flipV="1">
              <a:off x="1720566" y="3409945"/>
              <a:ext cx="679517" cy="41584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>
              <a:endCxn id="60" idx="1"/>
            </p:cNvCxnSpPr>
            <p:nvPr/>
          </p:nvCxnSpPr>
          <p:spPr bwMode="auto">
            <a:xfrm flipV="1">
              <a:off x="536981" y="3327537"/>
              <a:ext cx="138362" cy="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>
              <a:stCxn id="132" idx="1"/>
              <a:endCxn id="82" idx="3"/>
            </p:cNvCxnSpPr>
            <p:nvPr/>
          </p:nvCxnSpPr>
          <p:spPr bwMode="auto">
            <a:xfrm flipV="1">
              <a:off x="2039588" y="2723653"/>
              <a:ext cx="393141" cy="280144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>
              <a:endCxn id="24" idx="3"/>
            </p:cNvCxnSpPr>
            <p:nvPr/>
          </p:nvCxnSpPr>
          <p:spPr bwMode="auto">
            <a:xfrm>
              <a:off x="3842509" y="2729436"/>
              <a:ext cx="747194" cy="575611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24" idx="4"/>
            </p:cNvCxnSpPr>
            <p:nvPr/>
          </p:nvCxnSpPr>
          <p:spPr bwMode="auto">
            <a:xfrm>
              <a:off x="4601129" y="3308686"/>
              <a:ext cx="733120" cy="51238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endCxn id="182" idx="1"/>
            </p:cNvCxnSpPr>
            <p:nvPr/>
          </p:nvCxnSpPr>
          <p:spPr bwMode="auto">
            <a:xfrm flipV="1">
              <a:off x="6804248" y="3649829"/>
              <a:ext cx="281269" cy="213608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 bwMode="auto">
            <a:xfrm>
              <a:off x="8418645" y="3312421"/>
              <a:ext cx="311311" cy="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矩形 13"/>
            <p:cNvSpPr/>
            <p:nvPr/>
          </p:nvSpPr>
          <p:spPr bwMode="auto">
            <a:xfrm>
              <a:off x="748834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 bwMode="auto">
            <a:xfrm>
              <a:off x="4585191" y="3283838"/>
              <a:ext cx="30812" cy="2484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5" name="直接连接符 24"/>
            <p:cNvCxnSpPr>
              <a:endCxn id="105" idx="1"/>
            </p:cNvCxnSpPr>
            <p:nvPr/>
          </p:nvCxnSpPr>
          <p:spPr bwMode="auto">
            <a:xfrm flipV="1">
              <a:off x="1074876" y="3310760"/>
              <a:ext cx="7040490" cy="37011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 bwMode="auto">
            <a:xfrm>
              <a:off x="4585191" y="2298474"/>
              <a:ext cx="30812" cy="2066630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66" name="TextBox 55"/>
            <p:cNvSpPr txBox="1">
              <a:spLocks noChangeArrowheads="1"/>
            </p:cNvSpPr>
            <p:nvPr/>
          </p:nvSpPr>
          <p:spPr bwMode="auto">
            <a:xfrm>
              <a:off x="1519395" y="2729436"/>
              <a:ext cx="320873" cy="19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B1</a:t>
              </a:r>
              <a:endParaRPr lang="zh-CN" altLang="en-US" b="1" dirty="0"/>
            </a:p>
          </p:txBody>
        </p:sp>
        <p:sp>
          <p:nvSpPr>
            <p:cNvPr id="39967" name="TextBox 56"/>
            <p:cNvSpPr txBox="1">
              <a:spLocks noChangeArrowheads="1"/>
            </p:cNvSpPr>
            <p:nvPr/>
          </p:nvSpPr>
          <p:spPr bwMode="auto">
            <a:xfrm>
              <a:off x="2236158" y="2003817"/>
              <a:ext cx="5799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B2</a:t>
              </a:r>
              <a:endParaRPr lang="zh-CN" altLang="en-US" b="1" dirty="0"/>
            </a:p>
          </p:txBody>
        </p:sp>
        <p:sp>
          <p:nvSpPr>
            <p:cNvPr id="39968" name="TextBox 57"/>
            <p:cNvSpPr txBox="1">
              <a:spLocks noChangeArrowheads="1"/>
            </p:cNvSpPr>
            <p:nvPr/>
          </p:nvSpPr>
          <p:spPr bwMode="auto">
            <a:xfrm>
              <a:off x="3573310" y="2037309"/>
              <a:ext cx="320873" cy="199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B3</a:t>
              </a:r>
              <a:endParaRPr lang="zh-CN" altLang="en-US" b="1" dirty="0"/>
            </a:p>
          </p:txBody>
        </p:sp>
        <p:sp>
          <p:nvSpPr>
            <p:cNvPr id="39969" name="TextBox 58"/>
            <p:cNvSpPr txBox="1">
              <a:spLocks noChangeArrowheads="1"/>
            </p:cNvSpPr>
            <p:nvPr/>
          </p:nvSpPr>
          <p:spPr bwMode="auto">
            <a:xfrm>
              <a:off x="5220072" y="4234447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B4</a:t>
              </a:r>
              <a:endParaRPr lang="zh-CN" altLang="en-US" b="1" dirty="0"/>
            </a:p>
          </p:txBody>
        </p:sp>
        <p:sp>
          <p:nvSpPr>
            <p:cNvPr id="39970" name="TextBox 59"/>
            <p:cNvSpPr txBox="1">
              <a:spLocks noChangeArrowheads="1"/>
            </p:cNvSpPr>
            <p:nvPr/>
          </p:nvSpPr>
          <p:spPr bwMode="auto">
            <a:xfrm>
              <a:off x="7348816" y="3536565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/>
                <a:t>B6</a:t>
              </a:r>
              <a:endParaRPr lang="zh-CN" altLang="en-US" b="1"/>
            </a:p>
          </p:txBody>
        </p:sp>
        <p:sp>
          <p:nvSpPr>
            <p:cNvPr id="39973" name="TextBox 82"/>
            <p:cNvSpPr txBox="1">
              <a:spLocks noChangeArrowheads="1"/>
            </p:cNvSpPr>
            <p:nvPr/>
          </p:nvSpPr>
          <p:spPr bwMode="auto">
            <a:xfrm>
              <a:off x="3540085" y="3269911"/>
              <a:ext cx="523808" cy="16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15mrad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74" name="TextBox 101"/>
            <p:cNvSpPr txBox="1">
              <a:spLocks noChangeArrowheads="1"/>
            </p:cNvSpPr>
            <p:nvPr/>
          </p:nvSpPr>
          <p:spPr bwMode="auto">
            <a:xfrm>
              <a:off x="4994251" y="3059346"/>
              <a:ext cx="226049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Full crossing angle </a:t>
              </a:r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30mrad</a:t>
              </a:r>
              <a:endParaRPr lang="zh-CN" alt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87" name="TextBox 99"/>
            <p:cNvSpPr txBox="1">
              <a:spLocks noChangeArrowheads="1"/>
            </p:cNvSpPr>
            <p:nvPr/>
          </p:nvSpPr>
          <p:spPr bwMode="auto">
            <a:xfrm>
              <a:off x="326493" y="4365104"/>
              <a:ext cx="8899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 smtClean="0">
                  <a:solidFill>
                    <a:srgbClr val="7030A0"/>
                  </a:solidFill>
                </a:rPr>
                <a:t>Dipole</a:t>
              </a:r>
              <a:endParaRPr lang="zh-CN" altLang="en-US" b="1" dirty="0">
                <a:solidFill>
                  <a:srgbClr val="7030A0"/>
                </a:solidFill>
              </a:endParaRPr>
            </a:p>
          </p:txBody>
        </p:sp>
        <p:sp>
          <p:nvSpPr>
            <p:cNvPr id="101" name="上箭头 100"/>
            <p:cNvSpPr/>
            <p:nvPr/>
          </p:nvSpPr>
          <p:spPr>
            <a:xfrm>
              <a:off x="816524" y="3531072"/>
              <a:ext cx="45719" cy="933853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9992" name="TextBox 59"/>
            <p:cNvSpPr txBox="1">
              <a:spLocks noChangeArrowheads="1"/>
            </p:cNvSpPr>
            <p:nvPr/>
          </p:nvSpPr>
          <p:spPr bwMode="auto">
            <a:xfrm>
              <a:off x="6583271" y="4265281"/>
              <a:ext cx="320873" cy="199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b="1" dirty="0"/>
                <a:t>B5</a:t>
              </a:r>
              <a:endParaRPr lang="zh-CN" altLang="en-US" b="1" dirty="0"/>
            </a:p>
          </p:txBody>
        </p:sp>
        <p:sp>
          <p:nvSpPr>
            <p:cNvPr id="60" name="矩形 59"/>
            <p:cNvSpPr/>
            <p:nvPr/>
          </p:nvSpPr>
          <p:spPr bwMode="auto">
            <a:xfrm>
              <a:off x="675343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 bwMode="auto">
            <a:xfrm>
              <a:off x="970261" y="3211007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7" name="矩形 76"/>
            <p:cNvSpPr/>
            <p:nvPr/>
          </p:nvSpPr>
          <p:spPr bwMode="auto">
            <a:xfrm>
              <a:off x="1052113" y="3208865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9" name="直接连接符 28"/>
            <p:cNvCxnSpPr>
              <a:stCxn id="14" idx="3"/>
              <a:endCxn id="76" idx="1"/>
            </p:cNvCxnSpPr>
            <p:nvPr/>
          </p:nvCxnSpPr>
          <p:spPr>
            <a:xfrm>
              <a:off x="779433" y="3327537"/>
              <a:ext cx="190828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接连接符 90"/>
            <p:cNvCxnSpPr>
              <a:stCxn id="77" idx="3"/>
              <a:endCxn id="127" idx="1"/>
            </p:cNvCxnSpPr>
            <p:nvPr/>
          </p:nvCxnSpPr>
          <p:spPr bwMode="auto">
            <a:xfrm flipV="1">
              <a:off x="1082712" y="3261198"/>
              <a:ext cx="514800" cy="6419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 bwMode="auto">
            <a:xfrm flipH="1" flipV="1">
              <a:off x="1082713" y="3328066"/>
              <a:ext cx="624348" cy="58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矩形 104"/>
            <p:cNvSpPr/>
            <p:nvPr/>
          </p:nvSpPr>
          <p:spPr bwMode="auto">
            <a:xfrm>
              <a:off x="8115366" y="3194230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7" name="矩形 106"/>
            <p:cNvSpPr/>
            <p:nvPr/>
          </p:nvSpPr>
          <p:spPr bwMode="auto">
            <a:xfrm>
              <a:off x="8041875" y="3194230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8" name="矩形 107"/>
            <p:cNvSpPr/>
            <p:nvPr/>
          </p:nvSpPr>
          <p:spPr bwMode="auto">
            <a:xfrm>
              <a:off x="8336794" y="3194231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9" name="矩形 108"/>
            <p:cNvSpPr/>
            <p:nvPr/>
          </p:nvSpPr>
          <p:spPr bwMode="auto">
            <a:xfrm>
              <a:off x="8418645" y="3192089"/>
              <a:ext cx="30599" cy="23306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110" name="直接连接符 109"/>
            <p:cNvCxnSpPr>
              <a:stCxn id="105" idx="3"/>
              <a:endCxn id="108" idx="1"/>
            </p:cNvCxnSpPr>
            <p:nvPr/>
          </p:nvCxnSpPr>
          <p:spPr>
            <a:xfrm>
              <a:off x="8145966" y="3310760"/>
              <a:ext cx="190828" cy="1"/>
            </a:xfrm>
            <a:prstGeom prst="line">
              <a:avLst/>
            </a:prstGeom>
            <a:ln w="3810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>
              <a:stCxn id="177" idx="1"/>
            </p:cNvCxnSpPr>
            <p:nvPr/>
          </p:nvCxnSpPr>
          <p:spPr bwMode="auto">
            <a:xfrm flipV="1">
              <a:off x="7553096" y="3318113"/>
              <a:ext cx="492837" cy="84890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 bwMode="auto">
            <a:xfrm flipH="1" flipV="1">
              <a:off x="7437883" y="3235360"/>
              <a:ext cx="624348" cy="5831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46"/>
            <p:cNvSpPr txBox="1">
              <a:spLocks noChangeArrowheads="1"/>
            </p:cNvSpPr>
            <p:nvPr/>
          </p:nvSpPr>
          <p:spPr bwMode="auto">
            <a:xfrm>
              <a:off x="7332367" y="5103638"/>
              <a:ext cx="1147455" cy="10618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Version 0.3</a:t>
              </a: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err="1" smtClean="0">
                  <a:latin typeface="Times New Roman" pitchFamily="18" charset="0"/>
                  <a:cs typeface="Times New Roman" pitchFamily="18" charset="0"/>
                </a:rPr>
                <a:t>sufeng</a:t>
              </a:r>
              <a:endParaRPr lang="en-US" altLang="zh-CN" sz="1400" b="1" dirty="0"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>
                <a:lnSpc>
                  <a:spcPct val="150000"/>
                </a:lnSpc>
              </a:pPr>
              <a:r>
                <a:rPr lang="en-US" altLang="zh-CN" sz="1400" b="1" dirty="0" smtClean="0">
                  <a:latin typeface="Times New Roman" pitchFamily="18" charset="0"/>
                  <a:cs typeface="Times New Roman" pitchFamily="18" charset="0"/>
                </a:rPr>
                <a:t>2015.10.20</a:t>
              </a:r>
              <a:endParaRPr lang="zh-CN" altLang="en-US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6" name="直接连接符 115"/>
            <p:cNvCxnSpPr/>
            <p:nvPr/>
          </p:nvCxnSpPr>
          <p:spPr bwMode="auto">
            <a:xfrm>
              <a:off x="653031" y="3444067"/>
              <a:ext cx="0" cy="921037"/>
            </a:xfrm>
            <a:prstGeom prst="line">
              <a:avLst/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箭头连接符 83"/>
            <p:cNvCxnSpPr/>
            <p:nvPr/>
          </p:nvCxnSpPr>
          <p:spPr>
            <a:xfrm>
              <a:off x="664187" y="4207510"/>
              <a:ext cx="3921004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93"/>
            <p:cNvSpPr txBox="1"/>
            <p:nvPr/>
          </p:nvSpPr>
          <p:spPr>
            <a:xfrm>
              <a:off x="2432729" y="4265281"/>
              <a:ext cx="10823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/>
                <a:t>2000.6m</a:t>
              </a:r>
              <a:endParaRPr lang="zh-CN" altLang="en-US" dirty="0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22675" y="1775287"/>
              <a:ext cx="11336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16</a:t>
              </a:r>
            </a:p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62.5urad</a:t>
              </a:r>
            </a:p>
            <a:p>
              <a:r>
                <a:rPr lang="en-US" altLang="zh-CN" b="1" dirty="0" smtClean="0">
                  <a:solidFill>
                    <a:schemeClr val="accent4">
                      <a:lumMod val="75000"/>
                    </a:schemeClr>
                  </a:solidFill>
                </a:rPr>
                <a:t>4.5m</a:t>
              </a:r>
              <a:endParaRPr lang="zh-CN" altLang="en-US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427538" y="3582309"/>
              <a:ext cx="4026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IP</a:t>
              </a:r>
              <a:endPara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39951" name="组合 39950"/>
            <p:cNvGrpSpPr/>
            <p:nvPr/>
          </p:nvGrpSpPr>
          <p:grpSpPr>
            <a:xfrm>
              <a:off x="2427978" y="2320922"/>
              <a:ext cx="1405063" cy="511552"/>
              <a:chOff x="2427978" y="2320922"/>
              <a:chExt cx="1405063" cy="511552"/>
            </a:xfrm>
          </p:grpSpPr>
          <p:cxnSp>
            <p:nvCxnSpPr>
              <p:cNvPr id="8" name="直接连接符 7"/>
              <p:cNvCxnSpPr/>
              <p:nvPr/>
            </p:nvCxnSpPr>
            <p:spPr bwMode="auto">
              <a:xfrm>
                <a:off x="3054188" y="2431794"/>
                <a:ext cx="159878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矩形 15"/>
              <p:cNvSpPr/>
              <p:nvPr/>
            </p:nvSpPr>
            <p:spPr bwMode="auto">
              <a:xfrm rot="20070805">
                <a:off x="2636566" y="2433371"/>
                <a:ext cx="53770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 bwMode="auto">
              <a:xfrm rot="20358377">
                <a:off x="2728097" y="2397259"/>
                <a:ext cx="48343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79" name="矩形 78"/>
              <p:cNvSpPr/>
              <p:nvPr/>
            </p:nvSpPr>
            <p:spPr bwMode="auto">
              <a:xfrm>
                <a:off x="2924161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0" name="矩形 79"/>
              <p:cNvSpPr/>
              <p:nvPr/>
            </p:nvSpPr>
            <p:spPr bwMode="auto">
              <a:xfrm>
                <a:off x="3008469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2" name="矩形 81"/>
              <p:cNvSpPr/>
              <p:nvPr/>
            </p:nvSpPr>
            <p:spPr bwMode="auto">
              <a:xfrm rot="19343285" flipH="1">
                <a:off x="2427978" y="259317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83" name="矩形 82"/>
              <p:cNvSpPr/>
              <p:nvPr/>
            </p:nvSpPr>
            <p:spPr bwMode="auto">
              <a:xfrm rot="19438739" flipH="1">
                <a:off x="2498841" y="253703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30" name="直接连接符 29"/>
              <p:cNvCxnSpPr>
                <a:stCxn id="83" idx="1"/>
                <a:endCxn id="16" idx="1"/>
              </p:cNvCxnSpPr>
              <p:nvPr/>
            </p:nvCxnSpPr>
            <p:spPr>
              <a:xfrm flipV="1">
                <a:off x="2540189" y="2561470"/>
                <a:ext cx="98993" cy="7865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>
                <a:stCxn id="17" idx="3"/>
                <a:endCxn id="79" idx="1"/>
              </p:cNvCxnSpPr>
              <p:nvPr/>
            </p:nvCxnSpPr>
            <p:spPr>
              <a:xfrm flipV="1">
                <a:off x="2774881" y="2437452"/>
                <a:ext cx="149280" cy="677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矩形 99"/>
              <p:cNvSpPr/>
              <p:nvPr/>
            </p:nvSpPr>
            <p:spPr bwMode="auto">
              <a:xfrm flipH="1">
                <a:off x="3168347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04" name="矩形 103"/>
              <p:cNvSpPr/>
              <p:nvPr/>
            </p:nvSpPr>
            <p:spPr bwMode="auto">
              <a:xfrm flipH="1">
                <a:off x="3252655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 bwMode="auto">
              <a:xfrm rot="1894675">
                <a:off x="3706268" y="2548129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4" name="矩形 113"/>
              <p:cNvSpPr/>
              <p:nvPr/>
            </p:nvSpPr>
            <p:spPr bwMode="auto">
              <a:xfrm rot="1921615">
                <a:off x="3787322" y="2599414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7" name="矩形 116"/>
              <p:cNvSpPr/>
              <p:nvPr/>
            </p:nvSpPr>
            <p:spPr bwMode="auto">
              <a:xfrm rot="1058343" flipH="1">
                <a:off x="3452248" y="240589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18" name="矩形 117"/>
              <p:cNvSpPr/>
              <p:nvPr/>
            </p:nvSpPr>
            <p:spPr bwMode="auto">
              <a:xfrm rot="1153797" flipH="1">
                <a:off x="3550538" y="244494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23" name="直接连接符 122"/>
              <p:cNvCxnSpPr>
                <a:endCxn id="117" idx="3"/>
              </p:cNvCxnSpPr>
              <p:nvPr/>
            </p:nvCxnSpPr>
            <p:spPr>
              <a:xfrm>
                <a:off x="3295989" y="2438344"/>
                <a:ext cx="157334" cy="771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25" name="直接连接符 124"/>
            <p:cNvCxnSpPr>
              <a:endCxn id="113" idx="1"/>
            </p:cNvCxnSpPr>
            <p:nvPr/>
          </p:nvCxnSpPr>
          <p:spPr>
            <a:xfrm>
              <a:off x="3586987" y="2568226"/>
              <a:ext cx="122666" cy="8446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9954" name="组合 39953"/>
            <p:cNvGrpSpPr/>
            <p:nvPr/>
          </p:nvGrpSpPr>
          <p:grpSpPr>
            <a:xfrm>
              <a:off x="1596399" y="2900710"/>
              <a:ext cx="447560" cy="451826"/>
              <a:chOff x="1596399" y="2900710"/>
              <a:chExt cx="447560" cy="451826"/>
            </a:xfrm>
          </p:grpSpPr>
          <p:sp>
            <p:nvSpPr>
              <p:cNvPr id="127" name="矩形 126"/>
              <p:cNvSpPr/>
              <p:nvPr/>
            </p:nvSpPr>
            <p:spPr bwMode="auto">
              <a:xfrm rot="20522886">
                <a:off x="1596399" y="3155767"/>
                <a:ext cx="45719" cy="196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8" name="矩形 127"/>
              <p:cNvSpPr/>
              <p:nvPr/>
            </p:nvSpPr>
            <p:spPr bwMode="auto">
              <a:xfrm rot="20526523">
                <a:off x="1680127" y="3121792"/>
                <a:ext cx="45719" cy="2065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29" name="矩形 128"/>
              <p:cNvSpPr/>
              <p:nvPr/>
            </p:nvSpPr>
            <p:spPr bwMode="auto">
              <a:xfrm rot="20033517">
                <a:off x="1777807" y="3069504"/>
                <a:ext cx="45719" cy="219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0" name="矩形 129"/>
              <p:cNvSpPr/>
              <p:nvPr/>
            </p:nvSpPr>
            <p:spPr bwMode="auto">
              <a:xfrm rot="19929732">
                <a:off x="1848653" y="3026197"/>
                <a:ext cx="45719" cy="2142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1" name="矩形 130"/>
              <p:cNvSpPr/>
              <p:nvPr/>
            </p:nvSpPr>
            <p:spPr bwMode="auto">
              <a:xfrm rot="19343285" flipH="1">
                <a:off x="1935760" y="295408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32" name="矩形 131"/>
              <p:cNvSpPr/>
              <p:nvPr/>
            </p:nvSpPr>
            <p:spPr bwMode="auto">
              <a:xfrm rot="19438739" flipH="1">
                <a:off x="1998240" y="290071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40" name="直接连接符 139"/>
              <p:cNvCxnSpPr>
                <a:endCxn id="129" idx="1"/>
              </p:cNvCxnSpPr>
              <p:nvPr/>
            </p:nvCxnSpPr>
            <p:spPr>
              <a:xfrm flipV="1">
                <a:off x="1707061" y="3189092"/>
                <a:ext cx="73079" cy="373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 flipV="1">
                <a:off x="1894208" y="3084569"/>
                <a:ext cx="39873" cy="4600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946" name="弧形 39945"/>
            <p:cNvSpPr/>
            <p:nvPr/>
          </p:nvSpPr>
          <p:spPr>
            <a:xfrm rot="8091985">
              <a:off x="2099319" y="2078337"/>
              <a:ext cx="1964963" cy="2058464"/>
            </a:xfrm>
            <a:prstGeom prst="arc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1" name="弧形 150"/>
            <p:cNvSpPr/>
            <p:nvPr/>
          </p:nvSpPr>
          <p:spPr>
            <a:xfrm rot="19069129">
              <a:off x="5136465" y="2497839"/>
              <a:ext cx="2063021" cy="2135850"/>
            </a:xfrm>
            <a:prstGeom prst="arc">
              <a:avLst>
                <a:gd name="adj1" fmla="val 16200000"/>
                <a:gd name="adj2" fmla="val 21321761"/>
              </a:avLst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5" name="组合 154"/>
            <p:cNvGrpSpPr/>
            <p:nvPr/>
          </p:nvGrpSpPr>
          <p:grpSpPr>
            <a:xfrm rot="10800000">
              <a:off x="5339269" y="3722895"/>
              <a:ext cx="1442538" cy="511552"/>
              <a:chOff x="2390503" y="2320922"/>
              <a:chExt cx="1442538" cy="511552"/>
            </a:xfrm>
          </p:grpSpPr>
          <p:cxnSp>
            <p:nvCxnSpPr>
              <p:cNvPr id="156" name="直接连接符 155"/>
              <p:cNvCxnSpPr/>
              <p:nvPr/>
            </p:nvCxnSpPr>
            <p:spPr bwMode="auto">
              <a:xfrm>
                <a:off x="3054188" y="2431794"/>
                <a:ext cx="159878" cy="0"/>
              </a:xfrm>
              <a:prstGeom prst="line">
                <a:avLst/>
              </a:prstGeom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7" name="矩形 156"/>
              <p:cNvSpPr/>
              <p:nvPr/>
            </p:nvSpPr>
            <p:spPr bwMode="auto">
              <a:xfrm rot="20070805">
                <a:off x="2636566" y="2433371"/>
                <a:ext cx="53770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8" name="矩形 157"/>
              <p:cNvSpPr/>
              <p:nvPr/>
            </p:nvSpPr>
            <p:spPr bwMode="auto">
              <a:xfrm rot="20358377">
                <a:off x="2728097" y="2397259"/>
                <a:ext cx="48343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59" name="矩形 158"/>
              <p:cNvSpPr/>
              <p:nvPr/>
            </p:nvSpPr>
            <p:spPr bwMode="auto">
              <a:xfrm>
                <a:off x="2924161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0" name="矩形 159"/>
              <p:cNvSpPr/>
              <p:nvPr/>
            </p:nvSpPr>
            <p:spPr bwMode="auto">
              <a:xfrm>
                <a:off x="3008469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1" name="矩形 160"/>
              <p:cNvSpPr/>
              <p:nvPr/>
            </p:nvSpPr>
            <p:spPr bwMode="auto">
              <a:xfrm rot="19343285" flipH="1">
                <a:off x="2390503" y="257540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2" name="矩形 161"/>
              <p:cNvSpPr/>
              <p:nvPr/>
            </p:nvSpPr>
            <p:spPr bwMode="auto">
              <a:xfrm rot="19438739" flipH="1">
                <a:off x="2461366" y="2519268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63" name="直接连接符 162"/>
              <p:cNvCxnSpPr>
                <a:stCxn id="162" idx="1"/>
                <a:endCxn id="157" idx="1"/>
              </p:cNvCxnSpPr>
              <p:nvPr/>
            </p:nvCxnSpPr>
            <p:spPr>
              <a:xfrm rot="10800000" flipH="1">
                <a:off x="2502714" y="2561470"/>
                <a:ext cx="136468" cy="6088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>
                <a:stCxn id="158" idx="3"/>
                <a:endCxn id="159" idx="1"/>
              </p:cNvCxnSpPr>
              <p:nvPr/>
            </p:nvCxnSpPr>
            <p:spPr>
              <a:xfrm flipV="1">
                <a:off x="2774881" y="2437452"/>
                <a:ext cx="149280" cy="67795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5" name="矩形 164"/>
              <p:cNvSpPr/>
              <p:nvPr/>
            </p:nvSpPr>
            <p:spPr bwMode="auto">
              <a:xfrm flipH="1">
                <a:off x="3168347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6" name="矩形 165"/>
              <p:cNvSpPr/>
              <p:nvPr/>
            </p:nvSpPr>
            <p:spPr bwMode="auto">
              <a:xfrm flipH="1">
                <a:off x="3252655" y="2320922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7" name="矩形 166"/>
              <p:cNvSpPr/>
              <p:nvPr/>
            </p:nvSpPr>
            <p:spPr bwMode="auto">
              <a:xfrm rot="1894675">
                <a:off x="3706268" y="2548129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8" name="矩形 167"/>
              <p:cNvSpPr/>
              <p:nvPr/>
            </p:nvSpPr>
            <p:spPr bwMode="auto">
              <a:xfrm rot="1921615">
                <a:off x="3787322" y="2599414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69" name="矩形 168"/>
              <p:cNvSpPr/>
              <p:nvPr/>
            </p:nvSpPr>
            <p:spPr bwMode="auto">
              <a:xfrm rot="1058343" flipH="1">
                <a:off x="3452248" y="240589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0" name="矩形 169"/>
              <p:cNvSpPr/>
              <p:nvPr/>
            </p:nvSpPr>
            <p:spPr bwMode="auto">
              <a:xfrm rot="1153797" flipH="1">
                <a:off x="3550538" y="2444940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71" name="直接连接符 170"/>
              <p:cNvCxnSpPr>
                <a:endCxn id="169" idx="3"/>
              </p:cNvCxnSpPr>
              <p:nvPr/>
            </p:nvCxnSpPr>
            <p:spPr>
              <a:xfrm>
                <a:off x="3295989" y="2438344"/>
                <a:ext cx="157334" cy="7715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3" name="直接连接符 172"/>
            <p:cNvCxnSpPr>
              <a:stCxn id="170" idx="1"/>
            </p:cNvCxnSpPr>
            <p:nvPr/>
          </p:nvCxnSpPr>
          <p:spPr>
            <a:xfrm flipH="1" flipV="1">
              <a:off x="5460281" y="3910693"/>
              <a:ext cx="117047" cy="7567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6" name="组合 175"/>
            <p:cNvGrpSpPr/>
            <p:nvPr/>
          </p:nvGrpSpPr>
          <p:grpSpPr>
            <a:xfrm rot="10800000">
              <a:off x="7081147" y="3311665"/>
              <a:ext cx="473062" cy="440131"/>
              <a:chOff x="1596399" y="2912405"/>
              <a:chExt cx="473062" cy="440131"/>
            </a:xfrm>
          </p:grpSpPr>
          <p:sp>
            <p:nvSpPr>
              <p:cNvPr id="177" name="矩形 176"/>
              <p:cNvSpPr/>
              <p:nvPr/>
            </p:nvSpPr>
            <p:spPr bwMode="auto">
              <a:xfrm rot="20522886">
                <a:off x="1596399" y="3155767"/>
                <a:ext cx="45719" cy="1967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8" name="矩形 177"/>
              <p:cNvSpPr/>
              <p:nvPr/>
            </p:nvSpPr>
            <p:spPr bwMode="auto">
              <a:xfrm rot="20526523">
                <a:off x="1680127" y="3121792"/>
                <a:ext cx="45719" cy="2065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79" name="矩形 178"/>
              <p:cNvSpPr/>
              <p:nvPr/>
            </p:nvSpPr>
            <p:spPr bwMode="auto">
              <a:xfrm rot="20033517">
                <a:off x="1777807" y="3069504"/>
                <a:ext cx="45719" cy="2190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0" name="矩形 179"/>
              <p:cNvSpPr/>
              <p:nvPr/>
            </p:nvSpPr>
            <p:spPr bwMode="auto">
              <a:xfrm rot="19929732">
                <a:off x="1848653" y="3026197"/>
                <a:ext cx="45719" cy="21425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1" name="矩形 180"/>
              <p:cNvSpPr/>
              <p:nvPr/>
            </p:nvSpPr>
            <p:spPr bwMode="auto">
              <a:xfrm rot="19343285" flipH="1">
                <a:off x="1946544" y="2963455"/>
                <a:ext cx="45719" cy="23306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182" name="矩形 181"/>
              <p:cNvSpPr/>
              <p:nvPr/>
            </p:nvSpPr>
            <p:spPr bwMode="auto">
              <a:xfrm rot="19438739" flipH="1">
                <a:off x="2023742" y="2912405"/>
                <a:ext cx="45719" cy="23081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cxnSp>
            <p:nvCxnSpPr>
              <p:cNvPr id="183" name="直接连接符 182"/>
              <p:cNvCxnSpPr>
                <a:endCxn id="179" idx="1"/>
              </p:cNvCxnSpPr>
              <p:nvPr/>
            </p:nvCxnSpPr>
            <p:spPr>
              <a:xfrm flipV="1">
                <a:off x="1707061" y="3189092"/>
                <a:ext cx="73079" cy="3736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>
                <a:endCxn id="181" idx="3"/>
              </p:cNvCxnSpPr>
              <p:nvPr/>
            </p:nvCxnSpPr>
            <p:spPr>
              <a:xfrm rot="10800000" flipH="1">
                <a:off x="1894207" y="3093936"/>
                <a:ext cx="57088" cy="36633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19" name="直接连接符 118"/>
          <p:cNvCxnSpPr/>
          <p:nvPr/>
        </p:nvCxnSpPr>
        <p:spPr bwMode="auto">
          <a:xfrm flipH="1">
            <a:off x="3881822" y="2525915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直接连接符 119"/>
          <p:cNvCxnSpPr/>
          <p:nvPr/>
        </p:nvCxnSpPr>
        <p:spPr bwMode="auto">
          <a:xfrm flipH="1">
            <a:off x="4601129" y="3099879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>
            <a:off x="3929396" y="2596524"/>
            <a:ext cx="757116" cy="5282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2136987">
            <a:off x="4021108" y="2656014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462.1m</a:t>
            </a:r>
            <a:endParaRPr lang="zh-CN" altLang="en-US" sz="1200" b="1" dirty="0"/>
          </a:p>
        </p:txBody>
      </p:sp>
      <p:cxnSp>
        <p:nvCxnSpPr>
          <p:cNvPr id="121" name="直接连接符 120"/>
          <p:cNvCxnSpPr/>
          <p:nvPr/>
        </p:nvCxnSpPr>
        <p:spPr bwMode="auto">
          <a:xfrm flipH="1">
            <a:off x="3619502" y="2887798"/>
            <a:ext cx="124481" cy="15311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接连接符 121"/>
          <p:cNvCxnSpPr>
            <a:stCxn id="82" idx="2"/>
          </p:cNvCxnSpPr>
          <p:nvPr/>
        </p:nvCxnSpPr>
        <p:spPr bwMode="auto">
          <a:xfrm>
            <a:off x="2521957" y="2802013"/>
            <a:ext cx="154467" cy="20420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2624689" y="2904117"/>
            <a:ext cx="1057053" cy="2410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82107" y="2687356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614.4m</a:t>
            </a:r>
            <a:endParaRPr lang="zh-CN" altLang="en-US" sz="1200" b="1" dirty="0"/>
          </a:p>
        </p:txBody>
      </p:sp>
      <p:cxnSp>
        <p:nvCxnSpPr>
          <p:cNvPr id="124" name="直接连接符 123"/>
          <p:cNvCxnSpPr/>
          <p:nvPr/>
        </p:nvCxnSpPr>
        <p:spPr bwMode="auto">
          <a:xfrm>
            <a:off x="2089949" y="3070618"/>
            <a:ext cx="154467" cy="204209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 flipV="1">
            <a:off x="2148035" y="2864983"/>
            <a:ext cx="427148" cy="30559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9420775">
            <a:off x="2140565" y="2995246"/>
            <a:ext cx="6623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/>
              <a:t>307.2m</a:t>
            </a:r>
            <a:endParaRPr lang="zh-CN" altLang="en-US" sz="11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073708" y="2946069"/>
            <a:ext cx="5757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256m</a:t>
            </a:r>
            <a:endParaRPr lang="zh-CN" altLang="en-US" sz="1200" b="1" dirty="0"/>
          </a:p>
        </p:txBody>
      </p:sp>
      <p:cxnSp>
        <p:nvCxnSpPr>
          <p:cNvPr id="38" name="直接箭头连接符 37"/>
          <p:cNvCxnSpPr/>
          <p:nvPr/>
        </p:nvCxnSpPr>
        <p:spPr>
          <a:xfrm>
            <a:off x="3168347" y="3347771"/>
            <a:ext cx="0" cy="75991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521957" y="359358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8.852m</a:t>
            </a:r>
            <a:endParaRPr lang="zh-CN" altLang="en-US" sz="1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9451" y="2902032"/>
            <a:ext cx="7720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 smtClean="0"/>
              <a:t>111.03m</a:t>
            </a:r>
            <a:endParaRPr lang="zh-CN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84744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561" y="1059954"/>
            <a:ext cx="4472131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>
                <a:solidFill>
                  <a:srgbClr val="0033CC"/>
                </a:solidFill>
              </a:rPr>
              <a:t>Orbit   (DR_RING_e1) </a:t>
            </a:r>
            <a:r>
              <a:rPr lang="en-US" altLang="zh-CN" dirty="0" smtClean="0">
                <a:solidFill>
                  <a:srgbClr val="0033CC"/>
                </a:solidFill>
              </a:rPr>
              <a:t> Version0.3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0673"/>
            <a:ext cx="8845172" cy="370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图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25703"/>
              </p:ext>
            </p:extLst>
          </p:nvPr>
        </p:nvGraphicFramePr>
        <p:xfrm>
          <a:off x="12576" y="4677626"/>
          <a:ext cx="9108504" cy="217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807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066800" y="579438"/>
            <a:ext cx="7162800" cy="563562"/>
          </a:xfrm>
          <a:prstGeom prst="rect">
            <a:avLst/>
          </a:prstGeom>
        </p:spPr>
        <p:txBody>
          <a:bodyPr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zh-CN" dirty="0" smtClean="0">
                <a:solidFill>
                  <a:srgbClr val="0033CC"/>
                </a:solidFill>
              </a:rPr>
              <a:t>Survey  &amp; Dynamic Aperture </a:t>
            </a:r>
            <a:r>
              <a:rPr lang="zh-CN" altLang="en-US" dirty="0" smtClean="0">
                <a:solidFill>
                  <a:srgbClr val="0033CC"/>
                </a:solidFill>
              </a:rPr>
              <a:t>（</a:t>
            </a:r>
            <a:r>
              <a:rPr lang="en-US" altLang="zh-CN" dirty="0" smtClean="0">
                <a:solidFill>
                  <a:srgbClr val="0033CC"/>
                </a:solidFill>
              </a:rPr>
              <a:t>Version 0.3</a:t>
            </a:r>
            <a:r>
              <a:rPr lang="zh-CN" altLang="en-US" dirty="0" smtClean="0">
                <a:solidFill>
                  <a:srgbClr val="0033CC"/>
                </a:solidFill>
              </a:rPr>
              <a:t>）</a:t>
            </a:r>
            <a:endParaRPr lang="en-US" altLang="zh-CN" dirty="0">
              <a:solidFill>
                <a:srgbClr val="0033CC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4" y="1772816"/>
            <a:ext cx="4426951" cy="358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455" y="1772816"/>
            <a:ext cx="4453831" cy="295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43898" y="1988840"/>
            <a:ext cx="1744388" cy="830997"/>
          </a:xfrm>
          <a:prstGeom prst="rect">
            <a:avLst/>
          </a:prstGeom>
          <a:noFill/>
          <a:ln>
            <a:solidFill>
              <a:srgbClr val="3D09FD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0:       33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760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320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en-US" altLang="zh-CN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0.02</a:t>
            </a:r>
            <a:r>
              <a:rPr lang="zh-CN" alt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l-GR" altLang="zh-CN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zh-CN" sz="1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lang="zh-CN" alt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806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85TGp_global12_v3">
  <a:themeElements>
    <a:clrScheme name="Default Design 1">
      <a:dk1>
        <a:srgbClr val="000000"/>
      </a:dk1>
      <a:lt1>
        <a:srgbClr val="FFFFFF"/>
      </a:lt1>
      <a:dk2>
        <a:srgbClr val="003399"/>
      </a:dk2>
      <a:lt2>
        <a:srgbClr val="B2B2B2"/>
      </a:lt2>
      <a:accent1>
        <a:srgbClr val="4F94D3"/>
      </a:accent1>
      <a:accent2>
        <a:srgbClr val="5434CA"/>
      </a:accent2>
      <a:accent3>
        <a:srgbClr val="FFFFFF"/>
      </a:accent3>
      <a:accent4>
        <a:srgbClr val="000000"/>
      </a:accent4>
      <a:accent5>
        <a:srgbClr val="B2C8E6"/>
      </a:accent5>
      <a:accent6>
        <a:srgbClr val="4B2EB7"/>
      </a:accent6>
      <a:hlink>
        <a:srgbClr val="377F59"/>
      </a:hlink>
      <a:folHlink>
        <a:srgbClr val="808000"/>
      </a:folHlink>
    </a:clrScheme>
    <a:fontScheme name="Default Design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3399"/>
        </a:dk2>
        <a:lt2>
          <a:srgbClr val="B2B2B2"/>
        </a:lt2>
        <a:accent1>
          <a:srgbClr val="4F94D3"/>
        </a:accent1>
        <a:accent2>
          <a:srgbClr val="5434CA"/>
        </a:accent2>
        <a:accent3>
          <a:srgbClr val="FFFFFF"/>
        </a:accent3>
        <a:accent4>
          <a:srgbClr val="000000"/>
        </a:accent4>
        <a:accent5>
          <a:srgbClr val="B2C8E6"/>
        </a:accent5>
        <a:accent6>
          <a:srgbClr val="4B2EB7"/>
        </a:accent6>
        <a:hlink>
          <a:srgbClr val="377F59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000066"/>
        </a:dk2>
        <a:lt2>
          <a:srgbClr val="B2B2B2"/>
        </a:lt2>
        <a:accent1>
          <a:srgbClr val="465BC4"/>
        </a:accent1>
        <a:accent2>
          <a:srgbClr val="C57A2F"/>
        </a:accent2>
        <a:accent3>
          <a:srgbClr val="FFFFFF"/>
        </a:accent3>
        <a:accent4>
          <a:srgbClr val="000056"/>
        </a:accent4>
        <a:accent5>
          <a:srgbClr val="B0B5DE"/>
        </a:accent5>
        <a:accent6>
          <a:srgbClr val="B26E2A"/>
        </a:accent6>
        <a:hlink>
          <a:srgbClr val="779C2E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66"/>
        </a:dk1>
        <a:lt1>
          <a:srgbClr val="FFFFFF"/>
        </a:lt1>
        <a:dk2>
          <a:srgbClr val="2A3498"/>
        </a:dk2>
        <a:lt2>
          <a:srgbClr val="B2B2B2"/>
        </a:lt2>
        <a:accent1>
          <a:srgbClr val="72C298"/>
        </a:accent1>
        <a:accent2>
          <a:srgbClr val="2662CE"/>
        </a:accent2>
        <a:accent3>
          <a:srgbClr val="FFFFFF"/>
        </a:accent3>
        <a:accent4>
          <a:srgbClr val="000056"/>
        </a:accent4>
        <a:accent5>
          <a:srgbClr val="BCDDCA"/>
        </a:accent5>
        <a:accent6>
          <a:srgbClr val="2158BA"/>
        </a:accent6>
        <a:hlink>
          <a:srgbClr val="339797"/>
        </a:hlink>
        <a:folHlink>
          <a:srgbClr val="4163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3364</TotalTime>
  <Words>695</Words>
  <Application>Microsoft Office PowerPoint</Application>
  <PresentationFormat>全屏显示(4:3)</PresentationFormat>
  <Paragraphs>279</Paragraphs>
  <Slides>28</Slides>
  <Notes>19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1" baseType="lpstr">
      <vt:lpstr>085TGp_global12_v3</vt:lpstr>
      <vt:lpstr>Office 主题​​</vt:lpstr>
      <vt:lpstr>Image</vt:lpstr>
      <vt:lpstr>CEPC Partial Double Ring Lattice Design</vt:lpstr>
      <vt:lpstr>Outline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Partial Double Ring Lattice</dc:title>
  <dc:creator>SuFeng</dc:creator>
  <cp:lastModifiedBy>sufeng</cp:lastModifiedBy>
  <cp:revision>341</cp:revision>
  <dcterms:created xsi:type="dcterms:W3CDTF">2015-10-10T08:28:55Z</dcterms:created>
  <dcterms:modified xsi:type="dcterms:W3CDTF">2015-10-30T01:31:55Z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2052-8.1.0.2424</vt:lpwstr>
  </property>
</Properties>
</file>