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92" r:id="rId3"/>
    <p:sldId id="291" r:id="rId4"/>
    <p:sldId id="295" r:id="rId5"/>
    <p:sldId id="298" r:id="rId6"/>
    <p:sldId id="296" r:id="rId7"/>
    <p:sldId id="293" r:id="rId8"/>
    <p:sldId id="294" r:id="rId9"/>
    <p:sldId id="28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9157-9963-4789-B7AB-08FE13E577AD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EDFBA-0FF4-4750-98E7-248EFDD125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69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EDFBA-0FF4-4750-98E7-248EFDD125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9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997363" y="-11796713"/>
            <a:ext cx="22185313" cy="1248092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zh-CN" altLang="zh-CN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1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5B88-4C4A-486A-B61F-CAD1A5A7DEBA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4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81A2-AC8C-41BC-AF8A-33F97B7995B9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75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70B8-4997-4323-8AAE-4A044C3A33B9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7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F11F-E324-4A60-8DE0-9A4F31A429AF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2292-9349-4EA2-AF3F-60EDEC225E24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E4A4-0DB1-4E37-8CAF-106902F40972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B83-D207-4DB1-80F9-3FD3BDCA83C0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15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BD3B-EA69-4148-9BBD-7A918AB411E1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6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984-E901-48C3-AD27-CA368082B312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51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6F90-6742-4AC7-B034-2F645E83F985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60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6106-4576-43B1-9865-F6764F3942A1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3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6725-2405-4F7C-9E4C-6709154A218E}" type="datetime1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946C-479A-43AD-BA9C-C49F426E2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" y="911143"/>
            <a:ext cx="12192000" cy="1944216"/>
          </a:xfrm>
          <a:prstGeom prst="roundRect">
            <a:avLst>
              <a:gd name="adj" fmla="val 60"/>
            </a:avLst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4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Study of code PrintHit.cc </a:t>
            </a:r>
            <a:r>
              <a:rPr lang="en-GB" altLang="zh-CN" sz="4800" b="1" dirty="0" smtClean="0">
                <a:solidFill>
                  <a:srgbClr val="000000"/>
                </a:solidFill>
                <a:latin typeface="Symbol" pitchFamily="18" charset="2"/>
              </a:rPr>
              <a:t></a:t>
            </a:r>
            <a:endParaRPr lang="en-GB" altLang="zh-CN" sz="4800" b="1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zh-CN" sz="40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1330817" y="3446292"/>
            <a:ext cx="9144000" cy="1728192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defPPr>
              <a:defRPr lang="zh-CN"/>
            </a:defPPr>
            <a:lvl1pPr algn="ct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zh-CN" sz="2800" dirty="0" smtClean="0"/>
              <a:t>Bing </a:t>
            </a:r>
            <a:r>
              <a:rPr lang="en-US" altLang="zh-CN" sz="2800" dirty="0" smtClean="0"/>
              <a:t>Liu(SJTU)    </a:t>
            </a:r>
            <a:r>
              <a:rPr lang="en-US" altLang="zh-CN" sz="2800" dirty="0" err="1"/>
              <a:t>Jianping</a:t>
            </a:r>
            <a:r>
              <a:rPr lang="en-US" altLang="zh-CN" sz="2800" dirty="0"/>
              <a:t> Dai </a:t>
            </a:r>
            <a:r>
              <a:rPr lang="en-US" altLang="zh-CN" sz="2800" dirty="0" smtClean="0"/>
              <a:t>(SJTU)</a:t>
            </a:r>
            <a:endParaRPr lang="en-US" altLang="zh-CN" sz="2800" dirty="0"/>
          </a:p>
          <a:p>
            <a:r>
              <a:rPr lang="en-US" altLang="zh-CN" sz="2800" dirty="0"/>
              <a:t> 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4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486141"/>
            <a:ext cx="12192000" cy="1944216"/>
          </a:xfrm>
          <a:prstGeom prst="roundRect">
            <a:avLst>
              <a:gd name="adj" fmla="val 60"/>
            </a:avLst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4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Outline</a:t>
            </a:r>
            <a:r>
              <a:rPr lang="en-GB" altLang="zh-CN" sz="4800" b="1" dirty="0" smtClean="0">
                <a:solidFill>
                  <a:srgbClr val="000000"/>
                </a:solidFill>
                <a:latin typeface="Symbol" pitchFamily="18" charset="2"/>
              </a:rPr>
              <a:t></a:t>
            </a:r>
            <a:endParaRPr lang="en-GB" altLang="zh-CN" sz="4800" b="1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zh-CN" sz="40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608" y="1428741"/>
            <a:ext cx="10225825" cy="3046988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defPPr>
              <a:defRPr lang="zh-CN"/>
            </a:defPPr>
            <a:lvl1pPr algn="ct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600" dirty="0"/>
              <a:t>Introduction to the  flow of PrintHit.cc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600" dirty="0"/>
              <a:t>Summary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600" dirty="0"/>
              <a:t>Next Plan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13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21972" y="1088906"/>
            <a:ext cx="1240851" cy="4378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Comic Sans MS" panose="030F0702030302020204" pitchFamily="66" charset="0"/>
              </a:rPr>
              <a:t>EventP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562823" y="1307846"/>
            <a:ext cx="224932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562823" y="709431"/>
            <a:ext cx="2800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latin typeface="Comic Sans MS" panose="030F0702030302020204" pitchFamily="66" charset="0"/>
              </a:rPr>
              <a:t>getCollection</a:t>
            </a:r>
            <a:r>
              <a:rPr lang="en-US" altLang="zh-CN" sz="1600" dirty="0">
                <a:latin typeface="Comic Sans MS" panose="030F0702030302020204" pitchFamily="66" charset="0"/>
              </a:rPr>
              <a:t>("</a:t>
            </a:r>
            <a:r>
              <a:rPr lang="en-US" altLang="zh-CN" sz="1600" dirty="0" err="1">
                <a:latin typeface="Comic Sans MS" panose="030F0702030302020204" pitchFamily="66" charset="0"/>
              </a:rPr>
              <a:t>MCParticle</a:t>
            </a:r>
            <a:r>
              <a:rPr lang="en-US" altLang="zh-CN" sz="1600" dirty="0">
                <a:latin typeface="Comic Sans MS" panose="030F0702030302020204" pitchFamily="66" charset="0"/>
              </a:rPr>
              <a:t>")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6524" y="95818"/>
            <a:ext cx="12192000" cy="52322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defPPr>
              <a:defRPr lang="zh-CN"/>
            </a:defPPr>
            <a:lvl1pPr algn="ct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zh-CN" dirty="0"/>
              <a:t>Flow of PrintHit.cc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998023" y="1047985"/>
            <a:ext cx="1854558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collections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852581" y="1307846"/>
            <a:ext cx="10540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6953498" y="991175"/>
            <a:ext cx="1854558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Comic Sans MS" panose="030F0702030302020204" pitchFamily="66" charset="0"/>
              </a:rPr>
              <a:t>Number of elements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45572" y="1635182"/>
            <a:ext cx="2553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latin typeface="Comic Sans MS" panose="030F0702030302020204" pitchFamily="66" charset="0"/>
              </a:rPr>
              <a:t>getNumberOfElements</a:t>
            </a:r>
            <a:r>
              <a:rPr lang="en-US" altLang="zh-CN" sz="1600" dirty="0">
                <a:latin typeface="Comic Sans MS" panose="030F0702030302020204" pitchFamily="66" charset="0"/>
              </a:rPr>
              <a:t>()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808056" y="1277409"/>
            <a:ext cx="10540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9862095" y="991174"/>
            <a:ext cx="1982332" cy="5891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If the particle no parents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10600" y="1635182"/>
            <a:ext cx="1816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Comic Sans MS" panose="030F0702030302020204" pitchFamily="66" charset="0"/>
              </a:rPr>
              <a:t>Loop all elements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0789495" y="1580324"/>
            <a:ext cx="6080" cy="7462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9335075" y="2343264"/>
            <a:ext cx="2509352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Record its endpoint </a:t>
            </a:r>
            <a:r>
              <a:rPr lang="en-US" altLang="zh-CN" b="1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b="1" dirty="0" err="1">
                <a:latin typeface="Comic Sans MS" panose="030F0702030302020204" pitchFamily="66" charset="0"/>
              </a:rPr>
              <a:t>,</a:t>
            </a:r>
            <a:r>
              <a:rPr lang="en-US" altLang="zh-CN" b="1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y,z</a:t>
            </a:r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and radius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直接箭头连接符 26"/>
          <p:cNvCxnSpPr>
            <a:endCxn id="34" idx="0"/>
          </p:cNvCxnSpPr>
          <p:nvPr/>
        </p:nvCxnSpPr>
        <p:spPr>
          <a:xfrm>
            <a:off x="2675170" y="1307846"/>
            <a:ext cx="0" cy="11262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53772" y="1661065"/>
            <a:ext cx="2018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Comic Sans MS" panose="030F0702030302020204" pitchFamily="66" charset="0"/>
              </a:rPr>
              <a:t>Loop all collections on </a:t>
            </a:r>
            <a:r>
              <a:rPr lang="en-US" altLang="zh-CN" sz="1600" dirty="0" err="1" smtClean="0">
                <a:latin typeface="Comic Sans MS" panose="030F0702030302020204" pitchFamily="66" charset="0"/>
              </a:rPr>
              <a:t>hcalorimeter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747891" y="2434107"/>
            <a:ext cx="1854558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collections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直接箭头连接符 35"/>
          <p:cNvCxnSpPr>
            <a:endCxn id="39" idx="0"/>
          </p:cNvCxnSpPr>
          <p:nvPr/>
        </p:nvCxnSpPr>
        <p:spPr>
          <a:xfrm>
            <a:off x="2675170" y="3006576"/>
            <a:ext cx="0" cy="952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1747891" y="3959325"/>
            <a:ext cx="1854558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omic Sans MS" panose="030F0702030302020204" pitchFamily="66" charset="0"/>
              </a:rPr>
              <a:t>Number of elements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1266" y="3201447"/>
            <a:ext cx="2553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latin typeface="Comic Sans MS" panose="030F0702030302020204" pitchFamily="66" charset="0"/>
              </a:rPr>
              <a:t>getNumberOfElements</a:t>
            </a:r>
            <a:r>
              <a:rPr lang="en-US" altLang="zh-CN" sz="1600" dirty="0">
                <a:latin typeface="Comic Sans MS" panose="030F0702030302020204" pitchFamily="66" charset="0"/>
              </a:rPr>
              <a:t>()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3614763" y="4227536"/>
            <a:ext cx="748827" cy="151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4347696" y="3949386"/>
            <a:ext cx="1155212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Comic Sans MS" panose="030F0702030302020204" pitchFamily="66" charset="0"/>
              </a:rPr>
              <a:t>Judge col type 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6" name="直接箭头连接符 45"/>
          <p:cNvCxnSpPr>
            <a:stCxn id="45" idx="0"/>
            <a:endCxn id="53" idx="2"/>
          </p:cNvCxnSpPr>
          <p:nvPr/>
        </p:nvCxnSpPr>
        <p:spPr>
          <a:xfrm flipV="1">
            <a:off x="4925302" y="3205821"/>
            <a:ext cx="0" cy="7435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/>
        </p:nvSpPr>
        <p:spPr>
          <a:xfrm>
            <a:off x="4249004" y="2633352"/>
            <a:ext cx="1352596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omic Sans MS" panose="030F0702030302020204" pitchFamily="66" charset="0"/>
              </a:rPr>
              <a:t>CALORIMETERHIT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4" name="直接箭头连接符 53"/>
          <p:cNvCxnSpPr>
            <a:stCxn id="53" idx="3"/>
          </p:cNvCxnSpPr>
          <p:nvPr/>
        </p:nvCxnSpPr>
        <p:spPr>
          <a:xfrm flipV="1">
            <a:off x="5601600" y="2904451"/>
            <a:ext cx="715240" cy="15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4652238" y="2262870"/>
            <a:ext cx="1816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Comic Sans MS" panose="030F0702030302020204" pitchFamily="66" charset="0"/>
              </a:rPr>
              <a:t>Loop all elements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6298704" y="2579788"/>
            <a:ext cx="2783048" cy="7752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Record its position  Energy and</a:t>
            </a:r>
            <a:r>
              <a:rPr lang="zh-CN" altLang="en-US" b="1" dirty="0">
                <a:latin typeface="Comic Sans MS" panose="030F0702030302020204" pitchFamily="66" charset="0"/>
              </a:rPr>
              <a:t> </a:t>
            </a:r>
            <a:r>
              <a:rPr lang="en-US" altLang="zh-CN" b="1" dirty="0" smtClean="0">
                <a:latin typeface="Comic Sans MS" panose="030F0702030302020204" pitchFamily="66" charset="0"/>
              </a:rPr>
              <a:t>Energy Error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 flipV="1">
            <a:off x="5484347" y="4247859"/>
            <a:ext cx="748827" cy="151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202827" y="3948869"/>
            <a:ext cx="1770287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Comic Sans MS" panose="030F0702030302020204" pitchFamily="66" charset="0"/>
              </a:rPr>
              <a:t>SIMCALORIMETERHIT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0" name="直接箭头连接符 59"/>
          <p:cNvCxnSpPr/>
          <p:nvPr/>
        </p:nvCxnSpPr>
        <p:spPr>
          <a:xfrm flipV="1">
            <a:off x="7973114" y="4175215"/>
            <a:ext cx="748827" cy="151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7499476" y="4471923"/>
            <a:ext cx="1816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Comic Sans MS" panose="030F0702030302020204" pitchFamily="66" charset="0"/>
              </a:rPr>
              <a:t>Loop all elements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738677" y="3728706"/>
            <a:ext cx="2783048" cy="7752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Record its position  Energy and</a:t>
            </a:r>
            <a:r>
              <a:rPr lang="zh-CN" altLang="en-US" b="1" dirty="0">
                <a:latin typeface="Comic Sans MS" panose="030F0702030302020204" pitchFamily="66" charset="0"/>
              </a:rPr>
              <a:t> </a:t>
            </a:r>
            <a:r>
              <a:rPr lang="en-US" altLang="zh-CN" b="1" dirty="0" smtClean="0">
                <a:latin typeface="Comic Sans MS" panose="030F0702030302020204" pitchFamily="66" charset="0"/>
              </a:rPr>
              <a:t>Energy Error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>
            <a:off x="9862095" y="4516343"/>
            <a:ext cx="22121" cy="10229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圆角矩形 64"/>
          <p:cNvSpPr/>
          <p:nvPr/>
        </p:nvSpPr>
        <p:spPr>
          <a:xfrm>
            <a:off x="8636519" y="5553229"/>
            <a:ext cx="3080133" cy="7752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Get the energy ,time and PID of </a:t>
            </a:r>
            <a:r>
              <a:rPr lang="en-US" altLang="zh-CN" b="1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i-th</a:t>
            </a:r>
            <a:r>
              <a:rPr lang="en-US" altLang="zh-CN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contributions to the hits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969682" y="4548580"/>
            <a:ext cx="2127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Comic Sans MS" panose="030F0702030302020204" pitchFamily="66" charset="0"/>
              </a:rPr>
              <a:t>Loop all MC contributions Of the Hits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68" name="直接箭头连接符 67"/>
          <p:cNvCxnSpPr/>
          <p:nvPr/>
        </p:nvCxnSpPr>
        <p:spPr>
          <a:xfrm flipH="1" flipV="1">
            <a:off x="7690228" y="5940851"/>
            <a:ext cx="95916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6535016" y="5668289"/>
            <a:ext cx="1155212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Comic Sans MS" panose="030F0702030302020204" pitchFamily="66" charset="0"/>
              </a:rPr>
              <a:t>Judge PID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5" name="直接箭头连接符 74"/>
          <p:cNvCxnSpPr/>
          <p:nvPr/>
        </p:nvCxnSpPr>
        <p:spPr>
          <a:xfrm flipH="1" flipV="1">
            <a:off x="5556113" y="5235331"/>
            <a:ext cx="1010095" cy="5079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/>
              <p:cNvSpPr txBox="1"/>
              <p:nvPr/>
            </p:nvSpPr>
            <p:spPr>
              <a:xfrm>
                <a:off x="5937948" y="5004499"/>
                <a:ext cx="1387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b="1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 smtClean="0"/>
                  <a:t>,</a:t>
                </a:r>
                <a:r>
                  <a:rPr lang="en-US" altLang="zh-CN" sz="2400" b="1" dirty="0" smtClean="0">
                    <a:sym typeface="Symbol" panose="05050102010706020507" pitchFamily="18" charset="2"/>
                  </a:rPr>
                  <a:t>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88" name="文本框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948" y="5004499"/>
                <a:ext cx="1387739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315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圆角矩形 90"/>
          <p:cNvSpPr/>
          <p:nvPr/>
        </p:nvSpPr>
        <p:spPr>
          <a:xfrm>
            <a:off x="4016802" y="4926296"/>
            <a:ext cx="1529916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Comic Sans MS" panose="030F0702030302020204" pitchFamily="66" charset="0"/>
              </a:rPr>
              <a:t>HitFlag</a:t>
            </a:r>
            <a:r>
              <a:rPr lang="en-US" altLang="zh-CN" b="1" dirty="0" smtClean="0">
                <a:latin typeface="Comic Sans MS" panose="030F0702030302020204" pitchFamily="66" charset="0"/>
              </a:rPr>
              <a:t>=1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2" name="直接箭头连接符 91"/>
          <p:cNvCxnSpPr>
            <a:stCxn id="73" idx="1"/>
          </p:cNvCxnSpPr>
          <p:nvPr/>
        </p:nvCxnSpPr>
        <p:spPr>
          <a:xfrm flipH="1" flipV="1">
            <a:off x="3989176" y="5949325"/>
            <a:ext cx="2545840" cy="5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圆角矩形 94"/>
          <p:cNvSpPr/>
          <p:nvPr/>
        </p:nvSpPr>
        <p:spPr>
          <a:xfrm>
            <a:off x="2255744" y="5654616"/>
            <a:ext cx="1742280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Comic Sans MS" panose="030F0702030302020204" pitchFamily="66" charset="0"/>
              </a:rPr>
              <a:t>HitFlag</a:t>
            </a:r>
            <a:r>
              <a:rPr lang="en-US" altLang="zh-CN" b="1" dirty="0" smtClean="0">
                <a:latin typeface="Comic Sans MS" panose="030F0702030302020204" pitchFamily="66" charset="0"/>
              </a:rPr>
              <a:t>=-10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7" name="直接箭头连接符 96"/>
          <p:cNvCxnSpPr/>
          <p:nvPr/>
        </p:nvCxnSpPr>
        <p:spPr>
          <a:xfrm flipH="1">
            <a:off x="5551630" y="6134662"/>
            <a:ext cx="964608" cy="349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圆角矩形 98"/>
          <p:cNvSpPr/>
          <p:nvPr/>
        </p:nvSpPr>
        <p:spPr>
          <a:xfrm>
            <a:off x="4016802" y="6178775"/>
            <a:ext cx="1557358" cy="5724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Comic Sans MS" panose="030F0702030302020204" pitchFamily="66" charset="0"/>
              </a:rPr>
              <a:t>HitFlag</a:t>
            </a:r>
            <a:r>
              <a:rPr lang="en-US" altLang="zh-CN" b="1" dirty="0" smtClean="0">
                <a:latin typeface="Comic Sans MS" panose="030F0702030302020204" pitchFamily="66" charset="0"/>
              </a:rPr>
              <a:t>=-1</a:t>
            </a:r>
            <a:endParaRPr lang="zh-CN" altLang="en-US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778402" y="6413531"/>
            <a:ext cx="1633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Comic Sans MS" panose="030F0702030302020204" pitchFamily="66" charset="0"/>
              </a:rPr>
              <a:t>Other hadrons</a:t>
            </a:r>
            <a:endParaRPr lang="zh-CN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249004" y="5610771"/>
            <a:ext cx="922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Comic Sans MS" panose="030F0702030302020204" pitchFamily="66" charset="0"/>
              </a:rPr>
              <a:t>neutron</a:t>
            </a:r>
            <a:endParaRPr lang="zh-CN" alt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9504" y="354035"/>
            <a:ext cx="1203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Run  </a:t>
            </a:r>
            <a:r>
              <a:rPr lang="en-US" altLang="zh-CN" b="1" dirty="0" err="1" smtClean="0">
                <a:latin typeface="Comic Sans MS" panose="030F0702030302020204" pitchFamily="66" charset="0"/>
              </a:rPr>
              <a:t>MIP.steer</a:t>
            </a:r>
            <a:r>
              <a:rPr lang="en-US" altLang="zh-CN" b="1" dirty="0">
                <a:latin typeface="Comic Sans MS" panose="030F0702030302020204" pitchFamily="66" charset="0"/>
              </a:rPr>
              <a:t> </a:t>
            </a:r>
            <a:endParaRPr lang="en-US" altLang="zh-CN" b="1" dirty="0" smtClean="0">
              <a:latin typeface="Comic Sans MS" panose="030F0702030302020204" pitchFamily="66" charset="0"/>
            </a:endParaRPr>
          </a:p>
          <a:p>
            <a:r>
              <a:rPr lang="en-US" altLang="zh-CN" sz="1200" b="1" dirty="0" smtClean="0">
                <a:latin typeface="Comic Sans MS" panose="030F0702030302020204" pitchFamily="66" charset="0"/>
              </a:rPr>
              <a:t>(/</a:t>
            </a:r>
            <a:r>
              <a:rPr lang="en-US" altLang="zh-CN" sz="1200" b="1" dirty="0" err="1">
                <a:latin typeface="Comic Sans MS" panose="030F0702030302020204" pitchFamily="66" charset="0"/>
              </a:rPr>
              <a:t>besfs</a:t>
            </a:r>
            <a:r>
              <a:rPr lang="en-US" altLang="zh-CN" sz="1200" b="1" dirty="0">
                <a:latin typeface="Comic Sans MS" panose="030F0702030302020204" pitchFamily="66" charset="0"/>
              </a:rPr>
              <a:t>/groups/</a:t>
            </a:r>
            <a:r>
              <a:rPr lang="en-US" altLang="zh-CN" sz="1200" b="1" dirty="0" err="1">
                <a:latin typeface="Comic Sans MS" panose="030F0702030302020204" pitchFamily="66" charset="0"/>
              </a:rPr>
              <a:t>higgs</a:t>
            </a:r>
            <a:r>
              <a:rPr lang="en-US" altLang="zh-CN" sz="1200" b="1" dirty="0">
                <a:latin typeface="Comic Sans MS" panose="030F0702030302020204" pitchFamily="66" charset="0"/>
              </a:rPr>
              <a:t>/data/</a:t>
            </a:r>
            <a:r>
              <a:rPr lang="en-US" altLang="zh-CN" sz="1200" b="1" dirty="0" err="1">
                <a:latin typeface="Comic Sans MS" panose="030F0702030302020204" pitchFamily="66" charset="0"/>
              </a:rPr>
              <a:t>Simu</a:t>
            </a:r>
            <a:r>
              <a:rPr lang="en-US" altLang="zh-CN" sz="1200" b="1" dirty="0">
                <a:latin typeface="Comic Sans MS" panose="030F0702030302020204" pitchFamily="66" charset="0"/>
              </a:rPr>
              <a:t>/</a:t>
            </a:r>
            <a:r>
              <a:rPr lang="en-US" altLang="zh-CN" sz="1200" b="1" dirty="0" err="1">
                <a:latin typeface="Comic Sans MS" panose="030F0702030302020204" pitchFamily="66" charset="0"/>
              </a:rPr>
              <a:t>ParticleGun</a:t>
            </a:r>
            <a:r>
              <a:rPr lang="en-US" altLang="zh-CN" sz="1200" b="1" dirty="0">
                <a:latin typeface="Comic Sans MS" panose="030F0702030302020204" pitchFamily="66" charset="0"/>
              </a:rPr>
              <a:t>/Generation/mu+_1365/mu+_80GeV/mu+_1mmCellDHCAL_R_1365_Z_2350_80GeV_1.slcio</a:t>
            </a:r>
            <a:r>
              <a:rPr lang="en-US" altLang="zh-CN" sz="1400" b="1" dirty="0">
                <a:latin typeface="Comic Sans MS" panose="030F0702030302020204" pitchFamily="66" charset="0"/>
              </a:rPr>
              <a:t>)</a:t>
            </a:r>
            <a:endParaRPr lang="zh-CN" alt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9" y="1145817"/>
            <a:ext cx="3720657" cy="25375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94" y="1145817"/>
            <a:ext cx="3841050" cy="2599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92" y="1145817"/>
            <a:ext cx="3946799" cy="26596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5308" y="4219506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b="1" dirty="0"/>
              <a:t>Endpoint x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4917584" y="4219506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b="1" dirty="0"/>
              <a:t>Endpoint  Y</a:t>
            </a:r>
            <a:endParaRPr lang="zh-CN" altLang="en-US" b="1" dirty="0"/>
          </a:p>
        </p:txBody>
      </p:sp>
      <p:sp>
        <p:nvSpPr>
          <p:cNvPr id="10" name="文本框 7"/>
          <p:cNvSpPr txBox="1"/>
          <p:nvPr/>
        </p:nvSpPr>
        <p:spPr>
          <a:xfrm>
            <a:off x="9229860" y="4219506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b="1" dirty="0"/>
              <a:t>Endpoint Z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331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7" y="1606104"/>
            <a:ext cx="3714441" cy="2540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90" y="1610665"/>
            <a:ext cx="3743619" cy="2540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8897" y="1606104"/>
            <a:ext cx="3716124" cy="25408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9855" y="4683145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b="1" dirty="0" err="1" smtClean="0"/>
              <a:t>HitPos</a:t>
            </a:r>
            <a:r>
              <a:rPr lang="en-US" altLang="zh-CN" b="1" dirty="0" smtClean="0"/>
              <a:t> X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430671" y="4683145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b="1" dirty="0" err="1" smtClean="0"/>
              <a:t>HitPos</a:t>
            </a:r>
            <a:r>
              <a:rPr lang="en-US" altLang="zh-CN" b="1" dirty="0" smtClean="0"/>
              <a:t> Y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9216982" y="4683145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b="1" dirty="0" err="1" smtClean="0"/>
              <a:t>HitPos</a:t>
            </a:r>
            <a:r>
              <a:rPr lang="en-US" altLang="zh-CN" b="1" dirty="0" smtClean="0"/>
              <a:t> Z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331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6" y="1649101"/>
            <a:ext cx="5403124" cy="3701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57591" y="814484"/>
            <a:ext cx="253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sz="3200" b="1" dirty="0" err="1" smtClean="0"/>
              <a:t>NumHit</a:t>
            </a:r>
            <a:endParaRPr lang="zh-CN" altLang="en-US" sz="32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32" y="1649101"/>
            <a:ext cx="5504464" cy="3701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04729" y="853797"/>
            <a:ext cx="253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sz="3200" b="1" dirty="0" err="1" smtClean="0"/>
              <a:t>HitFlag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93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237" y="540913"/>
            <a:ext cx="4457163" cy="1077796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36373" y="2047739"/>
            <a:ext cx="7868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latin typeface="Comic Sans MS" panose="030F0702030302020204" pitchFamily="66" charset="0"/>
              </a:rPr>
              <a:t>Study the  code PrintHit.cc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latin typeface="Comic Sans MS" panose="030F0702030302020204" pitchFamily="66" charset="0"/>
              </a:rPr>
              <a:t>Get a skill of </a:t>
            </a:r>
            <a:r>
              <a:rPr lang="en-US" altLang="zh-CN" sz="2400" b="1" dirty="0">
                <a:latin typeface="Comic Sans MS" panose="030F0702030302020204" pitchFamily="66" charset="0"/>
              </a:rPr>
              <a:t> exception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handling (try  catch)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Comic Sans MS" panose="030F0702030302020204" pitchFamily="66" charset="0"/>
              </a:rPr>
              <a:t> 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946C-479A-43AD-BA9C-C49F426E2347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237" y="540913"/>
            <a:ext cx="4457163" cy="1077796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zh-CN" dirty="0" smtClean="0"/>
              <a:t>Next Plan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14530" y="2021981"/>
            <a:ext cx="9362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latin typeface="Comic Sans MS" panose="030F0702030302020204" pitchFamily="66" charset="0"/>
              </a:rPr>
              <a:t>To run MC samples</a:t>
            </a:r>
            <a:endParaRPr lang="en-US" altLang="zh-CN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latin typeface="Comic Sans MS" panose="030F0702030302020204" pitchFamily="66" charset="0"/>
              </a:rPr>
              <a:t>To Have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a general prospect of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calorimeter optimization</a:t>
            </a:r>
            <a:endParaRPr lang="en-US" altLang="zh-CN" sz="2400" b="1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Comic Sans MS" panose="030F0702030302020204" pitchFamily="66" charset="0"/>
              </a:rPr>
              <a:t> 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3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661A-182B-49EF-81BE-F46816A119BE}" type="slidenum">
              <a:rPr lang="en-GB" altLang="zh-CN"/>
              <a:pPr>
                <a:defRPr/>
              </a:pPr>
              <a:t>9</a:t>
            </a:fld>
            <a:endParaRPr lang="en-GB" altLang="zh-CN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0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180</Words>
  <Application>Microsoft Office PowerPoint</Application>
  <PresentationFormat>宽屏</PresentationFormat>
  <Paragraphs>64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 Unicode MS</vt:lpstr>
      <vt:lpstr>宋体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liub</dc:creator>
  <cp:lastModifiedBy>liub</cp:lastModifiedBy>
  <cp:revision>79</cp:revision>
  <dcterms:created xsi:type="dcterms:W3CDTF">2015-11-09T14:27:32Z</dcterms:created>
  <dcterms:modified xsi:type="dcterms:W3CDTF">2015-12-01T05:00:48Z</dcterms:modified>
</cp:coreProperties>
</file>