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64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3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4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87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85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07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7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00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0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49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08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D6DDC-D5FF-4533-A1C8-32F8378F7E38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40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Stand Alone Simulation</a:t>
            </a:r>
            <a:br>
              <a:rPr lang="en-US" altLang="zh-CN" dirty="0" smtClean="0"/>
            </a:br>
            <a:r>
              <a:rPr lang="en-US" altLang="zh-CN" dirty="0" smtClean="0"/>
              <a:t>&amp; Particle Gun Generator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Shi Chen, Qian Liu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224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14400"/>
          </a:xfrm>
        </p:spPr>
        <p:txBody>
          <a:bodyPr/>
          <a:lstStyle/>
          <a:p>
            <a:r>
              <a:rPr lang="en-US" altLang="zh-CN" dirty="0" smtClean="0"/>
              <a:t>Stand Alone Simulation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137"/>
            <a:ext cx="9144000" cy="342243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24427" y="500209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Hcal</a:t>
            </a:r>
            <a:r>
              <a:rPr lang="en-US" altLang="zh-CN" sz="2000" dirty="0" smtClean="0"/>
              <a:t>: 40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Layers,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Neutron: 100GeV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3694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57" y="447174"/>
            <a:ext cx="8356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14400"/>
          </a:xfrm>
        </p:spPr>
        <p:txBody>
          <a:bodyPr/>
          <a:lstStyle/>
          <a:p>
            <a:r>
              <a:rPr lang="en-US" altLang="zh-CN" dirty="0" smtClean="0"/>
              <a:t>Particle Gun Generator</a:t>
            </a:r>
            <a:endParaRPr lang="zh-CN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67754" y="1143526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Topic 1: Understand the difference between </a:t>
            </a:r>
            <a:r>
              <a:rPr lang="en-US" altLang="zh-CN" dirty="0" err="1"/>
              <a:t>CEPC_vX</a:t>
            </a:r>
            <a:r>
              <a:rPr lang="en-US" altLang="zh-CN" dirty="0"/>
              <a:t> &amp; Simplified Geometry;</a:t>
            </a:r>
          </a:p>
          <a:p>
            <a:endParaRPr lang="en-US" altLang="zh-CN" dirty="0"/>
          </a:p>
          <a:p>
            <a:r>
              <a:rPr lang="en-US" altLang="zh-CN" dirty="0"/>
              <a:t>Topic 2: Intrinsic Energy &amp; ID performance @ </a:t>
            </a:r>
            <a:r>
              <a:rPr lang="en-US" altLang="zh-CN" dirty="0" smtClean="0"/>
              <a:t>Simplified Geometry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Generate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single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particle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on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CEPC</a:t>
            </a:r>
          </a:p>
          <a:p>
            <a:pPr marL="0" indent="0">
              <a:buNone/>
            </a:pPr>
            <a:r>
              <a:rPr lang="zh-CN" altLang="en-US" dirty="0">
                <a:sym typeface="Wingdings" panose="05000000000000000000" pitchFamily="2" charset="2"/>
              </a:rPr>
              <a:t> </a:t>
            </a:r>
            <a:r>
              <a:rPr lang="zh-CN" altLang="en-US" dirty="0" smtClean="0">
                <a:sym typeface="Wingdings" panose="05000000000000000000" pitchFamily="2" charset="2"/>
              </a:rPr>
              <a:t>   </a:t>
            </a:r>
            <a:r>
              <a:rPr lang="en-US" altLang="zh-CN" dirty="0" smtClean="0">
                <a:sym typeface="Wingdings" panose="05000000000000000000" pitchFamily="2" charset="2"/>
              </a:rPr>
              <a:t>Generate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single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particle</a:t>
            </a:r>
            <a:r>
              <a:rPr lang="zh-CN" altLang="en-US" dirty="0" smtClean="0">
                <a:sym typeface="Wingdings" panose="05000000000000000000" pitchFamily="2" charset="2"/>
              </a:rPr>
              <a:t>  </a:t>
            </a:r>
            <a:r>
              <a:rPr lang="en-US" altLang="zh-CN" dirty="0" smtClean="0">
                <a:sym typeface="Wingdings" panose="05000000000000000000" pitchFamily="2" charset="2"/>
              </a:rPr>
              <a:t>on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Simplified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Geometry</a:t>
            </a:r>
          </a:p>
          <a:p>
            <a:pPr marL="0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Need some program of </a:t>
            </a:r>
            <a:r>
              <a:rPr lang="en-US" altLang="zh-CN" smtClean="0">
                <a:sym typeface="Wingdings" panose="05000000000000000000" pitchFamily="2" charset="2"/>
              </a:rPr>
              <a:t>Simplified Geometry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36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69" y="914401"/>
            <a:ext cx="7863840" cy="454152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14400"/>
          </a:xfrm>
        </p:spPr>
        <p:txBody>
          <a:bodyPr/>
          <a:lstStyle/>
          <a:p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question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35669" y="5646366"/>
            <a:ext cx="45720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Wingdings" panose="05000000000000000000" pitchFamily="2" charset="2"/>
              </a:rPr>
              <a:t>Where is </a:t>
            </a:r>
            <a:r>
              <a:rPr lang="en-US" altLang="zh-CN" sz="2800" dirty="0" err="1">
                <a:sym typeface="Wingdings" panose="05000000000000000000" pitchFamily="2" charset="2"/>
              </a:rPr>
              <a:t>Hcal</a:t>
            </a:r>
            <a:r>
              <a:rPr lang="en-US" altLang="zh-CN" sz="2800" dirty="0">
                <a:sym typeface="Wingdings" panose="05000000000000000000" pitchFamily="2" charset="2"/>
              </a:rPr>
              <a:t> Hit</a:t>
            </a:r>
            <a:r>
              <a:rPr lang="en-US" altLang="zh-CN" sz="2800" dirty="0" smtClean="0">
                <a:sym typeface="Wingdings" panose="05000000000000000000" pitchFamily="2" charset="2"/>
              </a:rPr>
              <a:t>? (60GeV,Pion+)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398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14400"/>
          </a:xfrm>
        </p:spPr>
        <p:txBody>
          <a:bodyPr/>
          <a:lstStyle/>
          <a:p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question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21" y="1510464"/>
            <a:ext cx="3960000" cy="286247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489" y="1510464"/>
            <a:ext cx="3960000" cy="21848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17120" y="4758172"/>
            <a:ext cx="7869154" cy="99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 smtClean="0">
                <a:sym typeface="Wingdings" panose="05000000000000000000" pitchFamily="2" charset="2"/>
              </a:rPr>
              <a:t>Differences between example and my particle gun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 smtClean="0">
                <a:sym typeface="Wingdings" panose="05000000000000000000" pitchFamily="2" charset="2"/>
              </a:rPr>
              <a:t> </a:t>
            </a:r>
            <a:r>
              <a:rPr lang="zh-CN" altLang="en-US" sz="2800" dirty="0" smtClean="0">
                <a:sym typeface="Wingdings" panose="05000000000000000000" pitchFamily="2" charset="2"/>
              </a:rPr>
              <a:t>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7212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84</Words>
  <Application>Microsoft Office PowerPoint</Application>
  <PresentationFormat>全屏显示(4:3)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Wingdings</vt:lpstr>
      <vt:lpstr>Office 主题</vt:lpstr>
      <vt:lpstr>Stand Alone Simulation &amp; Particle Gun Generator</vt:lpstr>
      <vt:lpstr>Stand Alone Simulation</vt:lpstr>
      <vt:lpstr>PowerPoint 演示文稿</vt:lpstr>
      <vt:lpstr>Particle Gun Generator</vt:lpstr>
      <vt:lpstr>Some question</vt:lpstr>
      <vt:lpstr>Some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Claymore</dc:creator>
  <cp:lastModifiedBy>Claymore</cp:lastModifiedBy>
  <cp:revision>9</cp:revision>
  <dcterms:created xsi:type="dcterms:W3CDTF">2015-12-01T03:13:06Z</dcterms:created>
  <dcterms:modified xsi:type="dcterms:W3CDTF">2015-12-01T04:51:08Z</dcterms:modified>
</cp:coreProperties>
</file>