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76" r:id="rId2"/>
    <p:sldId id="403" r:id="rId3"/>
    <p:sldId id="421" r:id="rId4"/>
    <p:sldId id="415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ABA"/>
    <a:srgbClr val="66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6" autoAdjust="0"/>
    <p:restoredTop sz="93565" autoAdjust="0"/>
  </p:normalViewPr>
  <p:slideViewPr>
    <p:cSldViewPr>
      <p:cViewPr>
        <p:scale>
          <a:sx n="66" d="100"/>
          <a:sy n="66" d="100"/>
        </p:scale>
        <p:origin x="-2940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F8924-6AEB-4C64-A017-737697705031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D46BE-9F21-4804-A886-D32F7A0DB2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2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46BE-9F21-4804-A886-D32F7A0DB22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498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46BE-9F21-4804-A886-D32F7A0DB22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46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1556793"/>
            <a:ext cx="8458200" cy="204365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Update of study on </a:t>
            </a:r>
            <a:r>
              <a:rPr lang="en-US" altLang="zh-CN" b="1" dirty="0"/>
              <a:t>DA </a:t>
            </a:r>
            <a:r>
              <a:rPr lang="en-US" altLang="zh-CN" b="1" dirty="0" smtClean="0"/>
              <a:t>optimization</a:t>
            </a:r>
            <a:endParaRPr lang="zh-CN" altLang="en-US" sz="4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07504" y="3573016"/>
            <a:ext cx="8240960" cy="2736304"/>
          </a:xfrm>
        </p:spPr>
        <p:txBody>
          <a:bodyPr>
            <a:normAutofit/>
          </a:bodyPr>
          <a:lstStyle/>
          <a:p>
            <a:r>
              <a:rPr lang="en-US" altLang="zh-CN" sz="2400" b="1" dirty="0" err="1" smtClean="0">
                <a:solidFill>
                  <a:schemeClr val="tx2"/>
                </a:solidFill>
              </a:rPr>
              <a:t>Yiwei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WANG</a:t>
            </a:r>
            <a:endParaRPr lang="en-US" altLang="zh-CN" sz="2400" dirty="0" smtClean="0">
              <a:solidFill>
                <a:schemeClr val="tx2"/>
              </a:solidFill>
            </a:endParaRPr>
          </a:p>
          <a:p>
            <a:r>
              <a:rPr lang="en-US" altLang="zh-CN" sz="2400" b="1" dirty="0">
                <a:solidFill>
                  <a:schemeClr val="tx2"/>
                </a:solidFill>
              </a:rPr>
              <a:t>CPEC AP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meeting,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27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Nov. </a:t>
            </a:r>
            <a:r>
              <a:rPr lang="en-US" altLang="zh-CN" sz="2400" b="1" dirty="0">
                <a:solidFill>
                  <a:schemeClr val="tx2"/>
                </a:solidFill>
              </a:rPr>
              <a:t>2015</a:t>
            </a:r>
          </a:p>
          <a:p>
            <a:endParaRPr lang="zh-CN" altLang="en-US" sz="2400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" y="26574"/>
            <a:ext cx="6285242" cy="102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6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Arial" charset="0"/>
                <a:ea typeface="宋体" charset="-122"/>
                <a:cs typeface="+mn-cs"/>
              </a:rPr>
              <a:t>Outline</a:t>
            </a:r>
            <a:endParaRPr lang="zh-CN" altLang="en-US" sz="4000" b="1" dirty="0">
              <a:solidFill>
                <a:srgbClr val="0000FF"/>
              </a:solidFill>
              <a:latin typeface="Arial" charset="0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Optimization of dynamic aperture</a:t>
            </a:r>
          </a:p>
          <a:p>
            <a:pPr lvl="1"/>
            <a:r>
              <a:rPr lang="en-US" altLang="zh-CN" dirty="0" smtClean="0"/>
              <a:t>With more additional IR </a:t>
            </a:r>
            <a:r>
              <a:rPr lang="en-US" altLang="zh-CN" dirty="0" err="1" smtClean="0"/>
              <a:t>sextupoles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Including radiation damping</a:t>
            </a:r>
            <a:endParaRPr lang="en-US" altLang="zh-CN" dirty="0" smtClean="0"/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0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CN" sz="3600" dirty="0" smtClean="0"/>
              <a:t>With more additional IR </a:t>
            </a:r>
            <a:r>
              <a:rPr lang="en-US" altLang="zh-CN" sz="3600" dirty="0" err="1" smtClean="0"/>
              <a:t>sextupoles</a:t>
            </a:r>
            <a:endParaRPr lang="zh-CN" altLang="en-US" sz="3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91580" y="1129968"/>
            <a:ext cx="74168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Idea from </a:t>
            </a:r>
            <a:r>
              <a:rPr lang="en-US" altLang="zh-CN" sz="2800" dirty="0" err="1" smtClean="0"/>
              <a:t>Brinkmann</a:t>
            </a:r>
            <a:endParaRPr lang="en-US" altLang="zh-CN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correct </a:t>
            </a:r>
            <a:r>
              <a:rPr lang="en-US" altLang="zh-CN" sz="2800" dirty="0"/>
              <a:t>the high order </a:t>
            </a:r>
            <a:r>
              <a:rPr lang="en-US" altLang="zh-CN" sz="2800" dirty="0" smtClean="0"/>
              <a:t>chromaticity, </a:t>
            </a:r>
            <a:r>
              <a:rPr lang="en-US" altLang="zh-CN" sz="2800" dirty="0" smtClean="0">
                <a:solidFill>
                  <a:srgbClr val="FF0000"/>
                </a:solidFill>
              </a:rPr>
              <a:t>break down of –I, second order dispersion</a:t>
            </a:r>
            <a:endParaRPr lang="en-US" altLang="zh-CN" sz="2800" dirty="0">
              <a:solidFill>
                <a:srgbClr val="FF0000"/>
              </a:solidFill>
            </a:endParaRPr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08" y="3111132"/>
            <a:ext cx="773530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直接箭头连接符 11"/>
          <p:cNvCxnSpPr/>
          <p:nvPr/>
        </p:nvCxnSpPr>
        <p:spPr>
          <a:xfrm>
            <a:off x="2555776" y="5487396"/>
            <a:ext cx="864096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4499992" y="5487396"/>
            <a:ext cx="864096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43808" y="49740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-I</a:t>
            </a:r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88024" y="49833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-I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43608" y="2513982"/>
            <a:ext cx="4320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IP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1979712" y="2710207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1475656" y="2708920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3779912" y="2720487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580112" y="2699401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156176" y="2708920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1547664" y="2857582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2051720" y="2852936"/>
            <a:ext cx="1656184" cy="464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3851920" y="2852936"/>
            <a:ext cx="1584176" cy="92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652120" y="2852936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75656" y="24928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FT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3768" y="24928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CCY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3968" y="24928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CCX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52120" y="24928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M</a:t>
            </a:r>
            <a:r>
              <a:rPr lang="en-US" altLang="zh-CN" b="1" dirty="0" smtClean="0">
                <a:solidFill>
                  <a:srgbClr val="FF0000"/>
                </a:solidFill>
              </a:rPr>
              <a:t>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1259632" y="2905266"/>
            <a:ext cx="216024" cy="277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V="1">
            <a:off x="1979712" y="3639800"/>
            <a:ext cx="0" cy="25464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flipV="1">
            <a:off x="2195736" y="3645024"/>
            <a:ext cx="0" cy="2546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2699792" y="3645024"/>
            <a:ext cx="0" cy="2546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2987824" y="3645024"/>
            <a:ext cx="0" cy="2546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3203848" y="3645024"/>
            <a:ext cx="0" cy="2546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3707904" y="3645024"/>
            <a:ext cx="0" cy="254640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V="1">
            <a:off x="3995936" y="3645024"/>
            <a:ext cx="0" cy="254640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V="1">
            <a:off x="4716016" y="3645024"/>
            <a:ext cx="0" cy="25464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V="1">
            <a:off x="5004048" y="3645024"/>
            <a:ext cx="0" cy="25464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V="1">
            <a:off x="5220072" y="3645024"/>
            <a:ext cx="0" cy="25464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83569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051720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55577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843808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059832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563888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51920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572000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860032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076056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85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CN" sz="3600" dirty="0" smtClean="0"/>
              <a:t>With more additional IR </a:t>
            </a:r>
            <a:r>
              <a:rPr lang="en-US" altLang="zh-CN" sz="3600" dirty="0" err="1" smtClean="0"/>
              <a:t>sextupoles</a:t>
            </a:r>
            <a:endParaRPr lang="zh-CN" altLang="en-US" sz="3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13 Nov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87" y="1008500"/>
            <a:ext cx="4795561" cy="27334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50" y="3787089"/>
            <a:ext cx="3893602" cy="253949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779825"/>
            <a:ext cx="4392488" cy="2601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130" y="1052736"/>
            <a:ext cx="4933342" cy="265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347864" y="101266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3+6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families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</a:rPr>
              <a:t>Left: w/o damping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</a:rPr>
              <a:t>Right: w/ damping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0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11588</TotalTime>
  <Words>113</Words>
  <Application>Microsoft Office PowerPoint</Application>
  <PresentationFormat>全屏显示(4:3)</PresentationFormat>
  <Paragraphs>45</Paragraphs>
  <Slides>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Update of study on DA optimization</vt:lpstr>
      <vt:lpstr>Outline</vt:lpstr>
      <vt:lpstr>With more additional IR sextupoles</vt:lpstr>
      <vt:lpstr>With more additional IR sextupoles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2247</cp:revision>
  <dcterms:created xsi:type="dcterms:W3CDTF">2014-10-05T09:11:35Z</dcterms:created>
  <dcterms:modified xsi:type="dcterms:W3CDTF">2015-11-27T01:13:17Z</dcterms:modified>
</cp:coreProperties>
</file>