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0" r:id="rId4"/>
    <p:sldId id="301" r:id="rId5"/>
    <p:sldId id="304" r:id="rId6"/>
    <p:sldId id="302" r:id="rId7"/>
    <p:sldId id="303" r:id="rId8"/>
  </p:sldIdLst>
  <p:sldSz cx="12192000" cy="6858000"/>
  <p:notesSz cx="6797675" cy="98742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939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481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9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57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687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975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64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332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578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258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194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024AB-2B43-48F9-AAB4-C12C856EE5DE}" type="datetimeFigureOut">
              <a:rPr lang="zh-CN" altLang="en-US" smtClean="0"/>
              <a:t>2015-11-30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238EA-4877-4EC2-AE31-B009B0310B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91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</a:t>
            </a:r>
            <a:r>
              <a:rPr lang="zh-CN" altLang="en-US" dirty="0" smtClean="0"/>
              <a:t>动力学孔径优化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4000" dirty="0" smtClean="0"/>
              <a:t>in progress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张 源、王毅伟、耿会平、王逗</a:t>
            </a:r>
            <a:endParaRPr lang="en-US" altLang="zh-CN" dirty="0" smtClean="0"/>
          </a:p>
          <a:p>
            <a:r>
              <a:rPr lang="en-US" altLang="zh-CN" dirty="0" smtClean="0"/>
              <a:t>2015-11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4107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Objective function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16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for energy deviation in unit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for transverse amplitude in unit of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endParaRPr lang="en-US" altLang="zh-CN" dirty="0" smtClean="0"/>
              </a:p>
              <a:p>
                <a:endParaRPr lang="en-US" altLang="zh-CN" dirty="0"/>
              </a:p>
              <a:p>
                <a:r>
                  <a:rPr lang="en-US" altLang="zh-CN" dirty="0" smtClean="0"/>
                  <a:t>For z = -15, -12, -9, -6, </a:t>
                </a:r>
                <a:r>
                  <a:rPr lang="en-US" altLang="zh-CN" dirty="0" smtClean="0">
                    <a:solidFill>
                      <a:srgbClr val="FF0000"/>
                    </a:solidFill>
                  </a:rPr>
                  <a:t>-4,-3,-2,-1,0,1,2,3,4</a:t>
                </a:r>
                <a:r>
                  <a:rPr lang="en-US" altLang="zh-CN" dirty="0" smtClean="0"/>
                  <a:t>, 6, 9, 12, 15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 </a:t>
                </a:r>
                <a:r>
                  <a:rPr lang="en-US" altLang="zh-CN" dirty="0" smtClean="0"/>
                  <a:t> objective function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altLang="zh-CN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,                     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if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b="0" i="0" dirty="0" smtClean="0"/>
                                <m:t>aperture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b="0" i="0" dirty="0" smtClean="0"/>
                                <m:t>boundary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b="0" i="0" dirty="0" smtClean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is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b="0" i="0" dirty="0" smtClean="0"/>
                                <m:t>outside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b="0" i="0" dirty="0" smtClean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the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altLang="zh-CN" sz="2000" dirty="0"/>
                                <m:t>ellipse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distance</m:t>
                              </m:r>
                              <m: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between</m:t>
                              </m:r>
                              <m: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boundary</m:t>
                              </m:r>
                              <m: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and</m:t>
                              </m:r>
                              <m: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ellipse</m:t>
                              </m:r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,   </m:t>
                              </m:r>
                              <m:r>
                                <m:rPr>
                                  <m:sty m:val="p"/>
                                </m:rP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otherwise</m:t>
                              </m:r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488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Optimization – 1, with 240 </a:t>
            </a:r>
            <a:r>
              <a:rPr lang="en-US" altLang="zh-CN" dirty="0" err="1"/>
              <a:t>sextupoles</a:t>
            </a:r>
            <a:r>
              <a:rPr lang="en-US" altLang="zh-CN" dirty="0"/>
              <a:t>, </a:t>
            </a:r>
            <a:r>
              <a:rPr lang="en-US" altLang="zh-CN" dirty="0" smtClean="0"/>
              <a:t>100turns, DAPWIDTH=7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" t="15911" r="33801" b="17049"/>
          <a:stretch/>
        </p:blipFill>
        <p:spPr>
          <a:xfrm>
            <a:off x="2967546" y="1690688"/>
            <a:ext cx="6256908" cy="5167312"/>
          </a:xfrm>
        </p:spPr>
      </p:pic>
    </p:spTree>
    <p:extLst>
      <p:ext uri="{BB962C8B-B14F-4D97-AF65-F5344CB8AC3E}">
        <p14:creationId xmlns:p14="http://schemas.microsoft.com/office/powerpoint/2010/main" val="169561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Optimization – 1, with 240 </a:t>
            </a:r>
            <a:r>
              <a:rPr lang="en-US" altLang="zh-CN" sz="3600" dirty="0" err="1"/>
              <a:t>sextupoles</a:t>
            </a:r>
            <a:r>
              <a:rPr lang="en-US" altLang="zh-CN" sz="3600" dirty="0"/>
              <a:t>, 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>objective</a:t>
            </a:r>
            <a:r>
              <a:rPr lang="en-US" altLang="zh-CN" sz="3600" dirty="0"/>
              <a:t>: 100turns</a:t>
            </a:r>
            <a:r>
              <a:rPr lang="en-US" altLang="zh-CN" sz="3600" dirty="0" smtClean="0"/>
              <a:t>, DAPWIDTH=15, z=Range[-15,15,1]</a:t>
            </a:r>
            <a:endParaRPr lang="zh-CN" altLang="en-US" sz="3600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4" t="16926" r="53791" b="4427"/>
          <a:stretch/>
        </p:blipFill>
        <p:spPr>
          <a:xfrm>
            <a:off x="3578926" y="1527727"/>
            <a:ext cx="5034148" cy="5330273"/>
          </a:xfrm>
        </p:spPr>
      </p:pic>
    </p:spTree>
    <p:extLst>
      <p:ext uri="{BB962C8B-B14F-4D97-AF65-F5344CB8AC3E}">
        <p14:creationId xmlns:p14="http://schemas.microsoft.com/office/powerpoint/2010/main" val="3873769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Optimization – 1, with 240 </a:t>
            </a:r>
            <a:r>
              <a:rPr lang="en-US" altLang="zh-CN" dirty="0" err="1"/>
              <a:t>sextupoles</a:t>
            </a:r>
            <a:r>
              <a:rPr lang="en-US" altLang="zh-CN" dirty="0"/>
              <a:t>, 100turns, DAPWIDTH=15, z=Range[-15,15,1]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" t="14844" r="53416" b="6924"/>
          <a:stretch/>
        </p:blipFill>
        <p:spPr>
          <a:xfrm>
            <a:off x="3563948" y="1554090"/>
            <a:ext cx="5064104" cy="530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Optimization – 1, with </a:t>
            </a:r>
            <a:r>
              <a:rPr lang="en-US" altLang="zh-CN" dirty="0" smtClean="0"/>
              <a:t>68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(non-interleave), </a:t>
            </a:r>
            <a:r>
              <a:rPr lang="en-US" altLang="zh-CN" dirty="0"/>
              <a:t>100turns, DAPWIDTH=7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" t="24340" r="41181" b="11367"/>
          <a:stretch/>
        </p:blipFill>
        <p:spPr>
          <a:xfrm>
            <a:off x="3224120" y="1690688"/>
            <a:ext cx="5743760" cy="4761763"/>
          </a:xfrm>
        </p:spPr>
      </p:pic>
    </p:spTree>
    <p:extLst>
      <p:ext uri="{BB962C8B-B14F-4D97-AF65-F5344CB8AC3E}">
        <p14:creationId xmlns:p14="http://schemas.microsoft.com/office/powerpoint/2010/main" val="132528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It’s time to review L* ?</a:t>
            </a:r>
          </a:p>
          <a:p>
            <a:r>
              <a:rPr lang="en-US" altLang="zh-CN" dirty="0" smtClean="0"/>
              <a:t>More realistic lattice (injection …)</a:t>
            </a:r>
          </a:p>
          <a:p>
            <a:r>
              <a:rPr lang="en-US" altLang="zh-CN" dirty="0" smtClean="0"/>
              <a:t>Z parameter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099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31023</TotalTime>
  <Words>80</Words>
  <Application>Microsoft Office PowerPoint</Application>
  <PresentationFormat>宽屏</PresentationFormat>
  <Paragraphs>18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Cambria Math</vt:lpstr>
      <vt:lpstr>Office 主题</vt:lpstr>
      <vt:lpstr>CEPC 动力学孔径优化 in progress</vt:lpstr>
      <vt:lpstr>Objective function</vt:lpstr>
      <vt:lpstr>Optimization – 1, with 240 sextupoles, 100turns, DAPWIDTH=7</vt:lpstr>
      <vt:lpstr>Optimization – 1, with 240 sextupoles,  objective: 100turns, DAPWIDTH=15, z=Range[-15,15,1]</vt:lpstr>
      <vt:lpstr>Optimization – 1, with 240 sextupoles, 100turns, DAPWIDTH=15, z=Range[-15,15,1]</vt:lpstr>
      <vt:lpstr>Optimization – 1, with 68 sextupoles (non-interleave), 100turns, DAPWIDTH=7</vt:lpstr>
      <vt:lpstr>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动力学孔径优化</dc:title>
  <dc:creator>zhang yuan</dc:creator>
  <cp:lastModifiedBy>zhang yuan</cp:lastModifiedBy>
  <cp:revision>111</cp:revision>
  <cp:lastPrinted>2015-10-15T09:05:44Z</cp:lastPrinted>
  <dcterms:created xsi:type="dcterms:W3CDTF">2015-09-29T09:11:35Z</dcterms:created>
  <dcterms:modified xsi:type="dcterms:W3CDTF">2015-11-30T01:13:42Z</dcterms:modified>
</cp:coreProperties>
</file>