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8"/>
  </p:notesMasterIdLst>
  <p:sldIdLst>
    <p:sldId id="257" r:id="rId3"/>
    <p:sldId id="363" r:id="rId4"/>
    <p:sldId id="364" r:id="rId5"/>
    <p:sldId id="365" r:id="rId6"/>
    <p:sldId id="366" r:id="rId7"/>
    <p:sldId id="367" r:id="rId8"/>
    <p:sldId id="368" r:id="rId9"/>
    <p:sldId id="401" r:id="rId10"/>
    <p:sldId id="402" r:id="rId11"/>
    <p:sldId id="403" r:id="rId12"/>
    <p:sldId id="375" r:id="rId13"/>
    <p:sldId id="374" r:id="rId14"/>
    <p:sldId id="376" r:id="rId15"/>
    <p:sldId id="377" r:id="rId16"/>
    <p:sldId id="378" r:id="rId17"/>
    <p:sldId id="379" r:id="rId18"/>
    <p:sldId id="380" r:id="rId19"/>
    <p:sldId id="373" r:id="rId20"/>
    <p:sldId id="370" r:id="rId21"/>
    <p:sldId id="369" r:id="rId22"/>
    <p:sldId id="381" r:id="rId23"/>
    <p:sldId id="371" r:id="rId24"/>
    <p:sldId id="394" r:id="rId25"/>
    <p:sldId id="397" r:id="rId26"/>
    <p:sldId id="383" r:id="rId27"/>
    <p:sldId id="385" r:id="rId28"/>
    <p:sldId id="387" r:id="rId29"/>
    <p:sldId id="389" r:id="rId30"/>
    <p:sldId id="407" r:id="rId31"/>
    <p:sldId id="395" r:id="rId32"/>
    <p:sldId id="392" r:id="rId33"/>
    <p:sldId id="391" r:id="rId34"/>
    <p:sldId id="396" r:id="rId35"/>
    <p:sldId id="406" r:id="rId36"/>
    <p:sldId id="382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FF7"/>
    <a:srgbClr val="3D0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 autoAdjust="0"/>
    <p:restoredTop sz="94660"/>
  </p:normalViewPr>
  <p:slideViewPr>
    <p:cSldViewPr>
      <p:cViewPr varScale="1">
        <p:scale>
          <a:sx n="66" d="100"/>
          <a:sy n="66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37523330204101E-2"/>
          <c:y val="0.14518526446561231"/>
          <c:w val="0.85704964519141369"/>
          <c:h val="0.725154116149011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Septum!$P$1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Septum!$O$2:$O$14</c:f>
              <c:numCache>
                <c:formatCode>General</c:formatCode>
                <c:ptCount val="13"/>
                <c:pt idx="0">
                  <c:v>1</c:v>
                </c:pt>
                <c:pt idx="1">
                  <c:v>5.5</c:v>
                </c:pt>
                <c:pt idx="2">
                  <c:v>10</c:v>
                </c:pt>
                <c:pt idx="3">
                  <c:v>14.5</c:v>
                </c:pt>
                <c:pt idx="4">
                  <c:v>19</c:v>
                </c:pt>
                <c:pt idx="5">
                  <c:v>23.5</c:v>
                </c:pt>
                <c:pt idx="6">
                  <c:v>27.999998999999999</c:v>
                </c:pt>
                <c:pt idx="7">
                  <c:v>32.499999000000003</c:v>
                </c:pt>
                <c:pt idx="8">
                  <c:v>36.999999000000003</c:v>
                </c:pt>
                <c:pt idx="9">
                  <c:v>41.499997999999998</c:v>
                </c:pt>
                <c:pt idx="10">
                  <c:v>45.999997</c:v>
                </c:pt>
                <c:pt idx="11">
                  <c:v>50.499996000000003</c:v>
                </c:pt>
                <c:pt idx="12">
                  <c:v>54.999994999999998</c:v>
                </c:pt>
              </c:numCache>
            </c:numRef>
          </c:xVal>
          <c:yVal>
            <c:numRef>
              <c:f>Septum!$P$2:$P$14</c:f>
              <c:numCache>
                <c:formatCode>General</c:formatCode>
                <c:ptCount val="13"/>
                <c:pt idx="0">
                  <c:v>0</c:v>
                </c:pt>
                <c:pt idx="1">
                  <c:v>1.4100000000000001E-4</c:v>
                </c:pt>
                <c:pt idx="2">
                  <c:v>5.62E-4</c:v>
                </c:pt>
                <c:pt idx="3">
                  <c:v>1.266E-3</c:v>
                </c:pt>
                <c:pt idx="4">
                  <c:v>2.2499999999999998E-3</c:v>
                </c:pt>
                <c:pt idx="5">
                  <c:v>3.516E-3</c:v>
                </c:pt>
                <c:pt idx="6">
                  <c:v>5.0619999999999997E-3</c:v>
                </c:pt>
                <c:pt idx="7">
                  <c:v>6.8910000000000004E-3</c:v>
                </c:pt>
                <c:pt idx="8">
                  <c:v>8.9999999999999993E-3</c:v>
                </c:pt>
                <c:pt idx="9">
                  <c:v>1.1391E-2</c:v>
                </c:pt>
                <c:pt idx="10">
                  <c:v>1.4062E-2</c:v>
                </c:pt>
                <c:pt idx="11">
                  <c:v>1.7016E-2</c:v>
                </c:pt>
                <c:pt idx="12">
                  <c:v>2.0250000000000001E-2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277760"/>
        <c:axId val="156420352"/>
      </c:scatterChart>
      <c:valAx>
        <c:axId val="15627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420352"/>
        <c:crosses val="autoZero"/>
        <c:crossBetween val="midCat"/>
      </c:valAx>
      <c:valAx>
        <c:axId val="15642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27776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'V1.0-ffs20151126'!$O$1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'V1.0-ffs20151126'!$N$2:$N$796</c:f>
              <c:numCache>
                <c:formatCode>General</c:formatCode>
                <c:ptCount val="79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5.5</c:v>
                </c:pt>
                <c:pt idx="4">
                  <c:v>10</c:v>
                </c:pt>
                <c:pt idx="5">
                  <c:v>14.5</c:v>
                </c:pt>
                <c:pt idx="6">
                  <c:v>19</c:v>
                </c:pt>
                <c:pt idx="7">
                  <c:v>23.5</c:v>
                </c:pt>
                <c:pt idx="8">
                  <c:v>27.999998999999999</c:v>
                </c:pt>
                <c:pt idx="9">
                  <c:v>32.499999000000003</c:v>
                </c:pt>
                <c:pt idx="10">
                  <c:v>36.999999000000003</c:v>
                </c:pt>
                <c:pt idx="11">
                  <c:v>41.499997999999998</c:v>
                </c:pt>
                <c:pt idx="12">
                  <c:v>45.999997</c:v>
                </c:pt>
                <c:pt idx="13">
                  <c:v>50.499996000000003</c:v>
                </c:pt>
                <c:pt idx="14">
                  <c:v>54.999994999999998</c:v>
                </c:pt>
                <c:pt idx="15">
                  <c:v>56.999985000000002</c:v>
                </c:pt>
                <c:pt idx="16">
                  <c:v>58.999960000000002</c:v>
                </c:pt>
                <c:pt idx="17">
                  <c:v>60.999935000000001</c:v>
                </c:pt>
                <c:pt idx="18">
                  <c:v>80.599677999999997</c:v>
                </c:pt>
                <c:pt idx="19">
                  <c:v>82.599649999999997</c:v>
                </c:pt>
                <c:pt idx="20">
                  <c:v>84.599622999999994</c:v>
                </c:pt>
                <c:pt idx="21">
                  <c:v>108.199298</c:v>
                </c:pt>
                <c:pt idx="22">
                  <c:v>110.199271</c:v>
                </c:pt>
                <c:pt idx="23">
                  <c:v>112.199243</c:v>
                </c:pt>
                <c:pt idx="24">
                  <c:v>131.798587</c:v>
                </c:pt>
                <c:pt idx="25">
                  <c:v>133.79847100000001</c:v>
                </c:pt>
                <c:pt idx="26">
                  <c:v>135.79835399999999</c:v>
                </c:pt>
                <c:pt idx="27">
                  <c:v>159.39697699999999</c:v>
                </c:pt>
                <c:pt idx="28">
                  <c:v>160.396919</c:v>
                </c:pt>
                <c:pt idx="29">
                  <c:v>161.396861</c:v>
                </c:pt>
                <c:pt idx="30">
                  <c:v>163.39674400000001</c:v>
                </c:pt>
                <c:pt idx="31">
                  <c:v>182.995352</c:v>
                </c:pt>
                <c:pt idx="32">
                  <c:v>184.995183</c:v>
                </c:pt>
                <c:pt idx="33">
                  <c:v>185.99509900000001</c:v>
                </c:pt>
                <c:pt idx="34">
                  <c:v>186.995014</c:v>
                </c:pt>
                <c:pt idx="35">
                  <c:v>210.59302</c:v>
                </c:pt>
                <c:pt idx="36">
                  <c:v>211.59293600000001</c:v>
                </c:pt>
                <c:pt idx="37">
                  <c:v>212.592851</c:v>
                </c:pt>
                <c:pt idx="38">
                  <c:v>236.19085699999999</c:v>
                </c:pt>
                <c:pt idx="39">
                  <c:v>237.19077200000001</c:v>
                </c:pt>
                <c:pt idx="40">
                  <c:v>238.19068799999999</c:v>
                </c:pt>
                <c:pt idx="41">
                  <c:v>262.11233299999998</c:v>
                </c:pt>
                <c:pt idx="42">
                  <c:v>264.11216400000001</c:v>
                </c:pt>
                <c:pt idx="43">
                  <c:v>288.03380900000002</c:v>
                </c:pt>
                <c:pt idx="44">
                  <c:v>290.03363999999999</c:v>
                </c:pt>
                <c:pt idx="45">
                  <c:v>313.955285</c:v>
                </c:pt>
                <c:pt idx="46">
                  <c:v>315.95511599999998</c:v>
                </c:pt>
                <c:pt idx="47">
                  <c:v>339.87676099999999</c:v>
                </c:pt>
                <c:pt idx="48">
                  <c:v>341.87659200000002</c:v>
                </c:pt>
                <c:pt idx="49">
                  <c:v>365.79823699999997</c:v>
                </c:pt>
                <c:pt idx="50">
                  <c:v>367.798068</c:v>
                </c:pt>
                <c:pt idx="51">
                  <c:v>391.71971300000001</c:v>
                </c:pt>
                <c:pt idx="52">
                  <c:v>393.71954399999998</c:v>
                </c:pt>
                <c:pt idx="53">
                  <c:v>417.641189</c:v>
                </c:pt>
                <c:pt idx="54">
                  <c:v>419.64102000000003</c:v>
                </c:pt>
                <c:pt idx="55">
                  <c:v>443.56266499999998</c:v>
                </c:pt>
                <c:pt idx="56">
                  <c:v>445.56249600000001</c:v>
                </c:pt>
                <c:pt idx="57">
                  <c:v>469.48414100000002</c:v>
                </c:pt>
                <c:pt idx="58">
                  <c:v>471.48397199999999</c:v>
                </c:pt>
                <c:pt idx="59">
                  <c:v>495.40561700000001</c:v>
                </c:pt>
                <c:pt idx="60">
                  <c:v>497.40544799999998</c:v>
                </c:pt>
                <c:pt idx="61">
                  <c:v>521.32709299999999</c:v>
                </c:pt>
                <c:pt idx="62">
                  <c:v>523.32692399999996</c:v>
                </c:pt>
                <c:pt idx="63">
                  <c:v>547.24856899999997</c:v>
                </c:pt>
                <c:pt idx="64">
                  <c:v>548.24848499999996</c:v>
                </c:pt>
                <c:pt idx="65">
                  <c:v>549.24839999999995</c:v>
                </c:pt>
                <c:pt idx="66">
                  <c:v>550.04833299999996</c:v>
                </c:pt>
                <c:pt idx="67">
                  <c:v>550.44829900000002</c:v>
                </c:pt>
                <c:pt idx="68">
                  <c:v>551.24823100000003</c:v>
                </c:pt>
                <c:pt idx="69">
                  <c:v>570.84683600000005</c:v>
                </c:pt>
                <c:pt idx="70">
                  <c:v>572.84671800000001</c:v>
                </c:pt>
                <c:pt idx="71">
                  <c:v>573.84666000000004</c:v>
                </c:pt>
                <c:pt idx="72">
                  <c:v>574.84660099999996</c:v>
                </c:pt>
                <c:pt idx="73">
                  <c:v>575.64655400000004</c:v>
                </c:pt>
                <c:pt idx="74">
                  <c:v>576.04653099999996</c:v>
                </c:pt>
                <c:pt idx="75">
                  <c:v>576.84648400000003</c:v>
                </c:pt>
                <c:pt idx="76">
                  <c:v>596.44554800000003</c:v>
                </c:pt>
                <c:pt idx="77">
                  <c:v>598.44547299999999</c:v>
                </c:pt>
                <c:pt idx="78">
                  <c:v>599.44543599999997</c:v>
                </c:pt>
                <c:pt idx="79">
                  <c:v>600.44539799999995</c:v>
                </c:pt>
                <c:pt idx="80">
                  <c:v>624.04451200000005</c:v>
                </c:pt>
                <c:pt idx="81">
                  <c:v>625.04447400000004</c:v>
                </c:pt>
                <c:pt idx="82">
                  <c:v>626.04443700000002</c:v>
                </c:pt>
                <c:pt idx="83">
                  <c:v>649.64355</c:v>
                </c:pt>
                <c:pt idx="84">
                  <c:v>650.64351299999998</c:v>
                </c:pt>
                <c:pt idx="85">
                  <c:v>651.64347499999997</c:v>
                </c:pt>
                <c:pt idx="86">
                  <c:v>652.443445</c:v>
                </c:pt>
                <c:pt idx="87">
                  <c:v>652.84343000000001</c:v>
                </c:pt>
                <c:pt idx="88">
                  <c:v>653.64340000000004</c:v>
                </c:pt>
                <c:pt idx="89">
                  <c:v>673.24283300000002</c:v>
                </c:pt>
                <c:pt idx="90">
                  <c:v>675.24279000000001</c:v>
                </c:pt>
                <c:pt idx="91">
                  <c:v>676.24276899999995</c:v>
                </c:pt>
                <c:pt idx="92">
                  <c:v>677.24274800000001</c:v>
                </c:pt>
                <c:pt idx="93">
                  <c:v>678.042731</c:v>
                </c:pt>
                <c:pt idx="94">
                  <c:v>678.442723</c:v>
                </c:pt>
                <c:pt idx="95">
                  <c:v>679.242706</c:v>
                </c:pt>
                <c:pt idx="96">
                  <c:v>698.84241499999996</c:v>
                </c:pt>
                <c:pt idx="97">
                  <c:v>700.84239600000001</c:v>
                </c:pt>
                <c:pt idx="98">
                  <c:v>701.84238600000003</c:v>
                </c:pt>
                <c:pt idx="99">
                  <c:v>702.84237700000006</c:v>
                </c:pt>
                <c:pt idx="100">
                  <c:v>726.44215499999996</c:v>
                </c:pt>
                <c:pt idx="101">
                  <c:v>727.44214599999998</c:v>
                </c:pt>
                <c:pt idx="102">
                  <c:v>728.442137</c:v>
                </c:pt>
                <c:pt idx="103">
                  <c:v>752.04191500000002</c:v>
                </c:pt>
                <c:pt idx="104">
                  <c:v>753.04190600000004</c:v>
                </c:pt>
                <c:pt idx="105">
                  <c:v>754.04189599999995</c:v>
                </c:pt>
                <c:pt idx="106">
                  <c:v>754.84188900000004</c:v>
                </c:pt>
                <c:pt idx="107">
                  <c:v>755.24188500000002</c:v>
                </c:pt>
                <c:pt idx="108">
                  <c:v>756.041877</c:v>
                </c:pt>
                <c:pt idx="109">
                  <c:v>775.64176999999995</c:v>
                </c:pt>
                <c:pt idx="110">
                  <c:v>777.64176499999996</c:v>
                </c:pt>
                <c:pt idx="111">
                  <c:v>778.64176299999997</c:v>
                </c:pt>
                <c:pt idx="112">
                  <c:v>779.64176099999997</c:v>
                </c:pt>
                <c:pt idx="113">
                  <c:v>780.44175900000005</c:v>
                </c:pt>
                <c:pt idx="114">
                  <c:v>780.84175800000003</c:v>
                </c:pt>
                <c:pt idx="115">
                  <c:v>781.64175599999999</c:v>
                </c:pt>
                <c:pt idx="116">
                  <c:v>801.24174100000005</c:v>
                </c:pt>
                <c:pt idx="117">
                  <c:v>803.24174100000005</c:v>
                </c:pt>
                <c:pt idx="118">
                  <c:v>804.24174100000005</c:v>
                </c:pt>
                <c:pt idx="119">
                  <c:v>805.24174100000005</c:v>
                </c:pt>
                <c:pt idx="120">
                  <c:v>828.84174099999996</c:v>
                </c:pt>
                <c:pt idx="121">
                  <c:v>829.84174099999996</c:v>
                </c:pt>
                <c:pt idx="122">
                  <c:v>830.84174099999996</c:v>
                </c:pt>
                <c:pt idx="123">
                  <c:v>854.44174099999998</c:v>
                </c:pt>
                <c:pt idx="124">
                  <c:v>855.44174099999998</c:v>
                </c:pt>
                <c:pt idx="125">
                  <c:v>856.44174099999998</c:v>
                </c:pt>
                <c:pt idx="126">
                  <c:v>880.041741</c:v>
                </c:pt>
                <c:pt idx="127">
                  <c:v>881.041741</c:v>
                </c:pt>
                <c:pt idx="128">
                  <c:v>882.041741</c:v>
                </c:pt>
                <c:pt idx="129">
                  <c:v>905.64174100000002</c:v>
                </c:pt>
                <c:pt idx="130">
                  <c:v>906.64174100000002</c:v>
                </c:pt>
                <c:pt idx="131">
                  <c:v>907.64174100000002</c:v>
                </c:pt>
                <c:pt idx="132">
                  <c:v>908.44174099999998</c:v>
                </c:pt>
                <c:pt idx="133">
                  <c:v>908.84174099999996</c:v>
                </c:pt>
                <c:pt idx="134">
                  <c:v>909.64174100000002</c:v>
                </c:pt>
                <c:pt idx="135">
                  <c:v>929.24172499999997</c:v>
                </c:pt>
                <c:pt idx="136">
                  <c:v>931.24172099999998</c:v>
                </c:pt>
                <c:pt idx="137">
                  <c:v>932.24171799999999</c:v>
                </c:pt>
                <c:pt idx="138">
                  <c:v>933.241716</c:v>
                </c:pt>
                <c:pt idx="139">
                  <c:v>934.04171399999996</c:v>
                </c:pt>
                <c:pt idx="140">
                  <c:v>934.44171300000005</c:v>
                </c:pt>
                <c:pt idx="141">
                  <c:v>935.24171100000001</c:v>
                </c:pt>
                <c:pt idx="142">
                  <c:v>954.84160399999996</c:v>
                </c:pt>
                <c:pt idx="143">
                  <c:v>956.84158500000001</c:v>
                </c:pt>
                <c:pt idx="144">
                  <c:v>957.84157600000003</c:v>
                </c:pt>
                <c:pt idx="145">
                  <c:v>958.84156599999994</c:v>
                </c:pt>
                <c:pt idx="146">
                  <c:v>982.44134499999996</c:v>
                </c:pt>
                <c:pt idx="147">
                  <c:v>983.44133499999998</c:v>
                </c:pt>
                <c:pt idx="148">
                  <c:v>984.441326</c:v>
                </c:pt>
                <c:pt idx="149">
                  <c:v>1008.041104</c:v>
                </c:pt>
                <c:pt idx="150">
                  <c:v>1009.041095</c:v>
                </c:pt>
                <c:pt idx="151">
                  <c:v>1010.041086</c:v>
                </c:pt>
                <c:pt idx="152">
                  <c:v>1010.841078</c:v>
                </c:pt>
                <c:pt idx="153">
                  <c:v>1011.241074</c:v>
                </c:pt>
                <c:pt idx="154">
                  <c:v>1012.041067</c:v>
                </c:pt>
                <c:pt idx="155">
                  <c:v>1031.640776</c:v>
                </c:pt>
                <c:pt idx="156">
                  <c:v>1033.640733</c:v>
                </c:pt>
                <c:pt idx="157">
                  <c:v>1034.6407119999999</c:v>
                </c:pt>
                <c:pt idx="158">
                  <c:v>1035.6406910000001</c:v>
                </c:pt>
                <c:pt idx="159">
                  <c:v>1036.4406739999999</c:v>
                </c:pt>
                <c:pt idx="160">
                  <c:v>1036.8406660000001</c:v>
                </c:pt>
                <c:pt idx="161">
                  <c:v>1037.6406489999999</c:v>
                </c:pt>
                <c:pt idx="162">
                  <c:v>1057.2400809999999</c:v>
                </c:pt>
                <c:pt idx="163">
                  <c:v>1059.240006</c:v>
                </c:pt>
                <c:pt idx="164">
                  <c:v>1060.239969</c:v>
                </c:pt>
                <c:pt idx="165">
                  <c:v>1061.2399310000001</c:v>
                </c:pt>
                <c:pt idx="166">
                  <c:v>1084.8390449999999</c:v>
                </c:pt>
                <c:pt idx="167">
                  <c:v>1085.839007</c:v>
                </c:pt>
                <c:pt idx="168">
                  <c:v>1086.83897</c:v>
                </c:pt>
                <c:pt idx="169">
                  <c:v>1110.438083</c:v>
                </c:pt>
                <c:pt idx="170">
                  <c:v>1111.438046</c:v>
                </c:pt>
                <c:pt idx="171">
                  <c:v>1112.4380080000001</c:v>
                </c:pt>
                <c:pt idx="172">
                  <c:v>1113.2379780000001</c:v>
                </c:pt>
                <c:pt idx="173">
                  <c:v>1113.6379629999999</c:v>
                </c:pt>
                <c:pt idx="174">
                  <c:v>1114.4379329999999</c:v>
                </c:pt>
                <c:pt idx="175">
                  <c:v>1134.036998</c:v>
                </c:pt>
                <c:pt idx="176">
                  <c:v>1136.0368800000001</c:v>
                </c:pt>
                <c:pt idx="177">
                  <c:v>1137.036822</c:v>
                </c:pt>
                <c:pt idx="178">
                  <c:v>1138.0367630000001</c:v>
                </c:pt>
                <c:pt idx="179">
                  <c:v>1138.836716</c:v>
                </c:pt>
                <c:pt idx="180">
                  <c:v>1139.2366930000001</c:v>
                </c:pt>
                <c:pt idx="181">
                  <c:v>1140.036646</c:v>
                </c:pt>
                <c:pt idx="182">
                  <c:v>1159.63525</c:v>
                </c:pt>
                <c:pt idx="183">
                  <c:v>1161.6350809999999</c:v>
                </c:pt>
                <c:pt idx="184">
                  <c:v>1162.6349970000001</c:v>
                </c:pt>
                <c:pt idx="185">
                  <c:v>1163.634912</c:v>
                </c:pt>
                <c:pt idx="186">
                  <c:v>1164.239593</c:v>
                </c:pt>
                <c:pt idx="187">
                  <c:v>1165.4394910000001</c:v>
                </c:pt>
                <c:pt idx="188">
                  <c:v>1179.4293379999999</c:v>
                </c:pt>
                <c:pt idx="189">
                  <c:v>1180.6292370000001</c:v>
                </c:pt>
                <c:pt idx="190">
                  <c:v>1197.5927139999999</c:v>
                </c:pt>
                <c:pt idx="191">
                  <c:v>1197.9840019999999</c:v>
                </c:pt>
                <c:pt idx="192">
                  <c:v>1199.284979</c:v>
                </c:pt>
                <c:pt idx="193">
                  <c:v>1200.18309</c:v>
                </c:pt>
                <c:pt idx="194">
                  <c:v>1204.0761319999999</c:v>
                </c:pt>
                <c:pt idx="195">
                  <c:v>1204.6760810000001</c:v>
                </c:pt>
                <c:pt idx="196">
                  <c:v>1227.674223</c:v>
                </c:pt>
                <c:pt idx="197">
                  <c:v>1228.6741460000001</c:v>
                </c:pt>
                <c:pt idx="198">
                  <c:v>1250.4724650000001</c:v>
                </c:pt>
                <c:pt idx="199">
                  <c:v>1250.772442</c:v>
                </c:pt>
                <c:pt idx="200">
                  <c:v>1251.072418</c:v>
                </c:pt>
                <c:pt idx="201">
                  <c:v>1251.3723950000001</c:v>
                </c:pt>
                <c:pt idx="202">
                  <c:v>1251.672372</c:v>
                </c:pt>
                <c:pt idx="203">
                  <c:v>1252.6722950000001</c:v>
                </c:pt>
                <c:pt idx="204">
                  <c:v>1252.972272</c:v>
                </c:pt>
                <c:pt idx="205">
                  <c:v>1253.2722490000001</c:v>
                </c:pt>
                <c:pt idx="206">
                  <c:v>1253.572226</c:v>
                </c:pt>
                <c:pt idx="207">
                  <c:v>1253.8722029999999</c:v>
                </c:pt>
                <c:pt idx="208">
                  <c:v>1275.670521</c:v>
                </c:pt>
                <c:pt idx="209">
                  <c:v>1276.6704440000001</c:v>
                </c:pt>
                <c:pt idx="210">
                  <c:v>1299.668752</c:v>
                </c:pt>
                <c:pt idx="211">
                  <c:v>1300.668682</c:v>
                </c:pt>
                <c:pt idx="212">
                  <c:v>1323.6671470000001</c:v>
                </c:pt>
                <c:pt idx="213">
                  <c:v>1324.6670839999999</c:v>
                </c:pt>
                <c:pt idx="214">
                  <c:v>1346.465702</c:v>
                </c:pt>
                <c:pt idx="215">
                  <c:v>1346.7656830000001</c:v>
                </c:pt>
                <c:pt idx="216">
                  <c:v>1347.065664</c:v>
                </c:pt>
                <c:pt idx="217">
                  <c:v>1347.3656450000001</c:v>
                </c:pt>
                <c:pt idx="218">
                  <c:v>1347.665626</c:v>
                </c:pt>
                <c:pt idx="219">
                  <c:v>1348.6655619999999</c:v>
                </c:pt>
                <c:pt idx="220">
                  <c:v>1348.965543</c:v>
                </c:pt>
                <c:pt idx="221">
                  <c:v>1349.2655239999999</c:v>
                </c:pt>
                <c:pt idx="222">
                  <c:v>1349.565505</c:v>
                </c:pt>
                <c:pt idx="223">
                  <c:v>1349.8654859999999</c:v>
                </c:pt>
                <c:pt idx="224">
                  <c:v>1371.664104</c:v>
                </c:pt>
                <c:pt idx="225">
                  <c:v>1372.664041</c:v>
                </c:pt>
                <c:pt idx="226">
                  <c:v>1395.6626570000001</c:v>
                </c:pt>
                <c:pt idx="227">
                  <c:v>1396.0626339999999</c:v>
                </c:pt>
                <c:pt idx="228">
                  <c:v>1396.5626050000001</c:v>
                </c:pt>
                <c:pt idx="229">
                  <c:v>1419.5612209999999</c:v>
                </c:pt>
                <c:pt idx="230">
                  <c:v>1420.561158</c:v>
                </c:pt>
                <c:pt idx="231">
                  <c:v>1442.359776</c:v>
                </c:pt>
                <c:pt idx="232">
                  <c:v>1442.6597569999999</c:v>
                </c:pt>
                <c:pt idx="233">
                  <c:v>1442.959738</c:v>
                </c:pt>
                <c:pt idx="234">
                  <c:v>1443.2597189999999</c:v>
                </c:pt>
                <c:pt idx="235">
                  <c:v>1443.5597</c:v>
                </c:pt>
                <c:pt idx="236">
                  <c:v>1444.559636</c:v>
                </c:pt>
                <c:pt idx="237">
                  <c:v>1444.8596170000001</c:v>
                </c:pt>
                <c:pt idx="238">
                  <c:v>1445.159598</c:v>
                </c:pt>
                <c:pt idx="239">
                  <c:v>1445.4595790000001</c:v>
                </c:pt>
                <c:pt idx="240">
                  <c:v>1445.75956</c:v>
                </c:pt>
                <c:pt idx="241">
                  <c:v>1467.558178</c:v>
                </c:pt>
                <c:pt idx="242">
                  <c:v>1468.558115</c:v>
                </c:pt>
                <c:pt idx="243">
                  <c:v>1491.5565799999999</c:v>
                </c:pt>
                <c:pt idx="244">
                  <c:v>1492.5565099999999</c:v>
                </c:pt>
                <c:pt idx="245">
                  <c:v>1515.5548180000001</c:v>
                </c:pt>
                <c:pt idx="246">
                  <c:v>1516.5547409999999</c:v>
                </c:pt>
                <c:pt idx="247">
                  <c:v>1538.353059</c:v>
                </c:pt>
                <c:pt idx="248">
                  <c:v>1538.6530359999999</c:v>
                </c:pt>
                <c:pt idx="249">
                  <c:v>1538.9530130000001</c:v>
                </c:pt>
                <c:pt idx="250">
                  <c:v>1539.25299</c:v>
                </c:pt>
                <c:pt idx="251">
                  <c:v>1539.5529670000001</c:v>
                </c:pt>
                <c:pt idx="252">
                  <c:v>1540.5528899999999</c:v>
                </c:pt>
                <c:pt idx="253">
                  <c:v>1540.8528670000001</c:v>
                </c:pt>
                <c:pt idx="254">
                  <c:v>1541.1528430000001</c:v>
                </c:pt>
                <c:pt idx="255">
                  <c:v>1541.45282</c:v>
                </c:pt>
                <c:pt idx="256">
                  <c:v>1541.7527970000001</c:v>
                </c:pt>
                <c:pt idx="257">
                  <c:v>1563.5511160000001</c:v>
                </c:pt>
                <c:pt idx="258">
                  <c:v>1564.5510389999999</c:v>
                </c:pt>
                <c:pt idx="259">
                  <c:v>1587.5491810000001</c:v>
                </c:pt>
                <c:pt idx="260">
                  <c:v>1588.0491380000001</c:v>
                </c:pt>
                <c:pt idx="261">
                  <c:v>1588.0491380000001</c:v>
                </c:pt>
                <c:pt idx="262">
                  <c:v>1590.12139</c:v>
                </c:pt>
                <c:pt idx="263">
                  <c:v>1590.4020149999999</c:v>
                </c:pt>
                <c:pt idx="264">
                  <c:v>1616.051696</c:v>
                </c:pt>
                <c:pt idx="265">
                  <c:v>1617.6443429999999</c:v>
                </c:pt>
                <c:pt idx="266">
                  <c:v>1635.29288</c:v>
                </c:pt>
                <c:pt idx="267">
                  <c:v>1635.29288</c:v>
                </c:pt>
                <c:pt idx="268">
                  <c:v>1636.0358819999999</c:v>
                </c:pt>
                <c:pt idx="269">
                  <c:v>1640.0261929999999</c:v>
                </c:pt>
                <c:pt idx="270">
                  <c:v>1640.9332509999999</c:v>
                </c:pt>
                <c:pt idx="271">
                  <c:v>1642.4331239999999</c:v>
                </c:pt>
                <c:pt idx="272">
                  <c:v>1642.4331239999999</c:v>
                </c:pt>
                <c:pt idx="273">
                  <c:v>1642.4331239999999</c:v>
                </c:pt>
                <c:pt idx="274">
                  <c:v>1642.4331239999999</c:v>
                </c:pt>
                <c:pt idx="275">
                  <c:v>1643.9329969999999</c:v>
                </c:pt>
                <c:pt idx="276">
                  <c:v>1644.8400549999999</c:v>
                </c:pt>
                <c:pt idx="277">
                  <c:v>1648.8303659999999</c:v>
                </c:pt>
                <c:pt idx="278">
                  <c:v>1649.5733680000001</c:v>
                </c:pt>
                <c:pt idx="279">
                  <c:v>1649.5733680000001</c:v>
                </c:pt>
                <c:pt idx="280">
                  <c:v>1667.221906</c:v>
                </c:pt>
                <c:pt idx="281">
                  <c:v>1668.814552</c:v>
                </c:pt>
                <c:pt idx="282">
                  <c:v>1694.4642329999999</c:v>
                </c:pt>
                <c:pt idx="283">
                  <c:v>1694.744858</c:v>
                </c:pt>
                <c:pt idx="284">
                  <c:v>1696.81711</c:v>
                </c:pt>
                <c:pt idx="285">
                  <c:v>1696.81711</c:v>
                </c:pt>
                <c:pt idx="286">
                  <c:v>1697.3170680000001</c:v>
                </c:pt>
                <c:pt idx="287">
                  <c:v>1720.31521</c:v>
                </c:pt>
                <c:pt idx="288">
                  <c:v>1721.3151319999999</c:v>
                </c:pt>
                <c:pt idx="289">
                  <c:v>1743.1134509999999</c:v>
                </c:pt>
                <c:pt idx="290">
                  <c:v>1743.4134280000001</c:v>
                </c:pt>
                <c:pt idx="291">
                  <c:v>1743.713405</c:v>
                </c:pt>
                <c:pt idx="292">
                  <c:v>1744.0133820000001</c:v>
                </c:pt>
                <c:pt idx="293">
                  <c:v>1744.313359</c:v>
                </c:pt>
                <c:pt idx="294">
                  <c:v>1745.313281</c:v>
                </c:pt>
                <c:pt idx="295">
                  <c:v>1745.6132580000001</c:v>
                </c:pt>
                <c:pt idx="296">
                  <c:v>1745.913235</c:v>
                </c:pt>
                <c:pt idx="297">
                  <c:v>1746.2132120000001</c:v>
                </c:pt>
                <c:pt idx="298">
                  <c:v>1746.513189</c:v>
                </c:pt>
                <c:pt idx="299">
                  <c:v>1768.311508</c:v>
                </c:pt>
                <c:pt idx="300">
                  <c:v>1769.31143</c:v>
                </c:pt>
                <c:pt idx="301">
                  <c:v>1792.3097379999999</c:v>
                </c:pt>
                <c:pt idx="302">
                  <c:v>1793.3096680000001</c:v>
                </c:pt>
                <c:pt idx="303">
                  <c:v>1816.308133</c:v>
                </c:pt>
                <c:pt idx="304">
                  <c:v>1817.30807</c:v>
                </c:pt>
                <c:pt idx="305">
                  <c:v>1839.1066880000001</c:v>
                </c:pt>
                <c:pt idx="306">
                  <c:v>1839.406669</c:v>
                </c:pt>
                <c:pt idx="307">
                  <c:v>1839.7066500000001</c:v>
                </c:pt>
                <c:pt idx="308">
                  <c:v>1840.006631</c:v>
                </c:pt>
                <c:pt idx="309">
                  <c:v>1840.3066120000001</c:v>
                </c:pt>
                <c:pt idx="310">
                  <c:v>1841.3065489999999</c:v>
                </c:pt>
                <c:pt idx="311">
                  <c:v>1841.60653</c:v>
                </c:pt>
                <c:pt idx="312">
                  <c:v>1841.9065109999999</c:v>
                </c:pt>
                <c:pt idx="313">
                  <c:v>1842.206492</c:v>
                </c:pt>
                <c:pt idx="314">
                  <c:v>1842.5064729999999</c:v>
                </c:pt>
                <c:pt idx="315">
                  <c:v>1864.3050909999999</c:v>
                </c:pt>
                <c:pt idx="316">
                  <c:v>1865.3050270000001</c:v>
                </c:pt>
                <c:pt idx="317">
                  <c:v>1888.303643</c:v>
                </c:pt>
                <c:pt idx="318">
                  <c:v>1888.8036139999999</c:v>
                </c:pt>
                <c:pt idx="319">
                  <c:v>1889.2035920000001</c:v>
                </c:pt>
                <c:pt idx="320">
                  <c:v>1912.202207</c:v>
                </c:pt>
                <c:pt idx="321">
                  <c:v>1913.2021440000001</c:v>
                </c:pt>
                <c:pt idx="322">
                  <c:v>1935.0007619999999</c:v>
                </c:pt>
                <c:pt idx="323">
                  <c:v>1935.300743</c:v>
                </c:pt>
                <c:pt idx="324">
                  <c:v>1935.6007239999999</c:v>
                </c:pt>
                <c:pt idx="325">
                  <c:v>1935.900705</c:v>
                </c:pt>
                <c:pt idx="326">
                  <c:v>1936.2006859999999</c:v>
                </c:pt>
                <c:pt idx="327">
                  <c:v>1937.200623</c:v>
                </c:pt>
                <c:pt idx="328">
                  <c:v>1937.5006040000001</c:v>
                </c:pt>
                <c:pt idx="329">
                  <c:v>1937.800585</c:v>
                </c:pt>
                <c:pt idx="330">
                  <c:v>1938.1005660000001</c:v>
                </c:pt>
                <c:pt idx="331">
                  <c:v>1938.400547</c:v>
                </c:pt>
                <c:pt idx="332">
                  <c:v>1960.199165</c:v>
                </c:pt>
                <c:pt idx="333">
                  <c:v>1961.1991009999999</c:v>
                </c:pt>
                <c:pt idx="334">
                  <c:v>1984.1975669999999</c:v>
                </c:pt>
                <c:pt idx="335">
                  <c:v>1985.1974970000001</c:v>
                </c:pt>
                <c:pt idx="336">
                  <c:v>2008.195804</c:v>
                </c:pt>
                <c:pt idx="337">
                  <c:v>2009.195727</c:v>
                </c:pt>
                <c:pt idx="338">
                  <c:v>2030.994046</c:v>
                </c:pt>
                <c:pt idx="339">
                  <c:v>2031.2940229999999</c:v>
                </c:pt>
                <c:pt idx="340">
                  <c:v>2031.5939989999999</c:v>
                </c:pt>
                <c:pt idx="341">
                  <c:v>2031.8939760000001</c:v>
                </c:pt>
                <c:pt idx="342">
                  <c:v>2032.193953</c:v>
                </c:pt>
                <c:pt idx="343">
                  <c:v>2033.193876</c:v>
                </c:pt>
                <c:pt idx="344">
                  <c:v>2033.4938529999999</c:v>
                </c:pt>
                <c:pt idx="345">
                  <c:v>2033.7938300000001</c:v>
                </c:pt>
                <c:pt idx="346">
                  <c:v>2034.093807</c:v>
                </c:pt>
                <c:pt idx="347">
                  <c:v>2034.3937840000001</c:v>
                </c:pt>
                <c:pt idx="348">
                  <c:v>2056.192102</c:v>
                </c:pt>
                <c:pt idx="349">
                  <c:v>2057.1920249999998</c:v>
                </c:pt>
                <c:pt idx="350">
                  <c:v>2080.1901670000002</c:v>
                </c:pt>
                <c:pt idx="351">
                  <c:v>2080.7901160000001</c:v>
                </c:pt>
                <c:pt idx="352">
                  <c:v>2084.6831579999998</c:v>
                </c:pt>
                <c:pt idx="353">
                  <c:v>2085.5812689999998</c:v>
                </c:pt>
                <c:pt idx="354">
                  <c:v>2086.882247</c:v>
                </c:pt>
                <c:pt idx="355">
                  <c:v>2087.2735349999998</c:v>
                </c:pt>
                <c:pt idx="356">
                  <c:v>2104.2370110000002</c:v>
                </c:pt>
                <c:pt idx="357">
                  <c:v>2105.4369099999999</c:v>
                </c:pt>
                <c:pt idx="358">
                  <c:v>2119.4267570000002</c:v>
                </c:pt>
                <c:pt idx="359">
                  <c:v>2120.6266559999999</c:v>
                </c:pt>
                <c:pt idx="360">
                  <c:v>2121.2313359999998</c:v>
                </c:pt>
                <c:pt idx="361">
                  <c:v>2122.231252</c:v>
                </c:pt>
                <c:pt idx="362">
                  <c:v>2123.2311669999999</c:v>
                </c:pt>
                <c:pt idx="363">
                  <c:v>2124.0310989999998</c:v>
                </c:pt>
                <c:pt idx="364">
                  <c:v>2124.4310660000001</c:v>
                </c:pt>
                <c:pt idx="365">
                  <c:v>2125.230998</c:v>
                </c:pt>
                <c:pt idx="366">
                  <c:v>2144.8296030000001</c:v>
                </c:pt>
                <c:pt idx="367">
                  <c:v>2146.8294850000002</c:v>
                </c:pt>
                <c:pt idx="368">
                  <c:v>2147.8294270000001</c:v>
                </c:pt>
                <c:pt idx="369">
                  <c:v>2148.8293680000002</c:v>
                </c:pt>
                <c:pt idx="370">
                  <c:v>2149.6293209999999</c:v>
                </c:pt>
                <c:pt idx="371">
                  <c:v>2150.029297</c:v>
                </c:pt>
                <c:pt idx="372">
                  <c:v>2150.8292510000001</c:v>
                </c:pt>
                <c:pt idx="373">
                  <c:v>2170.4283150000001</c:v>
                </c:pt>
                <c:pt idx="374">
                  <c:v>2172.4282400000002</c:v>
                </c:pt>
                <c:pt idx="375">
                  <c:v>2173.4282020000001</c:v>
                </c:pt>
                <c:pt idx="376">
                  <c:v>2174.4281649999998</c:v>
                </c:pt>
                <c:pt idx="377">
                  <c:v>2198.0272789999999</c:v>
                </c:pt>
                <c:pt idx="378">
                  <c:v>2199.0272409999998</c:v>
                </c:pt>
                <c:pt idx="379">
                  <c:v>2200.0272030000001</c:v>
                </c:pt>
                <c:pt idx="380">
                  <c:v>2223.6263170000002</c:v>
                </c:pt>
                <c:pt idx="381">
                  <c:v>2224.62628</c:v>
                </c:pt>
                <c:pt idx="382">
                  <c:v>2225.6262419999998</c:v>
                </c:pt>
                <c:pt idx="383">
                  <c:v>2226.4262119999999</c:v>
                </c:pt>
                <c:pt idx="384">
                  <c:v>2226.8261969999999</c:v>
                </c:pt>
                <c:pt idx="385">
                  <c:v>2227.6261669999999</c:v>
                </c:pt>
                <c:pt idx="386">
                  <c:v>2247.2256000000002</c:v>
                </c:pt>
                <c:pt idx="387">
                  <c:v>2249.2255570000002</c:v>
                </c:pt>
                <c:pt idx="388">
                  <c:v>2250.2255359999999</c:v>
                </c:pt>
                <c:pt idx="389">
                  <c:v>2251.2255150000001</c:v>
                </c:pt>
                <c:pt idx="390">
                  <c:v>2252.025498</c:v>
                </c:pt>
                <c:pt idx="391">
                  <c:v>2252.4254900000001</c:v>
                </c:pt>
                <c:pt idx="392">
                  <c:v>2253.225473</c:v>
                </c:pt>
                <c:pt idx="393">
                  <c:v>2272.8251810000002</c:v>
                </c:pt>
                <c:pt idx="394">
                  <c:v>2274.825163</c:v>
                </c:pt>
                <c:pt idx="395">
                  <c:v>2275.8251529999998</c:v>
                </c:pt>
                <c:pt idx="396">
                  <c:v>2276.8251439999999</c:v>
                </c:pt>
                <c:pt idx="397">
                  <c:v>2300.4249220000002</c:v>
                </c:pt>
                <c:pt idx="398">
                  <c:v>2301.4249129999998</c:v>
                </c:pt>
                <c:pt idx="399">
                  <c:v>2302.424904</c:v>
                </c:pt>
                <c:pt idx="400">
                  <c:v>2326.0246820000002</c:v>
                </c:pt>
                <c:pt idx="401">
                  <c:v>2327.0246729999999</c:v>
                </c:pt>
                <c:pt idx="402">
                  <c:v>2328.0246630000001</c:v>
                </c:pt>
                <c:pt idx="403">
                  <c:v>2328.8246559999998</c:v>
                </c:pt>
                <c:pt idx="404">
                  <c:v>2329.2246519999999</c:v>
                </c:pt>
                <c:pt idx="405">
                  <c:v>2330.0246440000001</c:v>
                </c:pt>
                <c:pt idx="406">
                  <c:v>2349.6245370000001</c:v>
                </c:pt>
                <c:pt idx="407">
                  <c:v>2351.6245319999998</c:v>
                </c:pt>
                <c:pt idx="408">
                  <c:v>2352.62453</c:v>
                </c:pt>
                <c:pt idx="409">
                  <c:v>2353.6245279999998</c:v>
                </c:pt>
                <c:pt idx="410">
                  <c:v>2354.4245259999998</c:v>
                </c:pt>
                <c:pt idx="411">
                  <c:v>2354.824525</c:v>
                </c:pt>
                <c:pt idx="412">
                  <c:v>2355.624523</c:v>
                </c:pt>
                <c:pt idx="413">
                  <c:v>2375.2245079999998</c:v>
                </c:pt>
                <c:pt idx="414">
                  <c:v>2377.2245079999998</c:v>
                </c:pt>
                <c:pt idx="415">
                  <c:v>2378.2245079999998</c:v>
                </c:pt>
                <c:pt idx="416">
                  <c:v>2379.2245079999998</c:v>
                </c:pt>
                <c:pt idx="417">
                  <c:v>2402.8245080000002</c:v>
                </c:pt>
                <c:pt idx="418">
                  <c:v>2403.8245080000002</c:v>
                </c:pt>
                <c:pt idx="419">
                  <c:v>2404.8245080000002</c:v>
                </c:pt>
                <c:pt idx="420">
                  <c:v>2428.4245080000001</c:v>
                </c:pt>
                <c:pt idx="421">
                  <c:v>2429.4245080000001</c:v>
                </c:pt>
                <c:pt idx="422">
                  <c:v>2430.4245080000001</c:v>
                </c:pt>
                <c:pt idx="423">
                  <c:v>2454.024508</c:v>
                </c:pt>
                <c:pt idx="424">
                  <c:v>2455.024508</c:v>
                </c:pt>
                <c:pt idx="425">
                  <c:v>2456.024508</c:v>
                </c:pt>
                <c:pt idx="426">
                  <c:v>2479.6245079999999</c:v>
                </c:pt>
                <c:pt idx="427">
                  <c:v>2480.6245079999999</c:v>
                </c:pt>
                <c:pt idx="428">
                  <c:v>2481.6245079999999</c:v>
                </c:pt>
                <c:pt idx="429">
                  <c:v>2482.4245080000001</c:v>
                </c:pt>
                <c:pt idx="430">
                  <c:v>2482.8245080000002</c:v>
                </c:pt>
                <c:pt idx="431">
                  <c:v>2483.6245079999999</c:v>
                </c:pt>
                <c:pt idx="432">
                  <c:v>2503.2244919999998</c:v>
                </c:pt>
                <c:pt idx="433">
                  <c:v>2505.2244879999998</c:v>
                </c:pt>
                <c:pt idx="434">
                  <c:v>2506.2244850000002</c:v>
                </c:pt>
                <c:pt idx="435">
                  <c:v>2507.224483</c:v>
                </c:pt>
                <c:pt idx="436">
                  <c:v>2508.0244809999999</c:v>
                </c:pt>
                <c:pt idx="437">
                  <c:v>2508.4244800000001</c:v>
                </c:pt>
                <c:pt idx="438">
                  <c:v>2509.2244780000001</c:v>
                </c:pt>
                <c:pt idx="439">
                  <c:v>2528.8243710000002</c:v>
                </c:pt>
                <c:pt idx="440">
                  <c:v>2530.8243520000001</c:v>
                </c:pt>
                <c:pt idx="441">
                  <c:v>2531.8243430000002</c:v>
                </c:pt>
                <c:pt idx="442">
                  <c:v>2532.824333</c:v>
                </c:pt>
                <c:pt idx="443">
                  <c:v>2556.4241120000002</c:v>
                </c:pt>
                <c:pt idx="444">
                  <c:v>2557.4241019999999</c:v>
                </c:pt>
                <c:pt idx="445">
                  <c:v>2558.4240930000001</c:v>
                </c:pt>
                <c:pt idx="446">
                  <c:v>2582.0238709999999</c:v>
                </c:pt>
                <c:pt idx="447">
                  <c:v>2583.023862</c:v>
                </c:pt>
                <c:pt idx="448">
                  <c:v>2584.0238530000001</c:v>
                </c:pt>
                <c:pt idx="449">
                  <c:v>2584.8238449999999</c:v>
                </c:pt>
                <c:pt idx="450">
                  <c:v>2585.223841</c:v>
                </c:pt>
                <c:pt idx="451">
                  <c:v>2586.0238340000001</c:v>
                </c:pt>
                <c:pt idx="452">
                  <c:v>2605.6235419999998</c:v>
                </c:pt>
                <c:pt idx="453">
                  <c:v>2607.6235000000001</c:v>
                </c:pt>
                <c:pt idx="454">
                  <c:v>2608.6234789999999</c:v>
                </c:pt>
                <c:pt idx="455">
                  <c:v>2609.623458</c:v>
                </c:pt>
                <c:pt idx="456">
                  <c:v>2610.4234409999999</c:v>
                </c:pt>
                <c:pt idx="457">
                  <c:v>2610.823433</c:v>
                </c:pt>
                <c:pt idx="458">
                  <c:v>2611.6234159999999</c:v>
                </c:pt>
                <c:pt idx="459">
                  <c:v>2631.2228479999999</c:v>
                </c:pt>
                <c:pt idx="460">
                  <c:v>2633.222773</c:v>
                </c:pt>
                <c:pt idx="461">
                  <c:v>2634.2227360000002</c:v>
                </c:pt>
                <c:pt idx="462">
                  <c:v>2635.222698</c:v>
                </c:pt>
                <c:pt idx="463">
                  <c:v>2658.8218120000001</c:v>
                </c:pt>
                <c:pt idx="464">
                  <c:v>2659.821774</c:v>
                </c:pt>
                <c:pt idx="465">
                  <c:v>2660.8217370000002</c:v>
                </c:pt>
                <c:pt idx="466">
                  <c:v>2684.42085</c:v>
                </c:pt>
                <c:pt idx="467">
                  <c:v>2685.4208130000002</c:v>
                </c:pt>
                <c:pt idx="468">
                  <c:v>2686.420775</c:v>
                </c:pt>
                <c:pt idx="469">
                  <c:v>2687.2207450000001</c:v>
                </c:pt>
                <c:pt idx="470">
                  <c:v>2687.6207300000001</c:v>
                </c:pt>
                <c:pt idx="471">
                  <c:v>2688.4207000000001</c:v>
                </c:pt>
                <c:pt idx="472">
                  <c:v>2708.019765</c:v>
                </c:pt>
                <c:pt idx="473">
                  <c:v>2710.0196470000001</c:v>
                </c:pt>
                <c:pt idx="474">
                  <c:v>2711.019589</c:v>
                </c:pt>
                <c:pt idx="475">
                  <c:v>2712.01953</c:v>
                </c:pt>
                <c:pt idx="476">
                  <c:v>2712.8194830000002</c:v>
                </c:pt>
                <c:pt idx="477">
                  <c:v>2713.2194599999998</c:v>
                </c:pt>
                <c:pt idx="478">
                  <c:v>2714.019413</c:v>
                </c:pt>
                <c:pt idx="479">
                  <c:v>2733.6180169999998</c:v>
                </c:pt>
                <c:pt idx="480">
                  <c:v>2735.6178479999999</c:v>
                </c:pt>
                <c:pt idx="481">
                  <c:v>2736.6177640000001</c:v>
                </c:pt>
                <c:pt idx="482">
                  <c:v>2737.617679</c:v>
                </c:pt>
                <c:pt idx="483">
                  <c:v>2761.5393239999999</c:v>
                </c:pt>
                <c:pt idx="484">
                  <c:v>2763.5391549999999</c:v>
                </c:pt>
                <c:pt idx="485">
                  <c:v>2787.4607999999998</c:v>
                </c:pt>
                <c:pt idx="486">
                  <c:v>2789.4606309999999</c:v>
                </c:pt>
                <c:pt idx="487">
                  <c:v>2813.3822759999998</c:v>
                </c:pt>
                <c:pt idx="488">
                  <c:v>2815.3821069999999</c:v>
                </c:pt>
                <c:pt idx="489">
                  <c:v>2839.3037519999998</c:v>
                </c:pt>
                <c:pt idx="490">
                  <c:v>2841.3035829999999</c:v>
                </c:pt>
                <c:pt idx="491">
                  <c:v>2865.2252279999998</c:v>
                </c:pt>
                <c:pt idx="492">
                  <c:v>2867.2250589999999</c:v>
                </c:pt>
                <c:pt idx="493">
                  <c:v>2891.1467040000002</c:v>
                </c:pt>
                <c:pt idx="494">
                  <c:v>2893.1465349999999</c:v>
                </c:pt>
                <c:pt idx="495">
                  <c:v>2917.0681800000002</c:v>
                </c:pt>
                <c:pt idx="496">
                  <c:v>2919.0680109999998</c:v>
                </c:pt>
                <c:pt idx="497">
                  <c:v>2942.9896560000002</c:v>
                </c:pt>
                <c:pt idx="498">
                  <c:v>2944.9894869999998</c:v>
                </c:pt>
                <c:pt idx="499">
                  <c:v>2968.9111320000002</c:v>
                </c:pt>
                <c:pt idx="500">
                  <c:v>2970.9109629999998</c:v>
                </c:pt>
                <c:pt idx="501">
                  <c:v>2994.8326080000002</c:v>
                </c:pt>
                <c:pt idx="502">
                  <c:v>2996.8324389999998</c:v>
                </c:pt>
                <c:pt idx="503">
                  <c:v>3020.7540840000001</c:v>
                </c:pt>
                <c:pt idx="504">
                  <c:v>3022.7539149999998</c:v>
                </c:pt>
                <c:pt idx="505">
                  <c:v>3046.6755600000001</c:v>
                </c:pt>
                <c:pt idx="506">
                  <c:v>3047.6754759999999</c:v>
                </c:pt>
                <c:pt idx="507">
                  <c:v>3048.6753910000002</c:v>
                </c:pt>
                <c:pt idx="508">
                  <c:v>3072.2733969999999</c:v>
                </c:pt>
                <c:pt idx="509">
                  <c:v>3073.2733130000001</c:v>
                </c:pt>
                <c:pt idx="510">
                  <c:v>3074.273228</c:v>
                </c:pt>
                <c:pt idx="511">
                  <c:v>3097.8712340000002</c:v>
                </c:pt>
                <c:pt idx="512">
                  <c:v>3098.8711499999999</c:v>
                </c:pt>
                <c:pt idx="513">
                  <c:v>3099.8710649999998</c:v>
                </c:pt>
                <c:pt idx="514">
                  <c:v>3101.8708959999999</c:v>
                </c:pt>
                <c:pt idx="515">
                  <c:v>3121.4695040000001</c:v>
                </c:pt>
                <c:pt idx="516">
                  <c:v>3123.469388</c:v>
                </c:pt>
                <c:pt idx="517">
                  <c:v>3124.469329</c:v>
                </c:pt>
                <c:pt idx="518">
                  <c:v>3125.4692709999999</c:v>
                </c:pt>
                <c:pt idx="519">
                  <c:v>3149.0678939999998</c:v>
                </c:pt>
                <c:pt idx="520">
                  <c:v>3151.0677780000001</c:v>
                </c:pt>
                <c:pt idx="521">
                  <c:v>3153.067661</c:v>
                </c:pt>
                <c:pt idx="522">
                  <c:v>3172.6670049999998</c:v>
                </c:pt>
                <c:pt idx="523">
                  <c:v>3174.6669769999999</c:v>
                </c:pt>
                <c:pt idx="524">
                  <c:v>3176.6669499999998</c:v>
                </c:pt>
                <c:pt idx="525">
                  <c:v>3200.2666250000002</c:v>
                </c:pt>
                <c:pt idx="526">
                  <c:v>3202.2665980000002</c:v>
                </c:pt>
                <c:pt idx="527">
                  <c:v>3204.2665699999998</c:v>
                </c:pt>
                <c:pt idx="528">
                  <c:v>3223.866313</c:v>
                </c:pt>
                <c:pt idx="529">
                  <c:v>3225.8662880000002</c:v>
                </c:pt>
                <c:pt idx="530">
                  <c:v>3227.8662629999999</c:v>
                </c:pt>
                <c:pt idx="531">
                  <c:v>3229.8662530000001</c:v>
                </c:pt>
                <c:pt idx="532">
                  <c:v>3234.3662519999998</c:v>
                </c:pt>
                <c:pt idx="533">
                  <c:v>3238.8662509999999</c:v>
                </c:pt>
                <c:pt idx="534">
                  <c:v>3243.36625</c:v>
                </c:pt>
                <c:pt idx="535">
                  <c:v>3247.86625</c:v>
                </c:pt>
                <c:pt idx="536">
                  <c:v>3252.3662490000002</c:v>
                </c:pt>
                <c:pt idx="537">
                  <c:v>3256.8662490000002</c:v>
                </c:pt>
                <c:pt idx="538">
                  <c:v>3261.3662490000002</c:v>
                </c:pt>
                <c:pt idx="539">
                  <c:v>3265.8662479999998</c:v>
                </c:pt>
                <c:pt idx="540">
                  <c:v>3270.3662479999998</c:v>
                </c:pt>
                <c:pt idx="541">
                  <c:v>3274.8662479999998</c:v>
                </c:pt>
                <c:pt idx="542">
                  <c:v>3279.3662479999998</c:v>
                </c:pt>
                <c:pt idx="543">
                  <c:v>3283.8662479999998</c:v>
                </c:pt>
                <c:pt idx="544">
                  <c:v>3284.8662479999998</c:v>
                </c:pt>
              </c:numCache>
            </c:numRef>
          </c:xVal>
          <c:yVal>
            <c:numRef>
              <c:f>'V1.0-ffs20151126'!$O$2:$O$796</c:f>
              <c:numCache>
                <c:formatCode>General</c:formatCode>
                <c:ptCount val="7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5.62E-4</c:v>
                </c:pt>
                <c:pt idx="5">
                  <c:v>1.266E-3</c:v>
                </c:pt>
                <c:pt idx="6">
                  <c:v>2.2499999999999998E-3</c:v>
                </c:pt>
                <c:pt idx="7">
                  <c:v>3.516E-3</c:v>
                </c:pt>
                <c:pt idx="8">
                  <c:v>5.0619999999999997E-3</c:v>
                </c:pt>
                <c:pt idx="9">
                  <c:v>6.8910000000000004E-3</c:v>
                </c:pt>
                <c:pt idx="10">
                  <c:v>8.9999999999999993E-3</c:v>
                </c:pt>
                <c:pt idx="11">
                  <c:v>1.1391E-2</c:v>
                </c:pt>
                <c:pt idx="12">
                  <c:v>1.4062E-2</c:v>
                </c:pt>
                <c:pt idx="13">
                  <c:v>1.7016E-2</c:v>
                </c:pt>
                <c:pt idx="14">
                  <c:v>2.0250000000000001E-2</c:v>
                </c:pt>
                <c:pt idx="15">
                  <c:v>2.5999999999999999E-2</c:v>
                </c:pt>
                <c:pt idx="16">
                  <c:v>3.5999999999999997E-2</c:v>
                </c:pt>
                <c:pt idx="17">
                  <c:v>4.5999999999999999E-2</c:v>
                </c:pt>
                <c:pt idx="18">
                  <c:v>0.146395</c:v>
                </c:pt>
                <c:pt idx="19">
                  <c:v>0.156884</c:v>
                </c:pt>
                <c:pt idx="20">
                  <c:v>0.16737299999999999</c:v>
                </c:pt>
                <c:pt idx="21">
                  <c:v>0.29114200000000001</c:v>
                </c:pt>
                <c:pt idx="22">
                  <c:v>0.30163099999999998</c:v>
                </c:pt>
                <c:pt idx="23">
                  <c:v>0.31212000000000001</c:v>
                </c:pt>
                <c:pt idx="24">
                  <c:v>0.46936600000000001</c:v>
                </c:pt>
                <c:pt idx="25">
                  <c:v>0.49096800000000002</c:v>
                </c:pt>
                <c:pt idx="26">
                  <c:v>0.51256999999999997</c:v>
                </c:pt>
                <c:pt idx="27">
                  <c:v>0.76747299999999996</c:v>
                </c:pt>
                <c:pt idx="28">
                  <c:v>0.77827400000000002</c:v>
                </c:pt>
                <c:pt idx="29">
                  <c:v>0.78907499999999997</c:v>
                </c:pt>
                <c:pt idx="30">
                  <c:v>0.81067699999999998</c:v>
                </c:pt>
                <c:pt idx="31">
                  <c:v>1.0439229999999999</c:v>
                </c:pt>
                <c:pt idx="32">
                  <c:v>1.069923</c:v>
                </c:pt>
                <c:pt idx="33">
                  <c:v>1.0829219999999999</c:v>
                </c:pt>
                <c:pt idx="34">
                  <c:v>1.0959220000000001</c:v>
                </c:pt>
                <c:pt idx="35">
                  <c:v>1.4027130000000001</c:v>
                </c:pt>
                <c:pt idx="36">
                  <c:v>1.415713</c:v>
                </c:pt>
                <c:pt idx="37">
                  <c:v>1.4287129999999999</c:v>
                </c:pt>
                <c:pt idx="38">
                  <c:v>1.7355039999999999</c:v>
                </c:pt>
                <c:pt idx="39">
                  <c:v>1.7485040000000001</c:v>
                </c:pt>
                <c:pt idx="40">
                  <c:v>1.761503</c:v>
                </c:pt>
                <c:pt idx="41">
                  <c:v>2.0725020000000001</c:v>
                </c:pt>
                <c:pt idx="42">
                  <c:v>2.0985010000000002</c:v>
                </c:pt>
                <c:pt idx="43">
                  <c:v>2.4095</c:v>
                </c:pt>
                <c:pt idx="44">
                  <c:v>2.4355000000000002</c:v>
                </c:pt>
                <c:pt idx="45">
                  <c:v>2.7464979999999999</c:v>
                </c:pt>
                <c:pt idx="46">
                  <c:v>2.7724980000000001</c:v>
                </c:pt>
                <c:pt idx="47">
                  <c:v>3.0834969999999999</c:v>
                </c:pt>
                <c:pt idx="48">
                  <c:v>3.109496</c:v>
                </c:pt>
                <c:pt idx="49">
                  <c:v>3.4204949999999998</c:v>
                </c:pt>
                <c:pt idx="50">
                  <c:v>3.4464939999999999</c:v>
                </c:pt>
                <c:pt idx="51">
                  <c:v>3.7574930000000002</c:v>
                </c:pt>
                <c:pt idx="52">
                  <c:v>3.7834919999999999</c:v>
                </c:pt>
                <c:pt idx="53">
                  <c:v>4.0944909999999997</c:v>
                </c:pt>
                <c:pt idx="54">
                  <c:v>4.1204900000000002</c:v>
                </c:pt>
                <c:pt idx="55">
                  <c:v>4.431489</c:v>
                </c:pt>
                <c:pt idx="56">
                  <c:v>4.4574889999999998</c:v>
                </c:pt>
                <c:pt idx="57">
                  <c:v>4.7684870000000004</c:v>
                </c:pt>
                <c:pt idx="58">
                  <c:v>4.7944870000000002</c:v>
                </c:pt>
                <c:pt idx="59">
                  <c:v>5.105486</c:v>
                </c:pt>
                <c:pt idx="60">
                  <c:v>5.1314849999999996</c:v>
                </c:pt>
                <c:pt idx="61">
                  <c:v>5.4424840000000003</c:v>
                </c:pt>
                <c:pt idx="62">
                  <c:v>5.468483</c:v>
                </c:pt>
                <c:pt idx="63">
                  <c:v>5.7794819999999998</c:v>
                </c:pt>
                <c:pt idx="64">
                  <c:v>5.7924819999999997</c:v>
                </c:pt>
                <c:pt idx="65">
                  <c:v>5.8054810000000003</c:v>
                </c:pt>
                <c:pt idx="66">
                  <c:v>5.8158810000000001</c:v>
                </c:pt>
                <c:pt idx="67">
                  <c:v>5.8210810000000004</c:v>
                </c:pt>
                <c:pt idx="68">
                  <c:v>5.8314810000000001</c:v>
                </c:pt>
                <c:pt idx="69">
                  <c:v>6.065042</c:v>
                </c:pt>
                <c:pt idx="70">
                  <c:v>6.0867079999999998</c:v>
                </c:pt>
                <c:pt idx="71">
                  <c:v>6.0975409999999997</c:v>
                </c:pt>
                <c:pt idx="72">
                  <c:v>6.1083740000000004</c:v>
                </c:pt>
                <c:pt idx="73">
                  <c:v>6.1170410000000004</c:v>
                </c:pt>
                <c:pt idx="74">
                  <c:v>6.1213740000000003</c:v>
                </c:pt>
                <c:pt idx="75">
                  <c:v>6.1300400000000002</c:v>
                </c:pt>
                <c:pt idx="76">
                  <c:v>6.3211370000000002</c:v>
                </c:pt>
                <c:pt idx="77">
                  <c:v>6.33847</c:v>
                </c:pt>
                <c:pt idx="78">
                  <c:v>6.347137</c:v>
                </c:pt>
                <c:pt idx="79">
                  <c:v>6.355804</c:v>
                </c:pt>
                <c:pt idx="80">
                  <c:v>6.5603340000000001</c:v>
                </c:pt>
                <c:pt idx="81">
                  <c:v>6.5690010000000001</c:v>
                </c:pt>
                <c:pt idx="82">
                  <c:v>6.5776669999999999</c:v>
                </c:pt>
                <c:pt idx="83">
                  <c:v>6.7821980000000002</c:v>
                </c:pt>
                <c:pt idx="84">
                  <c:v>6.7908650000000002</c:v>
                </c:pt>
                <c:pt idx="85">
                  <c:v>6.799531</c:v>
                </c:pt>
                <c:pt idx="86">
                  <c:v>6.8064650000000002</c:v>
                </c:pt>
                <c:pt idx="87">
                  <c:v>6.8099309999999997</c:v>
                </c:pt>
                <c:pt idx="88">
                  <c:v>6.8168639999999998</c:v>
                </c:pt>
                <c:pt idx="89">
                  <c:v>6.9654959999999999</c:v>
                </c:pt>
                <c:pt idx="90">
                  <c:v>6.9784959999999998</c:v>
                </c:pt>
                <c:pt idx="91">
                  <c:v>6.9849959999999998</c:v>
                </c:pt>
                <c:pt idx="92">
                  <c:v>6.9914959999999997</c:v>
                </c:pt>
                <c:pt idx="93">
                  <c:v>6.996696</c:v>
                </c:pt>
                <c:pt idx="94">
                  <c:v>6.9992960000000002</c:v>
                </c:pt>
                <c:pt idx="95">
                  <c:v>7.0044959999999996</c:v>
                </c:pt>
                <c:pt idx="96">
                  <c:v>7.1106619999999996</c:v>
                </c:pt>
                <c:pt idx="97">
                  <c:v>7.1193289999999996</c:v>
                </c:pt>
                <c:pt idx="98">
                  <c:v>7.1236620000000004</c:v>
                </c:pt>
                <c:pt idx="99">
                  <c:v>7.1279950000000003</c:v>
                </c:pt>
                <c:pt idx="100">
                  <c:v>7.2302619999999997</c:v>
                </c:pt>
                <c:pt idx="101">
                  <c:v>7.2345949999999997</c:v>
                </c:pt>
                <c:pt idx="102">
                  <c:v>7.2389279999999996</c:v>
                </c:pt>
                <c:pt idx="103">
                  <c:v>7.3411949999999999</c:v>
                </c:pt>
                <c:pt idx="104">
                  <c:v>7.3455279999999998</c:v>
                </c:pt>
                <c:pt idx="105">
                  <c:v>7.3498609999999998</c:v>
                </c:pt>
                <c:pt idx="106">
                  <c:v>7.3533280000000003</c:v>
                </c:pt>
                <c:pt idx="107">
                  <c:v>7.3550610000000001</c:v>
                </c:pt>
                <c:pt idx="108">
                  <c:v>7.3585279999999997</c:v>
                </c:pt>
                <c:pt idx="109">
                  <c:v>7.4222279999999996</c:v>
                </c:pt>
                <c:pt idx="110">
                  <c:v>7.4265610000000004</c:v>
                </c:pt>
                <c:pt idx="111">
                  <c:v>7.4287280000000004</c:v>
                </c:pt>
                <c:pt idx="112">
                  <c:v>7.4308949999999996</c:v>
                </c:pt>
                <c:pt idx="113">
                  <c:v>7.4326280000000002</c:v>
                </c:pt>
                <c:pt idx="114">
                  <c:v>7.4334949999999997</c:v>
                </c:pt>
                <c:pt idx="115">
                  <c:v>7.4352280000000004</c:v>
                </c:pt>
                <c:pt idx="116">
                  <c:v>7.456461</c:v>
                </c:pt>
                <c:pt idx="117">
                  <c:v>7.456461</c:v>
                </c:pt>
                <c:pt idx="118">
                  <c:v>7.456461</c:v>
                </c:pt>
                <c:pt idx="119">
                  <c:v>7.456461</c:v>
                </c:pt>
                <c:pt idx="120">
                  <c:v>7.456461</c:v>
                </c:pt>
                <c:pt idx="121">
                  <c:v>7.456461</c:v>
                </c:pt>
                <c:pt idx="122">
                  <c:v>7.456461</c:v>
                </c:pt>
                <c:pt idx="123">
                  <c:v>7.456461</c:v>
                </c:pt>
                <c:pt idx="124">
                  <c:v>7.456461</c:v>
                </c:pt>
                <c:pt idx="125">
                  <c:v>7.456461</c:v>
                </c:pt>
                <c:pt idx="126">
                  <c:v>7.456461</c:v>
                </c:pt>
                <c:pt idx="127">
                  <c:v>7.456461</c:v>
                </c:pt>
                <c:pt idx="128">
                  <c:v>7.456461</c:v>
                </c:pt>
                <c:pt idx="129">
                  <c:v>7.456461</c:v>
                </c:pt>
                <c:pt idx="130">
                  <c:v>7.456461</c:v>
                </c:pt>
                <c:pt idx="131">
                  <c:v>7.456461</c:v>
                </c:pt>
                <c:pt idx="132">
                  <c:v>7.456461</c:v>
                </c:pt>
                <c:pt idx="133">
                  <c:v>7.456461</c:v>
                </c:pt>
                <c:pt idx="134">
                  <c:v>7.456461</c:v>
                </c:pt>
                <c:pt idx="135">
                  <c:v>7.4352280000000004</c:v>
                </c:pt>
                <c:pt idx="136">
                  <c:v>7.4308949999999996</c:v>
                </c:pt>
                <c:pt idx="137">
                  <c:v>7.4287280000000004</c:v>
                </c:pt>
                <c:pt idx="138">
                  <c:v>7.4265610000000004</c:v>
                </c:pt>
                <c:pt idx="139">
                  <c:v>7.4248279999999998</c:v>
                </c:pt>
                <c:pt idx="140">
                  <c:v>7.4239610000000003</c:v>
                </c:pt>
                <c:pt idx="141">
                  <c:v>7.4222279999999996</c:v>
                </c:pt>
                <c:pt idx="142">
                  <c:v>7.3585279999999997</c:v>
                </c:pt>
                <c:pt idx="143">
                  <c:v>7.3498609999999998</c:v>
                </c:pt>
                <c:pt idx="144">
                  <c:v>7.3455279999999998</c:v>
                </c:pt>
                <c:pt idx="145">
                  <c:v>7.3411949999999999</c:v>
                </c:pt>
                <c:pt idx="146">
                  <c:v>7.2389279999999996</c:v>
                </c:pt>
                <c:pt idx="147">
                  <c:v>7.2345949999999997</c:v>
                </c:pt>
                <c:pt idx="148">
                  <c:v>7.2302619999999997</c:v>
                </c:pt>
                <c:pt idx="149">
                  <c:v>7.1279950000000003</c:v>
                </c:pt>
                <c:pt idx="150">
                  <c:v>7.1236620000000004</c:v>
                </c:pt>
                <c:pt idx="151">
                  <c:v>7.1193289999999996</c:v>
                </c:pt>
                <c:pt idx="152">
                  <c:v>7.1158619999999999</c:v>
                </c:pt>
                <c:pt idx="153">
                  <c:v>7.1141290000000001</c:v>
                </c:pt>
                <c:pt idx="154">
                  <c:v>7.1106619999999996</c:v>
                </c:pt>
                <c:pt idx="155">
                  <c:v>7.0044959999999996</c:v>
                </c:pt>
                <c:pt idx="156">
                  <c:v>6.9914959999999997</c:v>
                </c:pt>
                <c:pt idx="157">
                  <c:v>6.9849959999999998</c:v>
                </c:pt>
                <c:pt idx="158">
                  <c:v>6.9784959999999998</c:v>
                </c:pt>
                <c:pt idx="159">
                  <c:v>6.9732960000000004</c:v>
                </c:pt>
                <c:pt idx="160">
                  <c:v>6.9706960000000002</c:v>
                </c:pt>
                <c:pt idx="161">
                  <c:v>6.9654959999999999</c:v>
                </c:pt>
                <c:pt idx="162">
                  <c:v>6.8168639999999998</c:v>
                </c:pt>
                <c:pt idx="163">
                  <c:v>6.799531</c:v>
                </c:pt>
                <c:pt idx="164">
                  <c:v>6.7908650000000002</c:v>
                </c:pt>
                <c:pt idx="165">
                  <c:v>6.7821980000000002</c:v>
                </c:pt>
                <c:pt idx="166">
                  <c:v>6.5776669999999999</c:v>
                </c:pt>
                <c:pt idx="167">
                  <c:v>6.5690010000000001</c:v>
                </c:pt>
                <c:pt idx="168">
                  <c:v>6.5603340000000001</c:v>
                </c:pt>
                <c:pt idx="169">
                  <c:v>6.355804</c:v>
                </c:pt>
                <c:pt idx="170">
                  <c:v>6.347137</c:v>
                </c:pt>
                <c:pt idx="171">
                  <c:v>6.33847</c:v>
                </c:pt>
                <c:pt idx="172">
                  <c:v>6.331537</c:v>
                </c:pt>
                <c:pt idx="173">
                  <c:v>6.3280709999999996</c:v>
                </c:pt>
                <c:pt idx="174">
                  <c:v>6.3211370000000002</c:v>
                </c:pt>
                <c:pt idx="175">
                  <c:v>6.1300400000000002</c:v>
                </c:pt>
                <c:pt idx="176">
                  <c:v>6.1083740000000004</c:v>
                </c:pt>
                <c:pt idx="177">
                  <c:v>6.0975409999999997</c:v>
                </c:pt>
                <c:pt idx="178">
                  <c:v>6.0867079999999998</c:v>
                </c:pt>
                <c:pt idx="179">
                  <c:v>6.0780409999999998</c:v>
                </c:pt>
                <c:pt idx="180">
                  <c:v>6.0737079999999999</c:v>
                </c:pt>
                <c:pt idx="181">
                  <c:v>6.065042</c:v>
                </c:pt>
                <c:pt idx="182">
                  <c:v>5.8314810000000001</c:v>
                </c:pt>
                <c:pt idx="183">
                  <c:v>5.8054810000000003</c:v>
                </c:pt>
                <c:pt idx="184">
                  <c:v>5.7924819999999997</c:v>
                </c:pt>
                <c:pt idx="185">
                  <c:v>5.7794819999999998</c:v>
                </c:pt>
                <c:pt idx="186">
                  <c:v>5.7716209999999997</c:v>
                </c:pt>
                <c:pt idx="187">
                  <c:v>5.7560209999999996</c:v>
                </c:pt>
                <c:pt idx="188">
                  <c:v>5.5741430000000003</c:v>
                </c:pt>
                <c:pt idx="189">
                  <c:v>5.5585430000000002</c:v>
                </c:pt>
                <c:pt idx="190">
                  <c:v>5.338006</c:v>
                </c:pt>
                <c:pt idx="191">
                  <c:v>5.3329190000000004</c:v>
                </c:pt>
                <c:pt idx="192">
                  <c:v>5.3160049999999996</c:v>
                </c:pt>
                <c:pt idx="193">
                  <c:v>5.3043290000000001</c:v>
                </c:pt>
                <c:pt idx="194">
                  <c:v>5.253717</c:v>
                </c:pt>
                <c:pt idx="195">
                  <c:v>5.2459170000000004</c:v>
                </c:pt>
                <c:pt idx="196">
                  <c:v>4.953595</c:v>
                </c:pt>
                <c:pt idx="197">
                  <c:v>4.9411750000000003</c:v>
                </c:pt>
                <c:pt idx="198">
                  <c:v>4.670426</c:v>
                </c:pt>
                <c:pt idx="199">
                  <c:v>4.6666999999999996</c:v>
                </c:pt>
                <c:pt idx="200">
                  <c:v>4.6629740000000002</c:v>
                </c:pt>
                <c:pt idx="201">
                  <c:v>4.6592479999999998</c:v>
                </c:pt>
                <c:pt idx="202">
                  <c:v>4.6555220000000004</c:v>
                </c:pt>
                <c:pt idx="203">
                  <c:v>4.643103</c:v>
                </c:pt>
                <c:pt idx="204">
                  <c:v>4.6393769999999996</c:v>
                </c:pt>
                <c:pt idx="205">
                  <c:v>4.6356510000000002</c:v>
                </c:pt>
                <c:pt idx="206">
                  <c:v>4.6319249999999998</c:v>
                </c:pt>
                <c:pt idx="207">
                  <c:v>4.6281990000000004</c:v>
                </c:pt>
                <c:pt idx="208">
                  <c:v>4.35745</c:v>
                </c:pt>
                <c:pt idx="209">
                  <c:v>4.3450300000000004</c:v>
                </c:pt>
                <c:pt idx="210">
                  <c:v>4.0660470000000002</c:v>
                </c:pt>
                <c:pt idx="211">
                  <c:v>4.0542069999999999</c:v>
                </c:pt>
                <c:pt idx="212">
                  <c:v>3.7885629999999999</c:v>
                </c:pt>
                <c:pt idx="213">
                  <c:v>3.777304</c:v>
                </c:pt>
                <c:pt idx="214">
                  <c:v>3.531841</c:v>
                </c:pt>
                <c:pt idx="215">
                  <c:v>3.5284629999999999</c:v>
                </c:pt>
                <c:pt idx="216">
                  <c:v>3.5250849999999998</c:v>
                </c:pt>
                <c:pt idx="217">
                  <c:v>3.5217070000000001</c:v>
                </c:pt>
                <c:pt idx="218">
                  <c:v>3.518329</c:v>
                </c:pt>
                <c:pt idx="219">
                  <c:v>3.507069</c:v>
                </c:pt>
                <c:pt idx="220">
                  <c:v>3.5036909999999999</c:v>
                </c:pt>
                <c:pt idx="221">
                  <c:v>3.5003129999999998</c:v>
                </c:pt>
                <c:pt idx="222">
                  <c:v>3.4969350000000001</c:v>
                </c:pt>
                <c:pt idx="223">
                  <c:v>3.4935580000000002</c:v>
                </c:pt>
                <c:pt idx="224">
                  <c:v>3.2480950000000002</c:v>
                </c:pt>
                <c:pt idx="225">
                  <c:v>3.2368350000000001</c:v>
                </c:pt>
                <c:pt idx="226">
                  <c:v>2.9845299999999999</c:v>
                </c:pt>
                <c:pt idx="227">
                  <c:v>2.9802580000000001</c:v>
                </c:pt>
                <c:pt idx="228">
                  <c:v>2.9749180000000002</c:v>
                </c:pt>
                <c:pt idx="229">
                  <c:v>2.7226129999999999</c:v>
                </c:pt>
                <c:pt idx="230">
                  <c:v>2.7113529999999999</c:v>
                </c:pt>
                <c:pt idx="231">
                  <c:v>2.4658910000000001</c:v>
                </c:pt>
                <c:pt idx="232">
                  <c:v>2.462513</c:v>
                </c:pt>
                <c:pt idx="233">
                  <c:v>2.4591349999999998</c:v>
                </c:pt>
                <c:pt idx="234">
                  <c:v>2.4557570000000002</c:v>
                </c:pt>
                <c:pt idx="235">
                  <c:v>2.4523790000000001</c:v>
                </c:pt>
                <c:pt idx="236">
                  <c:v>2.441119</c:v>
                </c:pt>
                <c:pt idx="237">
                  <c:v>2.4377409999999999</c:v>
                </c:pt>
                <c:pt idx="238">
                  <c:v>2.4343629999999998</c:v>
                </c:pt>
                <c:pt idx="239">
                  <c:v>2.4309850000000002</c:v>
                </c:pt>
                <c:pt idx="240">
                  <c:v>2.4276070000000001</c:v>
                </c:pt>
                <c:pt idx="241">
                  <c:v>2.1821449999999998</c:v>
                </c:pt>
                <c:pt idx="242">
                  <c:v>2.1708850000000002</c:v>
                </c:pt>
                <c:pt idx="243">
                  <c:v>1.905241</c:v>
                </c:pt>
                <c:pt idx="244">
                  <c:v>1.8934009999999999</c:v>
                </c:pt>
                <c:pt idx="245">
                  <c:v>1.6144179999999999</c:v>
                </c:pt>
                <c:pt idx="246">
                  <c:v>1.601998</c:v>
                </c:pt>
                <c:pt idx="247">
                  <c:v>1.3312489999999999</c:v>
                </c:pt>
                <c:pt idx="248">
                  <c:v>1.327523</c:v>
                </c:pt>
                <c:pt idx="249">
                  <c:v>1.3237969999999999</c:v>
                </c:pt>
                <c:pt idx="250">
                  <c:v>1.3200719999999999</c:v>
                </c:pt>
                <c:pt idx="251">
                  <c:v>1.316346</c:v>
                </c:pt>
                <c:pt idx="252">
                  <c:v>1.3039259999999999</c:v>
                </c:pt>
                <c:pt idx="253">
                  <c:v>1.3002</c:v>
                </c:pt>
                <c:pt idx="254">
                  <c:v>1.2964739999999999</c:v>
                </c:pt>
                <c:pt idx="255">
                  <c:v>1.292748</c:v>
                </c:pt>
                <c:pt idx="256">
                  <c:v>1.2890219999999999</c:v>
                </c:pt>
                <c:pt idx="257">
                  <c:v>1.018273</c:v>
                </c:pt>
                <c:pt idx="258">
                  <c:v>1.005854</c:v>
                </c:pt>
                <c:pt idx="259">
                  <c:v>0.71353100000000003</c:v>
                </c:pt>
                <c:pt idx="260">
                  <c:v>0.70703199999999999</c:v>
                </c:pt>
                <c:pt idx="261">
                  <c:v>0.70703199999999999</c:v>
                </c:pt>
                <c:pt idx="262">
                  <c:v>0.680091</c:v>
                </c:pt>
                <c:pt idx="263">
                  <c:v>0.67644300000000002</c:v>
                </c:pt>
                <c:pt idx="264">
                  <c:v>0.34297800000000001</c:v>
                </c:pt>
                <c:pt idx="265">
                  <c:v>0.322272</c:v>
                </c:pt>
                <c:pt idx="266">
                  <c:v>9.2827999999999994E-2</c:v>
                </c:pt>
                <c:pt idx="267">
                  <c:v>9.2827999999999994E-2</c:v>
                </c:pt>
                <c:pt idx="268">
                  <c:v>8.3169000000000007E-2</c:v>
                </c:pt>
                <c:pt idx="269">
                  <c:v>3.1292E-2</c:v>
                </c:pt>
                <c:pt idx="270">
                  <c:v>1.9498999999999999E-2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-1.9498999999999999E-2</c:v>
                </c:pt>
                <c:pt idx="276">
                  <c:v>-3.1292E-2</c:v>
                </c:pt>
                <c:pt idx="277">
                  <c:v>-8.3169000000000007E-2</c:v>
                </c:pt>
                <c:pt idx="278">
                  <c:v>-9.2827999999999994E-2</c:v>
                </c:pt>
                <c:pt idx="279">
                  <c:v>-9.2827999999999994E-2</c:v>
                </c:pt>
                <c:pt idx="280">
                  <c:v>-0.322272</c:v>
                </c:pt>
                <c:pt idx="281">
                  <c:v>-0.34297800000000001</c:v>
                </c:pt>
                <c:pt idx="282">
                  <c:v>-0.67644300000000002</c:v>
                </c:pt>
                <c:pt idx="283">
                  <c:v>-0.680091</c:v>
                </c:pt>
                <c:pt idx="284">
                  <c:v>-0.70703199999999999</c:v>
                </c:pt>
                <c:pt idx="285">
                  <c:v>-0.70703199999999999</c:v>
                </c:pt>
                <c:pt idx="286">
                  <c:v>-0.71353100000000003</c:v>
                </c:pt>
                <c:pt idx="287">
                  <c:v>-1.005854</c:v>
                </c:pt>
                <c:pt idx="288">
                  <c:v>-1.018273</c:v>
                </c:pt>
                <c:pt idx="289">
                  <c:v>-1.2890219999999999</c:v>
                </c:pt>
                <c:pt idx="290">
                  <c:v>-1.292748</c:v>
                </c:pt>
                <c:pt idx="291">
                  <c:v>-1.2964739999999999</c:v>
                </c:pt>
                <c:pt idx="292">
                  <c:v>-1.3002</c:v>
                </c:pt>
                <c:pt idx="293">
                  <c:v>-1.3039259999999999</c:v>
                </c:pt>
                <c:pt idx="294">
                  <c:v>-1.316346</c:v>
                </c:pt>
                <c:pt idx="295">
                  <c:v>-1.3200719999999999</c:v>
                </c:pt>
                <c:pt idx="296">
                  <c:v>-1.3237969999999999</c:v>
                </c:pt>
                <c:pt idx="297">
                  <c:v>-1.327523</c:v>
                </c:pt>
                <c:pt idx="298">
                  <c:v>-1.3312489999999999</c:v>
                </c:pt>
                <c:pt idx="299">
                  <c:v>-1.601998</c:v>
                </c:pt>
                <c:pt idx="300">
                  <c:v>-1.6144179999999999</c:v>
                </c:pt>
                <c:pt idx="301">
                  <c:v>-1.8934009999999999</c:v>
                </c:pt>
                <c:pt idx="302">
                  <c:v>-1.905241</c:v>
                </c:pt>
                <c:pt idx="303">
                  <c:v>-2.1708850000000002</c:v>
                </c:pt>
                <c:pt idx="304">
                  <c:v>-2.1821449999999998</c:v>
                </c:pt>
                <c:pt idx="305">
                  <c:v>-2.4276070000000001</c:v>
                </c:pt>
                <c:pt idx="306">
                  <c:v>-2.4309850000000002</c:v>
                </c:pt>
                <c:pt idx="307">
                  <c:v>-2.4343629999999998</c:v>
                </c:pt>
                <c:pt idx="308">
                  <c:v>-2.4377409999999999</c:v>
                </c:pt>
                <c:pt idx="309">
                  <c:v>-2.441119</c:v>
                </c:pt>
                <c:pt idx="310">
                  <c:v>-2.4523790000000001</c:v>
                </c:pt>
                <c:pt idx="311">
                  <c:v>-2.4557570000000002</c:v>
                </c:pt>
                <c:pt idx="312">
                  <c:v>-2.4591349999999998</c:v>
                </c:pt>
                <c:pt idx="313">
                  <c:v>-2.462513</c:v>
                </c:pt>
                <c:pt idx="314">
                  <c:v>-2.4658910000000001</c:v>
                </c:pt>
                <c:pt idx="315">
                  <c:v>-2.7113529999999999</c:v>
                </c:pt>
                <c:pt idx="316">
                  <c:v>-2.7226129999999999</c:v>
                </c:pt>
                <c:pt idx="317">
                  <c:v>-2.9749180000000002</c:v>
                </c:pt>
                <c:pt idx="318">
                  <c:v>-2.9802580000000001</c:v>
                </c:pt>
                <c:pt idx="319">
                  <c:v>-2.9845299999999999</c:v>
                </c:pt>
                <c:pt idx="320">
                  <c:v>-3.2368350000000001</c:v>
                </c:pt>
                <c:pt idx="321">
                  <c:v>-3.2480950000000002</c:v>
                </c:pt>
                <c:pt idx="322">
                  <c:v>-3.4935580000000002</c:v>
                </c:pt>
                <c:pt idx="323">
                  <c:v>-3.4969350000000001</c:v>
                </c:pt>
                <c:pt idx="324">
                  <c:v>-3.5003129999999998</c:v>
                </c:pt>
                <c:pt idx="325">
                  <c:v>-3.5036909999999999</c:v>
                </c:pt>
                <c:pt idx="326">
                  <c:v>-3.507069</c:v>
                </c:pt>
                <c:pt idx="327">
                  <c:v>-3.518329</c:v>
                </c:pt>
                <c:pt idx="328">
                  <c:v>-3.5217070000000001</c:v>
                </c:pt>
                <c:pt idx="329">
                  <c:v>-3.5250849999999998</c:v>
                </c:pt>
                <c:pt idx="330">
                  <c:v>-3.5284629999999999</c:v>
                </c:pt>
                <c:pt idx="331">
                  <c:v>-3.531841</c:v>
                </c:pt>
                <c:pt idx="332">
                  <c:v>-3.777304</c:v>
                </c:pt>
                <c:pt idx="333">
                  <c:v>-3.7885629999999999</c:v>
                </c:pt>
                <c:pt idx="334">
                  <c:v>-4.0542069999999999</c:v>
                </c:pt>
                <c:pt idx="335">
                  <c:v>-4.0660470000000002</c:v>
                </c:pt>
                <c:pt idx="336">
                  <c:v>-4.3450300000000004</c:v>
                </c:pt>
                <c:pt idx="337">
                  <c:v>-4.35745</c:v>
                </c:pt>
                <c:pt idx="338">
                  <c:v>-4.6281990000000004</c:v>
                </c:pt>
                <c:pt idx="339">
                  <c:v>-4.6319249999999998</c:v>
                </c:pt>
                <c:pt idx="340">
                  <c:v>-4.6356510000000002</c:v>
                </c:pt>
                <c:pt idx="341">
                  <c:v>-4.6393769999999996</c:v>
                </c:pt>
                <c:pt idx="342">
                  <c:v>-4.643103</c:v>
                </c:pt>
                <c:pt idx="343">
                  <c:v>-4.6555220000000004</c:v>
                </c:pt>
                <c:pt idx="344">
                  <c:v>-4.6592479999999998</c:v>
                </c:pt>
                <c:pt idx="345">
                  <c:v>-4.6629740000000002</c:v>
                </c:pt>
                <c:pt idx="346">
                  <c:v>-4.6666999999999996</c:v>
                </c:pt>
                <c:pt idx="347">
                  <c:v>-4.670426</c:v>
                </c:pt>
                <c:pt idx="348">
                  <c:v>-4.9411750000000003</c:v>
                </c:pt>
                <c:pt idx="349">
                  <c:v>-4.953595</c:v>
                </c:pt>
                <c:pt idx="350">
                  <c:v>-5.2459170000000004</c:v>
                </c:pt>
                <c:pt idx="351">
                  <c:v>-5.253717</c:v>
                </c:pt>
                <c:pt idx="352">
                  <c:v>-5.3043290000000001</c:v>
                </c:pt>
                <c:pt idx="353">
                  <c:v>-5.3160049999999996</c:v>
                </c:pt>
                <c:pt idx="354">
                  <c:v>-5.3329190000000004</c:v>
                </c:pt>
                <c:pt idx="355">
                  <c:v>-5.338006</c:v>
                </c:pt>
                <c:pt idx="356">
                  <c:v>-5.5585430000000002</c:v>
                </c:pt>
                <c:pt idx="357">
                  <c:v>-5.5741430000000003</c:v>
                </c:pt>
                <c:pt idx="358">
                  <c:v>-5.7560209999999996</c:v>
                </c:pt>
                <c:pt idx="359">
                  <c:v>-5.7716209999999997</c:v>
                </c:pt>
                <c:pt idx="360">
                  <c:v>-5.7794819999999998</c:v>
                </c:pt>
                <c:pt idx="361">
                  <c:v>-5.7924819999999997</c:v>
                </c:pt>
                <c:pt idx="362">
                  <c:v>-5.8054810000000003</c:v>
                </c:pt>
                <c:pt idx="363">
                  <c:v>-5.8158810000000001</c:v>
                </c:pt>
                <c:pt idx="364">
                  <c:v>-5.8210810000000004</c:v>
                </c:pt>
                <c:pt idx="365">
                  <c:v>-5.8314810000000001</c:v>
                </c:pt>
                <c:pt idx="366">
                  <c:v>-6.065042</c:v>
                </c:pt>
                <c:pt idx="367">
                  <c:v>-6.0867079999999998</c:v>
                </c:pt>
                <c:pt idx="368">
                  <c:v>-6.0975409999999997</c:v>
                </c:pt>
                <c:pt idx="369">
                  <c:v>-6.1083740000000004</c:v>
                </c:pt>
                <c:pt idx="370">
                  <c:v>-6.1170410000000004</c:v>
                </c:pt>
                <c:pt idx="371">
                  <c:v>-6.1213740000000003</c:v>
                </c:pt>
                <c:pt idx="372">
                  <c:v>-6.1300400000000002</c:v>
                </c:pt>
                <c:pt idx="373">
                  <c:v>-6.3211370000000002</c:v>
                </c:pt>
                <c:pt idx="374">
                  <c:v>-6.33847</c:v>
                </c:pt>
                <c:pt idx="375">
                  <c:v>-6.347137</c:v>
                </c:pt>
                <c:pt idx="376">
                  <c:v>-6.355804</c:v>
                </c:pt>
                <c:pt idx="377">
                  <c:v>-6.5603340000000001</c:v>
                </c:pt>
                <c:pt idx="378">
                  <c:v>-6.5690010000000001</c:v>
                </c:pt>
                <c:pt idx="379">
                  <c:v>-6.5776669999999999</c:v>
                </c:pt>
                <c:pt idx="380">
                  <c:v>-6.7821980000000002</c:v>
                </c:pt>
                <c:pt idx="381">
                  <c:v>-6.7908650000000002</c:v>
                </c:pt>
                <c:pt idx="382">
                  <c:v>-6.799531</c:v>
                </c:pt>
                <c:pt idx="383">
                  <c:v>-6.8064650000000002</c:v>
                </c:pt>
                <c:pt idx="384">
                  <c:v>-6.8099309999999997</c:v>
                </c:pt>
                <c:pt idx="385">
                  <c:v>-6.8168639999999998</c:v>
                </c:pt>
                <c:pt idx="386">
                  <c:v>-6.9654959999999999</c:v>
                </c:pt>
                <c:pt idx="387">
                  <c:v>-6.9784959999999998</c:v>
                </c:pt>
                <c:pt idx="388">
                  <c:v>-6.9849959999999998</c:v>
                </c:pt>
                <c:pt idx="389">
                  <c:v>-6.9914959999999997</c:v>
                </c:pt>
                <c:pt idx="390">
                  <c:v>-6.996696</c:v>
                </c:pt>
                <c:pt idx="391">
                  <c:v>-6.9992960000000002</c:v>
                </c:pt>
                <c:pt idx="392">
                  <c:v>-7.0044959999999996</c:v>
                </c:pt>
                <c:pt idx="393">
                  <c:v>-7.1106619999999996</c:v>
                </c:pt>
                <c:pt idx="394">
                  <c:v>-7.1193289999999996</c:v>
                </c:pt>
                <c:pt idx="395">
                  <c:v>-7.1236620000000004</c:v>
                </c:pt>
                <c:pt idx="396">
                  <c:v>-7.1279950000000003</c:v>
                </c:pt>
                <c:pt idx="397">
                  <c:v>-7.2302619999999997</c:v>
                </c:pt>
                <c:pt idx="398">
                  <c:v>-7.2345949999999997</c:v>
                </c:pt>
                <c:pt idx="399">
                  <c:v>-7.2389279999999996</c:v>
                </c:pt>
                <c:pt idx="400">
                  <c:v>-7.3411949999999999</c:v>
                </c:pt>
                <c:pt idx="401">
                  <c:v>-7.3455279999999998</c:v>
                </c:pt>
                <c:pt idx="402">
                  <c:v>-7.3498609999999998</c:v>
                </c:pt>
                <c:pt idx="403">
                  <c:v>-7.3533280000000003</c:v>
                </c:pt>
                <c:pt idx="404">
                  <c:v>-7.3550610000000001</c:v>
                </c:pt>
                <c:pt idx="405">
                  <c:v>-7.3585279999999997</c:v>
                </c:pt>
                <c:pt idx="406">
                  <c:v>-7.4222279999999996</c:v>
                </c:pt>
                <c:pt idx="407">
                  <c:v>-7.4265610000000004</c:v>
                </c:pt>
                <c:pt idx="408">
                  <c:v>-7.4287280000000004</c:v>
                </c:pt>
                <c:pt idx="409">
                  <c:v>-7.4308949999999996</c:v>
                </c:pt>
                <c:pt idx="410">
                  <c:v>-7.4326280000000002</c:v>
                </c:pt>
                <c:pt idx="411">
                  <c:v>-7.4334949999999997</c:v>
                </c:pt>
                <c:pt idx="412">
                  <c:v>-7.4352280000000004</c:v>
                </c:pt>
                <c:pt idx="413">
                  <c:v>-7.456461</c:v>
                </c:pt>
                <c:pt idx="414">
                  <c:v>-7.456461</c:v>
                </c:pt>
                <c:pt idx="415">
                  <c:v>-7.456461</c:v>
                </c:pt>
                <c:pt idx="416">
                  <c:v>-7.456461</c:v>
                </c:pt>
                <c:pt idx="417">
                  <c:v>-7.456461</c:v>
                </c:pt>
                <c:pt idx="418">
                  <c:v>-7.456461</c:v>
                </c:pt>
                <c:pt idx="419">
                  <c:v>-7.456461</c:v>
                </c:pt>
                <c:pt idx="420">
                  <c:v>-7.456461</c:v>
                </c:pt>
                <c:pt idx="421">
                  <c:v>-7.456461</c:v>
                </c:pt>
                <c:pt idx="422">
                  <c:v>-7.456461</c:v>
                </c:pt>
                <c:pt idx="423">
                  <c:v>-7.456461</c:v>
                </c:pt>
                <c:pt idx="424">
                  <c:v>-7.456461</c:v>
                </c:pt>
                <c:pt idx="425">
                  <c:v>-7.456461</c:v>
                </c:pt>
                <c:pt idx="426">
                  <c:v>-7.456461</c:v>
                </c:pt>
                <c:pt idx="427">
                  <c:v>-7.456461</c:v>
                </c:pt>
                <c:pt idx="428">
                  <c:v>-7.456461</c:v>
                </c:pt>
                <c:pt idx="429">
                  <c:v>-7.456461</c:v>
                </c:pt>
                <c:pt idx="430">
                  <c:v>-7.456461</c:v>
                </c:pt>
                <c:pt idx="431">
                  <c:v>-7.456461</c:v>
                </c:pt>
                <c:pt idx="432">
                  <c:v>-7.4352280000000004</c:v>
                </c:pt>
                <c:pt idx="433">
                  <c:v>-7.4308949999999996</c:v>
                </c:pt>
                <c:pt idx="434">
                  <c:v>-7.4287280000000004</c:v>
                </c:pt>
                <c:pt idx="435">
                  <c:v>-7.4265610000000004</c:v>
                </c:pt>
                <c:pt idx="436">
                  <c:v>-7.4248279999999998</c:v>
                </c:pt>
                <c:pt idx="437">
                  <c:v>-7.4239610000000003</c:v>
                </c:pt>
                <c:pt idx="438">
                  <c:v>-7.4222279999999996</c:v>
                </c:pt>
                <c:pt idx="439">
                  <c:v>-7.3585279999999997</c:v>
                </c:pt>
                <c:pt idx="440">
                  <c:v>-7.3498609999999998</c:v>
                </c:pt>
                <c:pt idx="441">
                  <c:v>-7.3455279999999998</c:v>
                </c:pt>
                <c:pt idx="442">
                  <c:v>-7.3411949999999999</c:v>
                </c:pt>
                <c:pt idx="443">
                  <c:v>-7.2389279999999996</c:v>
                </c:pt>
                <c:pt idx="444">
                  <c:v>-7.2345949999999997</c:v>
                </c:pt>
                <c:pt idx="445">
                  <c:v>-7.2302619999999997</c:v>
                </c:pt>
                <c:pt idx="446">
                  <c:v>-7.1279950000000003</c:v>
                </c:pt>
                <c:pt idx="447">
                  <c:v>-7.1236620000000004</c:v>
                </c:pt>
                <c:pt idx="448">
                  <c:v>-7.1193289999999996</c:v>
                </c:pt>
                <c:pt idx="449">
                  <c:v>-7.1158619999999999</c:v>
                </c:pt>
                <c:pt idx="450">
                  <c:v>-7.1141290000000001</c:v>
                </c:pt>
                <c:pt idx="451">
                  <c:v>-7.1106619999999996</c:v>
                </c:pt>
                <c:pt idx="452">
                  <c:v>-7.0044959999999996</c:v>
                </c:pt>
                <c:pt idx="453">
                  <c:v>-6.9914959999999997</c:v>
                </c:pt>
                <c:pt idx="454">
                  <c:v>-6.9849959999999998</c:v>
                </c:pt>
                <c:pt idx="455">
                  <c:v>-6.9784959999999998</c:v>
                </c:pt>
                <c:pt idx="456">
                  <c:v>-6.9732960000000004</c:v>
                </c:pt>
                <c:pt idx="457">
                  <c:v>-6.9706960000000002</c:v>
                </c:pt>
                <c:pt idx="458">
                  <c:v>-6.9654959999999999</c:v>
                </c:pt>
                <c:pt idx="459">
                  <c:v>-6.8168639999999998</c:v>
                </c:pt>
                <c:pt idx="460">
                  <c:v>-6.799531</c:v>
                </c:pt>
                <c:pt idx="461">
                  <c:v>-6.7908650000000002</c:v>
                </c:pt>
                <c:pt idx="462">
                  <c:v>-6.7821980000000002</c:v>
                </c:pt>
                <c:pt idx="463">
                  <c:v>-6.5776669999999999</c:v>
                </c:pt>
                <c:pt idx="464">
                  <c:v>-6.5690010000000001</c:v>
                </c:pt>
                <c:pt idx="465">
                  <c:v>-6.5603340000000001</c:v>
                </c:pt>
                <c:pt idx="466">
                  <c:v>-6.355804</c:v>
                </c:pt>
                <c:pt idx="467">
                  <c:v>-6.347137</c:v>
                </c:pt>
                <c:pt idx="468">
                  <c:v>-6.33847</c:v>
                </c:pt>
                <c:pt idx="469">
                  <c:v>-6.331537</c:v>
                </c:pt>
                <c:pt idx="470">
                  <c:v>-6.3280709999999996</c:v>
                </c:pt>
                <c:pt idx="471">
                  <c:v>-6.3211370000000002</c:v>
                </c:pt>
                <c:pt idx="472">
                  <c:v>-6.1300400000000002</c:v>
                </c:pt>
                <c:pt idx="473">
                  <c:v>-6.1083740000000004</c:v>
                </c:pt>
                <c:pt idx="474">
                  <c:v>-6.0975409999999997</c:v>
                </c:pt>
                <c:pt idx="475">
                  <c:v>-6.0867079999999998</c:v>
                </c:pt>
                <c:pt idx="476">
                  <c:v>-6.0780409999999998</c:v>
                </c:pt>
                <c:pt idx="477">
                  <c:v>-6.0737079999999999</c:v>
                </c:pt>
                <c:pt idx="478">
                  <c:v>-6.065042</c:v>
                </c:pt>
                <c:pt idx="479">
                  <c:v>-5.8314810000000001</c:v>
                </c:pt>
                <c:pt idx="480">
                  <c:v>-5.8054810000000003</c:v>
                </c:pt>
                <c:pt idx="481">
                  <c:v>-5.7924819999999997</c:v>
                </c:pt>
                <c:pt idx="482">
                  <c:v>-5.7794819999999998</c:v>
                </c:pt>
                <c:pt idx="483">
                  <c:v>-5.468483</c:v>
                </c:pt>
                <c:pt idx="484">
                  <c:v>-5.4424840000000003</c:v>
                </c:pt>
                <c:pt idx="485">
                  <c:v>-5.1314849999999996</c:v>
                </c:pt>
                <c:pt idx="486">
                  <c:v>-5.105486</c:v>
                </c:pt>
                <c:pt idx="487">
                  <c:v>-4.7944870000000002</c:v>
                </c:pt>
                <c:pt idx="488">
                  <c:v>-4.7684870000000004</c:v>
                </c:pt>
                <c:pt idx="489">
                  <c:v>-4.4574889999999998</c:v>
                </c:pt>
                <c:pt idx="490">
                  <c:v>-4.431489</c:v>
                </c:pt>
                <c:pt idx="491">
                  <c:v>-4.1204900000000002</c:v>
                </c:pt>
                <c:pt idx="492">
                  <c:v>-4.0944909999999997</c:v>
                </c:pt>
                <c:pt idx="493">
                  <c:v>-3.7834919999999999</c:v>
                </c:pt>
                <c:pt idx="494">
                  <c:v>-3.7574930000000002</c:v>
                </c:pt>
                <c:pt idx="495">
                  <c:v>-3.4464939999999999</c:v>
                </c:pt>
                <c:pt idx="496">
                  <c:v>-3.4204949999999998</c:v>
                </c:pt>
                <c:pt idx="497">
                  <c:v>-3.109496</c:v>
                </c:pt>
                <c:pt idx="498">
                  <c:v>-3.0834969999999999</c:v>
                </c:pt>
                <c:pt idx="499">
                  <c:v>-2.7724980000000001</c:v>
                </c:pt>
                <c:pt idx="500">
                  <c:v>-2.7464979999999999</c:v>
                </c:pt>
                <c:pt idx="501">
                  <c:v>-2.4355000000000002</c:v>
                </c:pt>
                <c:pt idx="502">
                  <c:v>-2.4095</c:v>
                </c:pt>
                <c:pt idx="503">
                  <c:v>-2.0985010000000002</c:v>
                </c:pt>
                <c:pt idx="504">
                  <c:v>-2.0725020000000001</c:v>
                </c:pt>
                <c:pt idx="505">
                  <c:v>-1.761503</c:v>
                </c:pt>
                <c:pt idx="506">
                  <c:v>-1.7485040000000001</c:v>
                </c:pt>
                <c:pt idx="507">
                  <c:v>-1.7355039999999999</c:v>
                </c:pt>
                <c:pt idx="508">
                  <c:v>-1.4287129999999999</c:v>
                </c:pt>
                <c:pt idx="509">
                  <c:v>-1.415713</c:v>
                </c:pt>
                <c:pt idx="510">
                  <c:v>-1.4027130000000001</c:v>
                </c:pt>
                <c:pt idx="511">
                  <c:v>-1.0959220000000001</c:v>
                </c:pt>
                <c:pt idx="512">
                  <c:v>-1.0829219999999999</c:v>
                </c:pt>
                <c:pt idx="513">
                  <c:v>-1.069923</c:v>
                </c:pt>
                <c:pt idx="514">
                  <c:v>-1.0439229999999999</c:v>
                </c:pt>
                <c:pt idx="515">
                  <c:v>-0.81067699999999998</c:v>
                </c:pt>
                <c:pt idx="516">
                  <c:v>-0.78907499999999997</c:v>
                </c:pt>
                <c:pt idx="517">
                  <c:v>-0.77827400000000002</c:v>
                </c:pt>
                <c:pt idx="518">
                  <c:v>-0.76747299999999996</c:v>
                </c:pt>
                <c:pt idx="519">
                  <c:v>-0.51256999999999997</c:v>
                </c:pt>
                <c:pt idx="520">
                  <c:v>-0.49096800000000002</c:v>
                </c:pt>
                <c:pt idx="521">
                  <c:v>-0.46936600000000001</c:v>
                </c:pt>
                <c:pt idx="522">
                  <c:v>-0.31212000000000001</c:v>
                </c:pt>
                <c:pt idx="523">
                  <c:v>-0.30163099999999998</c:v>
                </c:pt>
                <c:pt idx="524">
                  <c:v>-0.29114200000000001</c:v>
                </c:pt>
                <c:pt idx="525">
                  <c:v>-0.16737299999999999</c:v>
                </c:pt>
                <c:pt idx="526">
                  <c:v>-0.156884</c:v>
                </c:pt>
                <c:pt idx="527">
                  <c:v>-0.146395</c:v>
                </c:pt>
                <c:pt idx="528">
                  <c:v>-4.5999999999999999E-2</c:v>
                </c:pt>
                <c:pt idx="529">
                  <c:v>-3.5999999999999997E-2</c:v>
                </c:pt>
                <c:pt idx="530">
                  <c:v>-2.5999999999999999E-2</c:v>
                </c:pt>
                <c:pt idx="531">
                  <c:v>-2.0250000000000001E-2</c:v>
                </c:pt>
                <c:pt idx="532">
                  <c:v>-1.7016E-2</c:v>
                </c:pt>
                <c:pt idx="533">
                  <c:v>-1.4062E-2</c:v>
                </c:pt>
                <c:pt idx="534">
                  <c:v>-1.1391E-2</c:v>
                </c:pt>
                <c:pt idx="535">
                  <c:v>-8.9999999999999993E-3</c:v>
                </c:pt>
                <c:pt idx="536">
                  <c:v>-6.8910000000000004E-3</c:v>
                </c:pt>
                <c:pt idx="537">
                  <c:v>-5.0619999999999997E-3</c:v>
                </c:pt>
                <c:pt idx="538">
                  <c:v>-3.516E-3</c:v>
                </c:pt>
                <c:pt idx="539">
                  <c:v>-2.2499999999999998E-3</c:v>
                </c:pt>
                <c:pt idx="540">
                  <c:v>-1.266E-3</c:v>
                </c:pt>
                <c:pt idx="541">
                  <c:v>-5.62E-4</c:v>
                </c:pt>
                <c:pt idx="542">
                  <c:v>-1.4100000000000001E-4</c:v>
                </c:pt>
                <c:pt idx="543">
                  <c:v>0</c:v>
                </c:pt>
                <c:pt idx="54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14944"/>
        <c:axId val="156116864"/>
      </c:scatterChart>
      <c:valAx>
        <c:axId val="156114944"/>
        <c:scaling>
          <c:orientation val="minMax"/>
          <c:max val="3400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56116864"/>
        <c:crosses val="autoZero"/>
        <c:crossBetween val="midCat"/>
        <c:majorUnit val="200"/>
      </c:valAx>
      <c:valAx>
        <c:axId val="1561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11494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'V1.0-ffs20151126'!$O$1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'V1.0-ffs20151126'!$N$2:$N$796</c:f>
              <c:numCache>
                <c:formatCode>General</c:formatCode>
                <c:ptCount val="79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5.5</c:v>
                </c:pt>
                <c:pt idx="4">
                  <c:v>10</c:v>
                </c:pt>
                <c:pt idx="5">
                  <c:v>14.5</c:v>
                </c:pt>
                <c:pt idx="6">
                  <c:v>19</c:v>
                </c:pt>
                <c:pt idx="7">
                  <c:v>23.5</c:v>
                </c:pt>
                <c:pt idx="8">
                  <c:v>27.999998999999999</c:v>
                </c:pt>
                <c:pt idx="9">
                  <c:v>32.499999000000003</c:v>
                </c:pt>
                <c:pt idx="10">
                  <c:v>36.999999000000003</c:v>
                </c:pt>
                <c:pt idx="11">
                  <c:v>41.499997999999998</c:v>
                </c:pt>
                <c:pt idx="12">
                  <c:v>45.999997</c:v>
                </c:pt>
                <c:pt idx="13">
                  <c:v>50.499996000000003</c:v>
                </c:pt>
                <c:pt idx="14">
                  <c:v>54.999994999999998</c:v>
                </c:pt>
                <c:pt idx="15">
                  <c:v>56.999985000000002</c:v>
                </c:pt>
                <c:pt idx="16">
                  <c:v>58.999960000000002</c:v>
                </c:pt>
                <c:pt idx="17">
                  <c:v>60.999935000000001</c:v>
                </c:pt>
                <c:pt idx="18">
                  <c:v>80.599677999999997</c:v>
                </c:pt>
                <c:pt idx="19">
                  <c:v>82.599649999999997</c:v>
                </c:pt>
                <c:pt idx="20">
                  <c:v>84.599622999999994</c:v>
                </c:pt>
                <c:pt idx="21">
                  <c:v>108.199298</c:v>
                </c:pt>
                <c:pt idx="22">
                  <c:v>110.199271</c:v>
                </c:pt>
                <c:pt idx="23">
                  <c:v>112.199243</c:v>
                </c:pt>
                <c:pt idx="24">
                  <c:v>131.798587</c:v>
                </c:pt>
                <c:pt idx="25">
                  <c:v>133.79847100000001</c:v>
                </c:pt>
                <c:pt idx="26">
                  <c:v>135.79835399999999</c:v>
                </c:pt>
                <c:pt idx="27">
                  <c:v>159.39697699999999</c:v>
                </c:pt>
                <c:pt idx="28">
                  <c:v>160.396919</c:v>
                </c:pt>
                <c:pt idx="29">
                  <c:v>161.396861</c:v>
                </c:pt>
                <c:pt idx="30">
                  <c:v>163.39674400000001</c:v>
                </c:pt>
                <c:pt idx="31">
                  <c:v>182.995352</c:v>
                </c:pt>
                <c:pt idx="32">
                  <c:v>184.995183</c:v>
                </c:pt>
                <c:pt idx="33">
                  <c:v>185.99509900000001</c:v>
                </c:pt>
                <c:pt idx="34">
                  <c:v>186.995014</c:v>
                </c:pt>
                <c:pt idx="35">
                  <c:v>210.59302</c:v>
                </c:pt>
                <c:pt idx="36">
                  <c:v>211.59293600000001</c:v>
                </c:pt>
                <c:pt idx="37">
                  <c:v>212.592851</c:v>
                </c:pt>
                <c:pt idx="38">
                  <c:v>236.19085699999999</c:v>
                </c:pt>
                <c:pt idx="39">
                  <c:v>237.19077200000001</c:v>
                </c:pt>
                <c:pt idx="40">
                  <c:v>238.19068799999999</c:v>
                </c:pt>
                <c:pt idx="41">
                  <c:v>262.11233299999998</c:v>
                </c:pt>
                <c:pt idx="42">
                  <c:v>264.11216400000001</c:v>
                </c:pt>
                <c:pt idx="43">
                  <c:v>288.03380900000002</c:v>
                </c:pt>
                <c:pt idx="44">
                  <c:v>290.03363999999999</c:v>
                </c:pt>
                <c:pt idx="45">
                  <c:v>313.955285</c:v>
                </c:pt>
                <c:pt idx="46">
                  <c:v>315.95511599999998</c:v>
                </c:pt>
                <c:pt idx="47">
                  <c:v>339.87676099999999</c:v>
                </c:pt>
                <c:pt idx="48">
                  <c:v>341.87659200000002</c:v>
                </c:pt>
                <c:pt idx="49">
                  <c:v>365.79823699999997</c:v>
                </c:pt>
                <c:pt idx="50">
                  <c:v>367.798068</c:v>
                </c:pt>
                <c:pt idx="51">
                  <c:v>391.71971300000001</c:v>
                </c:pt>
                <c:pt idx="52">
                  <c:v>393.71954399999998</c:v>
                </c:pt>
                <c:pt idx="53">
                  <c:v>417.641189</c:v>
                </c:pt>
                <c:pt idx="54">
                  <c:v>419.64102000000003</c:v>
                </c:pt>
                <c:pt idx="55">
                  <c:v>443.56266499999998</c:v>
                </c:pt>
                <c:pt idx="56">
                  <c:v>445.56249600000001</c:v>
                </c:pt>
                <c:pt idx="57">
                  <c:v>469.48414100000002</c:v>
                </c:pt>
                <c:pt idx="58">
                  <c:v>471.48397199999999</c:v>
                </c:pt>
                <c:pt idx="59">
                  <c:v>495.40561700000001</c:v>
                </c:pt>
                <c:pt idx="60">
                  <c:v>497.40544799999998</c:v>
                </c:pt>
                <c:pt idx="61">
                  <c:v>521.32709299999999</c:v>
                </c:pt>
                <c:pt idx="62">
                  <c:v>523.32692399999996</c:v>
                </c:pt>
                <c:pt idx="63">
                  <c:v>547.24856899999997</c:v>
                </c:pt>
                <c:pt idx="64">
                  <c:v>548.24848499999996</c:v>
                </c:pt>
                <c:pt idx="65">
                  <c:v>549.24839999999995</c:v>
                </c:pt>
                <c:pt idx="66">
                  <c:v>550.04833299999996</c:v>
                </c:pt>
                <c:pt idx="67">
                  <c:v>550.44829900000002</c:v>
                </c:pt>
                <c:pt idx="68">
                  <c:v>551.24823100000003</c:v>
                </c:pt>
                <c:pt idx="69">
                  <c:v>570.84683600000005</c:v>
                </c:pt>
                <c:pt idx="70">
                  <c:v>572.84671800000001</c:v>
                </c:pt>
                <c:pt idx="71">
                  <c:v>573.84666000000004</c:v>
                </c:pt>
                <c:pt idx="72">
                  <c:v>574.84660099999996</c:v>
                </c:pt>
                <c:pt idx="73">
                  <c:v>575.64655400000004</c:v>
                </c:pt>
                <c:pt idx="74">
                  <c:v>576.04653099999996</c:v>
                </c:pt>
                <c:pt idx="75">
                  <c:v>576.84648400000003</c:v>
                </c:pt>
                <c:pt idx="76">
                  <c:v>596.44554800000003</c:v>
                </c:pt>
                <c:pt idx="77">
                  <c:v>598.44547299999999</c:v>
                </c:pt>
                <c:pt idx="78">
                  <c:v>599.44543599999997</c:v>
                </c:pt>
                <c:pt idx="79">
                  <c:v>600.44539799999995</c:v>
                </c:pt>
                <c:pt idx="80">
                  <c:v>624.04451200000005</c:v>
                </c:pt>
                <c:pt idx="81">
                  <c:v>625.04447400000004</c:v>
                </c:pt>
                <c:pt idx="82">
                  <c:v>626.04443700000002</c:v>
                </c:pt>
                <c:pt idx="83">
                  <c:v>649.64355</c:v>
                </c:pt>
                <c:pt idx="84">
                  <c:v>650.64351299999998</c:v>
                </c:pt>
                <c:pt idx="85">
                  <c:v>651.64347499999997</c:v>
                </c:pt>
                <c:pt idx="86">
                  <c:v>652.443445</c:v>
                </c:pt>
                <c:pt idx="87">
                  <c:v>652.84343000000001</c:v>
                </c:pt>
                <c:pt idx="88">
                  <c:v>653.64340000000004</c:v>
                </c:pt>
                <c:pt idx="89">
                  <c:v>673.24283300000002</c:v>
                </c:pt>
                <c:pt idx="90">
                  <c:v>675.24279000000001</c:v>
                </c:pt>
                <c:pt idx="91">
                  <c:v>676.24276899999995</c:v>
                </c:pt>
                <c:pt idx="92">
                  <c:v>677.24274800000001</c:v>
                </c:pt>
                <c:pt idx="93">
                  <c:v>678.042731</c:v>
                </c:pt>
                <c:pt idx="94">
                  <c:v>678.442723</c:v>
                </c:pt>
                <c:pt idx="95">
                  <c:v>679.242706</c:v>
                </c:pt>
                <c:pt idx="96">
                  <c:v>698.84241499999996</c:v>
                </c:pt>
                <c:pt idx="97">
                  <c:v>700.84239600000001</c:v>
                </c:pt>
                <c:pt idx="98">
                  <c:v>701.84238600000003</c:v>
                </c:pt>
                <c:pt idx="99">
                  <c:v>702.84237700000006</c:v>
                </c:pt>
                <c:pt idx="100">
                  <c:v>726.44215499999996</c:v>
                </c:pt>
                <c:pt idx="101">
                  <c:v>727.44214599999998</c:v>
                </c:pt>
                <c:pt idx="102">
                  <c:v>728.442137</c:v>
                </c:pt>
                <c:pt idx="103">
                  <c:v>752.04191500000002</c:v>
                </c:pt>
                <c:pt idx="104">
                  <c:v>753.04190600000004</c:v>
                </c:pt>
                <c:pt idx="105">
                  <c:v>754.04189599999995</c:v>
                </c:pt>
                <c:pt idx="106">
                  <c:v>754.84188900000004</c:v>
                </c:pt>
                <c:pt idx="107">
                  <c:v>755.24188500000002</c:v>
                </c:pt>
                <c:pt idx="108">
                  <c:v>756.041877</c:v>
                </c:pt>
                <c:pt idx="109">
                  <c:v>775.64176999999995</c:v>
                </c:pt>
                <c:pt idx="110">
                  <c:v>777.64176499999996</c:v>
                </c:pt>
                <c:pt idx="111">
                  <c:v>778.64176299999997</c:v>
                </c:pt>
                <c:pt idx="112">
                  <c:v>779.64176099999997</c:v>
                </c:pt>
                <c:pt idx="113">
                  <c:v>780.44175900000005</c:v>
                </c:pt>
                <c:pt idx="114">
                  <c:v>780.84175800000003</c:v>
                </c:pt>
                <c:pt idx="115">
                  <c:v>781.64175599999999</c:v>
                </c:pt>
                <c:pt idx="116">
                  <c:v>801.24174100000005</c:v>
                </c:pt>
                <c:pt idx="117">
                  <c:v>803.24174100000005</c:v>
                </c:pt>
                <c:pt idx="118">
                  <c:v>804.24174100000005</c:v>
                </c:pt>
                <c:pt idx="119">
                  <c:v>805.24174100000005</c:v>
                </c:pt>
                <c:pt idx="120">
                  <c:v>828.84174099999996</c:v>
                </c:pt>
                <c:pt idx="121">
                  <c:v>829.84174099999996</c:v>
                </c:pt>
                <c:pt idx="122">
                  <c:v>830.84174099999996</c:v>
                </c:pt>
                <c:pt idx="123">
                  <c:v>854.44174099999998</c:v>
                </c:pt>
                <c:pt idx="124">
                  <c:v>855.44174099999998</c:v>
                </c:pt>
                <c:pt idx="125">
                  <c:v>856.44174099999998</c:v>
                </c:pt>
                <c:pt idx="126">
                  <c:v>880.041741</c:v>
                </c:pt>
                <c:pt idx="127">
                  <c:v>881.041741</c:v>
                </c:pt>
                <c:pt idx="128">
                  <c:v>882.041741</c:v>
                </c:pt>
                <c:pt idx="129">
                  <c:v>905.64174100000002</c:v>
                </c:pt>
                <c:pt idx="130">
                  <c:v>906.64174100000002</c:v>
                </c:pt>
                <c:pt idx="131">
                  <c:v>907.64174100000002</c:v>
                </c:pt>
                <c:pt idx="132">
                  <c:v>908.44174099999998</c:v>
                </c:pt>
                <c:pt idx="133">
                  <c:v>908.84174099999996</c:v>
                </c:pt>
                <c:pt idx="134">
                  <c:v>909.64174100000002</c:v>
                </c:pt>
                <c:pt idx="135">
                  <c:v>929.24172499999997</c:v>
                </c:pt>
                <c:pt idx="136">
                  <c:v>931.24172099999998</c:v>
                </c:pt>
                <c:pt idx="137">
                  <c:v>932.24171799999999</c:v>
                </c:pt>
                <c:pt idx="138">
                  <c:v>933.241716</c:v>
                </c:pt>
                <c:pt idx="139">
                  <c:v>934.04171399999996</c:v>
                </c:pt>
                <c:pt idx="140">
                  <c:v>934.44171300000005</c:v>
                </c:pt>
                <c:pt idx="141">
                  <c:v>935.24171100000001</c:v>
                </c:pt>
                <c:pt idx="142">
                  <c:v>954.84160399999996</c:v>
                </c:pt>
                <c:pt idx="143">
                  <c:v>956.84158500000001</c:v>
                </c:pt>
                <c:pt idx="144">
                  <c:v>957.84157600000003</c:v>
                </c:pt>
                <c:pt idx="145">
                  <c:v>958.84156599999994</c:v>
                </c:pt>
                <c:pt idx="146">
                  <c:v>982.44134499999996</c:v>
                </c:pt>
                <c:pt idx="147">
                  <c:v>983.44133499999998</c:v>
                </c:pt>
                <c:pt idx="148">
                  <c:v>984.441326</c:v>
                </c:pt>
                <c:pt idx="149">
                  <c:v>1008.041104</c:v>
                </c:pt>
                <c:pt idx="150">
                  <c:v>1009.041095</c:v>
                </c:pt>
                <c:pt idx="151">
                  <c:v>1010.041086</c:v>
                </c:pt>
                <c:pt idx="152">
                  <c:v>1010.841078</c:v>
                </c:pt>
                <c:pt idx="153">
                  <c:v>1011.241074</c:v>
                </c:pt>
                <c:pt idx="154">
                  <c:v>1012.041067</c:v>
                </c:pt>
                <c:pt idx="155">
                  <c:v>1031.640776</c:v>
                </c:pt>
                <c:pt idx="156">
                  <c:v>1033.640733</c:v>
                </c:pt>
                <c:pt idx="157">
                  <c:v>1034.6407119999999</c:v>
                </c:pt>
                <c:pt idx="158">
                  <c:v>1035.6406910000001</c:v>
                </c:pt>
                <c:pt idx="159">
                  <c:v>1036.4406739999999</c:v>
                </c:pt>
                <c:pt idx="160">
                  <c:v>1036.8406660000001</c:v>
                </c:pt>
                <c:pt idx="161">
                  <c:v>1037.6406489999999</c:v>
                </c:pt>
                <c:pt idx="162">
                  <c:v>1057.2400809999999</c:v>
                </c:pt>
                <c:pt idx="163">
                  <c:v>1059.240006</c:v>
                </c:pt>
                <c:pt idx="164">
                  <c:v>1060.239969</c:v>
                </c:pt>
                <c:pt idx="165">
                  <c:v>1061.2399310000001</c:v>
                </c:pt>
                <c:pt idx="166">
                  <c:v>1084.8390449999999</c:v>
                </c:pt>
                <c:pt idx="167">
                  <c:v>1085.839007</c:v>
                </c:pt>
                <c:pt idx="168">
                  <c:v>1086.83897</c:v>
                </c:pt>
                <c:pt idx="169">
                  <c:v>1110.438083</c:v>
                </c:pt>
                <c:pt idx="170">
                  <c:v>1111.438046</c:v>
                </c:pt>
                <c:pt idx="171">
                  <c:v>1112.4380080000001</c:v>
                </c:pt>
                <c:pt idx="172">
                  <c:v>1113.2379780000001</c:v>
                </c:pt>
                <c:pt idx="173">
                  <c:v>1113.6379629999999</c:v>
                </c:pt>
                <c:pt idx="174">
                  <c:v>1114.4379329999999</c:v>
                </c:pt>
                <c:pt idx="175">
                  <c:v>1134.036998</c:v>
                </c:pt>
                <c:pt idx="176">
                  <c:v>1136.0368800000001</c:v>
                </c:pt>
                <c:pt idx="177">
                  <c:v>1137.036822</c:v>
                </c:pt>
                <c:pt idx="178">
                  <c:v>1138.0367630000001</c:v>
                </c:pt>
                <c:pt idx="179">
                  <c:v>1138.836716</c:v>
                </c:pt>
                <c:pt idx="180">
                  <c:v>1139.2366930000001</c:v>
                </c:pt>
                <c:pt idx="181">
                  <c:v>1140.036646</c:v>
                </c:pt>
                <c:pt idx="182">
                  <c:v>1159.63525</c:v>
                </c:pt>
                <c:pt idx="183">
                  <c:v>1161.6350809999999</c:v>
                </c:pt>
                <c:pt idx="184">
                  <c:v>1162.6349970000001</c:v>
                </c:pt>
                <c:pt idx="185">
                  <c:v>1163.634912</c:v>
                </c:pt>
                <c:pt idx="186">
                  <c:v>1164.239593</c:v>
                </c:pt>
                <c:pt idx="187">
                  <c:v>1165.4394910000001</c:v>
                </c:pt>
                <c:pt idx="188">
                  <c:v>1179.4293379999999</c:v>
                </c:pt>
                <c:pt idx="189">
                  <c:v>1180.6292370000001</c:v>
                </c:pt>
                <c:pt idx="190">
                  <c:v>1197.5927139999999</c:v>
                </c:pt>
                <c:pt idx="191">
                  <c:v>1197.9840019999999</c:v>
                </c:pt>
                <c:pt idx="192">
                  <c:v>1199.284979</c:v>
                </c:pt>
                <c:pt idx="193">
                  <c:v>1200.18309</c:v>
                </c:pt>
                <c:pt idx="194">
                  <c:v>1204.0761319999999</c:v>
                </c:pt>
                <c:pt idx="195">
                  <c:v>1204.6760810000001</c:v>
                </c:pt>
                <c:pt idx="196">
                  <c:v>1227.674223</c:v>
                </c:pt>
                <c:pt idx="197">
                  <c:v>1228.6741460000001</c:v>
                </c:pt>
                <c:pt idx="198">
                  <c:v>1250.4724650000001</c:v>
                </c:pt>
                <c:pt idx="199">
                  <c:v>1250.772442</c:v>
                </c:pt>
                <c:pt idx="200">
                  <c:v>1251.072418</c:v>
                </c:pt>
                <c:pt idx="201">
                  <c:v>1251.3723950000001</c:v>
                </c:pt>
                <c:pt idx="202">
                  <c:v>1251.672372</c:v>
                </c:pt>
                <c:pt idx="203">
                  <c:v>1252.6722950000001</c:v>
                </c:pt>
                <c:pt idx="204">
                  <c:v>1252.972272</c:v>
                </c:pt>
                <c:pt idx="205">
                  <c:v>1253.2722490000001</c:v>
                </c:pt>
                <c:pt idx="206">
                  <c:v>1253.572226</c:v>
                </c:pt>
                <c:pt idx="207">
                  <c:v>1253.8722029999999</c:v>
                </c:pt>
                <c:pt idx="208">
                  <c:v>1275.670521</c:v>
                </c:pt>
                <c:pt idx="209">
                  <c:v>1276.6704440000001</c:v>
                </c:pt>
                <c:pt idx="210">
                  <c:v>1299.668752</c:v>
                </c:pt>
                <c:pt idx="211">
                  <c:v>1300.668682</c:v>
                </c:pt>
                <c:pt idx="212">
                  <c:v>1323.6671470000001</c:v>
                </c:pt>
                <c:pt idx="213">
                  <c:v>1324.6670839999999</c:v>
                </c:pt>
                <c:pt idx="214">
                  <c:v>1346.465702</c:v>
                </c:pt>
                <c:pt idx="215">
                  <c:v>1346.7656830000001</c:v>
                </c:pt>
                <c:pt idx="216">
                  <c:v>1347.065664</c:v>
                </c:pt>
                <c:pt idx="217">
                  <c:v>1347.3656450000001</c:v>
                </c:pt>
                <c:pt idx="218">
                  <c:v>1347.665626</c:v>
                </c:pt>
                <c:pt idx="219">
                  <c:v>1348.6655619999999</c:v>
                </c:pt>
                <c:pt idx="220">
                  <c:v>1348.965543</c:v>
                </c:pt>
                <c:pt idx="221">
                  <c:v>1349.2655239999999</c:v>
                </c:pt>
                <c:pt idx="222">
                  <c:v>1349.565505</c:v>
                </c:pt>
                <c:pt idx="223">
                  <c:v>1349.8654859999999</c:v>
                </c:pt>
                <c:pt idx="224">
                  <c:v>1371.664104</c:v>
                </c:pt>
                <c:pt idx="225">
                  <c:v>1372.664041</c:v>
                </c:pt>
                <c:pt idx="226">
                  <c:v>1395.6626570000001</c:v>
                </c:pt>
                <c:pt idx="227">
                  <c:v>1396.0626339999999</c:v>
                </c:pt>
                <c:pt idx="228">
                  <c:v>1396.5626050000001</c:v>
                </c:pt>
                <c:pt idx="229">
                  <c:v>1419.5612209999999</c:v>
                </c:pt>
                <c:pt idx="230">
                  <c:v>1420.561158</c:v>
                </c:pt>
                <c:pt idx="231">
                  <c:v>1442.359776</c:v>
                </c:pt>
                <c:pt idx="232">
                  <c:v>1442.6597569999999</c:v>
                </c:pt>
                <c:pt idx="233">
                  <c:v>1442.959738</c:v>
                </c:pt>
                <c:pt idx="234">
                  <c:v>1443.2597189999999</c:v>
                </c:pt>
                <c:pt idx="235">
                  <c:v>1443.5597</c:v>
                </c:pt>
                <c:pt idx="236">
                  <c:v>1444.559636</c:v>
                </c:pt>
                <c:pt idx="237">
                  <c:v>1444.8596170000001</c:v>
                </c:pt>
                <c:pt idx="238">
                  <c:v>1445.159598</c:v>
                </c:pt>
                <c:pt idx="239">
                  <c:v>1445.4595790000001</c:v>
                </c:pt>
                <c:pt idx="240">
                  <c:v>1445.75956</c:v>
                </c:pt>
                <c:pt idx="241">
                  <c:v>1467.558178</c:v>
                </c:pt>
                <c:pt idx="242">
                  <c:v>1468.558115</c:v>
                </c:pt>
                <c:pt idx="243">
                  <c:v>1491.5565799999999</c:v>
                </c:pt>
                <c:pt idx="244">
                  <c:v>1492.5565099999999</c:v>
                </c:pt>
                <c:pt idx="245">
                  <c:v>1515.5548180000001</c:v>
                </c:pt>
                <c:pt idx="246">
                  <c:v>1516.5547409999999</c:v>
                </c:pt>
                <c:pt idx="247">
                  <c:v>1538.353059</c:v>
                </c:pt>
                <c:pt idx="248">
                  <c:v>1538.6530359999999</c:v>
                </c:pt>
                <c:pt idx="249">
                  <c:v>1538.9530130000001</c:v>
                </c:pt>
                <c:pt idx="250">
                  <c:v>1539.25299</c:v>
                </c:pt>
                <c:pt idx="251">
                  <c:v>1539.5529670000001</c:v>
                </c:pt>
                <c:pt idx="252">
                  <c:v>1540.5528899999999</c:v>
                </c:pt>
                <c:pt idx="253">
                  <c:v>1540.8528670000001</c:v>
                </c:pt>
                <c:pt idx="254">
                  <c:v>1541.1528430000001</c:v>
                </c:pt>
                <c:pt idx="255">
                  <c:v>1541.45282</c:v>
                </c:pt>
                <c:pt idx="256">
                  <c:v>1541.7527970000001</c:v>
                </c:pt>
                <c:pt idx="257">
                  <c:v>1563.5511160000001</c:v>
                </c:pt>
                <c:pt idx="258">
                  <c:v>1564.5510389999999</c:v>
                </c:pt>
                <c:pt idx="259">
                  <c:v>1587.5491810000001</c:v>
                </c:pt>
                <c:pt idx="260">
                  <c:v>1588.0491380000001</c:v>
                </c:pt>
                <c:pt idx="261">
                  <c:v>1588.0491380000001</c:v>
                </c:pt>
                <c:pt idx="262">
                  <c:v>1590.12139</c:v>
                </c:pt>
                <c:pt idx="263">
                  <c:v>1590.4020149999999</c:v>
                </c:pt>
                <c:pt idx="264">
                  <c:v>1616.051696</c:v>
                </c:pt>
                <c:pt idx="265">
                  <c:v>1617.6443429999999</c:v>
                </c:pt>
                <c:pt idx="266">
                  <c:v>1635.29288</c:v>
                </c:pt>
                <c:pt idx="267">
                  <c:v>1635.29288</c:v>
                </c:pt>
                <c:pt idx="268">
                  <c:v>1636.0358819999999</c:v>
                </c:pt>
                <c:pt idx="269">
                  <c:v>1640.0261929999999</c:v>
                </c:pt>
                <c:pt idx="270">
                  <c:v>1640.9332509999999</c:v>
                </c:pt>
                <c:pt idx="271">
                  <c:v>1642.4331239999999</c:v>
                </c:pt>
                <c:pt idx="272">
                  <c:v>1642.4331239999999</c:v>
                </c:pt>
                <c:pt idx="273">
                  <c:v>1642.4331239999999</c:v>
                </c:pt>
                <c:pt idx="274">
                  <c:v>1642.4331239999999</c:v>
                </c:pt>
                <c:pt idx="275">
                  <c:v>1643.9329969999999</c:v>
                </c:pt>
                <c:pt idx="276">
                  <c:v>1644.8400549999999</c:v>
                </c:pt>
                <c:pt idx="277">
                  <c:v>1648.8303659999999</c:v>
                </c:pt>
                <c:pt idx="278">
                  <c:v>1649.5733680000001</c:v>
                </c:pt>
                <c:pt idx="279">
                  <c:v>1649.5733680000001</c:v>
                </c:pt>
                <c:pt idx="280">
                  <c:v>1667.221906</c:v>
                </c:pt>
                <c:pt idx="281">
                  <c:v>1668.814552</c:v>
                </c:pt>
                <c:pt idx="282">
                  <c:v>1694.4642329999999</c:v>
                </c:pt>
                <c:pt idx="283">
                  <c:v>1694.744858</c:v>
                </c:pt>
                <c:pt idx="284">
                  <c:v>1696.81711</c:v>
                </c:pt>
                <c:pt idx="285">
                  <c:v>1696.81711</c:v>
                </c:pt>
                <c:pt idx="286">
                  <c:v>1697.3170680000001</c:v>
                </c:pt>
                <c:pt idx="287">
                  <c:v>1720.31521</c:v>
                </c:pt>
                <c:pt idx="288">
                  <c:v>1721.3151319999999</c:v>
                </c:pt>
                <c:pt idx="289">
                  <c:v>1743.1134509999999</c:v>
                </c:pt>
                <c:pt idx="290">
                  <c:v>1743.4134280000001</c:v>
                </c:pt>
                <c:pt idx="291">
                  <c:v>1743.713405</c:v>
                </c:pt>
                <c:pt idx="292">
                  <c:v>1744.0133820000001</c:v>
                </c:pt>
                <c:pt idx="293">
                  <c:v>1744.313359</c:v>
                </c:pt>
                <c:pt idx="294">
                  <c:v>1745.313281</c:v>
                </c:pt>
                <c:pt idx="295">
                  <c:v>1745.6132580000001</c:v>
                </c:pt>
                <c:pt idx="296">
                  <c:v>1745.913235</c:v>
                </c:pt>
                <c:pt idx="297">
                  <c:v>1746.2132120000001</c:v>
                </c:pt>
                <c:pt idx="298">
                  <c:v>1746.513189</c:v>
                </c:pt>
                <c:pt idx="299">
                  <c:v>1768.311508</c:v>
                </c:pt>
                <c:pt idx="300">
                  <c:v>1769.31143</c:v>
                </c:pt>
                <c:pt idx="301">
                  <c:v>1792.3097379999999</c:v>
                </c:pt>
                <c:pt idx="302">
                  <c:v>1793.3096680000001</c:v>
                </c:pt>
                <c:pt idx="303">
                  <c:v>1816.308133</c:v>
                </c:pt>
                <c:pt idx="304">
                  <c:v>1817.30807</c:v>
                </c:pt>
                <c:pt idx="305">
                  <c:v>1839.1066880000001</c:v>
                </c:pt>
                <c:pt idx="306">
                  <c:v>1839.406669</c:v>
                </c:pt>
                <c:pt idx="307">
                  <c:v>1839.7066500000001</c:v>
                </c:pt>
                <c:pt idx="308">
                  <c:v>1840.006631</c:v>
                </c:pt>
                <c:pt idx="309">
                  <c:v>1840.3066120000001</c:v>
                </c:pt>
                <c:pt idx="310">
                  <c:v>1841.3065489999999</c:v>
                </c:pt>
                <c:pt idx="311">
                  <c:v>1841.60653</c:v>
                </c:pt>
                <c:pt idx="312">
                  <c:v>1841.9065109999999</c:v>
                </c:pt>
                <c:pt idx="313">
                  <c:v>1842.206492</c:v>
                </c:pt>
                <c:pt idx="314">
                  <c:v>1842.5064729999999</c:v>
                </c:pt>
                <c:pt idx="315">
                  <c:v>1864.3050909999999</c:v>
                </c:pt>
                <c:pt idx="316">
                  <c:v>1865.3050270000001</c:v>
                </c:pt>
                <c:pt idx="317">
                  <c:v>1888.303643</c:v>
                </c:pt>
                <c:pt idx="318">
                  <c:v>1888.8036139999999</c:v>
                </c:pt>
                <c:pt idx="319">
                  <c:v>1889.2035920000001</c:v>
                </c:pt>
                <c:pt idx="320">
                  <c:v>1912.202207</c:v>
                </c:pt>
                <c:pt idx="321">
                  <c:v>1913.2021440000001</c:v>
                </c:pt>
                <c:pt idx="322">
                  <c:v>1935.0007619999999</c:v>
                </c:pt>
                <c:pt idx="323">
                  <c:v>1935.300743</c:v>
                </c:pt>
                <c:pt idx="324">
                  <c:v>1935.6007239999999</c:v>
                </c:pt>
                <c:pt idx="325">
                  <c:v>1935.900705</c:v>
                </c:pt>
                <c:pt idx="326">
                  <c:v>1936.2006859999999</c:v>
                </c:pt>
                <c:pt idx="327">
                  <c:v>1937.200623</c:v>
                </c:pt>
                <c:pt idx="328">
                  <c:v>1937.5006040000001</c:v>
                </c:pt>
                <c:pt idx="329">
                  <c:v>1937.800585</c:v>
                </c:pt>
                <c:pt idx="330">
                  <c:v>1938.1005660000001</c:v>
                </c:pt>
                <c:pt idx="331">
                  <c:v>1938.400547</c:v>
                </c:pt>
                <c:pt idx="332">
                  <c:v>1960.199165</c:v>
                </c:pt>
                <c:pt idx="333">
                  <c:v>1961.1991009999999</c:v>
                </c:pt>
                <c:pt idx="334">
                  <c:v>1984.1975669999999</c:v>
                </c:pt>
                <c:pt idx="335">
                  <c:v>1985.1974970000001</c:v>
                </c:pt>
                <c:pt idx="336">
                  <c:v>2008.195804</c:v>
                </c:pt>
                <c:pt idx="337">
                  <c:v>2009.195727</c:v>
                </c:pt>
                <c:pt idx="338">
                  <c:v>2030.994046</c:v>
                </c:pt>
                <c:pt idx="339">
                  <c:v>2031.2940229999999</c:v>
                </c:pt>
                <c:pt idx="340">
                  <c:v>2031.5939989999999</c:v>
                </c:pt>
                <c:pt idx="341">
                  <c:v>2031.8939760000001</c:v>
                </c:pt>
                <c:pt idx="342">
                  <c:v>2032.193953</c:v>
                </c:pt>
                <c:pt idx="343">
                  <c:v>2033.193876</c:v>
                </c:pt>
                <c:pt idx="344">
                  <c:v>2033.4938529999999</c:v>
                </c:pt>
                <c:pt idx="345">
                  <c:v>2033.7938300000001</c:v>
                </c:pt>
                <c:pt idx="346">
                  <c:v>2034.093807</c:v>
                </c:pt>
                <c:pt idx="347">
                  <c:v>2034.3937840000001</c:v>
                </c:pt>
                <c:pt idx="348">
                  <c:v>2056.192102</c:v>
                </c:pt>
                <c:pt idx="349">
                  <c:v>2057.1920249999998</c:v>
                </c:pt>
                <c:pt idx="350">
                  <c:v>2080.1901670000002</c:v>
                </c:pt>
                <c:pt idx="351">
                  <c:v>2080.7901160000001</c:v>
                </c:pt>
                <c:pt idx="352">
                  <c:v>2084.6831579999998</c:v>
                </c:pt>
                <c:pt idx="353">
                  <c:v>2085.5812689999998</c:v>
                </c:pt>
                <c:pt idx="354">
                  <c:v>2086.882247</c:v>
                </c:pt>
                <c:pt idx="355">
                  <c:v>2087.2735349999998</c:v>
                </c:pt>
                <c:pt idx="356">
                  <c:v>2104.2370110000002</c:v>
                </c:pt>
                <c:pt idx="357">
                  <c:v>2105.4369099999999</c:v>
                </c:pt>
                <c:pt idx="358">
                  <c:v>2119.4267570000002</c:v>
                </c:pt>
                <c:pt idx="359">
                  <c:v>2120.6266559999999</c:v>
                </c:pt>
                <c:pt idx="360">
                  <c:v>2121.2313359999998</c:v>
                </c:pt>
                <c:pt idx="361">
                  <c:v>2122.231252</c:v>
                </c:pt>
                <c:pt idx="362">
                  <c:v>2123.2311669999999</c:v>
                </c:pt>
                <c:pt idx="363">
                  <c:v>2124.0310989999998</c:v>
                </c:pt>
                <c:pt idx="364">
                  <c:v>2124.4310660000001</c:v>
                </c:pt>
                <c:pt idx="365">
                  <c:v>2125.230998</c:v>
                </c:pt>
                <c:pt idx="366">
                  <c:v>2144.8296030000001</c:v>
                </c:pt>
                <c:pt idx="367">
                  <c:v>2146.8294850000002</c:v>
                </c:pt>
                <c:pt idx="368">
                  <c:v>2147.8294270000001</c:v>
                </c:pt>
                <c:pt idx="369">
                  <c:v>2148.8293680000002</c:v>
                </c:pt>
                <c:pt idx="370">
                  <c:v>2149.6293209999999</c:v>
                </c:pt>
                <c:pt idx="371">
                  <c:v>2150.029297</c:v>
                </c:pt>
                <c:pt idx="372">
                  <c:v>2150.8292510000001</c:v>
                </c:pt>
                <c:pt idx="373">
                  <c:v>2170.4283150000001</c:v>
                </c:pt>
                <c:pt idx="374">
                  <c:v>2172.4282400000002</c:v>
                </c:pt>
                <c:pt idx="375">
                  <c:v>2173.4282020000001</c:v>
                </c:pt>
                <c:pt idx="376">
                  <c:v>2174.4281649999998</c:v>
                </c:pt>
                <c:pt idx="377">
                  <c:v>2198.0272789999999</c:v>
                </c:pt>
                <c:pt idx="378">
                  <c:v>2199.0272409999998</c:v>
                </c:pt>
                <c:pt idx="379">
                  <c:v>2200.0272030000001</c:v>
                </c:pt>
                <c:pt idx="380">
                  <c:v>2223.6263170000002</c:v>
                </c:pt>
                <c:pt idx="381">
                  <c:v>2224.62628</c:v>
                </c:pt>
                <c:pt idx="382">
                  <c:v>2225.6262419999998</c:v>
                </c:pt>
                <c:pt idx="383">
                  <c:v>2226.4262119999999</c:v>
                </c:pt>
                <c:pt idx="384">
                  <c:v>2226.8261969999999</c:v>
                </c:pt>
                <c:pt idx="385">
                  <c:v>2227.6261669999999</c:v>
                </c:pt>
                <c:pt idx="386">
                  <c:v>2247.2256000000002</c:v>
                </c:pt>
                <c:pt idx="387">
                  <c:v>2249.2255570000002</c:v>
                </c:pt>
                <c:pt idx="388">
                  <c:v>2250.2255359999999</c:v>
                </c:pt>
                <c:pt idx="389">
                  <c:v>2251.2255150000001</c:v>
                </c:pt>
                <c:pt idx="390">
                  <c:v>2252.025498</c:v>
                </c:pt>
                <c:pt idx="391">
                  <c:v>2252.4254900000001</c:v>
                </c:pt>
                <c:pt idx="392">
                  <c:v>2253.225473</c:v>
                </c:pt>
                <c:pt idx="393">
                  <c:v>2272.8251810000002</c:v>
                </c:pt>
                <c:pt idx="394">
                  <c:v>2274.825163</c:v>
                </c:pt>
                <c:pt idx="395">
                  <c:v>2275.8251529999998</c:v>
                </c:pt>
                <c:pt idx="396">
                  <c:v>2276.8251439999999</c:v>
                </c:pt>
                <c:pt idx="397">
                  <c:v>2300.4249220000002</c:v>
                </c:pt>
                <c:pt idx="398">
                  <c:v>2301.4249129999998</c:v>
                </c:pt>
                <c:pt idx="399">
                  <c:v>2302.424904</c:v>
                </c:pt>
                <c:pt idx="400">
                  <c:v>2326.0246820000002</c:v>
                </c:pt>
                <c:pt idx="401">
                  <c:v>2327.0246729999999</c:v>
                </c:pt>
                <c:pt idx="402">
                  <c:v>2328.0246630000001</c:v>
                </c:pt>
                <c:pt idx="403">
                  <c:v>2328.8246559999998</c:v>
                </c:pt>
                <c:pt idx="404">
                  <c:v>2329.2246519999999</c:v>
                </c:pt>
                <c:pt idx="405">
                  <c:v>2330.0246440000001</c:v>
                </c:pt>
                <c:pt idx="406">
                  <c:v>2349.6245370000001</c:v>
                </c:pt>
                <c:pt idx="407">
                  <c:v>2351.6245319999998</c:v>
                </c:pt>
                <c:pt idx="408">
                  <c:v>2352.62453</c:v>
                </c:pt>
                <c:pt idx="409">
                  <c:v>2353.6245279999998</c:v>
                </c:pt>
                <c:pt idx="410">
                  <c:v>2354.4245259999998</c:v>
                </c:pt>
                <c:pt idx="411">
                  <c:v>2354.824525</c:v>
                </c:pt>
                <c:pt idx="412">
                  <c:v>2355.624523</c:v>
                </c:pt>
                <c:pt idx="413">
                  <c:v>2375.2245079999998</c:v>
                </c:pt>
                <c:pt idx="414">
                  <c:v>2377.2245079999998</c:v>
                </c:pt>
                <c:pt idx="415">
                  <c:v>2378.2245079999998</c:v>
                </c:pt>
                <c:pt idx="416">
                  <c:v>2379.2245079999998</c:v>
                </c:pt>
                <c:pt idx="417">
                  <c:v>2402.8245080000002</c:v>
                </c:pt>
                <c:pt idx="418">
                  <c:v>2403.8245080000002</c:v>
                </c:pt>
                <c:pt idx="419">
                  <c:v>2404.8245080000002</c:v>
                </c:pt>
                <c:pt idx="420">
                  <c:v>2428.4245080000001</c:v>
                </c:pt>
                <c:pt idx="421">
                  <c:v>2429.4245080000001</c:v>
                </c:pt>
                <c:pt idx="422">
                  <c:v>2430.4245080000001</c:v>
                </c:pt>
                <c:pt idx="423">
                  <c:v>2454.024508</c:v>
                </c:pt>
                <c:pt idx="424">
                  <c:v>2455.024508</c:v>
                </c:pt>
                <c:pt idx="425">
                  <c:v>2456.024508</c:v>
                </c:pt>
                <c:pt idx="426">
                  <c:v>2479.6245079999999</c:v>
                </c:pt>
                <c:pt idx="427">
                  <c:v>2480.6245079999999</c:v>
                </c:pt>
                <c:pt idx="428">
                  <c:v>2481.6245079999999</c:v>
                </c:pt>
                <c:pt idx="429">
                  <c:v>2482.4245080000001</c:v>
                </c:pt>
                <c:pt idx="430">
                  <c:v>2482.8245080000002</c:v>
                </c:pt>
                <c:pt idx="431">
                  <c:v>2483.6245079999999</c:v>
                </c:pt>
                <c:pt idx="432">
                  <c:v>2503.2244919999998</c:v>
                </c:pt>
                <c:pt idx="433">
                  <c:v>2505.2244879999998</c:v>
                </c:pt>
                <c:pt idx="434">
                  <c:v>2506.2244850000002</c:v>
                </c:pt>
                <c:pt idx="435">
                  <c:v>2507.224483</c:v>
                </c:pt>
                <c:pt idx="436">
                  <c:v>2508.0244809999999</c:v>
                </c:pt>
                <c:pt idx="437">
                  <c:v>2508.4244800000001</c:v>
                </c:pt>
                <c:pt idx="438">
                  <c:v>2509.2244780000001</c:v>
                </c:pt>
                <c:pt idx="439">
                  <c:v>2528.8243710000002</c:v>
                </c:pt>
                <c:pt idx="440">
                  <c:v>2530.8243520000001</c:v>
                </c:pt>
                <c:pt idx="441">
                  <c:v>2531.8243430000002</c:v>
                </c:pt>
                <c:pt idx="442">
                  <c:v>2532.824333</c:v>
                </c:pt>
                <c:pt idx="443">
                  <c:v>2556.4241120000002</c:v>
                </c:pt>
                <c:pt idx="444">
                  <c:v>2557.4241019999999</c:v>
                </c:pt>
                <c:pt idx="445">
                  <c:v>2558.4240930000001</c:v>
                </c:pt>
                <c:pt idx="446">
                  <c:v>2582.0238709999999</c:v>
                </c:pt>
                <c:pt idx="447">
                  <c:v>2583.023862</c:v>
                </c:pt>
                <c:pt idx="448">
                  <c:v>2584.0238530000001</c:v>
                </c:pt>
                <c:pt idx="449">
                  <c:v>2584.8238449999999</c:v>
                </c:pt>
                <c:pt idx="450">
                  <c:v>2585.223841</c:v>
                </c:pt>
                <c:pt idx="451">
                  <c:v>2586.0238340000001</c:v>
                </c:pt>
                <c:pt idx="452">
                  <c:v>2605.6235419999998</c:v>
                </c:pt>
                <c:pt idx="453">
                  <c:v>2607.6235000000001</c:v>
                </c:pt>
                <c:pt idx="454">
                  <c:v>2608.6234789999999</c:v>
                </c:pt>
                <c:pt idx="455">
                  <c:v>2609.623458</c:v>
                </c:pt>
                <c:pt idx="456">
                  <c:v>2610.4234409999999</c:v>
                </c:pt>
                <c:pt idx="457">
                  <c:v>2610.823433</c:v>
                </c:pt>
                <c:pt idx="458">
                  <c:v>2611.6234159999999</c:v>
                </c:pt>
                <c:pt idx="459">
                  <c:v>2631.2228479999999</c:v>
                </c:pt>
                <c:pt idx="460">
                  <c:v>2633.222773</c:v>
                </c:pt>
                <c:pt idx="461">
                  <c:v>2634.2227360000002</c:v>
                </c:pt>
                <c:pt idx="462">
                  <c:v>2635.222698</c:v>
                </c:pt>
                <c:pt idx="463">
                  <c:v>2658.8218120000001</c:v>
                </c:pt>
                <c:pt idx="464">
                  <c:v>2659.821774</c:v>
                </c:pt>
                <c:pt idx="465">
                  <c:v>2660.8217370000002</c:v>
                </c:pt>
                <c:pt idx="466">
                  <c:v>2684.42085</c:v>
                </c:pt>
                <c:pt idx="467">
                  <c:v>2685.4208130000002</c:v>
                </c:pt>
                <c:pt idx="468">
                  <c:v>2686.420775</c:v>
                </c:pt>
                <c:pt idx="469">
                  <c:v>2687.2207450000001</c:v>
                </c:pt>
                <c:pt idx="470">
                  <c:v>2687.6207300000001</c:v>
                </c:pt>
                <c:pt idx="471">
                  <c:v>2688.4207000000001</c:v>
                </c:pt>
                <c:pt idx="472">
                  <c:v>2708.019765</c:v>
                </c:pt>
                <c:pt idx="473">
                  <c:v>2710.0196470000001</c:v>
                </c:pt>
                <c:pt idx="474">
                  <c:v>2711.019589</c:v>
                </c:pt>
                <c:pt idx="475">
                  <c:v>2712.01953</c:v>
                </c:pt>
                <c:pt idx="476">
                  <c:v>2712.8194830000002</c:v>
                </c:pt>
                <c:pt idx="477">
                  <c:v>2713.2194599999998</c:v>
                </c:pt>
                <c:pt idx="478">
                  <c:v>2714.019413</c:v>
                </c:pt>
                <c:pt idx="479">
                  <c:v>2733.6180169999998</c:v>
                </c:pt>
                <c:pt idx="480">
                  <c:v>2735.6178479999999</c:v>
                </c:pt>
                <c:pt idx="481">
                  <c:v>2736.6177640000001</c:v>
                </c:pt>
                <c:pt idx="482">
                  <c:v>2737.617679</c:v>
                </c:pt>
                <c:pt idx="483">
                  <c:v>2761.5393239999999</c:v>
                </c:pt>
                <c:pt idx="484">
                  <c:v>2763.5391549999999</c:v>
                </c:pt>
                <c:pt idx="485">
                  <c:v>2787.4607999999998</c:v>
                </c:pt>
                <c:pt idx="486">
                  <c:v>2789.4606309999999</c:v>
                </c:pt>
                <c:pt idx="487">
                  <c:v>2813.3822759999998</c:v>
                </c:pt>
                <c:pt idx="488">
                  <c:v>2815.3821069999999</c:v>
                </c:pt>
                <c:pt idx="489">
                  <c:v>2839.3037519999998</c:v>
                </c:pt>
                <c:pt idx="490">
                  <c:v>2841.3035829999999</c:v>
                </c:pt>
                <c:pt idx="491">
                  <c:v>2865.2252279999998</c:v>
                </c:pt>
                <c:pt idx="492">
                  <c:v>2867.2250589999999</c:v>
                </c:pt>
                <c:pt idx="493">
                  <c:v>2891.1467040000002</c:v>
                </c:pt>
                <c:pt idx="494">
                  <c:v>2893.1465349999999</c:v>
                </c:pt>
                <c:pt idx="495">
                  <c:v>2917.0681800000002</c:v>
                </c:pt>
                <c:pt idx="496">
                  <c:v>2919.0680109999998</c:v>
                </c:pt>
                <c:pt idx="497">
                  <c:v>2942.9896560000002</c:v>
                </c:pt>
                <c:pt idx="498">
                  <c:v>2944.9894869999998</c:v>
                </c:pt>
                <c:pt idx="499">
                  <c:v>2968.9111320000002</c:v>
                </c:pt>
                <c:pt idx="500">
                  <c:v>2970.9109629999998</c:v>
                </c:pt>
                <c:pt idx="501">
                  <c:v>2994.8326080000002</c:v>
                </c:pt>
                <c:pt idx="502">
                  <c:v>2996.8324389999998</c:v>
                </c:pt>
                <c:pt idx="503">
                  <c:v>3020.7540840000001</c:v>
                </c:pt>
                <c:pt idx="504">
                  <c:v>3022.7539149999998</c:v>
                </c:pt>
                <c:pt idx="505">
                  <c:v>3046.6755600000001</c:v>
                </c:pt>
                <c:pt idx="506">
                  <c:v>3047.6754759999999</c:v>
                </c:pt>
                <c:pt idx="507">
                  <c:v>3048.6753910000002</c:v>
                </c:pt>
                <c:pt idx="508">
                  <c:v>3072.2733969999999</c:v>
                </c:pt>
                <c:pt idx="509">
                  <c:v>3073.2733130000001</c:v>
                </c:pt>
                <c:pt idx="510">
                  <c:v>3074.273228</c:v>
                </c:pt>
                <c:pt idx="511">
                  <c:v>3097.8712340000002</c:v>
                </c:pt>
                <c:pt idx="512">
                  <c:v>3098.8711499999999</c:v>
                </c:pt>
                <c:pt idx="513">
                  <c:v>3099.8710649999998</c:v>
                </c:pt>
                <c:pt idx="514">
                  <c:v>3101.8708959999999</c:v>
                </c:pt>
                <c:pt idx="515">
                  <c:v>3121.4695040000001</c:v>
                </c:pt>
                <c:pt idx="516">
                  <c:v>3123.469388</c:v>
                </c:pt>
                <c:pt idx="517">
                  <c:v>3124.469329</c:v>
                </c:pt>
                <c:pt idx="518">
                  <c:v>3125.4692709999999</c:v>
                </c:pt>
                <c:pt idx="519">
                  <c:v>3149.0678939999998</c:v>
                </c:pt>
                <c:pt idx="520">
                  <c:v>3151.0677780000001</c:v>
                </c:pt>
                <c:pt idx="521">
                  <c:v>3153.067661</c:v>
                </c:pt>
                <c:pt idx="522">
                  <c:v>3172.6670049999998</c:v>
                </c:pt>
                <c:pt idx="523">
                  <c:v>3174.6669769999999</c:v>
                </c:pt>
                <c:pt idx="524">
                  <c:v>3176.6669499999998</c:v>
                </c:pt>
                <c:pt idx="525">
                  <c:v>3200.2666250000002</c:v>
                </c:pt>
                <c:pt idx="526">
                  <c:v>3202.2665980000002</c:v>
                </c:pt>
                <c:pt idx="527">
                  <c:v>3204.2665699999998</c:v>
                </c:pt>
                <c:pt idx="528">
                  <c:v>3223.866313</c:v>
                </c:pt>
                <c:pt idx="529">
                  <c:v>3225.8662880000002</c:v>
                </c:pt>
                <c:pt idx="530">
                  <c:v>3227.8662629999999</c:v>
                </c:pt>
                <c:pt idx="531">
                  <c:v>3229.8662530000001</c:v>
                </c:pt>
                <c:pt idx="532">
                  <c:v>3234.3662519999998</c:v>
                </c:pt>
                <c:pt idx="533">
                  <c:v>3238.8662509999999</c:v>
                </c:pt>
                <c:pt idx="534">
                  <c:v>3243.36625</c:v>
                </c:pt>
                <c:pt idx="535">
                  <c:v>3247.86625</c:v>
                </c:pt>
                <c:pt idx="536">
                  <c:v>3252.3662490000002</c:v>
                </c:pt>
                <c:pt idx="537">
                  <c:v>3256.8662490000002</c:v>
                </c:pt>
                <c:pt idx="538">
                  <c:v>3261.3662490000002</c:v>
                </c:pt>
                <c:pt idx="539">
                  <c:v>3265.8662479999998</c:v>
                </c:pt>
                <c:pt idx="540">
                  <c:v>3270.3662479999998</c:v>
                </c:pt>
                <c:pt idx="541">
                  <c:v>3274.8662479999998</c:v>
                </c:pt>
                <c:pt idx="542">
                  <c:v>3279.3662479999998</c:v>
                </c:pt>
                <c:pt idx="543">
                  <c:v>3283.8662479999998</c:v>
                </c:pt>
                <c:pt idx="544">
                  <c:v>3284.8662479999998</c:v>
                </c:pt>
              </c:numCache>
            </c:numRef>
          </c:xVal>
          <c:yVal>
            <c:numRef>
              <c:f>'V1.0-ffs20151126'!$O$2:$O$796</c:f>
              <c:numCache>
                <c:formatCode>General</c:formatCode>
                <c:ptCount val="7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5.62E-4</c:v>
                </c:pt>
                <c:pt idx="5">
                  <c:v>1.266E-3</c:v>
                </c:pt>
                <c:pt idx="6">
                  <c:v>2.2499999999999998E-3</c:v>
                </c:pt>
                <c:pt idx="7">
                  <c:v>3.516E-3</c:v>
                </c:pt>
                <c:pt idx="8">
                  <c:v>5.0619999999999997E-3</c:v>
                </c:pt>
                <c:pt idx="9">
                  <c:v>6.8910000000000004E-3</c:v>
                </c:pt>
                <c:pt idx="10">
                  <c:v>8.9999999999999993E-3</c:v>
                </c:pt>
                <c:pt idx="11">
                  <c:v>1.1391E-2</c:v>
                </c:pt>
                <c:pt idx="12">
                  <c:v>1.4062E-2</c:v>
                </c:pt>
                <c:pt idx="13">
                  <c:v>1.7016E-2</c:v>
                </c:pt>
                <c:pt idx="14">
                  <c:v>2.0250000000000001E-2</c:v>
                </c:pt>
                <c:pt idx="15">
                  <c:v>2.5999999999999999E-2</c:v>
                </c:pt>
                <c:pt idx="16">
                  <c:v>3.5999999999999997E-2</c:v>
                </c:pt>
                <c:pt idx="17">
                  <c:v>4.5999999999999999E-2</c:v>
                </c:pt>
                <c:pt idx="18">
                  <c:v>0.146395</c:v>
                </c:pt>
                <c:pt idx="19">
                  <c:v>0.156884</c:v>
                </c:pt>
                <c:pt idx="20">
                  <c:v>0.16737299999999999</c:v>
                </c:pt>
                <c:pt idx="21">
                  <c:v>0.29114200000000001</c:v>
                </c:pt>
                <c:pt idx="22">
                  <c:v>0.30163099999999998</c:v>
                </c:pt>
                <c:pt idx="23">
                  <c:v>0.31212000000000001</c:v>
                </c:pt>
                <c:pt idx="24">
                  <c:v>0.46936600000000001</c:v>
                </c:pt>
                <c:pt idx="25">
                  <c:v>0.49096800000000002</c:v>
                </c:pt>
                <c:pt idx="26">
                  <c:v>0.51256999999999997</c:v>
                </c:pt>
                <c:pt idx="27">
                  <c:v>0.76747299999999996</c:v>
                </c:pt>
                <c:pt idx="28">
                  <c:v>0.77827400000000002</c:v>
                </c:pt>
                <c:pt idx="29">
                  <c:v>0.78907499999999997</c:v>
                </c:pt>
                <c:pt idx="30">
                  <c:v>0.81067699999999998</c:v>
                </c:pt>
                <c:pt idx="31">
                  <c:v>1.0439229999999999</c:v>
                </c:pt>
                <c:pt idx="32">
                  <c:v>1.069923</c:v>
                </c:pt>
                <c:pt idx="33">
                  <c:v>1.0829219999999999</c:v>
                </c:pt>
                <c:pt idx="34">
                  <c:v>1.0959220000000001</c:v>
                </c:pt>
                <c:pt idx="35">
                  <c:v>1.4027130000000001</c:v>
                </c:pt>
                <c:pt idx="36">
                  <c:v>1.415713</c:v>
                </c:pt>
                <c:pt idx="37">
                  <c:v>1.4287129999999999</c:v>
                </c:pt>
                <c:pt idx="38">
                  <c:v>1.7355039999999999</c:v>
                </c:pt>
                <c:pt idx="39">
                  <c:v>1.7485040000000001</c:v>
                </c:pt>
                <c:pt idx="40">
                  <c:v>1.761503</c:v>
                </c:pt>
                <c:pt idx="41">
                  <c:v>2.0725020000000001</c:v>
                </c:pt>
                <c:pt idx="42">
                  <c:v>2.0985010000000002</c:v>
                </c:pt>
                <c:pt idx="43">
                  <c:v>2.4095</c:v>
                </c:pt>
                <c:pt idx="44">
                  <c:v>2.4355000000000002</c:v>
                </c:pt>
                <c:pt idx="45">
                  <c:v>2.7464979999999999</c:v>
                </c:pt>
                <c:pt idx="46">
                  <c:v>2.7724980000000001</c:v>
                </c:pt>
                <c:pt idx="47">
                  <c:v>3.0834969999999999</c:v>
                </c:pt>
                <c:pt idx="48">
                  <c:v>3.109496</c:v>
                </c:pt>
                <c:pt idx="49">
                  <c:v>3.4204949999999998</c:v>
                </c:pt>
                <c:pt idx="50">
                  <c:v>3.4464939999999999</c:v>
                </c:pt>
                <c:pt idx="51">
                  <c:v>3.7574930000000002</c:v>
                </c:pt>
                <c:pt idx="52">
                  <c:v>3.7834919999999999</c:v>
                </c:pt>
                <c:pt idx="53">
                  <c:v>4.0944909999999997</c:v>
                </c:pt>
                <c:pt idx="54">
                  <c:v>4.1204900000000002</c:v>
                </c:pt>
                <c:pt idx="55">
                  <c:v>4.431489</c:v>
                </c:pt>
                <c:pt idx="56">
                  <c:v>4.4574889999999998</c:v>
                </c:pt>
                <c:pt idx="57">
                  <c:v>4.7684870000000004</c:v>
                </c:pt>
                <c:pt idx="58">
                  <c:v>4.7944870000000002</c:v>
                </c:pt>
                <c:pt idx="59">
                  <c:v>5.105486</c:v>
                </c:pt>
                <c:pt idx="60">
                  <c:v>5.1314849999999996</c:v>
                </c:pt>
                <c:pt idx="61">
                  <c:v>5.4424840000000003</c:v>
                </c:pt>
                <c:pt idx="62">
                  <c:v>5.468483</c:v>
                </c:pt>
                <c:pt idx="63">
                  <c:v>5.7794819999999998</c:v>
                </c:pt>
                <c:pt idx="64">
                  <c:v>5.7924819999999997</c:v>
                </c:pt>
                <c:pt idx="65">
                  <c:v>5.8054810000000003</c:v>
                </c:pt>
                <c:pt idx="66">
                  <c:v>5.8158810000000001</c:v>
                </c:pt>
                <c:pt idx="67">
                  <c:v>5.8210810000000004</c:v>
                </c:pt>
                <c:pt idx="68">
                  <c:v>5.8314810000000001</c:v>
                </c:pt>
                <c:pt idx="69">
                  <c:v>6.065042</c:v>
                </c:pt>
                <c:pt idx="70">
                  <c:v>6.0867079999999998</c:v>
                </c:pt>
                <c:pt idx="71">
                  <c:v>6.0975409999999997</c:v>
                </c:pt>
                <c:pt idx="72">
                  <c:v>6.1083740000000004</c:v>
                </c:pt>
                <c:pt idx="73">
                  <c:v>6.1170410000000004</c:v>
                </c:pt>
                <c:pt idx="74">
                  <c:v>6.1213740000000003</c:v>
                </c:pt>
                <c:pt idx="75">
                  <c:v>6.1300400000000002</c:v>
                </c:pt>
                <c:pt idx="76">
                  <c:v>6.3211370000000002</c:v>
                </c:pt>
                <c:pt idx="77">
                  <c:v>6.33847</c:v>
                </c:pt>
                <c:pt idx="78">
                  <c:v>6.347137</c:v>
                </c:pt>
                <c:pt idx="79">
                  <c:v>6.355804</c:v>
                </c:pt>
                <c:pt idx="80">
                  <c:v>6.5603340000000001</c:v>
                </c:pt>
                <c:pt idx="81">
                  <c:v>6.5690010000000001</c:v>
                </c:pt>
                <c:pt idx="82">
                  <c:v>6.5776669999999999</c:v>
                </c:pt>
                <c:pt idx="83">
                  <c:v>6.7821980000000002</c:v>
                </c:pt>
                <c:pt idx="84">
                  <c:v>6.7908650000000002</c:v>
                </c:pt>
                <c:pt idx="85">
                  <c:v>6.799531</c:v>
                </c:pt>
                <c:pt idx="86">
                  <c:v>6.8064650000000002</c:v>
                </c:pt>
                <c:pt idx="87">
                  <c:v>6.8099309999999997</c:v>
                </c:pt>
                <c:pt idx="88">
                  <c:v>6.8168639999999998</c:v>
                </c:pt>
                <c:pt idx="89">
                  <c:v>6.9654959999999999</c:v>
                </c:pt>
                <c:pt idx="90">
                  <c:v>6.9784959999999998</c:v>
                </c:pt>
                <c:pt idx="91">
                  <c:v>6.9849959999999998</c:v>
                </c:pt>
                <c:pt idx="92">
                  <c:v>6.9914959999999997</c:v>
                </c:pt>
                <c:pt idx="93">
                  <c:v>6.996696</c:v>
                </c:pt>
                <c:pt idx="94">
                  <c:v>6.9992960000000002</c:v>
                </c:pt>
                <c:pt idx="95">
                  <c:v>7.0044959999999996</c:v>
                </c:pt>
                <c:pt idx="96">
                  <c:v>7.1106619999999996</c:v>
                </c:pt>
                <c:pt idx="97">
                  <c:v>7.1193289999999996</c:v>
                </c:pt>
                <c:pt idx="98">
                  <c:v>7.1236620000000004</c:v>
                </c:pt>
                <c:pt idx="99">
                  <c:v>7.1279950000000003</c:v>
                </c:pt>
                <c:pt idx="100">
                  <c:v>7.2302619999999997</c:v>
                </c:pt>
                <c:pt idx="101">
                  <c:v>7.2345949999999997</c:v>
                </c:pt>
                <c:pt idx="102">
                  <c:v>7.2389279999999996</c:v>
                </c:pt>
                <c:pt idx="103">
                  <c:v>7.3411949999999999</c:v>
                </c:pt>
                <c:pt idx="104">
                  <c:v>7.3455279999999998</c:v>
                </c:pt>
                <c:pt idx="105">
                  <c:v>7.3498609999999998</c:v>
                </c:pt>
                <c:pt idx="106">
                  <c:v>7.3533280000000003</c:v>
                </c:pt>
                <c:pt idx="107">
                  <c:v>7.3550610000000001</c:v>
                </c:pt>
                <c:pt idx="108">
                  <c:v>7.3585279999999997</c:v>
                </c:pt>
                <c:pt idx="109">
                  <c:v>7.4222279999999996</c:v>
                </c:pt>
                <c:pt idx="110">
                  <c:v>7.4265610000000004</c:v>
                </c:pt>
                <c:pt idx="111">
                  <c:v>7.4287280000000004</c:v>
                </c:pt>
                <c:pt idx="112">
                  <c:v>7.4308949999999996</c:v>
                </c:pt>
                <c:pt idx="113">
                  <c:v>7.4326280000000002</c:v>
                </c:pt>
                <c:pt idx="114">
                  <c:v>7.4334949999999997</c:v>
                </c:pt>
                <c:pt idx="115">
                  <c:v>7.4352280000000004</c:v>
                </c:pt>
                <c:pt idx="116">
                  <c:v>7.456461</c:v>
                </c:pt>
                <c:pt idx="117">
                  <c:v>7.456461</c:v>
                </c:pt>
                <c:pt idx="118">
                  <c:v>7.456461</c:v>
                </c:pt>
                <c:pt idx="119">
                  <c:v>7.456461</c:v>
                </c:pt>
                <c:pt idx="120">
                  <c:v>7.456461</c:v>
                </c:pt>
                <c:pt idx="121">
                  <c:v>7.456461</c:v>
                </c:pt>
                <c:pt idx="122">
                  <c:v>7.456461</c:v>
                </c:pt>
                <c:pt idx="123">
                  <c:v>7.456461</c:v>
                </c:pt>
                <c:pt idx="124">
                  <c:v>7.456461</c:v>
                </c:pt>
                <c:pt idx="125">
                  <c:v>7.456461</c:v>
                </c:pt>
                <c:pt idx="126">
                  <c:v>7.456461</c:v>
                </c:pt>
                <c:pt idx="127">
                  <c:v>7.456461</c:v>
                </c:pt>
                <c:pt idx="128">
                  <c:v>7.456461</c:v>
                </c:pt>
                <c:pt idx="129">
                  <c:v>7.456461</c:v>
                </c:pt>
                <c:pt idx="130">
                  <c:v>7.456461</c:v>
                </c:pt>
                <c:pt idx="131">
                  <c:v>7.456461</c:v>
                </c:pt>
                <c:pt idx="132">
                  <c:v>7.456461</c:v>
                </c:pt>
                <c:pt idx="133">
                  <c:v>7.456461</c:v>
                </c:pt>
                <c:pt idx="134">
                  <c:v>7.456461</c:v>
                </c:pt>
                <c:pt idx="135">
                  <c:v>7.4352280000000004</c:v>
                </c:pt>
                <c:pt idx="136">
                  <c:v>7.4308949999999996</c:v>
                </c:pt>
                <c:pt idx="137">
                  <c:v>7.4287280000000004</c:v>
                </c:pt>
                <c:pt idx="138">
                  <c:v>7.4265610000000004</c:v>
                </c:pt>
                <c:pt idx="139">
                  <c:v>7.4248279999999998</c:v>
                </c:pt>
                <c:pt idx="140">
                  <c:v>7.4239610000000003</c:v>
                </c:pt>
                <c:pt idx="141">
                  <c:v>7.4222279999999996</c:v>
                </c:pt>
                <c:pt idx="142">
                  <c:v>7.3585279999999997</c:v>
                </c:pt>
                <c:pt idx="143">
                  <c:v>7.3498609999999998</c:v>
                </c:pt>
                <c:pt idx="144">
                  <c:v>7.3455279999999998</c:v>
                </c:pt>
                <c:pt idx="145">
                  <c:v>7.3411949999999999</c:v>
                </c:pt>
                <c:pt idx="146">
                  <c:v>7.2389279999999996</c:v>
                </c:pt>
                <c:pt idx="147">
                  <c:v>7.2345949999999997</c:v>
                </c:pt>
                <c:pt idx="148">
                  <c:v>7.2302619999999997</c:v>
                </c:pt>
                <c:pt idx="149">
                  <c:v>7.1279950000000003</c:v>
                </c:pt>
                <c:pt idx="150">
                  <c:v>7.1236620000000004</c:v>
                </c:pt>
                <c:pt idx="151">
                  <c:v>7.1193289999999996</c:v>
                </c:pt>
                <c:pt idx="152">
                  <c:v>7.1158619999999999</c:v>
                </c:pt>
                <c:pt idx="153">
                  <c:v>7.1141290000000001</c:v>
                </c:pt>
                <c:pt idx="154">
                  <c:v>7.1106619999999996</c:v>
                </c:pt>
                <c:pt idx="155">
                  <c:v>7.0044959999999996</c:v>
                </c:pt>
                <c:pt idx="156">
                  <c:v>6.9914959999999997</c:v>
                </c:pt>
                <c:pt idx="157">
                  <c:v>6.9849959999999998</c:v>
                </c:pt>
                <c:pt idx="158">
                  <c:v>6.9784959999999998</c:v>
                </c:pt>
                <c:pt idx="159">
                  <c:v>6.9732960000000004</c:v>
                </c:pt>
                <c:pt idx="160">
                  <c:v>6.9706960000000002</c:v>
                </c:pt>
                <c:pt idx="161">
                  <c:v>6.9654959999999999</c:v>
                </c:pt>
                <c:pt idx="162">
                  <c:v>6.8168639999999998</c:v>
                </c:pt>
                <c:pt idx="163">
                  <c:v>6.799531</c:v>
                </c:pt>
                <c:pt idx="164">
                  <c:v>6.7908650000000002</c:v>
                </c:pt>
                <c:pt idx="165">
                  <c:v>6.7821980000000002</c:v>
                </c:pt>
                <c:pt idx="166">
                  <c:v>6.5776669999999999</c:v>
                </c:pt>
                <c:pt idx="167">
                  <c:v>6.5690010000000001</c:v>
                </c:pt>
                <c:pt idx="168">
                  <c:v>6.5603340000000001</c:v>
                </c:pt>
                <c:pt idx="169">
                  <c:v>6.355804</c:v>
                </c:pt>
                <c:pt idx="170">
                  <c:v>6.347137</c:v>
                </c:pt>
                <c:pt idx="171">
                  <c:v>6.33847</c:v>
                </c:pt>
                <c:pt idx="172">
                  <c:v>6.331537</c:v>
                </c:pt>
                <c:pt idx="173">
                  <c:v>6.3280709999999996</c:v>
                </c:pt>
                <c:pt idx="174">
                  <c:v>6.3211370000000002</c:v>
                </c:pt>
                <c:pt idx="175">
                  <c:v>6.1300400000000002</c:v>
                </c:pt>
                <c:pt idx="176">
                  <c:v>6.1083740000000004</c:v>
                </c:pt>
                <c:pt idx="177">
                  <c:v>6.0975409999999997</c:v>
                </c:pt>
                <c:pt idx="178">
                  <c:v>6.0867079999999998</c:v>
                </c:pt>
                <c:pt idx="179">
                  <c:v>6.0780409999999998</c:v>
                </c:pt>
                <c:pt idx="180">
                  <c:v>6.0737079999999999</c:v>
                </c:pt>
                <c:pt idx="181">
                  <c:v>6.065042</c:v>
                </c:pt>
                <c:pt idx="182">
                  <c:v>5.8314810000000001</c:v>
                </c:pt>
                <c:pt idx="183">
                  <c:v>5.8054810000000003</c:v>
                </c:pt>
                <c:pt idx="184">
                  <c:v>5.7924819999999997</c:v>
                </c:pt>
                <c:pt idx="185">
                  <c:v>5.7794819999999998</c:v>
                </c:pt>
                <c:pt idx="186">
                  <c:v>5.7716209999999997</c:v>
                </c:pt>
                <c:pt idx="187">
                  <c:v>5.7560209999999996</c:v>
                </c:pt>
                <c:pt idx="188">
                  <c:v>5.5741430000000003</c:v>
                </c:pt>
                <c:pt idx="189">
                  <c:v>5.5585430000000002</c:v>
                </c:pt>
                <c:pt idx="190">
                  <c:v>5.338006</c:v>
                </c:pt>
                <c:pt idx="191">
                  <c:v>5.3329190000000004</c:v>
                </c:pt>
                <c:pt idx="192">
                  <c:v>5.3160049999999996</c:v>
                </c:pt>
                <c:pt idx="193">
                  <c:v>5.3043290000000001</c:v>
                </c:pt>
                <c:pt idx="194">
                  <c:v>5.253717</c:v>
                </c:pt>
                <c:pt idx="195">
                  <c:v>5.2459170000000004</c:v>
                </c:pt>
                <c:pt idx="196">
                  <c:v>4.953595</c:v>
                </c:pt>
                <c:pt idx="197">
                  <c:v>4.9411750000000003</c:v>
                </c:pt>
                <c:pt idx="198">
                  <c:v>4.670426</c:v>
                </c:pt>
                <c:pt idx="199">
                  <c:v>4.6666999999999996</c:v>
                </c:pt>
                <c:pt idx="200">
                  <c:v>4.6629740000000002</c:v>
                </c:pt>
                <c:pt idx="201">
                  <c:v>4.6592479999999998</c:v>
                </c:pt>
                <c:pt idx="202">
                  <c:v>4.6555220000000004</c:v>
                </c:pt>
                <c:pt idx="203">
                  <c:v>4.643103</c:v>
                </c:pt>
                <c:pt idx="204">
                  <c:v>4.6393769999999996</c:v>
                </c:pt>
                <c:pt idx="205">
                  <c:v>4.6356510000000002</c:v>
                </c:pt>
                <c:pt idx="206">
                  <c:v>4.6319249999999998</c:v>
                </c:pt>
                <c:pt idx="207">
                  <c:v>4.6281990000000004</c:v>
                </c:pt>
                <c:pt idx="208">
                  <c:v>4.35745</c:v>
                </c:pt>
                <c:pt idx="209">
                  <c:v>4.3450300000000004</c:v>
                </c:pt>
                <c:pt idx="210">
                  <c:v>4.0660470000000002</c:v>
                </c:pt>
                <c:pt idx="211">
                  <c:v>4.0542069999999999</c:v>
                </c:pt>
                <c:pt idx="212">
                  <c:v>3.7885629999999999</c:v>
                </c:pt>
                <c:pt idx="213">
                  <c:v>3.777304</c:v>
                </c:pt>
                <c:pt idx="214">
                  <c:v>3.531841</c:v>
                </c:pt>
                <c:pt idx="215">
                  <c:v>3.5284629999999999</c:v>
                </c:pt>
                <c:pt idx="216">
                  <c:v>3.5250849999999998</c:v>
                </c:pt>
                <c:pt idx="217">
                  <c:v>3.5217070000000001</c:v>
                </c:pt>
                <c:pt idx="218">
                  <c:v>3.518329</c:v>
                </c:pt>
                <c:pt idx="219">
                  <c:v>3.507069</c:v>
                </c:pt>
                <c:pt idx="220">
                  <c:v>3.5036909999999999</c:v>
                </c:pt>
                <c:pt idx="221">
                  <c:v>3.5003129999999998</c:v>
                </c:pt>
                <c:pt idx="222">
                  <c:v>3.4969350000000001</c:v>
                </c:pt>
                <c:pt idx="223">
                  <c:v>3.4935580000000002</c:v>
                </c:pt>
                <c:pt idx="224">
                  <c:v>3.2480950000000002</c:v>
                </c:pt>
                <c:pt idx="225">
                  <c:v>3.2368350000000001</c:v>
                </c:pt>
                <c:pt idx="226">
                  <c:v>2.9845299999999999</c:v>
                </c:pt>
                <c:pt idx="227">
                  <c:v>2.9802580000000001</c:v>
                </c:pt>
                <c:pt idx="228">
                  <c:v>2.9749180000000002</c:v>
                </c:pt>
                <c:pt idx="229">
                  <c:v>2.7226129999999999</c:v>
                </c:pt>
                <c:pt idx="230">
                  <c:v>2.7113529999999999</c:v>
                </c:pt>
                <c:pt idx="231">
                  <c:v>2.4658910000000001</c:v>
                </c:pt>
                <c:pt idx="232">
                  <c:v>2.462513</c:v>
                </c:pt>
                <c:pt idx="233">
                  <c:v>2.4591349999999998</c:v>
                </c:pt>
                <c:pt idx="234">
                  <c:v>2.4557570000000002</c:v>
                </c:pt>
                <c:pt idx="235">
                  <c:v>2.4523790000000001</c:v>
                </c:pt>
                <c:pt idx="236">
                  <c:v>2.441119</c:v>
                </c:pt>
                <c:pt idx="237">
                  <c:v>2.4377409999999999</c:v>
                </c:pt>
                <c:pt idx="238">
                  <c:v>2.4343629999999998</c:v>
                </c:pt>
                <c:pt idx="239">
                  <c:v>2.4309850000000002</c:v>
                </c:pt>
                <c:pt idx="240">
                  <c:v>2.4276070000000001</c:v>
                </c:pt>
                <c:pt idx="241">
                  <c:v>2.1821449999999998</c:v>
                </c:pt>
                <c:pt idx="242">
                  <c:v>2.1708850000000002</c:v>
                </c:pt>
                <c:pt idx="243">
                  <c:v>1.905241</c:v>
                </c:pt>
                <c:pt idx="244">
                  <c:v>1.8934009999999999</c:v>
                </c:pt>
                <c:pt idx="245">
                  <c:v>1.6144179999999999</c:v>
                </c:pt>
                <c:pt idx="246">
                  <c:v>1.601998</c:v>
                </c:pt>
                <c:pt idx="247">
                  <c:v>1.3312489999999999</c:v>
                </c:pt>
                <c:pt idx="248">
                  <c:v>1.327523</c:v>
                </c:pt>
                <c:pt idx="249">
                  <c:v>1.3237969999999999</c:v>
                </c:pt>
                <c:pt idx="250">
                  <c:v>1.3200719999999999</c:v>
                </c:pt>
                <c:pt idx="251">
                  <c:v>1.316346</c:v>
                </c:pt>
                <c:pt idx="252">
                  <c:v>1.3039259999999999</c:v>
                </c:pt>
                <c:pt idx="253">
                  <c:v>1.3002</c:v>
                </c:pt>
                <c:pt idx="254">
                  <c:v>1.2964739999999999</c:v>
                </c:pt>
                <c:pt idx="255">
                  <c:v>1.292748</c:v>
                </c:pt>
                <c:pt idx="256">
                  <c:v>1.2890219999999999</c:v>
                </c:pt>
                <c:pt idx="257">
                  <c:v>1.018273</c:v>
                </c:pt>
                <c:pt idx="258">
                  <c:v>1.005854</c:v>
                </c:pt>
                <c:pt idx="259">
                  <c:v>0.71353100000000003</c:v>
                </c:pt>
                <c:pt idx="260">
                  <c:v>0.70703199999999999</c:v>
                </c:pt>
                <c:pt idx="261">
                  <c:v>0.70703199999999999</c:v>
                </c:pt>
                <c:pt idx="262">
                  <c:v>0.680091</c:v>
                </c:pt>
                <c:pt idx="263">
                  <c:v>0.67644300000000002</c:v>
                </c:pt>
                <c:pt idx="264">
                  <c:v>0.34297800000000001</c:v>
                </c:pt>
                <c:pt idx="265">
                  <c:v>0.322272</c:v>
                </c:pt>
                <c:pt idx="266">
                  <c:v>9.2827999999999994E-2</c:v>
                </c:pt>
                <c:pt idx="267">
                  <c:v>9.2827999999999994E-2</c:v>
                </c:pt>
                <c:pt idx="268">
                  <c:v>8.3169000000000007E-2</c:v>
                </c:pt>
                <c:pt idx="269">
                  <c:v>3.1292E-2</c:v>
                </c:pt>
                <c:pt idx="270">
                  <c:v>1.9498999999999999E-2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-1.9498999999999999E-2</c:v>
                </c:pt>
                <c:pt idx="276">
                  <c:v>-3.1292E-2</c:v>
                </c:pt>
                <c:pt idx="277">
                  <c:v>-8.3169000000000007E-2</c:v>
                </c:pt>
                <c:pt idx="278">
                  <c:v>-9.2827999999999994E-2</c:v>
                </c:pt>
                <c:pt idx="279">
                  <c:v>-9.2827999999999994E-2</c:v>
                </c:pt>
                <c:pt idx="280">
                  <c:v>-0.322272</c:v>
                </c:pt>
                <c:pt idx="281">
                  <c:v>-0.34297800000000001</c:v>
                </c:pt>
                <c:pt idx="282">
                  <c:v>-0.67644300000000002</c:v>
                </c:pt>
                <c:pt idx="283">
                  <c:v>-0.680091</c:v>
                </c:pt>
                <c:pt idx="284">
                  <c:v>-0.70703199999999999</c:v>
                </c:pt>
                <c:pt idx="285">
                  <c:v>-0.70703199999999999</c:v>
                </c:pt>
                <c:pt idx="286">
                  <c:v>-0.71353100000000003</c:v>
                </c:pt>
                <c:pt idx="287">
                  <c:v>-1.005854</c:v>
                </c:pt>
                <c:pt idx="288">
                  <c:v>-1.018273</c:v>
                </c:pt>
                <c:pt idx="289">
                  <c:v>-1.2890219999999999</c:v>
                </c:pt>
                <c:pt idx="290">
                  <c:v>-1.292748</c:v>
                </c:pt>
                <c:pt idx="291">
                  <c:v>-1.2964739999999999</c:v>
                </c:pt>
                <c:pt idx="292">
                  <c:v>-1.3002</c:v>
                </c:pt>
                <c:pt idx="293">
                  <c:v>-1.3039259999999999</c:v>
                </c:pt>
                <c:pt idx="294">
                  <c:v>-1.316346</c:v>
                </c:pt>
                <c:pt idx="295">
                  <c:v>-1.3200719999999999</c:v>
                </c:pt>
                <c:pt idx="296">
                  <c:v>-1.3237969999999999</c:v>
                </c:pt>
                <c:pt idx="297">
                  <c:v>-1.327523</c:v>
                </c:pt>
                <c:pt idx="298">
                  <c:v>-1.3312489999999999</c:v>
                </c:pt>
                <c:pt idx="299">
                  <c:v>-1.601998</c:v>
                </c:pt>
                <c:pt idx="300">
                  <c:v>-1.6144179999999999</c:v>
                </c:pt>
                <c:pt idx="301">
                  <c:v>-1.8934009999999999</c:v>
                </c:pt>
                <c:pt idx="302">
                  <c:v>-1.905241</c:v>
                </c:pt>
                <c:pt idx="303">
                  <c:v>-2.1708850000000002</c:v>
                </c:pt>
                <c:pt idx="304">
                  <c:v>-2.1821449999999998</c:v>
                </c:pt>
                <c:pt idx="305">
                  <c:v>-2.4276070000000001</c:v>
                </c:pt>
                <c:pt idx="306">
                  <c:v>-2.4309850000000002</c:v>
                </c:pt>
                <c:pt idx="307">
                  <c:v>-2.4343629999999998</c:v>
                </c:pt>
                <c:pt idx="308">
                  <c:v>-2.4377409999999999</c:v>
                </c:pt>
                <c:pt idx="309">
                  <c:v>-2.441119</c:v>
                </c:pt>
                <c:pt idx="310">
                  <c:v>-2.4523790000000001</c:v>
                </c:pt>
                <c:pt idx="311">
                  <c:v>-2.4557570000000002</c:v>
                </c:pt>
                <c:pt idx="312">
                  <c:v>-2.4591349999999998</c:v>
                </c:pt>
                <c:pt idx="313">
                  <c:v>-2.462513</c:v>
                </c:pt>
                <c:pt idx="314">
                  <c:v>-2.4658910000000001</c:v>
                </c:pt>
                <c:pt idx="315">
                  <c:v>-2.7113529999999999</c:v>
                </c:pt>
                <c:pt idx="316">
                  <c:v>-2.7226129999999999</c:v>
                </c:pt>
                <c:pt idx="317">
                  <c:v>-2.9749180000000002</c:v>
                </c:pt>
                <c:pt idx="318">
                  <c:v>-2.9802580000000001</c:v>
                </c:pt>
                <c:pt idx="319">
                  <c:v>-2.9845299999999999</c:v>
                </c:pt>
                <c:pt idx="320">
                  <c:v>-3.2368350000000001</c:v>
                </c:pt>
                <c:pt idx="321">
                  <c:v>-3.2480950000000002</c:v>
                </c:pt>
                <c:pt idx="322">
                  <c:v>-3.4935580000000002</c:v>
                </c:pt>
                <c:pt idx="323">
                  <c:v>-3.4969350000000001</c:v>
                </c:pt>
                <c:pt idx="324">
                  <c:v>-3.5003129999999998</c:v>
                </c:pt>
                <c:pt idx="325">
                  <c:v>-3.5036909999999999</c:v>
                </c:pt>
                <c:pt idx="326">
                  <c:v>-3.507069</c:v>
                </c:pt>
                <c:pt idx="327">
                  <c:v>-3.518329</c:v>
                </c:pt>
                <c:pt idx="328">
                  <c:v>-3.5217070000000001</c:v>
                </c:pt>
                <c:pt idx="329">
                  <c:v>-3.5250849999999998</c:v>
                </c:pt>
                <c:pt idx="330">
                  <c:v>-3.5284629999999999</c:v>
                </c:pt>
                <c:pt idx="331">
                  <c:v>-3.531841</c:v>
                </c:pt>
                <c:pt idx="332">
                  <c:v>-3.777304</c:v>
                </c:pt>
                <c:pt idx="333">
                  <c:v>-3.7885629999999999</c:v>
                </c:pt>
                <c:pt idx="334">
                  <c:v>-4.0542069999999999</c:v>
                </c:pt>
                <c:pt idx="335">
                  <c:v>-4.0660470000000002</c:v>
                </c:pt>
                <c:pt idx="336">
                  <c:v>-4.3450300000000004</c:v>
                </c:pt>
                <c:pt idx="337">
                  <c:v>-4.35745</c:v>
                </c:pt>
                <c:pt idx="338">
                  <c:v>-4.6281990000000004</c:v>
                </c:pt>
                <c:pt idx="339">
                  <c:v>-4.6319249999999998</c:v>
                </c:pt>
                <c:pt idx="340">
                  <c:v>-4.6356510000000002</c:v>
                </c:pt>
                <c:pt idx="341">
                  <c:v>-4.6393769999999996</c:v>
                </c:pt>
                <c:pt idx="342">
                  <c:v>-4.643103</c:v>
                </c:pt>
                <c:pt idx="343">
                  <c:v>-4.6555220000000004</c:v>
                </c:pt>
                <c:pt idx="344">
                  <c:v>-4.6592479999999998</c:v>
                </c:pt>
                <c:pt idx="345">
                  <c:v>-4.6629740000000002</c:v>
                </c:pt>
                <c:pt idx="346">
                  <c:v>-4.6666999999999996</c:v>
                </c:pt>
                <c:pt idx="347">
                  <c:v>-4.670426</c:v>
                </c:pt>
                <c:pt idx="348">
                  <c:v>-4.9411750000000003</c:v>
                </c:pt>
                <c:pt idx="349">
                  <c:v>-4.953595</c:v>
                </c:pt>
                <c:pt idx="350">
                  <c:v>-5.2459170000000004</c:v>
                </c:pt>
                <c:pt idx="351">
                  <c:v>-5.253717</c:v>
                </c:pt>
                <c:pt idx="352">
                  <c:v>-5.3043290000000001</c:v>
                </c:pt>
                <c:pt idx="353">
                  <c:v>-5.3160049999999996</c:v>
                </c:pt>
                <c:pt idx="354">
                  <c:v>-5.3329190000000004</c:v>
                </c:pt>
                <c:pt idx="355">
                  <c:v>-5.338006</c:v>
                </c:pt>
                <c:pt idx="356">
                  <c:v>-5.5585430000000002</c:v>
                </c:pt>
                <c:pt idx="357">
                  <c:v>-5.5741430000000003</c:v>
                </c:pt>
                <c:pt idx="358">
                  <c:v>-5.7560209999999996</c:v>
                </c:pt>
                <c:pt idx="359">
                  <c:v>-5.7716209999999997</c:v>
                </c:pt>
                <c:pt idx="360">
                  <c:v>-5.7794819999999998</c:v>
                </c:pt>
                <c:pt idx="361">
                  <c:v>-5.7924819999999997</c:v>
                </c:pt>
                <c:pt idx="362">
                  <c:v>-5.8054810000000003</c:v>
                </c:pt>
                <c:pt idx="363">
                  <c:v>-5.8158810000000001</c:v>
                </c:pt>
                <c:pt idx="364">
                  <c:v>-5.8210810000000004</c:v>
                </c:pt>
                <c:pt idx="365">
                  <c:v>-5.8314810000000001</c:v>
                </c:pt>
                <c:pt idx="366">
                  <c:v>-6.065042</c:v>
                </c:pt>
                <c:pt idx="367">
                  <c:v>-6.0867079999999998</c:v>
                </c:pt>
                <c:pt idx="368">
                  <c:v>-6.0975409999999997</c:v>
                </c:pt>
                <c:pt idx="369">
                  <c:v>-6.1083740000000004</c:v>
                </c:pt>
                <c:pt idx="370">
                  <c:v>-6.1170410000000004</c:v>
                </c:pt>
                <c:pt idx="371">
                  <c:v>-6.1213740000000003</c:v>
                </c:pt>
                <c:pt idx="372">
                  <c:v>-6.1300400000000002</c:v>
                </c:pt>
                <c:pt idx="373">
                  <c:v>-6.3211370000000002</c:v>
                </c:pt>
                <c:pt idx="374">
                  <c:v>-6.33847</c:v>
                </c:pt>
                <c:pt idx="375">
                  <c:v>-6.347137</c:v>
                </c:pt>
                <c:pt idx="376">
                  <c:v>-6.355804</c:v>
                </c:pt>
                <c:pt idx="377">
                  <c:v>-6.5603340000000001</c:v>
                </c:pt>
                <c:pt idx="378">
                  <c:v>-6.5690010000000001</c:v>
                </c:pt>
                <c:pt idx="379">
                  <c:v>-6.5776669999999999</c:v>
                </c:pt>
                <c:pt idx="380">
                  <c:v>-6.7821980000000002</c:v>
                </c:pt>
                <c:pt idx="381">
                  <c:v>-6.7908650000000002</c:v>
                </c:pt>
                <c:pt idx="382">
                  <c:v>-6.799531</c:v>
                </c:pt>
                <c:pt idx="383">
                  <c:v>-6.8064650000000002</c:v>
                </c:pt>
                <c:pt idx="384">
                  <c:v>-6.8099309999999997</c:v>
                </c:pt>
                <c:pt idx="385">
                  <c:v>-6.8168639999999998</c:v>
                </c:pt>
                <c:pt idx="386">
                  <c:v>-6.9654959999999999</c:v>
                </c:pt>
                <c:pt idx="387">
                  <c:v>-6.9784959999999998</c:v>
                </c:pt>
                <c:pt idx="388">
                  <c:v>-6.9849959999999998</c:v>
                </c:pt>
                <c:pt idx="389">
                  <c:v>-6.9914959999999997</c:v>
                </c:pt>
                <c:pt idx="390">
                  <c:v>-6.996696</c:v>
                </c:pt>
                <c:pt idx="391">
                  <c:v>-6.9992960000000002</c:v>
                </c:pt>
                <c:pt idx="392">
                  <c:v>-7.0044959999999996</c:v>
                </c:pt>
                <c:pt idx="393">
                  <c:v>-7.1106619999999996</c:v>
                </c:pt>
                <c:pt idx="394">
                  <c:v>-7.1193289999999996</c:v>
                </c:pt>
                <c:pt idx="395">
                  <c:v>-7.1236620000000004</c:v>
                </c:pt>
                <c:pt idx="396">
                  <c:v>-7.1279950000000003</c:v>
                </c:pt>
                <c:pt idx="397">
                  <c:v>-7.2302619999999997</c:v>
                </c:pt>
                <c:pt idx="398">
                  <c:v>-7.2345949999999997</c:v>
                </c:pt>
                <c:pt idx="399">
                  <c:v>-7.2389279999999996</c:v>
                </c:pt>
                <c:pt idx="400">
                  <c:v>-7.3411949999999999</c:v>
                </c:pt>
                <c:pt idx="401">
                  <c:v>-7.3455279999999998</c:v>
                </c:pt>
                <c:pt idx="402">
                  <c:v>-7.3498609999999998</c:v>
                </c:pt>
                <c:pt idx="403">
                  <c:v>-7.3533280000000003</c:v>
                </c:pt>
                <c:pt idx="404">
                  <c:v>-7.3550610000000001</c:v>
                </c:pt>
                <c:pt idx="405">
                  <c:v>-7.3585279999999997</c:v>
                </c:pt>
                <c:pt idx="406">
                  <c:v>-7.4222279999999996</c:v>
                </c:pt>
                <c:pt idx="407">
                  <c:v>-7.4265610000000004</c:v>
                </c:pt>
                <c:pt idx="408">
                  <c:v>-7.4287280000000004</c:v>
                </c:pt>
                <c:pt idx="409">
                  <c:v>-7.4308949999999996</c:v>
                </c:pt>
                <c:pt idx="410">
                  <c:v>-7.4326280000000002</c:v>
                </c:pt>
                <c:pt idx="411">
                  <c:v>-7.4334949999999997</c:v>
                </c:pt>
                <c:pt idx="412">
                  <c:v>-7.4352280000000004</c:v>
                </c:pt>
                <c:pt idx="413">
                  <c:v>-7.456461</c:v>
                </c:pt>
                <c:pt idx="414">
                  <c:v>-7.456461</c:v>
                </c:pt>
                <c:pt idx="415">
                  <c:v>-7.456461</c:v>
                </c:pt>
                <c:pt idx="416">
                  <c:v>-7.456461</c:v>
                </c:pt>
                <c:pt idx="417">
                  <c:v>-7.456461</c:v>
                </c:pt>
                <c:pt idx="418">
                  <c:v>-7.456461</c:v>
                </c:pt>
                <c:pt idx="419">
                  <c:v>-7.456461</c:v>
                </c:pt>
                <c:pt idx="420">
                  <c:v>-7.456461</c:v>
                </c:pt>
                <c:pt idx="421">
                  <c:v>-7.456461</c:v>
                </c:pt>
                <c:pt idx="422">
                  <c:v>-7.456461</c:v>
                </c:pt>
                <c:pt idx="423">
                  <c:v>-7.456461</c:v>
                </c:pt>
                <c:pt idx="424">
                  <c:v>-7.456461</c:v>
                </c:pt>
                <c:pt idx="425">
                  <c:v>-7.456461</c:v>
                </c:pt>
                <c:pt idx="426">
                  <c:v>-7.456461</c:v>
                </c:pt>
                <c:pt idx="427">
                  <c:v>-7.456461</c:v>
                </c:pt>
                <c:pt idx="428">
                  <c:v>-7.456461</c:v>
                </c:pt>
                <c:pt idx="429">
                  <c:v>-7.456461</c:v>
                </c:pt>
                <c:pt idx="430">
                  <c:v>-7.456461</c:v>
                </c:pt>
                <c:pt idx="431">
                  <c:v>-7.456461</c:v>
                </c:pt>
                <c:pt idx="432">
                  <c:v>-7.4352280000000004</c:v>
                </c:pt>
                <c:pt idx="433">
                  <c:v>-7.4308949999999996</c:v>
                </c:pt>
                <c:pt idx="434">
                  <c:v>-7.4287280000000004</c:v>
                </c:pt>
                <c:pt idx="435">
                  <c:v>-7.4265610000000004</c:v>
                </c:pt>
                <c:pt idx="436">
                  <c:v>-7.4248279999999998</c:v>
                </c:pt>
                <c:pt idx="437">
                  <c:v>-7.4239610000000003</c:v>
                </c:pt>
                <c:pt idx="438">
                  <c:v>-7.4222279999999996</c:v>
                </c:pt>
                <c:pt idx="439">
                  <c:v>-7.3585279999999997</c:v>
                </c:pt>
                <c:pt idx="440">
                  <c:v>-7.3498609999999998</c:v>
                </c:pt>
                <c:pt idx="441">
                  <c:v>-7.3455279999999998</c:v>
                </c:pt>
                <c:pt idx="442">
                  <c:v>-7.3411949999999999</c:v>
                </c:pt>
                <c:pt idx="443">
                  <c:v>-7.2389279999999996</c:v>
                </c:pt>
                <c:pt idx="444">
                  <c:v>-7.2345949999999997</c:v>
                </c:pt>
                <c:pt idx="445">
                  <c:v>-7.2302619999999997</c:v>
                </c:pt>
                <c:pt idx="446">
                  <c:v>-7.1279950000000003</c:v>
                </c:pt>
                <c:pt idx="447">
                  <c:v>-7.1236620000000004</c:v>
                </c:pt>
                <c:pt idx="448">
                  <c:v>-7.1193289999999996</c:v>
                </c:pt>
                <c:pt idx="449">
                  <c:v>-7.1158619999999999</c:v>
                </c:pt>
                <c:pt idx="450">
                  <c:v>-7.1141290000000001</c:v>
                </c:pt>
                <c:pt idx="451">
                  <c:v>-7.1106619999999996</c:v>
                </c:pt>
                <c:pt idx="452">
                  <c:v>-7.0044959999999996</c:v>
                </c:pt>
                <c:pt idx="453">
                  <c:v>-6.9914959999999997</c:v>
                </c:pt>
                <c:pt idx="454">
                  <c:v>-6.9849959999999998</c:v>
                </c:pt>
                <c:pt idx="455">
                  <c:v>-6.9784959999999998</c:v>
                </c:pt>
                <c:pt idx="456">
                  <c:v>-6.9732960000000004</c:v>
                </c:pt>
                <c:pt idx="457">
                  <c:v>-6.9706960000000002</c:v>
                </c:pt>
                <c:pt idx="458">
                  <c:v>-6.9654959999999999</c:v>
                </c:pt>
                <c:pt idx="459">
                  <c:v>-6.8168639999999998</c:v>
                </c:pt>
                <c:pt idx="460">
                  <c:v>-6.799531</c:v>
                </c:pt>
                <c:pt idx="461">
                  <c:v>-6.7908650000000002</c:v>
                </c:pt>
                <c:pt idx="462">
                  <c:v>-6.7821980000000002</c:v>
                </c:pt>
                <c:pt idx="463">
                  <c:v>-6.5776669999999999</c:v>
                </c:pt>
                <c:pt idx="464">
                  <c:v>-6.5690010000000001</c:v>
                </c:pt>
                <c:pt idx="465">
                  <c:v>-6.5603340000000001</c:v>
                </c:pt>
                <c:pt idx="466">
                  <c:v>-6.355804</c:v>
                </c:pt>
                <c:pt idx="467">
                  <c:v>-6.347137</c:v>
                </c:pt>
                <c:pt idx="468">
                  <c:v>-6.33847</c:v>
                </c:pt>
                <c:pt idx="469">
                  <c:v>-6.331537</c:v>
                </c:pt>
                <c:pt idx="470">
                  <c:v>-6.3280709999999996</c:v>
                </c:pt>
                <c:pt idx="471">
                  <c:v>-6.3211370000000002</c:v>
                </c:pt>
                <c:pt idx="472">
                  <c:v>-6.1300400000000002</c:v>
                </c:pt>
                <c:pt idx="473">
                  <c:v>-6.1083740000000004</c:v>
                </c:pt>
                <c:pt idx="474">
                  <c:v>-6.0975409999999997</c:v>
                </c:pt>
                <c:pt idx="475">
                  <c:v>-6.0867079999999998</c:v>
                </c:pt>
                <c:pt idx="476">
                  <c:v>-6.0780409999999998</c:v>
                </c:pt>
                <c:pt idx="477">
                  <c:v>-6.0737079999999999</c:v>
                </c:pt>
                <c:pt idx="478">
                  <c:v>-6.065042</c:v>
                </c:pt>
                <c:pt idx="479">
                  <c:v>-5.8314810000000001</c:v>
                </c:pt>
                <c:pt idx="480">
                  <c:v>-5.8054810000000003</c:v>
                </c:pt>
                <c:pt idx="481">
                  <c:v>-5.7924819999999997</c:v>
                </c:pt>
                <c:pt idx="482">
                  <c:v>-5.7794819999999998</c:v>
                </c:pt>
                <c:pt idx="483">
                  <c:v>-5.468483</c:v>
                </c:pt>
                <c:pt idx="484">
                  <c:v>-5.4424840000000003</c:v>
                </c:pt>
                <c:pt idx="485">
                  <c:v>-5.1314849999999996</c:v>
                </c:pt>
                <c:pt idx="486">
                  <c:v>-5.105486</c:v>
                </c:pt>
                <c:pt idx="487">
                  <c:v>-4.7944870000000002</c:v>
                </c:pt>
                <c:pt idx="488">
                  <c:v>-4.7684870000000004</c:v>
                </c:pt>
                <c:pt idx="489">
                  <c:v>-4.4574889999999998</c:v>
                </c:pt>
                <c:pt idx="490">
                  <c:v>-4.431489</c:v>
                </c:pt>
                <c:pt idx="491">
                  <c:v>-4.1204900000000002</c:v>
                </c:pt>
                <c:pt idx="492">
                  <c:v>-4.0944909999999997</c:v>
                </c:pt>
                <c:pt idx="493">
                  <c:v>-3.7834919999999999</c:v>
                </c:pt>
                <c:pt idx="494">
                  <c:v>-3.7574930000000002</c:v>
                </c:pt>
                <c:pt idx="495">
                  <c:v>-3.4464939999999999</c:v>
                </c:pt>
                <c:pt idx="496">
                  <c:v>-3.4204949999999998</c:v>
                </c:pt>
                <c:pt idx="497">
                  <c:v>-3.109496</c:v>
                </c:pt>
                <c:pt idx="498">
                  <c:v>-3.0834969999999999</c:v>
                </c:pt>
                <c:pt idx="499">
                  <c:v>-2.7724980000000001</c:v>
                </c:pt>
                <c:pt idx="500">
                  <c:v>-2.7464979999999999</c:v>
                </c:pt>
                <c:pt idx="501">
                  <c:v>-2.4355000000000002</c:v>
                </c:pt>
                <c:pt idx="502">
                  <c:v>-2.4095</c:v>
                </c:pt>
                <c:pt idx="503">
                  <c:v>-2.0985010000000002</c:v>
                </c:pt>
                <c:pt idx="504">
                  <c:v>-2.0725020000000001</c:v>
                </c:pt>
                <c:pt idx="505">
                  <c:v>-1.761503</c:v>
                </c:pt>
                <c:pt idx="506">
                  <c:v>-1.7485040000000001</c:v>
                </c:pt>
                <c:pt idx="507">
                  <c:v>-1.7355039999999999</c:v>
                </c:pt>
                <c:pt idx="508">
                  <c:v>-1.4287129999999999</c:v>
                </c:pt>
                <c:pt idx="509">
                  <c:v>-1.415713</c:v>
                </c:pt>
                <c:pt idx="510">
                  <c:v>-1.4027130000000001</c:v>
                </c:pt>
                <c:pt idx="511">
                  <c:v>-1.0959220000000001</c:v>
                </c:pt>
                <c:pt idx="512">
                  <c:v>-1.0829219999999999</c:v>
                </c:pt>
                <c:pt idx="513">
                  <c:v>-1.069923</c:v>
                </c:pt>
                <c:pt idx="514">
                  <c:v>-1.0439229999999999</c:v>
                </c:pt>
                <c:pt idx="515">
                  <c:v>-0.81067699999999998</c:v>
                </c:pt>
                <c:pt idx="516">
                  <c:v>-0.78907499999999997</c:v>
                </c:pt>
                <c:pt idx="517">
                  <c:v>-0.77827400000000002</c:v>
                </c:pt>
                <c:pt idx="518">
                  <c:v>-0.76747299999999996</c:v>
                </c:pt>
                <c:pt idx="519">
                  <c:v>-0.51256999999999997</c:v>
                </c:pt>
                <c:pt idx="520">
                  <c:v>-0.49096800000000002</c:v>
                </c:pt>
                <c:pt idx="521">
                  <c:v>-0.46936600000000001</c:v>
                </c:pt>
                <c:pt idx="522">
                  <c:v>-0.31212000000000001</c:v>
                </c:pt>
                <c:pt idx="523">
                  <c:v>-0.30163099999999998</c:v>
                </c:pt>
                <c:pt idx="524">
                  <c:v>-0.29114200000000001</c:v>
                </c:pt>
                <c:pt idx="525">
                  <c:v>-0.16737299999999999</c:v>
                </c:pt>
                <c:pt idx="526">
                  <c:v>-0.156884</c:v>
                </c:pt>
                <c:pt idx="527">
                  <c:v>-0.146395</c:v>
                </c:pt>
                <c:pt idx="528">
                  <c:v>-4.5999999999999999E-2</c:v>
                </c:pt>
                <c:pt idx="529">
                  <c:v>-3.5999999999999997E-2</c:v>
                </c:pt>
                <c:pt idx="530">
                  <c:v>-2.5999999999999999E-2</c:v>
                </c:pt>
                <c:pt idx="531">
                  <c:v>-2.0250000000000001E-2</c:v>
                </c:pt>
                <c:pt idx="532">
                  <c:v>-1.7016E-2</c:v>
                </c:pt>
                <c:pt idx="533">
                  <c:v>-1.4062E-2</c:v>
                </c:pt>
                <c:pt idx="534">
                  <c:v>-1.1391E-2</c:v>
                </c:pt>
                <c:pt idx="535">
                  <c:v>-8.9999999999999993E-3</c:v>
                </c:pt>
                <c:pt idx="536">
                  <c:v>-6.8910000000000004E-3</c:v>
                </c:pt>
                <c:pt idx="537">
                  <c:v>-5.0619999999999997E-3</c:v>
                </c:pt>
                <c:pt idx="538">
                  <c:v>-3.516E-3</c:v>
                </c:pt>
                <c:pt idx="539">
                  <c:v>-2.2499999999999998E-3</c:v>
                </c:pt>
                <c:pt idx="540">
                  <c:v>-1.266E-3</c:v>
                </c:pt>
                <c:pt idx="541">
                  <c:v>-5.62E-4</c:v>
                </c:pt>
                <c:pt idx="542">
                  <c:v>-1.4100000000000001E-4</c:v>
                </c:pt>
                <c:pt idx="543">
                  <c:v>0</c:v>
                </c:pt>
                <c:pt idx="54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929664"/>
        <c:axId val="222931584"/>
      </c:scatterChart>
      <c:valAx>
        <c:axId val="222929664"/>
        <c:scaling>
          <c:orientation val="minMax"/>
          <c:max val="3400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222931584"/>
        <c:crosses val="autoZero"/>
        <c:crossBetween val="midCat"/>
        <c:majorUnit val="200"/>
      </c:valAx>
      <c:valAx>
        <c:axId val="22293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92966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15D1DB-5E89-426D-A09B-9701111CE68D}" type="datetimeFigureOut">
              <a:rPr lang="zh-CN" altLang="en-US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378AC4-E809-49E0-9407-2EC9A0FA52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9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382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022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8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4591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21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19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3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887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14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6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1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0395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80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06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2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44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6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964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14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7170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45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6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406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423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1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999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828B5038-0FDA-4E6D-B368-E934EBD12C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A935A642-70FB-4714-A7F1-FAC98E65E0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</a:t>
            </a:r>
            <a:endParaRPr lang="en-US" altLang="zh-C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Feng    WANG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Dou    WANG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GAO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BIAN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GENG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XU Gang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BAI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XIAO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Ming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2015.11.27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8256"/>
            <a:ext cx="5006132" cy="647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2400"/>
            <a:ext cx="4876073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887848" cy="175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355976" y="5330359"/>
            <a:ext cx="3816424" cy="76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87439" y="10475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300FF7"/>
                </a:solidFill>
              </a:rPr>
              <a:t>Mad8</a:t>
            </a:r>
            <a:endParaRPr lang="zh-CN" altLang="en-US" b="1" dirty="0">
              <a:solidFill>
                <a:srgbClr val="300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Test0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457078" cy="37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8960"/>
            <a:ext cx="4317655" cy="347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126876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!---------------------test0-----------------------------------------------------</a:t>
            </a:r>
          </a:p>
          <a:p>
            <a:endParaRPr lang="en-US" altLang="zh-CN" dirty="0"/>
          </a:p>
          <a:p>
            <a:r>
              <a:rPr lang="en-US" altLang="zh-CN" dirty="0"/>
              <a:t>TEST0: LINE=(halfQ,12*</a:t>
            </a:r>
            <a:r>
              <a:rPr lang="en-US" altLang="zh-CN" dirty="0" err="1"/>
              <a:t>SEPL,MSEPFODOdf</a:t>
            </a:r>
            <a:r>
              <a:rPr lang="en-US" altLang="zh-CN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247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082"/>
            <a:ext cx="3123824" cy="11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Test1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1448"/>
            <a:ext cx="4077303" cy="34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114799" cy="324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04688" y="126876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!------------ </a:t>
            </a:r>
            <a:r>
              <a:rPr lang="en-US" altLang="zh-CN" sz="1600" dirty="0"/>
              <a:t>test1 </a:t>
            </a:r>
            <a:r>
              <a:rPr lang="en-US" altLang="zh-CN" sz="1600" dirty="0" smtClean="0"/>
              <a:t>coordinate </a:t>
            </a:r>
            <a:r>
              <a:rPr lang="en-US" altLang="zh-CN" sz="1600" dirty="0"/>
              <a:t>translation-</a:t>
            </a:r>
            <a:r>
              <a:rPr lang="en-US" altLang="zh-CN" sz="1600" dirty="0" smtClean="0"/>
              <a:t>---------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REFCHANGE1</a:t>
            </a:r>
            <a:r>
              <a:rPr lang="en-US" altLang="zh-CN" sz="1600" dirty="0"/>
              <a:t>: translation, X=0.022</a:t>
            </a:r>
            <a:r>
              <a:rPr lang="en-US" altLang="zh-CN" sz="1600" dirty="0" smtClean="0"/>
              <a:t>,  Y=0,               T=0,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                                        PX=0,      PY</a:t>
            </a:r>
            <a:r>
              <a:rPr lang="en-US" altLang="zh-CN" sz="1600" dirty="0"/>
              <a:t>=-</a:t>
            </a:r>
            <a:r>
              <a:rPr lang="en-US" altLang="zh-CN" sz="1600" dirty="0" smtClean="0"/>
              <a:t>0.00075, PT=0</a:t>
            </a:r>
            <a:r>
              <a:rPr lang="en-US" altLang="zh-CN" sz="1600" dirty="0"/>
              <a:t>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TEST1: LINE=(halfQ,12*SEPL,REFCHANGE1,MSEPFODOdf);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228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Test2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2" y="3124926"/>
            <a:ext cx="3894694" cy="30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11238"/>
            <a:ext cx="4124326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39552" y="1484784"/>
            <a:ext cx="6984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!--------------test2---MATRIX----------</a:t>
            </a:r>
          </a:p>
          <a:p>
            <a:endParaRPr lang="en-US" altLang="zh-CN" sz="1600" dirty="0"/>
          </a:p>
          <a:p>
            <a:r>
              <a:rPr lang="en-US" altLang="zh-CN" sz="1600" dirty="0"/>
              <a:t>MATRIX2: MATRIX, </a:t>
            </a:r>
            <a:r>
              <a:rPr lang="en-US" altLang="zh-CN" sz="1600" dirty="0" smtClean="0"/>
              <a:t>L=0.0</a:t>
            </a:r>
            <a:r>
              <a:rPr lang="en-US" altLang="zh-CN" sz="1600" dirty="0"/>
              <a:t>, KICK1=0.022, KICK4=-0.00075;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TEST2: LINE=(halfQ,12*SEPL,MATRIX2,MSEPFODOdf</a:t>
            </a:r>
            <a:r>
              <a:rPr lang="en-US" altLang="zh-CN" sz="1600" dirty="0" smtClean="0"/>
              <a:t>);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4123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87986"/>
            <a:ext cx="280721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Test3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167186" cy="33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12" y="3092936"/>
            <a:ext cx="4097291" cy="32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68563" y="134076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! ----------test3---y-rotation-----------------------------------------------------------</a:t>
            </a:r>
          </a:p>
          <a:p>
            <a:r>
              <a:rPr lang="en-US" altLang="zh-CN" sz="1600" dirty="0"/>
              <a:t>!</a:t>
            </a:r>
          </a:p>
          <a:p>
            <a:r>
              <a:rPr lang="en-US" altLang="zh-CN" sz="1600" dirty="0"/>
              <a:t>REFCHANGE3: YROTATION, ANGLE=0.00075;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TEST3: LINE=(halfQ,12*SEPL,REFCHANGE3,MSEPFODOdf);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64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Test4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0" y="3068960"/>
            <a:ext cx="4211760" cy="34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56" y="3212976"/>
            <a:ext cx="3857255" cy="306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36440" y="1138303"/>
            <a:ext cx="8600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! ----------test4---y-rotation----X=0.022-------------------------------------------------</a:t>
            </a:r>
          </a:p>
          <a:p>
            <a:r>
              <a:rPr lang="en-US" altLang="zh-CN" sz="1600" dirty="0"/>
              <a:t>!</a:t>
            </a:r>
          </a:p>
          <a:p>
            <a:r>
              <a:rPr lang="en-US" altLang="zh-CN" sz="1600" dirty="0"/>
              <a:t>REFCHANGE3: YROTATION, ANGLE=0.00075;</a:t>
            </a:r>
          </a:p>
          <a:p>
            <a:r>
              <a:rPr lang="en-US" altLang="zh-CN" sz="1600" dirty="0"/>
              <a:t>REFCHANGE4: translation, X=0.022;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TEST4: LINE=(halfQ,12*SEPL,REFCHANGE3,REFCHANGE4,MSEPFODOdf);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651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1640"/>
            <a:ext cx="279144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Test5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005261" cy="33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20957"/>
            <a:ext cx="414813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71736" y="117486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!-------------test5 </a:t>
            </a:r>
            <a:r>
              <a:rPr lang="en-US" altLang="zh-CN" sz="1600" dirty="0" err="1"/>
              <a:t>changeref</a:t>
            </a:r>
            <a:r>
              <a:rPr lang="en-US" altLang="zh-CN" sz="1600" dirty="0"/>
              <a:t>-</a:t>
            </a:r>
            <a:r>
              <a:rPr lang="en-US" altLang="zh-CN" sz="1600" dirty="0" smtClean="0"/>
              <a:t>-------------------------------------------------</a:t>
            </a:r>
          </a:p>
          <a:p>
            <a:endParaRPr lang="en-US" altLang="zh-CN" sz="1600" dirty="0"/>
          </a:p>
          <a:p>
            <a:r>
              <a:rPr lang="en-US" altLang="zh-CN" sz="1600" dirty="0"/>
              <a:t>REFCHANGE5: CHANGEREF, PATCH_ANG=0</a:t>
            </a:r>
            <a:r>
              <a:rPr lang="en-US" altLang="zh-CN" sz="1600" dirty="0" smtClean="0"/>
              <a:t>, 0.00075, 0</a:t>
            </a:r>
            <a:r>
              <a:rPr lang="en-US" altLang="zh-CN" sz="1600" dirty="0"/>
              <a:t>,</a:t>
            </a:r>
          </a:p>
          <a:p>
            <a:r>
              <a:rPr lang="en-US" altLang="zh-CN" sz="1600" dirty="0"/>
              <a:t>                       </a:t>
            </a:r>
            <a:r>
              <a:rPr lang="en-US" altLang="zh-CN" sz="1600" dirty="0" smtClean="0"/>
              <a:t>                            PATCH_TRANS=0.022, 0, 0</a:t>
            </a:r>
            <a:r>
              <a:rPr lang="en-US" altLang="zh-CN" sz="1600" dirty="0"/>
              <a:t>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TEST5: LINE=(halfQ,12*SEPL,REFCHANGE5,MSEPFODOdf);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90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65" y="-10256"/>
            <a:ext cx="5461268" cy="201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8880" y="507719"/>
            <a:ext cx="3777056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Test6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27" y="3158346"/>
            <a:ext cx="4324321" cy="33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8959"/>
            <a:ext cx="4790065" cy="374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70336" y="1772816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!-------------test6 matrix--------------------------------------------------</a:t>
            </a:r>
          </a:p>
          <a:p>
            <a:r>
              <a:rPr lang="en-US" altLang="zh-CN" sz="1600" dirty="0"/>
              <a:t>MATRIX6: MATRIX, </a:t>
            </a:r>
            <a:r>
              <a:rPr lang="en-US" altLang="zh-CN" sz="1600" dirty="0" smtClean="0"/>
              <a:t>L=0.0</a:t>
            </a:r>
            <a:r>
              <a:rPr lang="en-US" altLang="zh-CN" sz="1600" dirty="0"/>
              <a:t>, RM11=0,RM22=0;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TEST6: LINE=(halfQ,12*SEPL,MATRIX6,MSEPFODOdf);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30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507719"/>
            <a:ext cx="7305448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Test7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72216" cy="363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11" y="2564905"/>
            <a:ext cx="420581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995245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!--------------test7---MATRIX-</a:t>
            </a:r>
            <a:r>
              <a:rPr lang="en-US" altLang="zh-CN" sz="1600" dirty="0" smtClean="0"/>
              <a:t>--------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REFCHANGE3</a:t>
            </a:r>
            <a:r>
              <a:rPr lang="en-US" altLang="zh-CN" sz="1600" dirty="0"/>
              <a:t>: YROTATION, ANGLE=0.00075;</a:t>
            </a:r>
          </a:p>
          <a:p>
            <a:r>
              <a:rPr lang="en-US" altLang="zh-CN" sz="1600" dirty="0"/>
              <a:t>MATRIX7: MATRIX, l=0.0, KICK1=-0.02025;</a:t>
            </a:r>
          </a:p>
          <a:p>
            <a:endParaRPr lang="en-US" altLang="zh-CN" sz="1600" dirty="0"/>
          </a:p>
          <a:p>
            <a:r>
              <a:rPr lang="en-US" altLang="zh-CN" sz="1600" dirty="0"/>
              <a:t>TEST7: LINE=(halfQ,12*SEPL,MATRIX7,REFCHANGE3,MSEPFODOdf);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1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Separator Matrix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22784"/>
            <a:ext cx="4499825" cy="36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22784"/>
            <a:ext cx="4653668" cy="36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246487" y="1916832"/>
            <a:ext cx="374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MATRIX, L=0.0, </a:t>
            </a:r>
            <a:r>
              <a:rPr lang="en-US" altLang="zh-CN" dirty="0" smtClean="0"/>
              <a:t>RM11=0,RM22=0;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5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38"/>
          <p:cNvSpPr txBox="1">
            <a:spLocks noChangeArrowheads="1"/>
          </p:cNvSpPr>
          <p:nvPr/>
        </p:nvSpPr>
        <p:spPr bwMode="auto">
          <a:xfrm>
            <a:off x="200075" y="2636912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MAD8/MADX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对于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Electrostatic Separator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的处理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Dipole/Separator/Kicker/Matrix 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Comparation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9438"/>
            <a:ext cx="7162800" cy="1193378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300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Suggestion from last meeting</a:t>
            </a:r>
            <a:br>
              <a:rPr lang="en-US" altLang="zh-CN" sz="4000" b="1" dirty="0" smtClean="0">
                <a:solidFill>
                  <a:srgbClr val="300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4000" b="1" dirty="0" smtClean="0">
                <a:solidFill>
                  <a:srgbClr val="300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(2015.11.13)</a:t>
            </a:r>
          </a:p>
        </p:txBody>
      </p:sp>
    </p:spTree>
    <p:extLst>
      <p:ext uri="{BB962C8B-B14F-4D97-AF65-F5344CB8AC3E}">
        <p14:creationId xmlns:p14="http://schemas.microsoft.com/office/powerpoint/2010/main" val="25576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K</a:t>
            </a:r>
            <a:r>
              <a:rPr lang="en-US" altLang="zh-CN" dirty="0" smtClean="0">
                <a:solidFill>
                  <a:srgbClr val="0033CC"/>
                </a:solidFill>
              </a:rPr>
              <a:t>icker Matrix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5034"/>
            <a:ext cx="4484671" cy="36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33" y="3185034"/>
            <a:ext cx="4800682" cy="36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339752" y="1772816"/>
            <a:ext cx="374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MATRIX, L=0.0, </a:t>
            </a:r>
            <a:r>
              <a:rPr lang="en-US" altLang="zh-CN" dirty="0" smtClean="0"/>
              <a:t>RM11=0,RM22=0;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83794"/>
            <a:ext cx="3228704" cy="261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07110"/>
            <a:ext cx="3341767" cy="262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77586"/>
            <a:ext cx="3384376" cy="272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1" y="1124744"/>
            <a:ext cx="3506220" cy="274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" y="3891879"/>
            <a:ext cx="3245249" cy="26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23928" y="440668"/>
            <a:ext cx="1944216" cy="82809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0033CC"/>
                </a:solidFill>
              </a:rPr>
              <a:t>Seperator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79239"/>
              </p:ext>
            </p:extLst>
          </p:nvPr>
        </p:nvGraphicFramePr>
        <p:xfrm>
          <a:off x="135031" y="4238812"/>
          <a:ext cx="3014561" cy="19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09880" y="519544"/>
            <a:ext cx="1560984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Kicker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63917" y="558092"/>
            <a:ext cx="1560984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89" y="1096915"/>
            <a:ext cx="3382873" cy="260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41483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X=20.25mm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5024" y="641483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X=20.25mm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637203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X=20.25mm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9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066800" y="1700808"/>
            <a:ext cx="7162800" cy="270554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用</a:t>
            </a:r>
            <a:r>
              <a:rPr lang="en-US" altLang="zh-CN" dirty="0" smtClean="0">
                <a:solidFill>
                  <a:srgbClr val="0033CC"/>
                </a:solidFill>
              </a:rPr>
              <a:t>Dipole</a:t>
            </a:r>
            <a:r>
              <a:rPr lang="zh-CN" altLang="en-US" dirty="0" smtClean="0">
                <a:solidFill>
                  <a:srgbClr val="0033CC"/>
                </a:solidFill>
              </a:rPr>
              <a:t>代替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双环</a:t>
            </a:r>
            <a:r>
              <a:rPr lang="en-US" altLang="zh-CN" dirty="0" smtClean="0">
                <a:solidFill>
                  <a:srgbClr val="0033CC"/>
                </a:solidFill>
              </a:rPr>
              <a:t>Lattice</a:t>
            </a:r>
            <a:r>
              <a:rPr lang="zh-CN" altLang="en-US" dirty="0" smtClean="0">
                <a:solidFill>
                  <a:srgbClr val="0033CC"/>
                </a:solidFill>
              </a:rPr>
              <a:t>分开写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G:\2SPPC\1my-work\3CEPC-partical-double-ring\CEPC_DR_sufeng-2015.11.22-Version1.0-good\CEPC_DR_sufeng-2015.11.22-Version1.0+FFS+Sex-septum-dipole\layout-20151121\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7202"/>
            <a:ext cx="5256584" cy="45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2" name="Picture 2" descr="G:\2SPPC\1my-work\3CEPC-partical-double-ring\CEPC_DR_sufeng-2015.11.22-Version1.0-good\CEPC_DR_sufeng-2015.11.22-Version1.0+FFS+Sex-septum-dipole\layout-20151121\i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44" y="1583544"/>
            <a:ext cx="5217120" cy="45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Layout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Version1.0+FFS20151126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632"/>
            <a:ext cx="5091744" cy="523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3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54006"/>
            <a:ext cx="7505154" cy="563562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>
                <a:solidFill>
                  <a:srgbClr val="0033CC"/>
                </a:solidFill>
              </a:rPr>
              <a:t>Orbit   </a:t>
            </a:r>
            <a:r>
              <a:rPr lang="en-US" altLang="zh-CN" dirty="0" smtClean="0">
                <a:solidFill>
                  <a:srgbClr val="0033CC"/>
                </a:solidFill>
              </a:rPr>
              <a:t>(RING3_DR_IP1</a:t>
            </a:r>
            <a:r>
              <a:rPr lang="en-US" altLang="zh-CN" dirty="0">
                <a:solidFill>
                  <a:srgbClr val="0033CC"/>
                </a:solidFill>
              </a:rPr>
              <a:t>) </a:t>
            </a:r>
            <a:r>
              <a:rPr lang="en-US" altLang="zh-CN" dirty="0" smtClean="0">
                <a:solidFill>
                  <a:srgbClr val="0033CC"/>
                </a:solidFill>
              </a:rPr>
              <a:t> Version 1.0 + FFS(20151126)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22206"/>
              </p:ext>
            </p:extLst>
          </p:nvPr>
        </p:nvGraphicFramePr>
        <p:xfrm>
          <a:off x="-1" y="4526583"/>
          <a:ext cx="9144001" cy="233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52053"/>
            <a:ext cx="4464497" cy="346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06" y="952053"/>
            <a:ext cx="4228751" cy="32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579438"/>
            <a:ext cx="8208912" cy="833338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8000" dirty="0" smtClean="0">
                <a:solidFill>
                  <a:srgbClr val="0033CC"/>
                </a:solidFill>
              </a:rPr>
              <a:t>Survey  &amp; Dynamic Aperture </a:t>
            </a:r>
          </a:p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1.0 +FFS20151126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8" y="1426096"/>
            <a:ext cx="72199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84" y="1772817"/>
            <a:ext cx="4499992" cy="3960440"/>
          </a:xfrm>
          <a:prstGeom prst="rect">
            <a:avLst/>
          </a:prstGeom>
          <a:noFill/>
          <a:ln w="19050">
            <a:solidFill>
              <a:srgbClr val="300FF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2SPPC\1my-work\3CEPC-partical-double-ring\CEPC_DR_sufeng-2015.11.22-Version1.0+FFS+Sex-septum-dipole\MAD8-SAD-kongjing\DA-v1-20151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37" y="1772817"/>
            <a:ext cx="4552930" cy="383091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899592" y="6206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33CC"/>
                </a:solidFill>
              </a:rPr>
              <a:t>Dynamic </a:t>
            </a:r>
            <a:r>
              <a:rPr lang="en-US" altLang="zh-CN" sz="3600" smtClean="0">
                <a:solidFill>
                  <a:srgbClr val="0033CC"/>
                </a:solidFill>
              </a:rPr>
              <a:t>Aperture  </a:t>
            </a:r>
            <a:r>
              <a:rPr lang="en-US" altLang="zh-CN" sz="3600" dirty="0" err="1">
                <a:solidFill>
                  <a:srgbClr val="0033CC"/>
                </a:solidFill>
              </a:rPr>
              <a:t>C</a:t>
            </a:r>
            <a:r>
              <a:rPr lang="en-US" altLang="zh-CN" sz="3600" dirty="0" err="1" smtClean="0">
                <a:solidFill>
                  <a:srgbClr val="0033CC"/>
                </a:solidFill>
              </a:rPr>
              <a:t>omparation</a:t>
            </a:r>
            <a:endParaRPr lang="zh-CN" altLang="en-US" sz="800" dirty="0"/>
          </a:p>
        </p:txBody>
      </p:sp>
      <p:sp>
        <p:nvSpPr>
          <p:cNvPr id="7" name="矩形 6"/>
          <p:cNvSpPr/>
          <p:nvPr/>
        </p:nvSpPr>
        <p:spPr>
          <a:xfrm>
            <a:off x="611560" y="5877272"/>
            <a:ext cx="346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CC"/>
                </a:solidFill>
              </a:rPr>
              <a:t>（</a:t>
            </a:r>
            <a:r>
              <a:rPr lang="en-US" altLang="zh-CN" dirty="0">
                <a:solidFill>
                  <a:srgbClr val="0033CC"/>
                </a:solidFill>
              </a:rPr>
              <a:t>Version </a:t>
            </a:r>
            <a:r>
              <a:rPr lang="en-US" altLang="zh-CN" dirty="0" smtClean="0">
                <a:solidFill>
                  <a:srgbClr val="0033CC"/>
                </a:solidFill>
              </a:rPr>
              <a:t>0.3 </a:t>
            </a:r>
            <a:r>
              <a:rPr lang="en-US" altLang="zh-CN" dirty="0">
                <a:solidFill>
                  <a:srgbClr val="0033CC"/>
                </a:solidFill>
              </a:rPr>
              <a:t>+FFS20151027</a:t>
            </a:r>
            <a:r>
              <a:rPr lang="zh-CN" altLang="en-US" dirty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3179" y="5733257"/>
            <a:ext cx="346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Version 1.0 +FFS20151027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579438"/>
            <a:ext cx="8208912" cy="83333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FMA</a:t>
            </a:r>
          </a:p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1.0 +FFS20151126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0" y="1420416"/>
            <a:ext cx="8451215" cy="446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579438"/>
            <a:ext cx="8208912" cy="83333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FMA</a:t>
            </a:r>
          </a:p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1.0 +FFS20151126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2123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0" y="764704"/>
            <a:ext cx="9377088" cy="5142959"/>
            <a:chOff x="-22824" y="764704"/>
            <a:chExt cx="9377088" cy="5142959"/>
          </a:xfrm>
        </p:grpSpPr>
        <p:sp>
          <p:nvSpPr>
            <p:cNvPr id="3" name="矩形 2"/>
            <p:cNvSpPr/>
            <p:nvPr/>
          </p:nvSpPr>
          <p:spPr>
            <a:xfrm>
              <a:off x="1115533" y="764704"/>
              <a:ext cx="68489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solidFill>
                    <a:srgbClr val="0033CC"/>
                  </a:solidFill>
                </a:rPr>
                <a:t> </a:t>
              </a:r>
              <a:r>
                <a:rPr lang="en-US" altLang="zh-CN" sz="3200" dirty="0" err="1" smtClean="0">
                  <a:solidFill>
                    <a:srgbClr val="0033CC"/>
                  </a:solidFill>
                </a:rPr>
                <a:t>Seperator</a:t>
              </a:r>
              <a:r>
                <a:rPr lang="en-US" altLang="zh-CN" sz="3200" dirty="0" smtClean="0">
                  <a:solidFill>
                    <a:srgbClr val="0033CC"/>
                  </a:solidFill>
                </a:rPr>
                <a:t> with Thin Septum Magnet</a:t>
              </a:r>
              <a:endParaRPr lang="zh-CN" altLang="en-US" sz="3200" b="1" dirty="0"/>
            </a:p>
          </p:txBody>
        </p:sp>
        <p:pic>
          <p:nvPicPr>
            <p:cNvPr id="91141" name="Picture 5" descr="G:\2SPPC\1my-work\3CEPC-partical-double-ring\00报告\2015.11.13-Separator&amp;Septum\septum magnet-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418">
              <a:off x="6986003" y="3230319"/>
              <a:ext cx="2368261" cy="1338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2" name="Picture 6" descr="G:\2SPPC\1my-work\3CEPC-partical-double-ring\00报告\2015.11.13-Separator&amp;Septum\septum magnet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0219">
              <a:off x="4166387" y="2243675"/>
              <a:ext cx="2617433" cy="177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4390500" y="3374994"/>
              <a:ext cx="4501980" cy="180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100280" y="3663026"/>
              <a:ext cx="1792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22824" y="3374994"/>
              <a:ext cx="20025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0" y="3509392"/>
              <a:ext cx="8892480" cy="72008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-22824" y="3762306"/>
              <a:ext cx="2002536" cy="229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圆角矩形 45"/>
            <p:cNvSpPr/>
            <p:nvPr/>
          </p:nvSpPr>
          <p:spPr>
            <a:xfrm>
              <a:off x="8892480" y="3172116"/>
              <a:ext cx="204552" cy="6169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3" name="直接连接符 92"/>
            <p:cNvCxnSpPr/>
            <p:nvPr/>
          </p:nvCxnSpPr>
          <p:spPr>
            <a:xfrm flipV="1">
              <a:off x="1939775" y="3172116"/>
              <a:ext cx="2322512" cy="202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1979712" y="3762306"/>
              <a:ext cx="5120568" cy="1370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162" name="组合 91161"/>
            <p:cNvGrpSpPr/>
            <p:nvPr/>
          </p:nvGrpSpPr>
          <p:grpSpPr>
            <a:xfrm>
              <a:off x="35496" y="2780928"/>
              <a:ext cx="4191572" cy="1528302"/>
              <a:chOff x="35496" y="2780928"/>
              <a:chExt cx="4191572" cy="1528302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35496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35496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11102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511102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115616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1115616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1591222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591222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3275856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3275856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3751462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3751462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163" name="TextBox 91162"/>
            <p:cNvSpPr txBox="1"/>
            <p:nvPr/>
          </p:nvSpPr>
          <p:spPr>
            <a:xfrm>
              <a:off x="251520" y="4892000"/>
              <a:ext cx="26725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7030A0"/>
                  </a:solidFill>
                </a:rPr>
                <a:t>Separator</a:t>
              </a:r>
              <a:r>
                <a:rPr lang="zh-CN" altLang="en-US" b="1" dirty="0" smtClean="0">
                  <a:solidFill>
                    <a:srgbClr val="7030A0"/>
                  </a:solidFill>
                </a:rPr>
                <a:t>：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62.5 </a:t>
              </a:r>
              <a:r>
                <a:rPr lang="en-US" altLang="zh-CN" b="1" dirty="0" err="1" smtClean="0">
                  <a:solidFill>
                    <a:srgbClr val="7030A0"/>
                  </a:solidFill>
                </a:rPr>
                <a:t>urad</a:t>
              </a:r>
              <a:endParaRPr lang="en-US" altLang="zh-CN" b="1" dirty="0" smtClean="0">
                <a:solidFill>
                  <a:srgbClr val="7030A0"/>
                </a:solidFill>
              </a:endParaRPr>
            </a:p>
            <a:p>
              <a:r>
                <a:rPr lang="en-US" altLang="zh-CN" b="1" dirty="0">
                  <a:solidFill>
                    <a:srgbClr val="7030A0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                    12 </a:t>
              </a:r>
              <a:r>
                <a:rPr lang="zh-CN" altLang="en-US" b="1" dirty="0" smtClean="0">
                  <a:solidFill>
                    <a:srgbClr val="7030A0"/>
                  </a:solidFill>
                </a:rPr>
                <a:t>个</a:t>
              </a:r>
              <a:endParaRPr lang="en-US" altLang="zh-CN" b="1" dirty="0" smtClean="0">
                <a:solidFill>
                  <a:srgbClr val="7030A0"/>
                </a:solidFill>
              </a:endParaRPr>
            </a:p>
            <a:p>
              <a:r>
                <a:rPr lang="en-US" altLang="zh-CN" b="1" dirty="0">
                  <a:solidFill>
                    <a:srgbClr val="7030A0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                     0.75 </a:t>
              </a:r>
              <a:r>
                <a:rPr lang="en-US" altLang="zh-CN" b="1" dirty="0" err="1" smtClean="0">
                  <a:solidFill>
                    <a:srgbClr val="7030A0"/>
                  </a:solidFill>
                </a:rPr>
                <a:t>mrad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2180628" y="2996952"/>
              <a:ext cx="95121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2180628" y="4093206"/>
              <a:ext cx="95121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2656234" y="2780928"/>
              <a:ext cx="0" cy="21602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2656234" y="4093206"/>
              <a:ext cx="0" cy="21602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644008" y="4707334"/>
              <a:ext cx="44726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Septum Magnet</a:t>
              </a:r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：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L=2m</a:t>
              </a:r>
            </a:p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angle=4.25mrad</a:t>
              </a:r>
            </a:p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      </a:t>
              </a:r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0.70187</a:t>
              </a:r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度）</a:t>
              </a:r>
              <a:endPara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thicknes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=3mm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54664" y="1796623"/>
            <a:ext cx="524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Sigmax</a:t>
            </a:r>
            <a:r>
              <a:rPr lang="en-US" altLang="zh-CN" dirty="0" smtClean="0"/>
              <a:t>=697.8um  20sigma=14mm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20mm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46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Layout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Version1.0 without FFS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7" name="Picture 3" descr="G:\2SPPC\1my-work\3CEPC-partical-double-ring\CEPC_DR_sufeng-2015.11.22-Version1.0-good\CEPC_DR_sufeng-2015.11.22-Version1.0+FFS+Sex-septum-dipole\layout-20151121\v1-noffs-20151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" y="1628800"/>
            <a:ext cx="5338856" cy="47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G:\2SPPC\1my-work\3CEPC-partical-double-ring\CEPC_DR_sufeng-2015.11.22-Version1.0-good\CEPC_DR_sufeng-2015.11.22-Version1.0+FFS+Sex-septum-dipole\layout-20151121\v1-noffs-20151122-I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9" y="1678437"/>
            <a:ext cx="523756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506637"/>
            <a:ext cx="7505154" cy="563562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>
                <a:solidFill>
                  <a:srgbClr val="0033CC"/>
                </a:solidFill>
              </a:rPr>
              <a:t>Orbit   </a:t>
            </a:r>
            <a:r>
              <a:rPr lang="en-US" altLang="zh-CN" dirty="0" smtClean="0">
                <a:solidFill>
                  <a:srgbClr val="0033CC"/>
                </a:solidFill>
              </a:rPr>
              <a:t>(RING3_DR_IP1L)  Version 1.0 without FFS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" y="1070199"/>
            <a:ext cx="4732847" cy="36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21" y="1070199"/>
            <a:ext cx="43851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261877"/>
              </p:ext>
            </p:extLst>
          </p:nvPr>
        </p:nvGraphicFramePr>
        <p:xfrm>
          <a:off x="-1" y="4526583"/>
          <a:ext cx="9144001" cy="233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57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579438"/>
            <a:ext cx="8208912" cy="833338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8000" dirty="0" smtClean="0">
                <a:solidFill>
                  <a:srgbClr val="0033CC"/>
                </a:solidFill>
              </a:rPr>
              <a:t>Survey  &amp; Dynamic Aperture </a:t>
            </a:r>
          </a:p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1.0 –without FFS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53248" cy="41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9312" y="5798440"/>
            <a:ext cx="301556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Lattice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Version1.0-20151126)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Dynamic Aperture </a:t>
            </a:r>
            <a:r>
              <a:rPr lang="en-US" altLang="zh-CN" dirty="0" err="1" smtClean="0">
                <a:solidFill>
                  <a:srgbClr val="0033CC"/>
                </a:solidFill>
              </a:rPr>
              <a:t>Comparation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718" y="1700808"/>
            <a:ext cx="4496688" cy="3955106"/>
            <a:chOff x="131718" y="1700808"/>
            <a:chExt cx="4496688" cy="395510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75" y="1700808"/>
              <a:ext cx="4453831" cy="29561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1718" y="1748165"/>
              <a:ext cx="1744388" cy="830997"/>
            </a:xfrm>
            <a:prstGeom prst="rect">
              <a:avLst/>
            </a:prstGeom>
            <a:noFill/>
            <a:ln>
              <a:solidFill>
                <a:srgbClr val="300FF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0:       33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760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  <a:p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0.01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320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0.02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13498" y="4869160"/>
              <a:ext cx="3015570" cy="7867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Lattice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(Version0.3-20151027)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68944" y="1700809"/>
            <a:ext cx="4494967" cy="3927340"/>
            <a:chOff x="4468944" y="1700809"/>
            <a:chExt cx="4494967" cy="3927340"/>
          </a:xfrm>
        </p:grpSpPr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944" y="1700809"/>
              <a:ext cx="4494967" cy="315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12107" y="1748164"/>
              <a:ext cx="1863011" cy="830997"/>
            </a:xfrm>
            <a:prstGeom prst="rect">
              <a:avLst/>
            </a:prstGeom>
            <a:noFill/>
            <a:ln>
              <a:solidFill>
                <a:srgbClr val="3D09F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0:       50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 1500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  <a:p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0.01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 900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0.02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800</a:t>
              </a:r>
              <a:r>
                <a:rPr lang="el-GR" altLang="zh-CN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5426" y="4797152"/>
              <a:ext cx="36856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Main Ring Lattice (without pretzel)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(September 30, 2014 </a:t>
              </a:r>
              <a:r>
                <a:rPr lang="en-US" altLang="zh-C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Geng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Huiping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1412776"/>
            <a:ext cx="4468944" cy="446449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494967" y="1412776"/>
            <a:ext cx="4468944" cy="446449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59832" y="620688"/>
            <a:ext cx="2948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Next </a:t>
            </a:r>
            <a:r>
              <a:rPr lang="en-US" altLang="zh-CN" sz="4000" b="1" dirty="0">
                <a:solidFill>
                  <a:srgbClr val="0033CC"/>
                </a:solidFill>
              </a:rPr>
              <a:t>to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do </a:t>
            </a:r>
            <a:endParaRPr lang="zh-CN" altLang="en-US" sz="3200" b="1" dirty="0"/>
          </a:p>
        </p:txBody>
      </p:sp>
      <p:sp>
        <p:nvSpPr>
          <p:cNvPr id="27" name="矩形 26"/>
          <p:cNvSpPr/>
          <p:nvPr/>
        </p:nvSpPr>
        <p:spPr>
          <a:xfrm>
            <a:off x="1099562" y="2276872"/>
            <a:ext cx="7707962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and Optimization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Aperture Optimization</a:t>
            </a:r>
            <a:endParaRPr lang="en-US" altLang="zh-CN" sz="2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altLang="zh-CN" sz="2400" b="1" dirty="0" smtClean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5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" y="256618"/>
            <a:ext cx="4542310" cy="374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341774"/>
            <a:ext cx="4499993" cy="35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971600" y="-2005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" y="3331667"/>
            <a:ext cx="4613851" cy="34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31" y="3356992"/>
            <a:ext cx="4705039" cy="351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1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51"/>
            <a:ext cx="4426576" cy="36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787"/>
            <a:ext cx="4583115" cy="362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971600" y="11663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" y="3501007"/>
            <a:ext cx="4534763" cy="33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44990"/>
            <a:ext cx="4495800" cy="34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9850"/>
            <a:ext cx="4414808" cy="35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12" y="339849"/>
            <a:ext cx="4572888" cy="353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032560" y="5806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Kicker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1" y="3498214"/>
            <a:ext cx="4275516" cy="33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9" y="3401070"/>
            <a:ext cx="4336989" cy="345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8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23528" y="1360736"/>
            <a:ext cx="8401744" cy="198546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Change Reference Coordinate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Test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70" y="-24273"/>
            <a:ext cx="48479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30815" cy="68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7439" y="104756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300FF7"/>
                </a:solidFill>
              </a:rPr>
              <a:t>MadX</a:t>
            </a:r>
            <a:endParaRPr lang="zh-CN" altLang="en-US" b="1" dirty="0">
              <a:solidFill>
                <a:srgbClr val="300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08105" cy="779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515</Words>
  <Application>Microsoft Office PowerPoint</Application>
  <PresentationFormat>全屏显示(4:3)</PresentationFormat>
  <Paragraphs>157</Paragraphs>
  <Slides>35</Slides>
  <Notes>34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8" baseType="lpstr">
      <vt:lpstr>085TGp_global12_v3</vt:lpstr>
      <vt:lpstr>Office 主题​​</vt:lpstr>
      <vt:lpstr>Image</vt:lpstr>
      <vt:lpstr>CEPC Partial Double Ring Lattice Design</vt:lpstr>
      <vt:lpstr>Suggestion from last meeting (2015.11.13)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</dc:title>
  <dc:creator>SuFeng</dc:creator>
  <cp:lastModifiedBy>苏峰</cp:lastModifiedBy>
  <cp:revision>537</cp:revision>
  <dcterms:created xsi:type="dcterms:W3CDTF">2015-10-10T08:28:55Z</dcterms:created>
  <dcterms:modified xsi:type="dcterms:W3CDTF">2015-11-27T02:02:11Z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