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80" r:id="rId17"/>
    <p:sldId id="281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3" r:id="rId30"/>
    <p:sldId id="282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8FD-3352-48EC-8736-924484CFF644}" type="datetimeFigureOut">
              <a:rPr lang="zh-CN" altLang="en-US" smtClean="0"/>
              <a:t>2015-11-27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685-CB0A-4D35-A87A-E48E5B5BD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55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8FD-3352-48EC-8736-924484CFF644}" type="datetimeFigureOut">
              <a:rPr lang="zh-CN" altLang="en-US" smtClean="0"/>
              <a:t>2015-11-27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685-CB0A-4D35-A87A-E48E5B5BD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10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8FD-3352-48EC-8736-924484CFF644}" type="datetimeFigureOut">
              <a:rPr lang="zh-CN" altLang="en-US" smtClean="0"/>
              <a:t>2015-11-27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685-CB0A-4D35-A87A-E48E5B5BD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06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8FD-3352-48EC-8736-924484CFF644}" type="datetimeFigureOut">
              <a:rPr lang="zh-CN" altLang="en-US" smtClean="0"/>
              <a:t>2015-11-27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685-CB0A-4D35-A87A-E48E5B5BD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7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8FD-3352-48EC-8736-924484CFF644}" type="datetimeFigureOut">
              <a:rPr lang="zh-CN" altLang="en-US" smtClean="0"/>
              <a:t>2015-11-27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685-CB0A-4D35-A87A-E48E5B5BD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05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8FD-3352-48EC-8736-924484CFF644}" type="datetimeFigureOut">
              <a:rPr lang="zh-CN" altLang="en-US" smtClean="0"/>
              <a:t>2015-11-27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685-CB0A-4D35-A87A-E48E5B5BD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0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8FD-3352-48EC-8736-924484CFF644}" type="datetimeFigureOut">
              <a:rPr lang="zh-CN" altLang="en-US" smtClean="0"/>
              <a:t>2015-11-27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685-CB0A-4D35-A87A-E48E5B5BD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87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8FD-3352-48EC-8736-924484CFF644}" type="datetimeFigureOut">
              <a:rPr lang="zh-CN" altLang="en-US" smtClean="0"/>
              <a:t>2015-11-27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685-CB0A-4D35-A87A-E48E5B5BD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32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8FD-3352-48EC-8736-924484CFF644}" type="datetimeFigureOut">
              <a:rPr lang="zh-CN" altLang="en-US" smtClean="0"/>
              <a:t>2015-11-27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685-CB0A-4D35-A87A-E48E5B5BD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46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8FD-3352-48EC-8736-924484CFF644}" type="datetimeFigureOut">
              <a:rPr lang="zh-CN" altLang="en-US" smtClean="0"/>
              <a:t>2015-11-27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685-CB0A-4D35-A87A-E48E5B5BD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56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28FD-3352-48EC-8736-924484CFF644}" type="datetimeFigureOut">
              <a:rPr lang="zh-CN" altLang="en-US" smtClean="0"/>
              <a:t>2015-11-27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9685-CB0A-4D35-A87A-E48E5B5BD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39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828FD-3352-48EC-8736-924484CFF644}" type="datetimeFigureOut">
              <a:rPr lang="zh-CN" altLang="en-US" smtClean="0"/>
              <a:t>2015-11-27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C9685-CB0A-4D35-A87A-E48E5B5BD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BEPC II </a:t>
            </a:r>
            <a:r>
              <a:rPr lang="zh-CN" altLang="en-US" dirty="0" smtClean="0"/>
              <a:t>隧道中的磁场测量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张闯，边天剑，崔小昊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20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校正子测量结果：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103042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校正子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位置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 (Gauss)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入口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1.8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57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对撞区四极铁：距离向上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79518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778692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四极铁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位置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B (Gauss)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入口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280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1.3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93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两块二极铁间隙：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1125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2647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13269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两块二极铁间隙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位置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 (Gauss)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二极铁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内部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8270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二极铁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边缘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540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中央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二极铁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边缘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380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二极铁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内部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4070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08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外环四极铁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16608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651973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外环四极铁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位置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 (Gauss)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5800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1400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130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888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内环二极铁：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354034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980643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内环二极铁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位置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 (Gauss)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入口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1.3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88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测量工具：高斯计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397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内环四极铁：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5653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947949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内环四极铁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位置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 (Gauss)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入口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r>
                        <a:rPr lang="en-US" altLang="zh-CN" baseline="0" dirty="0" smtClean="0"/>
                        <a:t>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35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1.9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511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内环 二极铁</a:t>
            </a:r>
            <a:r>
              <a:rPr lang="en-US" altLang="zh-CN" dirty="0" smtClean="0"/>
              <a:t>-</a:t>
            </a:r>
            <a:r>
              <a:rPr lang="zh-CN" altLang="en-US" dirty="0" smtClean="0"/>
              <a:t>校正子</a:t>
            </a:r>
            <a:r>
              <a:rPr lang="en-US" altLang="zh-CN" dirty="0" smtClean="0"/>
              <a:t>-</a:t>
            </a:r>
            <a:r>
              <a:rPr lang="zh-CN" altLang="en-US" dirty="0" smtClean="0"/>
              <a:t>六极铁</a:t>
            </a:r>
            <a:r>
              <a:rPr lang="en-US" altLang="zh-CN" dirty="0" smtClean="0"/>
              <a:t>-</a:t>
            </a:r>
            <a:r>
              <a:rPr lang="zh-CN" altLang="en-US" dirty="0" smtClean="0"/>
              <a:t>四极铁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3652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29144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632430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内环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位置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 (Gauss)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二极铁内部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13.7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二极铁边缘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校正子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六极铁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14.7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四六极铁间隙中央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四极铁内部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7.5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556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内环二极铁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2441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610203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内环二极铁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位置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 (Gauss)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14.1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入口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r>
                        <a:rPr lang="en-US" altLang="zh-CN" baseline="0" dirty="0" smtClean="0"/>
                        <a:t>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225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线缆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79439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626557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线缆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位置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 (Gauss)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线缆板中间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边缘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3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sp>
        <p:nvSpPr>
          <p:cNvPr id="5" name="文本框 4"/>
          <p:cNvSpPr txBox="1"/>
          <p:nvPr/>
        </p:nvSpPr>
        <p:spPr>
          <a:xfrm>
            <a:off x="8706118" y="3026535"/>
            <a:ext cx="2189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2 Gauss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986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测量条件：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只有外环磁铁有电流，内环磁铁没有电流。</a:t>
            </a:r>
            <a:endParaRPr lang="en-US" altLang="zh-CN" dirty="0" smtClean="0"/>
          </a:p>
          <a:p>
            <a:r>
              <a:rPr lang="en-US" altLang="zh-CN" dirty="0" smtClean="0"/>
              <a:t>2. </a:t>
            </a:r>
            <a:r>
              <a:rPr lang="zh-CN" altLang="en-US" dirty="0" smtClean="0"/>
              <a:t>高斯计在中控大厅一楼门外清零。</a:t>
            </a:r>
            <a:endParaRPr lang="en-US" altLang="zh-CN" dirty="0" smtClean="0"/>
          </a:p>
          <a:p>
            <a:r>
              <a:rPr lang="en-US" altLang="zh-CN" dirty="0" smtClean="0"/>
              <a:t>3. </a:t>
            </a:r>
            <a:r>
              <a:rPr lang="zh-CN" altLang="en-US" dirty="0" smtClean="0"/>
              <a:t>经多次测试，结果重复。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1948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结论：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即使对于很强的磁铁</a:t>
            </a:r>
            <a:r>
              <a:rPr lang="en-US" altLang="zh-CN" dirty="0" smtClean="0"/>
              <a:t>(~8000 Gauss), </a:t>
            </a:r>
            <a:r>
              <a:rPr lang="zh-CN" altLang="en-US" dirty="0" smtClean="0"/>
              <a:t>只有在非常靠近这些磁铁的地方才能探测到强磁场，对大部分二极铁和四极铁在</a:t>
            </a:r>
            <a:r>
              <a:rPr lang="en-US" altLang="zh-CN" dirty="0" smtClean="0"/>
              <a:t>30 cm</a:t>
            </a:r>
            <a:r>
              <a:rPr lang="zh-CN" altLang="en-US" dirty="0" smtClean="0"/>
              <a:t>之外就只有</a:t>
            </a:r>
            <a:r>
              <a:rPr lang="en-US" altLang="zh-CN" dirty="0" smtClean="0"/>
              <a:t>1 Gauss</a:t>
            </a:r>
            <a:r>
              <a:rPr lang="zh-CN" altLang="en-US" dirty="0" smtClean="0"/>
              <a:t>左右。</a:t>
            </a:r>
            <a:endParaRPr lang="en-US" altLang="zh-CN" dirty="0" smtClean="0"/>
          </a:p>
          <a:p>
            <a:r>
              <a:rPr lang="en-US" altLang="zh-CN" dirty="0" smtClean="0"/>
              <a:t>2. </a:t>
            </a:r>
            <a:r>
              <a:rPr lang="zh-CN" altLang="en-US" dirty="0" smtClean="0"/>
              <a:t>从刚下隧道，到环里不同位置，始终存在一个</a:t>
            </a:r>
            <a:r>
              <a:rPr lang="en-US" altLang="zh-CN" dirty="0" smtClean="0"/>
              <a:t>1.6~2 Gauss</a:t>
            </a:r>
            <a:r>
              <a:rPr lang="zh-CN" altLang="en-US" dirty="0" smtClean="0"/>
              <a:t>的磁场，猜测为线缆引起。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73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9907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测量位置：注入切割磁铁</a:t>
            </a:r>
            <a:endParaRPr lang="zh-CN" altLang="en-US" dirty="0"/>
          </a:p>
        </p:txBody>
      </p:sp>
      <p:pic>
        <p:nvPicPr>
          <p:cNvPr id="7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78" y="1825625"/>
            <a:ext cx="3261644" cy="4351338"/>
          </a:xfrm>
        </p:spPr>
      </p:pic>
    </p:spTree>
    <p:extLst>
      <p:ext uri="{BB962C8B-B14F-4D97-AF65-F5344CB8AC3E}">
        <p14:creationId xmlns:p14="http://schemas.microsoft.com/office/powerpoint/2010/main" val="283327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切割磁铁测量结果：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923150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切割磁铁：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位置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 (Gauss)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7250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磁铁入口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135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</a:t>
                      </a:r>
                      <a:r>
                        <a:rPr lang="en-US" altLang="zh-CN" baseline="0" dirty="0" smtClean="0"/>
                        <a:t>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70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15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测量位置：二极铁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58" y="1690687"/>
            <a:ext cx="3653208" cy="487094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5" y="1690688"/>
            <a:ext cx="3653209" cy="48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8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二级铁测量结果：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673175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二级铁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位置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 (Gauss)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7950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入口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590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 cm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140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 cm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8.3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 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1.1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30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对撞区校正子：</a:t>
            </a:r>
            <a:r>
              <a:rPr lang="en-US" altLang="zh-CN" dirty="0" smtClean="0"/>
              <a:t>R4IBV02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635608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466</Words>
  <Application>Microsoft Office PowerPoint</Application>
  <PresentationFormat>宽屏</PresentationFormat>
  <Paragraphs>161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5" baseType="lpstr">
      <vt:lpstr>宋体</vt:lpstr>
      <vt:lpstr>Arial</vt:lpstr>
      <vt:lpstr>Calibri</vt:lpstr>
      <vt:lpstr>Calibri Light</vt:lpstr>
      <vt:lpstr>Office 主题</vt:lpstr>
      <vt:lpstr>BEPC II 隧道中的磁场测量</vt:lpstr>
      <vt:lpstr>测量工具：高斯计</vt:lpstr>
      <vt:lpstr>测量条件：</vt:lpstr>
      <vt:lpstr>PowerPoint 演示文稿</vt:lpstr>
      <vt:lpstr>测量位置：注入切割磁铁</vt:lpstr>
      <vt:lpstr>切割磁铁测量结果：</vt:lpstr>
      <vt:lpstr>测量位置：二极铁</vt:lpstr>
      <vt:lpstr>二级铁测量结果：</vt:lpstr>
      <vt:lpstr>对撞区校正子：R4IBV02</vt:lpstr>
      <vt:lpstr>校正子测量结果：</vt:lpstr>
      <vt:lpstr>对撞区四极铁：距离向上</vt:lpstr>
      <vt:lpstr>PowerPoint 演示文稿</vt:lpstr>
      <vt:lpstr>两块二极铁间隙：</vt:lpstr>
      <vt:lpstr>PowerPoint 演示文稿</vt:lpstr>
      <vt:lpstr>PowerPoint 演示文稿</vt:lpstr>
      <vt:lpstr>外环四极铁</vt:lpstr>
      <vt:lpstr>PowerPoint 演示文稿</vt:lpstr>
      <vt:lpstr>内环二极铁：</vt:lpstr>
      <vt:lpstr>PowerPoint 演示文稿</vt:lpstr>
      <vt:lpstr>内环四极铁：</vt:lpstr>
      <vt:lpstr>PowerPoint 演示文稿</vt:lpstr>
      <vt:lpstr>内环 二极铁-校正子-六极铁-四极铁</vt:lpstr>
      <vt:lpstr>PowerPoint 演示文稿</vt:lpstr>
      <vt:lpstr>PowerPoint 演示文稿</vt:lpstr>
      <vt:lpstr>内环二极铁</vt:lpstr>
      <vt:lpstr>PowerPoint 演示文稿</vt:lpstr>
      <vt:lpstr>线缆</vt:lpstr>
      <vt:lpstr>PowerPoint 演示文稿</vt:lpstr>
      <vt:lpstr>PowerPoint 演示文稿</vt:lpstr>
      <vt:lpstr>结论：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BEPC II 隧道中的磁场测量</dc:title>
  <dc:creator>[崔小昊]</dc:creator>
  <cp:lastModifiedBy>[崔小昊]</cp:lastModifiedBy>
  <cp:revision>71</cp:revision>
  <dcterms:created xsi:type="dcterms:W3CDTF">2015-11-27T04:53:55Z</dcterms:created>
  <dcterms:modified xsi:type="dcterms:W3CDTF">2015-11-27T06:09:56Z</dcterms:modified>
</cp:coreProperties>
</file>