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1" r:id="rId10"/>
    <p:sldId id="262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2015/12/15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2015/12/15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2015/12/15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2015/12/15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2015/12/15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2015/12/15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2015/12/15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2015/12/15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2015/12/15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2015/12/15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2015/12/15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2015/12/15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2015/12/15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hot hit 减除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09370" y="3602355"/>
            <a:ext cx="9358630" cy="233299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                            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0.9GeV,23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9660" y="2981325"/>
            <a:ext cx="4368800" cy="2334260"/>
          </a:xfrm>
          <a:prstGeom prst="rect">
            <a:avLst/>
          </a:prstGeom>
        </p:spPr>
      </p:pic>
      <p:pic>
        <p:nvPicPr>
          <p:cNvPr id="5" name="图片 4" descr="QQ截图2015121511573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322695" y="1647825"/>
            <a:ext cx="5592445" cy="2982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             5,20,50,100,300,500GeV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5Gev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68300" y="1658620"/>
            <a:ext cx="3490595" cy="1953895"/>
          </a:xfrm>
          <a:prstGeom prst="rect">
            <a:avLst/>
          </a:prstGeom>
        </p:spPr>
      </p:pic>
      <p:pic>
        <p:nvPicPr>
          <p:cNvPr id="5" name="图片 4" descr="2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908425" y="1722120"/>
            <a:ext cx="3619500" cy="2025650"/>
          </a:xfrm>
          <a:prstGeom prst="rect">
            <a:avLst/>
          </a:prstGeom>
        </p:spPr>
      </p:pic>
      <p:pic>
        <p:nvPicPr>
          <p:cNvPr id="6" name="图片 5" descr="50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8047355" y="1965325"/>
            <a:ext cx="3482340" cy="1948815"/>
          </a:xfrm>
          <a:prstGeom prst="rect">
            <a:avLst/>
          </a:prstGeom>
        </p:spPr>
      </p:pic>
      <p:pic>
        <p:nvPicPr>
          <p:cNvPr id="7" name="图片 6" descr="10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380365" y="4149725"/>
            <a:ext cx="3569970" cy="1998345"/>
          </a:xfrm>
          <a:prstGeom prst="rect">
            <a:avLst/>
          </a:prstGeom>
        </p:spPr>
      </p:pic>
      <p:pic>
        <p:nvPicPr>
          <p:cNvPr id="8" name="图片 7" descr="300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4173220" y="4224655"/>
            <a:ext cx="3355340" cy="1877695"/>
          </a:xfrm>
          <a:prstGeom prst="rect">
            <a:avLst/>
          </a:prstGeom>
        </p:spPr>
      </p:pic>
      <p:pic>
        <p:nvPicPr>
          <p:cNvPr id="9" name="图片 8" descr="500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8090535" y="4159250"/>
            <a:ext cx="3518535" cy="196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                             1000GeV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1000 (2)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309370" y="1798955"/>
            <a:ext cx="8227695" cy="46043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" name="图片 6" descr="QQ截图2015121511272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322060" y="1903095"/>
            <a:ext cx="4856480" cy="2651760"/>
          </a:xfrm>
          <a:prstGeom prst="rect">
            <a:avLst/>
          </a:prstGeom>
        </p:spPr>
      </p:pic>
      <p:pic>
        <p:nvPicPr>
          <p:cNvPr id="8" name="图片 7" descr="QQ截图2015121511454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12190" y="2102485"/>
            <a:ext cx="4707890" cy="25253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                                20GeV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" name="图片 5" descr="QQ截图2015121511410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757680" y="2165350"/>
            <a:ext cx="4673600" cy="2531110"/>
          </a:xfrm>
          <a:prstGeom prst="rect">
            <a:avLst/>
          </a:prstGeom>
        </p:spPr>
      </p:pic>
      <p:pic>
        <p:nvPicPr>
          <p:cNvPr id="7" name="图片 6" descr="QQ截图2015121511494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563995" y="2177415"/>
            <a:ext cx="4657090" cy="25927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                      3 sigma </a:t>
            </a:r>
            <a:r>
              <a:rPr lang="zh-CN" altLang="zh-CN"/>
              <a:t>范围事例率</a:t>
            </a:r>
          </a:p>
        </p:txBody>
      </p:sp>
      <p:pic>
        <p:nvPicPr>
          <p:cNvPr id="3" name="图片 76" descr="10000 (2)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10610" y="2395855"/>
            <a:ext cx="4739005" cy="2673350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                                </a:t>
            </a:r>
            <a:r>
              <a:rPr lang="zh-CN" altLang="en-US"/>
              <a:t>能量分辨率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20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48055" y="2592705"/>
            <a:ext cx="4742815" cy="2923540"/>
          </a:xfrm>
          <a:prstGeom prst="rect">
            <a:avLst/>
          </a:prstGeom>
        </p:spPr>
      </p:pic>
      <p:pic>
        <p:nvPicPr>
          <p:cNvPr id="5" name="图片 4" descr="100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236970" y="2794000"/>
            <a:ext cx="4991735" cy="27984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                                </a:t>
            </a:r>
            <a:r>
              <a:rPr lang="zh-CN" altLang="zh-CN"/>
              <a:t>线性度</a:t>
            </a:r>
          </a:p>
        </p:txBody>
      </p:sp>
      <p:pic>
        <p:nvPicPr>
          <p:cNvPr id="3" name="图片 40" descr="12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7655" y="2090058"/>
            <a:ext cx="5442468" cy="2968988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4" name="图片 3" descr="QQ截图2015121512465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665594" y="1900053"/>
            <a:ext cx="5532745" cy="3117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                           si=0.5,w=1.4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835" y="1825625"/>
            <a:ext cx="10131425" cy="4220210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4" name="图片 3" descr="20gev.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36295" y="1348105"/>
            <a:ext cx="10058400" cy="5582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24</Words>
  <Application>Microsoft Office PowerPoint</Application>
  <PresentationFormat>自定义</PresentationFormat>
  <Paragraphs>9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hot hit 减除</vt:lpstr>
      <vt:lpstr>              5,20,50,100,300,500GeV</vt:lpstr>
      <vt:lpstr>                              1000GeV</vt:lpstr>
      <vt:lpstr>PowerPoint 演示文稿</vt:lpstr>
      <vt:lpstr>                                 20GeV</vt:lpstr>
      <vt:lpstr>                       3 sigma 范围事例率</vt:lpstr>
      <vt:lpstr>                                 能量分辨率</vt:lpstr>
      <vt:lpstr>                                 线性度</vt:lpstr>
      <vt:lpstr>                            si=0.5,w=1.4</vt:lpstr>
      <vt:lpstr>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zhuxuezheng</dc:creator>
  <cp:lastModifiedBy>epc-B424</cp:lastModifiedBy>
  <cp:revision>11</cp:revision>
  <dcterms:created xsi:type="dcterms:W3CDTF">2015-12-15T00:51:10Z</dcterms:created>
  <dcterms:modified xsi:type="dcterms:W3CDTF">2015-12-15T06:48:55Z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2052-10.1.0.5400</vt:lpwstr>
  </property>
</Properties>
</file>