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2" r:id="rId3"/>
    <p:sldId id="264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7E4F2-0F0A-45B0-8FFA-A4E430E473C8}" type="datetimeFigureOut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397D3-3545-4099-B97A-D7CBF0200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99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397D3-3545-4099-B97A-D7CBF0200D4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8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AA5D-DB78-4E7C-9E6E-CBDD017E2A08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64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C938-0602-403B-B2DC-8B0425A2ADD1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32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3D39-8919-48F7-9CB2-D3592839CF9A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45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47FA-AECD-40B7-B311-CCCE2BDF016A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87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C5BB-C096-42E5-830A-174F83034DD1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85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49D4-0817-4807-BFB2-D5158574930D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07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B31D-0928-4E7A-AC34-8CEF0C5DEC6F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7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8174-C860-463F-B317-7D22E802F2B5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00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C535-9EBC-40F3-93E1-121677C409F5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60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3C2E-68A0-42EC-892B-1EA612CFFBD9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49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1C74-3C8D-42B4-BE6F-A006EC540878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08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A9A7-EDB0-4CF5-A90D-AB3AE8F8F38D}" type="datetime1">
              <a:rPr lang="zh-CN" altLang="en-US" smtClean="0"/>
              <a:t>2015/12/15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2937A-434C-4623-8BDA-6288CB9329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40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Theta&amp;Phi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Shi </a:t>
            </a:r>
            <a:r>
              <a:rPr lang="en-US" altLang="zh-CN" dirty="0" smtClean="0"/>
              <a:t>Chen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24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比较</a:t>
            </a:r>
            <a:r>
              <a:rPr lang="en-US" altLang="zh-CN" dirty="0" err="1" smtClean="0"/>
              <a:t>Simplifed</a:t>
            </a:r>
            <a:r>
              <a:rPr lang="zh-CN" altLang="en-US" dirty="0" smtClean="0"/>
              <a:t> </a:t>
            </a:r>
            <a:r>
              <a:rPr lang="en-US" altLang="zh-CN" dirty="0" smtClean="0"/>
              <a:t>Geometry</a:t>
            </a:r>
            <a:r>
              <a:rPr lang="zh-CN" altLang="en-US" dirty="0" smtClean="0"/>
              <a:t> 和 </a:t>
            </a:r>
            <a:r>
              <a:rPr lang="en-US" altLang="zh-CN" dirty="0" smtClean="0"/>
              <a:t>cepc_v1</a:t>
            </a:r>
            <a:r>
              <a:rPr lang="zh-CN" altLang="en-US" dirty="0" smtClean="0"/>
              <a:t>的能量分辨和</a:t>
            </a:r>
            <a:r>
              <a:rPr lang="zh-CN" altLang="en-US" dirty="0"/>
              <a:t>线性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10~100GeV</a:t>
            </a:r>
            <a:r>
              <a:rPr lang="zh-CN" altLang="en-US" dirty="0" smtClean="0"/>
              <a:t> </a:t>
            </a:r>
            <a:r>
              <a:rPr lang="en-US" altLang="zh-CN" dirty="0" smtClean="0"/>
              <a:t>(1,0,0)</a:t>
            </a:r>
            <a:r>
              <a:rPr lang="zh-CN" altLang="en-US" dirty="0" smtClean="0"/>
              <a:t>方向 </a:t>
            </a:r>
            <a:r>
              <a:rPr lang="en-US" altLang="zh-CN" dirty="0" smtClean="0"/>
              <a:t>Pion</a:t>
            </a:r>
          </a:p>
          <a:p>
            <a:r>
              <a:rPr lang="en-US" altLang="zh-CN" dirty="0" smtClean="0"/>
              <a:t>10GeV</a:t>
            </a:r>
            <a:r>
              <a:rPr lang="zh-CN" altLang="en-US" dirty="0" smtClean="0"/>
              <a:t>上 </a:t>
            </a:r>
            <a:r>
              <a:rPr lang="en-US" altLang="zh-CN" dirty="0" smtClean="0"/>
              <a:t>Theta</a:t>
            </a:r>
            <a:r>
              <a:rPr lang="zh-CN" altLang="en-US" dirty="0" smtClean="0"/>
              <a:t>固定，扫描</a:t>
            </a:r>
            <a:r>
              <a:rPr lang="en-US" altLang="zh-CN" dirty="0" smtClean="0"/>
              <a:t>phi</a:t>
            </a:r>
          </a:p>
          <a:p>
            <a:r>
              <a:rPr lang="en-US" altLang="zh-CN" dirty="0" smtClean="0"/>
              <a:t>10GeV</a:t>
            </a:r>
            <a:r>
              <a:rPr lang="zh-CN" altLang="en-US" dirty="0" smtClean="0"/>
              <a:t>上 </a:t>
            </a:r>
            <a:r>
              <a:rPr lang="en-US" altLang="zh-CN" dirty="0" smtClean="0"/>
              <a:t>Phi</a:t>
            </a:r>
            <a:r>
              <a:rPr lang="zh-CN" altLang="en-US" dirty="0" smtClean="0"/>
              <a:t>固定，扫描</a:t>
            </a:r>
            <a:r>
              <a:rPr lang="en-US" altLang="zh-CN" dirty="0" smtClean="0"/>
              <a:t>Theta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67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进度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10~100GeV</a:t>
            </a:r>
            <a:r>
              <a:rPr lang="zh-CN" altLang="en-US" dirty="0"/>
              <a:t> </a:t>
            </a:r>
            <a:r>
              <a:rPr lang="en-US" altLang="zh-CN" dirty="0"/>
              <a:t>(1,0,0)</a:t>
            </a:r>
            <a:r>
              <a:rPr lang="zh-CN" altLang="en-US" dirty="0"/>
              <a:t>方向 </a:t>
            </a:r>
            <a:r>
              <a:rPr lang="en-US" altLang="zh-CN" dirty="0" smtClean="0"/>
              <a:t>Pion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(Simple</a:t>
            </a:r>
            <a:r>
              <a:rPr lang="zh-CN" altLang="en-US" dirty="0" smtClean="0"/>
              <a:t>产生中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10GeV</a:t>
            </a:r>
            <a:r>
              <a:rPr lang="zh-CN" altLang="en-US" dirty="0"/>
              <a:t>上 </a:t>
            </a:r>
            <a:r>
              <a:rPr lang="en-US" altLang="zh-CN" dirty="0"/>
              <a:t>Theta</a:t>
            </a:r>
            <a:r>
              <a:rPr lang="zh-CN" altLang="en-US" dirty="0"/>
              <a:t>固定，扫描</a:t>
            </a:r>
            <a:r>
              <a:rPr lang="en-US" altLang="zh-CN" dirty="0" smtClean="0"/>
              <a:t>phi</a:t>
            </a:r>
            <a:r>
              <a:rPr lang="zh-CN" altLang="en-US" dirty="0" smtClean="0"/>
              <a:t> </a:t>
            </a:r>
            <a:r>
              <a:rPr lang="en-US" altLang="zh-CN" dirty="0" smtClean="0"/>
              <a:t>(</a:t>
            </a:r>
            <a:r>
              <a:rPr lang="zh-CN" altLang="en-US" dirty="0" smtClean="0"/>
              <a:t>产生中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10GeV</a:t>
            </a:r>
            <a:r>
              <a:rPr lang="zh-CN" altLang="en-US" dirty="0"/>
              <a:t>上 </a:t>
            </a:r>
            <a:r>
              <a:rPr lang="en-US" altLang="zh-CN" dirty="0"/>
              <a:t>Phi</a:t>
            </a:r>
            <a:r>
              <a:rPr lang="zh-CN" altLang="en-US" dirty="0"/>
              <a:t>固定，扫描</a:t>
            </a:r>
            <a:r>
              <a:rPr lang="en-US" altLang="zh-CN" dirty="0" smtClean="0"/>
              <a:t>Theta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重建上遇到问题，报错</a:t>
            </a:r>
            <a:r>
              <a:rPr lang="zh-CN" altLang="en-US" dirty="0"/>
              <a:t>内存</a:t>
            </a:r>
            <a:r>
              <a:rPr lang="en-US" altLang="zh-CN" dirty="0" smtClean="0"/>
              <a:t>leak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37A-434C-4623-8BDA-6288CB93293E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269" y="3026657"/>
            <a:ext cx="318937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9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78</Words>
  <Application>Microsoft Office PowerPoint</Application>
  <PresentationFormat>全屏显示(4:3)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主题</vt:lpstr>
      <vt:lpstr>Scan of Theta&amp;Phi</vt:lpstr>
      <vt:lpstr>计划</vt:lpstr>
      <vt:lpstr>进度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Claymore</dc:creator>
  <cp:lastModifiedBy>Claymore</cp:lastModifiedBy>
  <cp:revision>13</cp:revision>
  <dcterms:created xsi:type="dcterms:W3CDTF">2015-12-01T03:13:06Z</dcterms:created>
  <dcterms:modified xsi:type="dcterms:W3CDTF">2015-12-15T04:50:04Z</dcterms:modified>
</cp:coreProperties>
</file>