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6" r:id="rId2"/>
    <p:sldId id="262" r:id="rId3"/>
    <p:sldId id="264" r:id="rId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54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07E4F2-0F0A-45B0-8FFA-A4E430E473C8}" type="datetimeFigureOut">
              <a:rPr lang="zh-CN" altLang="en-US" smtClean="0"/>
              <a:t>2015/12/15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A397D3-3545-4099-B97A-D7CBF0200D4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619924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A397D3-3545-4099-B97A-D7CBF0200D42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958779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7AA5D-DB78-4E7C-9E6E-CBDD017E2A08}" type="datetime1">
              <a:rPr lang="zh-CN" altLang="en-US" smtClean="0"/>
              <a:t>2015/12/15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937A-434C-4623-8BDA-6288CB93293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72642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5C938-0602-403B-B2DC-8B0425A2ADD1}" type="datetime1">
              <a:rPr lang="zh-CN" altLang="en-US" smtClean="0"/>
              <a:t>2015/12/15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937A-434C-4623-8BDA-6288CB93293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893230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83D39-8919-48F7-9CB2-D3592839CF9A}" type="datetime1">
              <a:rPr lang="zh-CN" altLang="en-US" smtClean="0"/>
              <a:t>2015/12/15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937A-434C-4623-8BDA-6288CB93293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63457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547FA-AECD-40B7-B311-CCCE2BDF016A}" type="datetime1">
              <a:rPr lang="zh-CN" altLang="en-US" smtClean="0"/>
              <a:t>2015/12/15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937A-434C-4623-8BDA-6288CB93293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91878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BC5BB-C096-42E5-830A-174F83034DD1}" type="datetime1">
              <a:rPr lang="zh-CN" altLang="en-US" smtClean="0"/>
              <a:t>2015/12/15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937A-434C-4623-8BDA-6288CB93293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11850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449D4-0817-4807-BFB2-D5158574930D}" type="datetime1">
              <a:rPr lang="zh-CN" altLang="en-US" smtClean="0"/>
              <a:t>2015/12/15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937A-434C-4623-8BDA-6288CB93293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30732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AB31D-0928-4E7A-AC34-8CEF0C5DEC6F}" type="datetime1">
              <a:rPr lang="zh-CN" altLang="en-US" smtClean="0"/>
              <a:t>2015/12/15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937A-434C-4623-8BDA-6288CB93293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1974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98174-C860-463F-B317-7D22E802F2B5}" type="datetime1">
              <a:rPr lang="zh-CN" altLang="en-US" smtClean="0"/>
              <a:t>2015/12/15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937A-434C-4623-8BDA-6288CB93293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65005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CC535-9EBC-40F3-93E1-121677C409F5}" type="datetime1">
              <a:rPr lang="zh-CN" altLang="en-US" smtClean="0"/>
              <a:t>2015/12/15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937A-434C-4623-8BDA-6288CB93293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98605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33C2E-68A0-42EC-892B-1EA612CFFBD9}" type="datetime1">
              <a:rPr lang="zh-CN" altLang="en-US" smtClean="0"/>
              <a:t>2015/12/15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937A-434C-4623-8BDA-6288CB93293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00499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F1C74-3C8D-42B4-BE6F-A006EC540878}" type="datetime1">
              <a:rPr lang="zh-CN" altLang="en-US" smtClean="0"/>
              <a:t>2015/12/15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937A-434C-4623-8BDA-6288CB93293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32084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DA9A7-EDB0-4CF5-A90D-AB3AE8F8F38D}" type="datetime1">
              <a:rPr lang="zh-CN" altLang="en-US" smtClean="0"/>
              <a:t>2015/12/15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42937A-434C-4623-8BDA-6288CB93293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75407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Scan</a:t>
            </a:r>
            <a:r>
              <a:rPr lang="zh-CN" altLang="en-US" dirty="0" smtClean="0"/>
              <a:t> </a:t>
            </a:r>
            <a:r>
              <a:rPr lang="en-US" altLang="zh-CN" dirty="0" smtClean="0"/>
              <a:t>of</a:t>
            </a:r>
            <a:r>
              <a:rPr lang="zh-CN" altLang="en-US" dirty="0" smtClean="0"/>
              <a:t> </a:t>
            </a:r>
            <a:r>
              <a:rPr lang="en-US" altLang="zh-CN" dirty="0" err="1" smtClean="0"/>
              <a:t>Theta&amp;Phi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smtClean="0"/>
              <a:t>Shi </a:t>
            </a:r>
            <a:r>
              <a:rPr lang="en-US" altLang="zh-CN" dirty="0" smtClean="0"/>
              <a:t>Chen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937A-434C-4623-8BDA-6288CB93293E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422490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计划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比较</a:t>
            </a:r>
            <a:r>
              <a:rPr lang="en-US" altLang="zh-CN" dirty="0" err="1" smtClean="0"/>
              <a:t>Simplifed</a:t>
            </a:r>
            <a:r>
              <a:rPr lang="zh-CN" altLang="en-US" dirty="0" smtClean="0"/>
              <a:t> </a:t>
            </a:r>
            <a:r>
              <a:rPr lang="en-US" altLang="zh-CN" dirty="0" smtClean="0"/>
              <a:t>Geometry</a:t>
            </a:r>
            <a:r>
              <a:rPr lang="zh-CN" altLang="en-US" dirty="0" smtClean="0"/>
              <a:t> 和 </a:t>
            </a:r>
            <a:r>
              <a:rPr lang="en-US" altLang="zh-CN" dirty="0" smtClean="0"/>
              <a:t>cepc_v1</a:t>
            </a:r>
            <a:r>
              <a:rPr lang="zh-CN" altLang="en-US" dirty="0" smtClean="0"/>
              <a:t>的能量分辨和</a:t>
            </a:r>
            <a:r>
              <a:rPr lang="zh-CN" altLang="en-US" dirty="0"/>
              <a:t>线性</a:t>
            </a:r>
            <a:endParaRPr lang="en-US" altLang="zh-CN" dirty="0" smtClean="0"/>
          </a:p>
          <a:p>
            <a:endParaRPr lang="en-US" altLang="zh-CN" dirty="0"/>
          </a:p>
          <a:p>
            <a:r>
              <a:rPr lang="en-US" altLang="zh-CN" dirty="0" smtClean="0"/>
              <a:t>10~100GeV</a:t>
            </a:r>
            <a:r>
              <a:rPr lang="zh-CN" altLang="en-US" dirty="0" smtClean="0"/>
              <a:t> </a:t>
            </a:r>
            <a:r>
              <a:rPr lang="en-US" altLang="zh-CN" dirty="0" smtClean="0"/>
              <a:t>(1,0,0)</a:t>
            </a:r>
            <a:r>
              <a:rPr lang="zh-CN" altLang="en-US" dirty="0" smtClean="0"/>
              <a:t>方向 </a:t>
            </a:r>
            <a:r>
              <a:rPr lang="en-US" altLang="zh-CN" dirty="0" smtClean="0"/>
              <a:t>Pion</a:t>
            </a:r>
          </a:p>
          <a:p>
            <a:r>
              <a:rPr lang="en-US" altLang="zh-CN" dirty="0" smtClean="0"/>
              <a:t>10GeV</a:t>
            </a:r>
            <a:r>
              <a:rPr lang="zh-CN" altLang="en-US" dirty="0" smtClean="0"/>
              <a:t>上 </a:t>
            </a:r>
            <a:r>
              <a:rPr lang="en-US" altLang="zh-CN" dirty="0" smtClean="0"/>
              <a:t>Theta</a:t>
            </a:r>
            <a:r>
              <a:rPr lang="zh-CN" altLang="en-US" dirty="0" smtClean="0"/>
              <a:t>固定，扫描</a:t>
            </a:r>
            <a:r>
              <a:rPr lang="en-US" altLang="zh-CN" dirty="0" smtClean="0"/>
              <a:t>phi</a:t>
            </a:r>
          </a:p>
          <a:p>
            <a:r>
              <a:rPr lang="en-US" altLang="zh-CN" dirty="0" smtClean="0"/>
              <a:t>10GeV</a:t>
            </a:r>
            <a:r>
              <a:rPr lang="zh-CN" altLang="en-US" dirty="0" smtClean="0"/>
              <a:t>上 </a:t>
            </a:r>
            <a:r>
              <a:rPr lang="en-US" altLang="zh-CN" dirty="0" smtClean="0"/>
              <a:t>Phi</a:t>
            </a:r>
            <a:r>
              <a:rPr lang="zh-CN" altLang="en-US" dirty="0" smtClean="0"/>
              <a:t>固定，扫描</a:t>
            </a:r>
            <a:r>
              <a:rPr lang="en-US" altLang="zh-CN" dirty="0" smtClean="0"/>
              <a:t>Theta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937A-434C-4623-8BDA-6288CB93293E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506790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进度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10~100GeV</a:t>
            </a:r>
            <a:r>
              <a:rPr lang="zh-CN" altLang="en-US" dirty="0"/>
              <a:t> </a:t>
            </a:r>
            <a:r>
              <a:rPr lang="en-US" altLang="zh-CN" dirty="0"/>
              <a:t>(1,0,0)</a:t>
            </a:r>
            <a:r>
              <a:rPr lang="zh-CN" altLang="en-US" dirty="0"/>
              <a:t>方向 </a:t>
            </a:r>
            <a:r>
              <a:rPr lang="en-US" altLang="zh-CN" dirty="0" smtClean="0"/>
              <a:t>Pion</a:t>
            </a:r>
            <a:r>
              <a:rPr lang="zh-CN" altLang="en-US" dirty="0" smtClean="0"/>
              <a:t> </a:t>
            </a:r>
            <a:r>
              <a:rPr lang="en-US" altLang="zh-CN" dirty="0" smtClean="0"/>
              <a:t>(Simple</a:t>
            </a:r>
            <a:r>
              <a:rPr lang="zh-CN" altLang="en-US" dirty="0" smtClean="0"/>
              <a:t>产生中</a:t>
            </a:r>
            <a:r>
              <a:rPr lang="en-US" altLang="zh-CN" dirty="0" smtClean="0"/>
              <a:t>)</a:t>
            </a:r>
            <a:endParaRPr lang="en-US" altLang="zh-CN" dirty="0"/>
          </a:p>
          <a:p>
            <a:r>
              <a:rPr lang="en-US" altLang="zh-CN" dirty="0"/>
              <a:t>10GeV</a:t>
            </a:r>
            <a:r>
              <a:rPr lang="zh-CN" altLang="en-US" dirty="0"/>
              <a:t>上 </a:t>
            </a:r>
            <a:r>
              <a:rPr lang="en-US" altLang="zh-CN" dirty="0"/>
              <a:t>Theta</a:t>
            </a:r>
            <a:r>
              <a:rPr lang="zh-CN" altLang="en-US" dirty="0"/>
              <a:t>固定，扫描</a:t>
            </a:r>
            <a:r>
              <a:rPr lang="en-US" altLang="zh-CN" dirty="0" smtClean="0"/>
              <a:t>phi</a:t>
            </a:r>
            <a:r>
              <a:rPr lang="zh-CN" altLang="en-US" dirty="0" smtClean="0"/>
              <a:t> </a:t>
            </a:r>
            <a:r>
              <a:rPr lang="en-US" altLang="zh-CN" dirty="0" smtClean="0"/>
              <a:t>(</a:t>
            </a:r>
            <a:r>
              <a:rPr lang="zh-CN" altLang="en-US" dirty="0" smtClean="0"/>
              <a:t>产生中</a:t>
            </a:r>
            <a:r>
              <a:rPr lang="en-US" altLang="zh-CN" dirty="0" smtClean="0"/>
              <a:t>)</a:t>
            </a:r>
            <a:endParaRPr lang="en-US" altLang="zh-CN" dirty="0"/>
          </a:p>
          <a:p>
            <a:r>
              <a:rPr lang="en-US" altLang="zh-CN" dirty="0"/>
              <a:t>10GeV</a:t>
            </a:r>
            <a:r>
              <a:rPr lang="zh-CN" altLang="en-US" dirty="0"/>
              <a:t>上 </a:t>
            </a:r>
            <a:r>
              <a:rPr lang="en-US" altLang="zh-CN" dirty="0"/>
              <a:t>Phi</a:t>
            </a:r>
            <a:r>
              <a:rPr lang="zh-CN" altLang="en-US" dirty="0"/>
              <a:t>固定，扫描</a:t>
            </a:r>
            <a:r>
              <a:rPr lang="en-US" altLang="zh-CN" dirty="0" smtClean="0"/>
              <a:t>Theta</a:t>
            </a:r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r>
              <a:rPr lang="zh-CN" altLang="en-US" dirty="0" smtClean="0"/>
              <a:t>重建上遇到问题，报错</a:t>
            </a:r>
            <a:r>
              <a:rPr lang="zh-CN" altLang="en-US" dirty="0"/>
              <a:t>内存</a:t>
            </a:r>
            <a:r>
              <a:rPr lang="en-US" altLang="zh-CN" dirty="0" smtClean="0"/>
              <a:t>leak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937A-434C-4623-8BDA-6288CB93293E}" type="slidenum">
              <a:rPr lang="zh-CN" altLang="en-US" smtClean="0"/>
              <a:t>3</a:t>
            </a:fld>
            <a:endParaRPr lang="zh-CN" altLang="en-US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1269" y="3026657"/>
            <a:ext cx="3189376" cy="21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5599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119</TotalTime>
  <Words>78</Words>
  <Application>Microsoft Office PowerPoint</Application>
  <PresentationFormat>全屏显示(4:3)</PresentationFormat>
  <Paragraphs>21</Paragraphs>
  <Slides>3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8" baseType="lpstr">
      <vt:lpstr>宋体</vt:lpstr>
      <vt:lpstr>Arial</vt:lpstr>
      <vt:lpstr>Calibri</vt:lpstr>
      <vt:lpstr>Calibri Light</vt:lpstr>
      <vt:lpstr>Office 主题</vt:lpstr>
      <vt:lpstr>Scan of Theta&amp;Phi</vt:lpstr>
      <vt:lpstr>计划</vt:lpstr>
      <vt:lpstr>进度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Claymore</dc:creator>
  <cp:lastModifiedBy>Claymore</cp:lastModifiedBy>
  <cp:revision>13</cp:revision>
  <dcterms:created xsi:type="dcterms:W3CDTF">2015-12-01T03:13:06Z</dcterms:created>
  <dcterms:modified xsi:type="dcterms:W3CDTF">2015-12-15T04:50:04Z</dcterms:modified>
</cp:coreProperties>
</file>