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Pretzel orbit design with asymmetric lattice </a:t>
            </a:r>
            <a:r>
              <a:rPr lang="en-US" altLang="zh-CN" sz="2800" dirty="0" smtClean="0"/>
              <a:t>(v20140930)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04856" cy="2135088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CEPC Accelerator Physics regular meeting</a:t>
            </a:r>
          </a:p>
          <a:p>
            <a:r>
              <a:rPr lang="en-US" altLang="zh-CN" dirty="0" smtClean="0"/>
              <a:t>2015.12.11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179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en-US" altLang="zh-CN" dirty="0" smtClean="0"/>
              <a:t> Comparison of mad8 and SAD DA results for the same lattice without pretzel</a:t>
            </a:r>
          </a:p>
          <a:p>
            <a:r>
              <a:rPr lang="en-US" altLang="zh-CN" dirty="0" smtClean="0"/>
              <a:t>DA of  lattice with pretzel using mad8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064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Comparison of DA with mad8 and SAD</a:t>
            </a:r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659887"/>
            <a:ext cx="4271839" cy="297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1" y="3966028"/>
            <a:ext cx="4322316" cy="270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1394" y="4509120"/>
            <a:ext cx="1426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MAD8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88223" y="4189730"/>
            <a:ext cx="1426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SAD</a:t>
            </a:r>
            <a:endParaRPr lang="zh-CN" alt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07" y="1268760"/>
            <a:ext cx="3499668" cy="2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67944" y="1412776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用不带</a:t>
            </a:r>
            <a:r>
              <a:rPr lang="en-US" altLang="zh-CN" sz="2400" dirty="0" smtClean="0"/>
              <a:t>pretzel</a:t>
            </a:r>
            <a:r>
              <a:rPr lang="zh-CN" altLang="en-US" sz="2400" dirty="0" smtClean="0"/>
              <a:t>的</a:t>
            </a:r>
            <a:r>
              <a:rPr lang="en-US" altLang="zh-CN" sz="2400" dirty="0" smtClean="0"/>
              <a:t>lattice</a:t>
            </a:r>
            <a:r>
              <a:rPr lang="zh-CN" altLang="en-US" sz="2400" dirty="0" smtClean="0"/>
              <a:t>做例子，比较</a:t>
            </a:r>
            <a:r>
              <a:rPr lang="en-US" altLang="zh-CN" sz="2400" dirty="0" smtClean="0"/>
              <a:t>mad8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SAD</a:t>
            </a:r>
            <a:r>
              <a:rPr lang="zh-CN" altLang="en-US" sz="2400" dirty="0" smtClean="0"/>
              <a:t>的</a:t>
            </a:r>
            <a:r>
              <a:rPr lang="en-US" altLang="zh-CN" sz="2400" dirty="0" smtClean="0"/>
              <a:t>DA</a:t>
            </a:r>
            <a:r>
              <a:rPr lang="zh-CN" altLang="en-US" sz="2400" dirty="0" smtClean="0"/>
              <a:t>跟踪结果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对能散度为</a:t>
            </a:r>
            <a:r>
              <a:rPr lang="en-US" altLang="zh-CN" sz="2400" dirty="0" smtClean="0"/>
              <a:t>±2%</a:t>
            </a:r>
            <a:r>
              <a:rPr lang="zh-CN" altLang="en-US" sz="2400" dirty="0" smtClean="0"/>
              <a:t>的粒子，动力学孔径结果存在显著差别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1150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DA of lattice with pretzel using mad8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4" y="1376363"/>
            <a:ext cx="7780964" cy="3780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52936"/>
            <a:ext cx="661372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3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Comparison of lattice w/ and w/o pretzel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31515"/>
            <a:ext cx="4076470" cy="2560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431515"/>
            <a:ext cx="4123611" cy="237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17728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w/o pretzel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17095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w/ pretzel</a:t>
            </a:r>
            <a:endParaRPr lang="zh-CN" alt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742" y="3804967"/>
            <a:ext cx="2912318" cy="286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08" y="3665375"/>
            <a:ext cx="2834255" cy="299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4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to do 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Check </a:t>
            </a:r>
            <a:r>
              <a:rPr lang="en-US" altLang="zh-CN" dirty="0" err="1" smtClean="0"/>
              <a:t>madx</a:t>
            </a:r>
            <a:r>
              <a:rPr lang="en-US" altLang="zh-CN" dirty="0" smtClean="0"/>
              <a:t> DA tracking</a:t>
            </a:r>
          </a:p>
          <a:p>
            <a:r>
              <a:rPr lang="en-US" altLang="zh-CN" dirty="0" smtClean="0"/>
              <a:t>Optimize working point</a:t>
            </a:r>
          </a:p>
          <a:p>
            <a:r>
              <a:rPr lang="en-US" altLang="zh-CN" dirty="0" smtClean="0"/>
              <a:t>Reduce </a:t>
            </a:r>
            <a:r>
              <a:rPr lang="en-US" altLang="zh-CN" smtClean="0"/>
              <a:t>detune term ?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90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116</Words>
  <Application>Microsoft Office PowerPoint</Application>
  <PresentationFormat>全屏显示(4:3)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Pretzel orbit design with asymmetric lattice (v20140930)</vt:lpstr>
      <vt:lpstr>Contents</vt:lpstr>
      <vt:lpstr>Comparison of DA with mad8 and SAD</vt:lpstr>
      <vt:lpstr>DA of lattice with pretzel using mad8</vt:lpstr>
      <vt:lpstr>Comparison of lattice w/ and w/o pretzel</vt:lpstr>
      <vt:lpstr>What to do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Pretzel orbit design with asymmetric lattice (v20140930)</dc:title>
  <dc:creator>lenovo</dc:creator>
  <cp:lastModifiedBy>lenovo</cp:lastModifiedBy>
  <cp:revision>19</cp:revision>
  <dcterms:created xsi:type="dcterms:W3CDTF">2015-12-10T05:40:07Z</dcterms:created>
  <dcterms:modified xsi:type="dcterms:W3CDTF">2015-12-11T00:32:42Z</dcterms:modified>
</cp:coreProperties>
</file>