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8" r:id="rId4"/>
    <p:sldId id="269" r:id="rId5"/>
    <p:sldId id="265" r:id="rId6"/>
    <p:sldId id="27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E4F2-0F0A-45B0-8FFA-A4E430E473C8}" type="datetimeFigureOut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397D3-3545-4099-B97A-D7CBF0200D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99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397D3-3545-4099-B97A-D7CBF0200D4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8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F1A115A-4346-4807-A385-2B132828019D}" type="slidenum">
              <a:rPr lang="zh-CN" altLang="en-US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59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AA5D-DB78-4E7C-9E6E-CBDD017E2A08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264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5C938-0602-403B-B2DC-8B0425A2ADD1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3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3D39-8919-48F7-9CB2-D3592839CF9A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45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547FA-AECD-40B7-B311-CCCE2BDF016A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87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C5BB-C096-42E5-830A-174F83034DD1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85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49D4-0817-4807-BFB2-D5158574930D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073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AB31D-0928-4E7A-AC34-8CEF0C5DEC6F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7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8174-C860-463F-B317-7D22E802F2B5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00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C535-9EBC-40F3-93E1-121677C409F5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60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3C2E-68A0-42EC-892B-1EA612CFFBD9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49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1C74-3C8D-42B4-BE6F-A006EC540878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08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A9A7-EDB0-4CF5-A90D-AB3AE8F8F38D}" type="datetime1">
              <a:rPr lang="zh-CN" altLang="en-US" smtClean="0"/>
              <a:t>2016/1/5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937A-434C-4623-8BDA-6288CB9329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40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Energy&amp;Resolution</a:t>
            </a:r>
            <a:r>
              <a:rPr lang="en-US" altLang="zh-CN" dirty="0" smtClean="0"/>
              <a:t> of Pion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Shi Chen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24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Detector</a:t>
            </a:r>
            <a:endParaRPr lang="zh-CN" altLang="en-US" smtClean="0"/>
          </a:p>
        </p:txBody>
      </p:sp>
      <p:pic>
        <p:nvPicPr>
          <p:cNvPr id="14339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7338"/>
            <a:ext cx="399891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 title="x"/>
          <p:cNvCxnSpPr/>
          <p:nvPr/>
        </p:nvCxnSpPr>
        <p:spPr>
          <a:xfrm flipV="1">
            <a:off x="2484438" y="1989138"/>
            <a:ext cx="0" cy="1800225"/>
          </a:xfrm>
          <a:prstGeom prst="straightConnector1">
            <a:avLst/>
          </a:prstGeom>
          <a:ln w="3492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484438" y="3789363"/>
            <a:ext cx="1439862" cy="0"/>
          </a:xfrm>
          <a:prstGeom prst="straightConnector1">
            <a:avLst/>
          </a:prstGeom>
          <a:ln w="3492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2484438" y="3357563"/>
            <a:ext cx="1363662" cy="431800"/>
          </a:xfrm>
          <a:prstGeom prst="straightConnector1">
            <a:avLst/>
          </a:prstGeom>
          <a:ln w="3492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503488" y="1871663"/>
            <a:ext cx="360362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667125" y="3819525"/>
            <a:ext cx="360363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y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79800" y="2917825"/>
            <a:ext cx="360363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34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175" y="1557338"/>
            <a:ext cx="36099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内容占位符 2"/>
          <p:cNvSpPr txBox="1">
            <a:spLocks/>
          </p:cNvSpPr>
          <p:nvPr/>
        </p:nvSpPr>
        <p:spPr bwMode="auto">
          <a:xfrm>
            <a:off x="4867275" y="4856163"/>
            <a:ext cx="3825875" cy="1668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黑体" panose="02010609060101010101" pitchFamily="49" charset="-122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zh-CN" sz="2800">
                <a:sym typeface="Wingdings" panose="05000000000000000000" pitchFamily="2" charset="2"/>
              </a:rPr>
              <a:t>Iron:</a:t>
            </a:r>
            <a:r>
              <a:rPr lang="zh-CN" altLang="en-US" sz="2800">
                <a:sym typeface="Wingdings" panose="05000000000000000000" pitchFamily="2" charset="2"/>
              </a:rPr>
              <a:t> </a:t>
            </a:r>
            <a:r>
              <a:rPr lang="en-US" altLang="zh-CN" sz="2800">
                <a:sym typeface="Wingdings" panose="05000000000000000000" pitchFamily="2" charset="2"/>
              </a:rPr>
              <a:t>25mm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2800">
                <a:sym typeface="Wingdings" panose="05000000000000000000" pitchFamily="2" charset="2"/>
              </a:rPr>
              <a:t>PCB:1.2mm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2800">
                <a:sym typeface="Wingdings" panose="05000000000000000000" pitchFamily="2" charset="2"/>
              </a:rPr>
              <a:t>Layers:40</a:t>
            </a:r>
          </a:p>
        </p:txBody>
      </p:sp>
      <p:sp>
        <p:nvSpPr>
          <p:cNvPr id="14348" name="灯片编号占位符 1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E759796-A575-421E-88F7-2D6B524185FB}" type="slidenum">
              <a:rPr lang="zh-CN" altLang="en-US" smtClean="0">
                <a:solidFill>
                  <a:srgbClr val="636363"/>
                </a:solidFill>
                <a:latin typeface="Franklin Gothic Book" panose="020B0503020102020204" pitchFamily="34" charset="0"/>
                <a:ea typeface="黑体" panose="02010609060101010101" pitchFamily="49" charset="-122"/>
              </a:rPr>
              <a:pPr/>
              <a:t>2</a:t>
            </a:fld>
            <a:endParaRPr lang="zh-CN" altLang="en-US" smtClean="0">
              <a:solidFill>
                <a:srgbClr val="636363"/>
              </a:solidFill>
              <a:latin typeface="Franklin Gothic Book" panose="020B050302010202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93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Energy</a:t>
            </a:r>
            <a:r>
              <a:rPr lang="zh-CN" altLang="en-US" smtClean="0"/>
              <a:t> </a:t>
            </a:r>
            <a:r>
              <a:rPr lang="en-US" altLang="zh-CN" smtClean="0"/>
              <a:t>Resolution</a:t>
            </a:r>
            <a:endParaRPr lang="zh-CN" altLang="en-US" smtClean="0"/>
          </a:p>
        </p:txBody>
      </p:sp>
      <p:pic>
        <p:nvPicPr>
          <p:cNvPr id="16387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628775"/>
            <a:ext cx="5767388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灯片编号占位符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58D88E6-2D47-4B87-AC8C-5115E4E81157}" type="slidenum">
              <a:rPr lang="zh-CN" altLang="en-US" smtClean="0">
                <a:solidFill>
                  <a:srgbClr val="636363"/>
                </a:solidFill>
                <a:latin typeface="Franklin Gothic Book" panose="020B0503020102020204" pitchFamily="34" charset="0"/>
                <a:ea typeface="黑体" panose="02010609060101010101" pitchFamily="49" charset="-122"/>
              </a:rPr>
              <a:pPr/>
              <a:t>3</a:t>
            </a:fld>
            <a:endParaRPr lang="zh-CN" altLang="en-US" smtClean="0">
              <a:solidFill>
                <a:srgbClr val="636363"/>
              </a:solidFill>
              <a:latin typeface="Franklin Gothic Book" panose="020B050302010202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98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Energy Scan</a:t>
            </a:r>
            <a:endParaRPr lang="zh-CN" altLang="en-US" smtClean="0"/>
          </a:p>
        </p:txBody>
      </p:sp>
      <p:pic>
        <p:nvPicPr>
          <p:cNvPr id="18435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417638"/>
            <a:ext cx="63817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灯片编号占位符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9492A41-021C-4C08-A783-84332E6DA61F}" type="slidenum">
              <a:rPr lang="zh-CN" altLang="en-US" smtClean="0">
                <a:solidFill>
                  <a:srgbClr val="636363"/>
                </a:solidFill>
                <a:latin typeface="Franklin Gothic Book" panose="020B0503020102020204" pitchFamily="34" charset="0"/>
                <a:ea typeface="黑体" panose="02010609060101010101" pitchFamily="49" charset="-122"/>
              </a:rPr>
              <a:pPr/>
              <a:t>4</a:t>
            </a:fld>
            <a:endParaRPr lang="zh-CN" altLang="en-US" smtClean="0">
              <a:solidFill>
                <a:srgbClr val="636363"/>
              </a:solidFill>
              <a:latin typeface="Franklin Gothic Book" panose="020B050302010202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91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76" y="1583747"/>
            <a:ext cx="4206284" cy="297439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40873" y="4558145"/>
            <a:ext cx="21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Constant=10/107.1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269" y="1583747"/>
            <a:ext cx="3998967" cy="287328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777346" y="4558145"/>
            <a:ext cx="21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Constant=10/88.9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440872" y="845083"/>
            <a:ext cx="21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 Size=10</a:t>
            </a:r>
            <a:endParaRPr lang="zh-CN" altLang="en-US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5777346" y="845083"/>
            <a:ext cx="211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Cell Size=20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86477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937A-434C-4623-8BDA-6288CB93293E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1309687"/>
            <a:ext cx="582930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4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32</Words>
  <Application>Microsoft Office PowerPoint</Application>
  <PresentationFormat>全屏显示(4:3)</PresentationFormat>
  <Paragraphs>23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黑体</vt:lpstr>
      <vt:lpstr>宋体</vt:lpstr>
      <vt:lpstr>Arial</vt:lpstr>
      <vt:lpstr>Calibri</vt:lpstr>
      <vt:lpstr>Calibri Light</vt:lpstr>
      <vt:lpstr>Franklin Gothic Book</vt:lpstr>
      <vt:lpstr>Wingdings</vt:lpstr>
      <vt:lpstr>Wingdings 2</vt:lpstr>
      <vt:lpstr>Office 主题</vt:lpstr>
      <vt:lpstr>Energy&amp;Resolution of Pion</vt:lpstr>
      <vt:lpstr>Detector</vt:lpstr>
      <vt:lpstr>Energy Resolution</vt:lpstr>
      <vt:lpstr>Energy Scan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Claymore</dc:creator>
  <cp:lastModifiedBy>Claymore</cp:lastModifiedBy>
  <cp:revision>17</cp:revision>
  <dcterms:created xsi:type="dcterms:W3CDTF">2015-12-01T03:13:06Z</dcterms:created>
  <dcterms:modified xsi:type="dcterms:W3CDTF">2016-01-05T05:44:05Z</dcterms:modified>
</cp:coreProperties>
</file>