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77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'V1.0-ffs20151126'!$O$1</c:f>
              <c:strCache>
                <c:ptCount val="1"/>
                <c:pt idx="0">
                  <c:v>x</c:v>
                </c:pt>
              </c:strCache>
            </c:strRef>
          </c:tx>
          <c:spPr>
            <a:ln w="9525"/>
          </c:spPr>
          <c:marker>
            <c:spPr>
              <a:ln w="9525"/>
            </c:spPr>
          </c:marker>
          <c:xVal>
            <c:numRef>
              <c:f>'V1.0-ffs20151126'!$N$2:$N$796</c:f>
              <c:numCache>
                <c:formatCode>General</c:formatCode>
                <c:ptCount val="79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5.5</c:v>
                </c:pt>
                <c:pt idx="4">
                  <c:v>10</c:v>
                </c:pt>
                <c:pt idx="5">
                  <c:v>14.5</c:v>
                </c:pt>
                <c:pt idx="6">
                  <c:v>19</c:v>
                </c:pt>
                <c:pt idx="7">
                  <c:v>23.5</c:v>
                </c:pt>
                <c:pt idx="8">
                  <c:v>27.999998999999999</c:v>
                </c:pt>
                <c:pt idx="9">
                  <c:v>32.499999000000003</c:v>
                </c:pt>
                <c:pt idx="10">
                  <c:v>36.999999000000003</c:v>
                </c:pt>
                <c:pt idx="11">
                  <c:v>41.499997999999998</c:v>
                </c:pt>
                <c:pt idx="12">
                  <c:v>45.999997</c:v>
                </c:pt>
                <c:pt idx="13">
                  <c:v>50.499996000000003</c:v>
                </c:pt>
                <c:pt idx="14">
                  <c:v>54.999994999999998</c:v>
                </c:pt>
                <c:pt idx="15">
                  <c:v>56.999985000000002</c:v>
                </c:pt>
                <c:pt idx="16">
                  <c:v>58.999960000000002</c:v>
                </c:pt>
                <c:pt idx="17">
                  <c:v>60.999935000000001</c:v>
                </c:pt>
                <c:pt idx="18">
                  <c:v>80.599677999999997</c:v>
                </c:pt>
                <c:pt idx="19">
                  <c:v>82.599649999999997</c:v>
                </c:pt>
                <c:pt idx="20">
                  <c:v>84.599622999999994</c:v>
                </c:pt>
                <c:pt idx="21">
                  <c:v>108.199298</c:v>
                </c:pt>
                <c:pt idx="22">
                  <c:v>110.199271</c:v>
                </c:pt>
                <c:pt idx="23">
                  <c:v>112.199243</c:v>
                </c:pt>
                <c:pt idx="24">
                  <c:v>131.798587</c:v>
                </c:pt>
                <c:pt idx="25">
                  <c:v>133.79847100000001</c:v>
                </c:pt>
                <c:pt idx="26">
                  <c:v>135.79835399999999</c:v>
                </c:pt>
                <c:pt idx="27">
                  <c:v>159.39697699999999</c:v>
                </c:pt>
                <c:pt idx="28">
                  <c:v>160.396919</c:v>
                </c:pt>
                <c:pt idx="29">
                  <c:v>161.396861</c:v>
                </c:pt>
                <c:pt idx="30">
                  <c:v>163.39674400000001</c:v>
                </c:pt>
                <c:pt idx="31">
                  <c:v>182.995352</c:v>
                </c:pt>
                <c:pt idx="32">
                  <c:v>184.995183</c:v>
                </c:pt>
                <c:pt idx="33">
                  <c:v>185.99509900000001</c:v>
                </c:pt>
                <c:pt idx="34">
                  <c:v>186.995014</c:v>
                </c:pt>
                <c:pt idx="35">
                  <c:v>210.59302</c:v>
                </c:pt>
                <c:pt idx="36">
                  <c:v>211.59293600000001</c:v>
                </c:pt>
                <c:pt idx="37">
                  <c:v>212.592851</c:v>
                </c:pt>
                <c:pt idx="38">
                  <c:v>236.19085699999999</c:v>
                </c:pt>
                <c:pt idx="39">
                  <c:v>237.19077200000001</c:v>
                </c:pt>
                <c:pt idx="40">
                  <c:v>238.19068799999999</c:v>
                </c:pt>
                <c:pt idx="41">
                  <c:v>262.11233299999998</c:v>
                </c:pt>
                <c:pt idx="42">
                  <c:v>264.11216400000001</c:v>
                </c:pt>
                <c:pt idx="43">
                  <c:v>288.03380900000002</c:v>
                </c:pt>
                <c:pt idx="44">
                  <c:v>290.03363999999999</c:v>
                </c:pt>
                <c:pt idx="45">
                  <c:v>313.955285</c:v>
                </c:pt>
                <c:pt idx="46">
                  <c:v>315.95511599999998</c:v>
                </c:pt>
                <c:pt idx="47">
                  <c:v>339.87676099999999</c:v>
                </c:pt>
                <c:pt idx="48">
                  <c:v>341.87659200000002</c:v>
                </c:pt>
                <c:pt idx="49">
                  <c:v>365.79823699999997</c:v>
                </c:pt>
                <c:pt idx="50">
                  <c:v>367.798068</c:v>
                </c:pt>
                <c:pt idx="51">
                  <c:v>391.71971300000001</c:v>
                </c:pt>
                <c:pt idx="52">
                  <c:v>393.71954399999998</c:v>
                </c:pt>
                <c:pt idx="53">
                  <c:v>417.641189</c:v>
                </c:pt>
                <c:pt idx="54">
                  <c:v>419.64102000000003</c:v>
                </c:pt>
                <c:pt idx="55">
                  <c:v>443.56266499999998</c:v>
                </c:pt>
                <c:pt idx="56">
                  <c:v>445.56249600000001</c:v>
                </c:pt>
                <c:pt idx="57">
                  <c:v>469.48414100000002</c:v>
                </c:pt>
                <c:pt idx="58">
                  <c:v>471.48397199999999</c:v>
                </c:pt>
                <c:pt idx="59">
                  <c:v>495.40561700000001</c:v>
                </c:pt>
                <c:pt idx="60">
                  <c:v>497.40544799999998</c:v>
                </c:pt>
                <c:pt idx="61">
                  <c:v>521.32709299999999</c:v>
                </c:pt>
                <c:pt idx="62">
                  <c:v>523.32692399999996</c:v>
                </c:pt>
                <c:pt idx="63">
                  <c:v>547.24856899999997</c:v>
                </c:pt>
                <c:pt idx="64">
                  <c:v>548.24848499999996</c:v>
                </c:pt>
                <c:pt idx="65">
                  <c:v>549.24839999999995</c:v>
                </c:pt>
                <c:pt idx="66">
                  <c:v>550.04833299999996</c:v>
                </c:pt>
                <c:pt idx="67">
                  <c:v>550.44829900000002</c:v>
                </c:pt>
                <c:pt idx="68">
                  <c:v>551.24823100000003</c:v>
                </c:pt>
                <c:pt idx="69">
                  <c:v>570.84683600000005</c:v>
                </c:pt>
                <c:pt idx="70">
                  <c:v>572.84671800000001</c:v>
                </c:pt>
                <c:pt idx="71">
                  <c:v>573.84666000000004</c:v>
                </c:pt>
                <c:pt idx="72">
                  <c:v>574.84660099999996</c:v>
                </c:pt>
                <c:pt idx="73">
                  <c:v>575.64655400000004</c:v>
                </c:pt>
                <c:pt idx="74">
                  <c:v>576.04653099999996</c:v>
                </c:pt>
                <c:pt idx="75">
                  <c:v>576.84648400000003</c:v>
                </c:pt>
                <c:pt idx="76">
                  <c:v>596.44554800000003</c:v>
                </c:pt>
                <c:pt idx="77">
                  <c:v>598.44547299999999</c:v>
                </c:pt>
                <c:pt idx="78">
                  <c:v>599.44543599999997</c:v>
                </c:pt>
                <c:pt idx="79">
                  <c:v>600.44539799999995</c:v>
                </c:pt>
                <c:pt idx="80">
                  <c:v>624.04451200000005</c:v>
                </c:pt>
                <c:pt idx="81">
                  <c:v>625.04447400000004</c:v>
                </c:pt>
                <c:pt idx="82">
                  <c:v>626.04443700000002</c:v>
                </c:pt>
                <c:pt idx="83">
                  <c:v>649.64355</c:v>
                </c:pt>
                <c:pt idx="84">
                  <c:v>650.64351299999998</c:v>
                </c:pt>
                <c:pt idx="85">
                  <c:v>651.64347499999997</c:v>
                </c:pt>
                <c:pt idx="86">
                  <c:v>652.443445</c:v>
                </c:pt>
                <c:pt idx="87">
                  <c:v>652.84343000000001</c:v>
                </c:pt>
                <c:pt idx="88">
                  <c:v>653.64340000000004</c:v>
                </c:pt>
                <c:pt idx="89">
                  <c:v>673.24283300000002</c:v>
                </c:pt>
                <c:pt idx="90">
                  <c:v>675.24279000000001</c:v>
                </c:pt>
                <c:pt idx="91">
                  <c:v>676.24276899999995</c:v>
                </c:pt>
                <c:pt idx="92">
                  <c:v>677.24274800000001</c:v>
                </c:pt>
                <c:pt idx="93">
                  <c:v>678.042731</c:v>
                </c:pt>
                <c:pt idx="94">
                  <c:v>678.442723</c:v>
                </c:pt>
                <c:pt idx="95">
                  <c:v>679.242706</c:v>
                </c:pt>
                <c:pt idx="96">
                  <c:v>698.84241499999996</c:v>
                </c:pt>
                <c:pt idx="97">
                  <c:v>700.84239600000001</c:v>
                </c:pt>
                <c:pt idx="98">
                  <c:v>701.84238600000003</c:v>
                </c:pt>
                <c:pt idx="99">
                  <c:v>702.84237700000006</c:v>
                </c:pt>
                <c:pt idx="100">
                  <c:v>726.44215499999996</c:v>
                </c:pt>
                <c:pt idx="101">
                  <c:v>727.44214599999998</c:v>
                </c:pt>
                <c:pt idx="102">
                  <c:v>728.442137</c:v>
                </c:pt>
                <c:pt idx="103">
                  <c:v>752.04191500000002</c:v>
                </c:pt>
                <c:pt idx="104">
                  <c:v>753.04190600000004</c:v>
                </c:pt>
                <c:pt idx="105">
                  <c:v>754.04189599999995</c:v>
                </c:pt>
                <c:pt idx="106">
                  <c:v>754.84188900000004</c:v>
                </c:pt>
                <c:pt idx="107">
                  <c:v>755.24188500000002</c:v>
                </c:pt>
                <c:pt idx="108">
                  <c:v>756.041877</c:v>
                </c:pt>
                <c:pt idx="109">
                  <c:v>775.64176999999995</c:v>
                </c:pt>
                <c:pt idx="110">
                  <c:v>777.64176499999996</c:v>
                </c:pt>
                <c:pt idx="111">
                  <c:v>778.64176299999997</c:v>
                </c:pt>
                <c:pt idx="112">
                  <c:v>779.64176099999997</c:v>
                </c:pt>
                <c:pt idx="113">
                  <c:v>780.44175900000005</c:v>
                </c:pt>
                <c:pt idx="114">
                  <c:v>780.84175800000003</c:v>
                </c:pt>
                <c:pt idx="115">
                  <c:v>781.64175599999999</c:v>
                </c:pt>
                <c:pt idx="116">
                  <c:v>801.24174100000005</c:v>
                </c:pt>
                <c:pt idx="117">
                  <c:v>803.24174100000005</c:v>
                </c:pt>
                <c:pt idx="118">
                  <c:v>804.24174100000005</c:v>
                </c:pt>
                <c:pt idx="119">
                  <c:v>805.24174100000005</c:v>
                </c:pt>
                <c:pt idx="120">
                  <c:v>828.84174099999996</c:v>
                </c:pt>
                <c:pt idx="121">
                  <c:v>829.84174099999996</c:v>
                </c:pt>
                <c:pt idx="122">
                  <c:v>830.84174099999996</c:v>
                </c:pt>
                <c:pt idx="123">
                  <c:v>854.44174099999998</c:v>
                </c:pt>
                <c:pt idx="124">
                  <c:v>855.44174099999998</c:v>
                </c:pt>
                <c:pt idx="125">
                  <c:v>856.44174099999998</c:v>
                </c:pt>
                <c:pt idx="126">
                  <c:v>880.041741</c:v>
                </c:pt>
                <c:pt idx="127">
                  <c:v>881.041741</c:v>
                </c:pt>
                <c:pt idx="128">
                  <c:v>882.041741</c:v>
                </c:pt>
                <c:pt idx="129">
                  <c:v>905.64174100000002</c:v>
                </c:pt>
                <c:pt idx="130">
                  <c:v>906.64174100000002</c:v>
                </c:pt>
                <c:pt idx="131">
                  <c:v>907.64174100000002</c:v>
                </c:pt>
                <c:pt idx="132">
                  <c:v>908.44174099999998</c:v>
                </c:pt>
                <c:pt idx="133">
                  <c:v>908.84174099999996</c:v>
                </c:pt>
                <c:pt idx="134">
                  <c:v>909.64174100000002</c:v>
                </c:pt>
                <c:pt idx="135">
                  <c:v>929.24172499999997</c:v>
                </c:pt>
                <c:pt idx="136">
                  <c:v>931.24172099999998</c:v>
                </c:pt>
                <c:pt idx="137">
                  <c:v>932.24171799999999</c:v>
                </c:pt>
                <c:pt idx="138">
                  <c:v>933.241716</c:v>
                </c:pt>
                <c:pt idx="139">
                  <c:v>934.04171399999996</c:v>
                </c:pt>
                <c:pt idx="140">
                  <c:v>934.44171300000005</c:v>
                </c:pt>
                <c:pt idx="141">
                  <c:v>935.24171100000001</c:v>
                </c:pt>
                <c:pt idx="142">
                  <c:v>954.84160399999996</c:v>
                </c:pt>
                <c:pt idx="143">
                  <c:v>956.84158500000001</c:v>
                </c:pt>
                <c:pt idx="144">
                  <c:v>957.84157600000003</c:v>
                </c:pt>
                <c:pt idx="145">
                  <c:v>958.84156599999994</c:v>
                </c:pt>
                <c:pt idx="146">
                  <c:v>982.44134499999996</c:v>
                </c:pt>
                <c:pt idx="147">
                  <c:v>983.44133499999998</c:v>
                </c:pt>
                <c:pt idx="148">
                  <c:v>984.441326</c:v>
                </c:pt>
                <c:pt idx="149">
                  <c:v>1008.041104</c:v>
                </c:pt>
                <c:pt idx="150">
                  <c:v>1009.041095</c:v>
                </c:pt>
                <c:pt idx="151">
                  <c:v>1010.041086</c:v>
                </c:pt>
                <c:pt idx="152">
                  <c:v>1010.841078</c:v>
                </c:pt>
                <c:pt idx="153">
                  <c:v>1011.241074</c:v>
                </c:pt>
                <c:pt idx="154">
                  <c:v>1012.041067</c:v>
                </c:pt>
                <c:pt idx="155">
                  <c:v>1031.640776</c:v>
                </c:pt>
                <c:pt idx="156">
                  <c:v>1033.640733</c:v>
                </c:pt>
                <c:pt idx="157">
                  <c:v>1034.6407119999999</c:v>
                </c:pt>
                <c:pt idx="158">
                  <c:v>1035.6406910000001</c:v>
                </c:pt>
                <c:pt idx="159">
                  <c:v>1036.4406739999999</c:v>
                </c:pt>
                <c:pt idx="160">
                  <c:v>1036.8406660000001</c:v>
                </c:pt>
                <c:pt idx="161">
                  <c:v>1037.6406489999999</c:v>
                </c:pt>
                <c:pt idx="162">
                  <c:v>1057.2400809999999</c:v>
                </c:pt>
                <c:pt idx="163">
                  <c:v>1059.240006</c:v>
                </c:pt>
                <c:pt idx="164">
                  <c:v>1060.239969</c:v>
                </c:pt>
                <c:pt idx="165">
                  <c:v>1061.2399310000001</c:v>
                </c:pt>
                <c:pt idx="166">
                  <c:v>1084.8390449999999</c:v>
                </c:pt>
                <c:pt idx="167">
                  <c:v>1085.839007</c:v>
                </c:pt>
                <c:pt idx="168">
                  <c:v>1086.83897</c:v>
                </c:pt>
                <c:pt idx="169">
                  <c:v>1110.438083</c:v>
                </c:pt>
                <c:pt idx="170">
                  <c:v>1111.438046</c:v>
                </c:pt>
                <c:pt idx="171">
                  <c:v>1112.4380080000001</c:v>
                </c:pt>
                <c:pt idx="172">
                  <c:v>1113.2379780000001</c:v>
                </c:pt>
                <c:pt idx="173">
                  <c:v>1113.6379629999999</c:v>
                </c:pt>
                <c:pt idx="174">
                  <c:v>1114.4379329999999</c:v>
                </c:pt>
                <c:pt idx="175">
                  <c:v>1134.036998</c:v>
                </c:pt>
                <c:pt idx="176">
                  <c:v>1136.0368800000001</c:v>
                </c:pt>
                <c:pt idx="177">
                  <c:v>1137.036822</c:v>
                </c:pt>
                <c:pt idx="178">
                  <c:v>1138.0367630000001</c:v>
                </c:pt>
                <c:pt idx="179">
                  <c:v>1138.836716</c:v>
                </c:pt>
                <c:pt idx="180">
                  <c:v>1139.2366930000001</c:v>
                </c:pt>
                <c:pt idx="181">
                  <c:v>1140.036646</c:v>
                </c:pt>
                <c:pt idx="182">
                  <c:v>1159.63525</c:v>
                </c:pt>
                <c:pt idx="183">
                  <c:v>1161.6350809999999</c:v>
                </c:pt>
                <c:pt idx="184">
                  <c:v>1162.6349970000001</c:v>
                </c:pt>
                <c:pt idx="185">
                  <c:v>1163.634912</c:v>
                </c:pt>
                <c:pt idx="186">
                  <c:v>1164.239593</c:v>
                </c:pt>
                <c:pt idx="187">
                  <c:v>1165.4394910000001</c:v>
                </c:pt>
                <c:pt idx="188">
                  <c:v>1179.4293379999999</c:v>
                </c:pt>
                <c:pt idx="189">
                  <c:v>1180.6292370000001</c:v>
                </c:pt>
                <c:pt idx="190">
                  <c:v>1197.5927139999999</c:v>
                </c:pt>
                <c:pt idx="191">
                  <c:v>1197.9840019999999</c:v>
                </c:pt>
                <c:pt idx="192">
                  <c:v>1199.284979</c:v>
                </c:pt>
                <c:pt idx="193">
                  <c:v>1200.18309</c:v>
                </c:pt>
                <c:pt idx="194">
                  <c:v>1204.0761319999999</c:v>
                </c:pt>
                <c:pt idx="195">
                  <c:v>1204.6760810000001</c:v>
                </c:pt>
                <c:pt idx="196">
                  <c:v>1227.674223</c:v>
                </c:pt>
                <c:pt idx="197">
                  <c:v>1228.6741460000001</c:v>
                </c:pt>
                <c:pt idx="198">
                  <c:v>1250.4724650000001</c:v>
                </c:pt>
                <c:pt idx="199">
                  <c:v>1250.772442</c:v>
                </c:pt>
                <c:pt idx="200">
                  <c:v>1251.072418</c:v>
                </c:pt>
                <c:pt idx="201">
                  <c:v>1251.3723950000001</c:v>
                </c:pt>
                <c:pt idx="202">
                  <c:v>1251.672372</c:v>
                </c:pt>
                <c:pt idx="203">
                  <c:v>1252.6722950000001</c:v>
                </c:pt>
                <c:pt idx="204">
                  <c:v>1252.972272</c:v>
                </c:pt>
                <c:pt idx="205">
                  <c:v>1253.2722490000001</c:v>
                </c:pt>
                <c:pt idx="206">
                  <c:v>1253.572226</c:v>
                </c:pt>
                <c:pt idx="207">
                  <c:v>1253.8722029999999</c:v>
                </c:pt>
                <c:pt idx="208">
                  <c:v>1275.670521</c:v>
                </c:pt>
                <c:pt idx="209">
                  <c:v>1276.6704440000001</c:v>
                </c:pt>
                <c:pt idx="210">
                  <c:v>1299.668752</c:v>
                </c:pt>
                <c:pt idx="211">
                  <c:v>1300.668682</c:v>
                </c:pt>
                <c:pt idx="212">
                  <c:v>1323.6671470000001</c:v>
                </c:pt>
                <c:pt idx="213">
                  <c:v>1324.6670839999999</c:v>
                </c:pt>
                <c:pt idx="214">
                  <c:v>1346.465702</c:v>
                </c:pt>
                <c:pt idx="215">
                  <c:v>1346.7656830000001</c:v>
                </c:pt>
                <c:pt idx="216">
                  <c:v>1347.065664</c:v>
                </c:pt>
                <c:pt idx="217">
                  <c:v>1347.3656450000001</c:v>
                </c:pt>
                <c:pt idx="218">
                  <c:v>1347.665626</c:v>
                </c:pt>
                <c:pt idx="219">
                  <c:v>1348.6655619999999</c:v>
                </c:pt>
                <c:pt idx="220">
                  <c:v>1348.965543</c:v>
                </c:pt>
                <c:pt idx="221">
                  <c:v>1349.2655239999999</c:v>
                </c:pt>
                <c:pt idx="222">
                  <c:v>1349.565505</c:v>
                </c:pt>
                <c:pt idx="223">
                  <c:v>1349.8654859999999</c:v>
                </c:pt>
                <c:pt idx="224">
                  <c:v>1371.664104</c:v>
                </c:pt>
                <c:pt idx="225">
                  <c:v>1372.664041</c:v>
                </c:pt>
                <c:pt idx="226">
                  <c:v>1395.6626570000001</c:v>
                </c:pt>
                <c:pt idx="227">
                  <c:v>1396.0626339999999</c:v>
                </c:pt>
                <c:pt idx="228">
                  <c:v>1396.5626050000001</c:v>
                </c:pt>
                <c:pt idx="229">
                  <c:v>1419.5612209999999</c:v>
                </c:pt>
                <c:pt idx="230">
                  <c:v>1420.561158</c:v>
                </c:pt>
                <c:pt idx="231">
                  <c:v>1442.359776</c:v>
                </c:pt>
                <c:pt idx="232">
                  <c:v>1442.6597569999999</c:v>
                </c:pt>
                <c:pt idx="233">
                  <c:v>1442.959738</c:v>
                </c:pt>
                <c:pt idx="234">
                  <c:v>1443.2597189999999</c:v>
                </c:pt>
                <c:pt idx="235">
                  <c:v>1443.5597</c:v>
                </c:pt>
                <c:pt idx="236">
                  <c:v>1444.559636</c:v>
                </c:pt>
                <c:pt idx="237">
                  <c:v>1444.8596170000001</c:v>
                </c:pt>
                <c:pt idx="238">
                  <c:v>1445.159598</c:v>
                </c:pt>
                <c:pt idx="239">
                  <c:v>1445.4595790000001</c:v>
                </c:pt>
                <c:pt idx="240">
                  <c:v>1445.75956</c:v>
                </c:pt>
                <c:pt idx="241">
                  <c:v>1467.558178</c:v>
                </c:pt>
                <c:pt idx="242">
                  <c:v>1468.558115</c:v>
                </c:pt>
                <c:pt idx="243">
                  <c:v>1491.5565799999999</c:v>
                </c:pt>
                <c:pt idx="244">
                  <c:v>1492.5565099999999</c:v>
                </c:pt>
                <c:pt idx="245">
                  <c:v>1515.5548180000001</c:v>
                </c:pt>
                <c:pt idx="246">
                  <c:v>1516.5547409999999</c:v>
                </c:pt>
                <c:pt idx="247">
                  <c:v>1538.353059</c:v>
                </c:pt>
                <c:pt idx="248">
                  <c:v>1538.6530359999999</c:v>
                </c:pt>
                <c:pt idx="249">
                  <c:v>1538.9530130000001</c:v>
                </c:pt>
                <c:pt idx="250">
                  <c:v>1539.25299</c:v>
                </c:pt>
                <c:pt idx="251">
                  <c:v>1539.5529670000001</c:v>
                </c:pt>
                <c:pt idx="252">
                  <c:v>1540.5528899999999</c:v>
                </c:pt>
                <c:pt idx="253">
                  <c:v>1540.8528670000001</c:v>
                </c:pt>
                <c:pt idx="254">
                  <c:v>1541.1528430000001</c:v>
                </c:pt>
                <c:pt idx="255">
                  <c:v>1541.45282</c:v>
                </c:pt>
                <c:pt idx="256">
                  <c:v>1541.7527970000001</c:v>
                </c:pt>
                <c:pt idx="257">
                  <c:v>1563.5511160000001</c:v>
                </c:pt>
                <c:pt idx="258">
                  <c:v>1564.5510389999999</c:v>
                </c:pt>
                <c:pt idx="259">
                  <c:v>1587.5491810000001</c:v>
                </c:pt>
                <c:pt idx="260">
                  <c:v>1588.0491380000001</c:v>
                </c:pt>
                <c:pt idx="261">
                  <c:v>1588.0491380000001</c:v>
                </c:pt>
                <c:pt idx="262">
                  <c:v>1590.12139</c:v>
                </c:pt>
                <c:pt idx="263">
                  <c:v>1590.4020149999999</c:v>
                </c:pt>
                <c:pt idx="264">
                  <c:v>1616.051696</c:v>
                </c:pt>
                <c:pt idx="265">
                  <c:v>1617.6443429999999</c:v>
                </c:pt>
                <c:pt idx="266">
                  <c:v>1635.29288</c:v>
                </c:pt>
                <c:pt idx="267">
                  <c:v>1635.29288</c:v>
                </c:pt>
                <c:pt idx="268">
                  <c:v>1636.0358819999999</c:v>
                </c:pt>
                <c:pt idx="269">
                  <c:v>1640.0261929999999</c:v>
                </c:pt>
                <c:pt idx="270">
                  <c:v>1640.9332509999999</c:v>
                </c:pt>
                <c:pt idx="271">
                  <c:v>1642.4331239999999</c:v>
                </c:pt>
                <c:pt idx="272">
                  <c:v>1642.4331239999999</c:v>
                </c:pt>
                <c:pt idx="273">
                  <c:v>1642.4331239999999</c:v>
                </c:pt>
                <c:pt idx="274">
                  <c:v>1642.4331239999999</c:v>
                </c:pt>
                <c:pt idx="275">
                  <c:v>1643.9329969999999</c:v>
                </c:pt>
                <c:pt idx="276">
                  <c:v>1644.8400549999999</c:v>
                </c:pt>
                <c:pt idx="277">
                  <c:v>1648.8303659999999</c:v>
                </c:pt>
                <c:pt idx="278">
                  <c:v>1649.5733680000001</c:v>
                </c:pt>
                <c:pt idx="279">
                  <c:v>1649.5733680000001</c:v>
                </c:pt>
                <c:pt idx="280">
                  <c:v>1667.221906</c:v>
                </c:pt>
                <c:pt idx="281">
                  <c:v>1668.814552</c:v>
                </c:pt>
                <c:pt idx="282">
                  <c:v>1694.4642329999999</c:v>
                </c:pt>
                <c:pt idx="283">
                  <c:v>1694.744858</c:v>
                </c:pt>
                <c:pt idx="284">
                  <c:v>1696.81711</c:v>
                </c:pt>
                <c:pt idx="285">
                  <c:v>1696.81711</c:v>
                </c:pt>
                <c:pt idx="286">
                  <c:v>1697.3170680000001</c:v>
                </c:pt>
                <c:pt idx="287">
                  <c:v>1720.31521</c:v>
                </c:pt>
                <c:pt idx="288">
                  <c:v>1721.3151319999999</c:v>
                </c:pt>
                <c:pt idx="289">
                  <c:v>1743.1134509999999</c:v>
                </c:pt>
                <c:pt idx="290">
                  <c:v>1743.4134280000001</c:v>
                </c:pt>
                <c:pt idx="291">
                  <c:v>1743.713405</c:v>
                </c:pt>
                <c:pt idx="292">
                  <c:v>1744.0133820000001</c:v>
                </c:pt>
                <c:pt idx="293">
                  <c:v>1744.313359</c:v>
                </c:pt>
                <c:pt idx="294">
                  <c:v>1745.313281</c:v>
                </c:pt>
                <c:pt idx="295">
                  <c:v>1745.6132580000001</c:v>
                </c:pt>
                <c:pt idx="296">
                  <c:v>1745.913235</c:v>
                </c:pt>
                <c:pt idx="297">
                  <c:v>1746.2132120000001</c:v>
                </c:pt>
                <c:pt idx="298">
                  <c:v>1746.513189</c:v>
                </c:pt>
                <c:pt idx="299">
                  <c:v>1768.311508</c:v>
                </c:pt>
                <c:pt idx="300">
                  <c:v>1769.31143</c:v>
                </c:pt>
                <c:pt idx="301">
                  <c:v>1792.3097379999999</c:v>
                </c:pt>
                <c:pt idx="302">
                  <c:v>1793.3096680000001</c:v>
                </c:pt>
                <c:pt idx="303">
                  <c:v>1816.308133</c:v>
                </c:pt>
                <c:pt idx="304">
                  <c:v>1817.30807</c:v>
                </c:pt>
                <c:pt idx="305">
                  <c:v>1839.1066880000001</c:v>
                </c:pt>
                <c:pt idx="306">
                  <c:v>1839.406669</c:v>
                </c:pt>
                <c:pt idx="307">
                  <c:v>1839.7066500000001</c:v>
                </c:pt>
                <c:pt idx="308">
                  <c:v>1840.006631</c:v>
                </c:pt>
                <c:pt idx="309">
                  <c:v>1840.3066120000001</c:v>
                </c:pt>
                <c:pt idx="310">
                  <c:v>1841.3065489999999</c:v>
                </c:pt>
                <c:pt idx="311">
                  <c:v>1841.60653</c:v>
                </c:pt>
                <c:pt idx="312">
                  <c:v>1841.9065109999999</c:v>
                </c:pt>
                <c:pt idx="313">
                  <c:v>1842.206492</c:v>
                </c:pt>
                <c:pt idx="314">
                  <c:v>1842.5064729999999</c:v>
                </c:pt>
                <c:pt idx="315">
                  <c:v>1864.3050909999999</c:v>
                </c:pt>
                <c:pt idx="316">
                  <c:v>1865.3050270000001</c:v>
                </c:pt>
                <c:pt idx="317">
                  <c:v>1888.303643</c:v>
                </c:pt>
                <c:pt idx="318">
                  <c:v>1888.8036139999999</c:v>
                </c:pt>
                <c:pt idx="319">
                  <c:v>1889.2035920000001</c:v>
                </c:pt>
                <c:pt idx="320">
                  <c:v>1912.202207</c:v>
                </c:pt>
                <c:pt idx="321">
                  <c:v>1913.2021440000001</c:v>
                </c:pt>
                <c:pt idx="322">
                  <c:v>1935.0007619999999</c:v>
                </c:pt>
                <c:pt idx="323">
                  <c:v>1935.300743</c:v>
                </c:pt>
                <c:pt idx="324">
                  <c:v>1935.6007239999999</c:v>
                </c:pt>
                <c:pt idx="325">
                  <c:v>1935.900705</c:v>
                </c:pt>
                <c:pt idx="326">
                  <c:v>1936.2006859999999</c:v>
                </c:pt>
                <c:pt idx="327">
                  <c:v>1937.200623</c:v>
                </c:pt>
                <c:pt idx="328">
                  <c:v>1937.5006040000001</c:v>
                </c:pt>
                <c:pt idx="329">
                  <c:v>1937.800585</c:v>
                </c:pt>
                <c:pt idx="330">
                  <c:v>1938.1005660000001</c:v>
                </c:pt>
                <c:pt idx="331">
                  <c:v>1938.400547</c:v>
                </c:pt>
                <c:pt idx="332">
                  <c:v>1960.199165</c:v>
                </c:pt>
                <c:pt idx="333">
                  <c:v>1961.1991009999999</c:v>
                </c:pt>
                <c:pt idx="334">
                  <c:v>1984.1975669999999</c:v>
                </c:pt>
                <c:pt idx="335">
                  <c:v>1985.1974970000001</c:v>
                </c:pt>
                <c:pt idx="336">
                  <c:v>2008.195804</c:v>
                </c:pt>
                <c:pt idx="337">
                  <c:v>2009.195727</c:v>
                </c:pt>
                <c:pt idx="338">
                  <c:v>2030.994046</c:v>
                </c:pt>
                <c:pt idx="339">
                  <c:v>2031.2940229999999</c:v>
                </c:pt>
                <c:pt idx="340">
                  <c:v>2031.5939989999999</c:v>
                </c:pt>
                <c:pt idx="341">
                  <c:v>2031.8939760000001</c:v>
                </c:pt>
                <c:pt idx="342">
                  <c:v>2032.193953</c:v>
                </c:pt>
                <c:pt idx="343">
                  <c:v>2033.193876</c:v>
                </c:pt>
                <c:pt idx="344">
                  <c:v>2033.4938529999999</c:v>
                </c:pt>
                <c:pt idx="345">
                  <c:v>2033.7938300000001</c:v>
                </c:pt>
                <c:pt idx="346">
                  <c:v>2034.093807</c:v>
                </c:pt>
                <c:pt idx="347">
                  <c:v>2034.3937840000001</c:v>
                </c:pt>
                <c:pt idx="348">
                  <c:v>2056.192102</c:v>
                </c:pt>
                <c:pt idx="349">
                  <c:v>2057.1920249999998</c:v>
                </c:pt>
                <c:pt idx="350">
                  <c:v>2080.1901670000002</c:v>
                </c:pt>
                <c:pt idx="351">
                  <c:v>2080.7901160000001</c:v>
                </c:pt>
                <c:pt idx="352">
                  <c:v>2084.6831579999998</c:v>
                </c:pt>
                <c:pt idx="353">
                  <c:v>2085.5812689999998</c:v>
                </c:pt>
                <c:pt idx="354">
                  <c:v>2086.882247</c:v>
                </c:pt>
                <c:pt idx="355">
                  <c:v>2087.2735349999998</c:v>
                </c:pt>
                <c:pt idx="356">
                  <c:v>2104.2370110000002</c:v>
                </c:pt>
                <c:pt idx="357">
                  <c:v>2105.4369099999999</c:v>
                </c:pt>
                <c:pt idx="358">
                  <c:v>2119.4267570000002</c:v>
                </c:pt>
                <c:pt idx="359">
                  <c:v>2120.6266559999999</c:v>
                </c:pt>
                <c:pt idx="360">
                  <c:v>2121.2313359999998</c:v>
                </c:pt>
                <c:pt idx="361">
                  <c:v>2122.231252</c:v>
                </c:pt>
                <c:pt idx="362">
                  <c:v>2123.2311669999999</c:v>
                </c:pt>
                <c:pt idx="363">
                  <c:v>2124.0310989999998</c:v>
                </c:pt>
                <c:pt idx="364">
                  <c:v>2124.4310660000001</c:v>
                </c:pt>
                <c:pt idx="365">
                  <c:v>2125.230998</c:v>
                </c:pt>
                <c:pt idx="366">
                  <c:v>2144.8296030000001</c:v>
                </c:pt>
                <c:pt idx="367">
                  <c:v>2146.8294850000002</c:v>
                </c:pt>
                <c:pt idx="368">
                  <c:v>2147.8294270000001</c:v>
                </c:pt>
                <c:pt idx="369">
                  <c:v>2148.8293680000002</c:v>
                </c:pt>
                <c:pt idx="370">
                  <c:v>2149.6293209999999</c:v>
                </c:pt>
                <c:pt idx="371">
                  <c:v>2150.029297</c:v>
                </c:pt>
                <c:pt idx="372">
                  <c:v>2150.8292510000001</c:v>
                </c:pt>
                <c:pt idx="373">
                  <c:v>2170.4283150000001</c:v>
                </c:pt>
                <c:pt idx="374">
                  <c:v>2172.4282400000002</c:v>
                </c:pt>
                <c:pt idx="375">
                  <c:v>2173.4282020000001</c:v>
                </c:pt>
                <c:pt idx="376">
                  <c:v>2174.4281649999998</c:v>
                </c:pt>
                <c:pt idx="377">
                  <c:v>2198.0272789999999</c:v>
                </c:pt>
                <c:pt idx="378">
                  <c:v>2199.0272409999998</c:v>
                </c:pt>
                <c:pt idx="379">
                  <c:v>2200.0272030000001</c:v>
                </c:pt>
                <c:pt idx="380">
                  <c:v>2223.6263170000002</c:v>
                </c:pt>
                <c:pt idx="381">
                  <c:v>2224.62628</c:v>
                </c:pt>
                <c:pt idx="382">
                  <c:v>2225.6262419999998</c:v>
                </c:pt>
                <c:pt idx="383">
                  <c:v>2226.4262119999999</c:v>
                </c:pt>
                <c:pt idx="384">
                  <c:v>2226.8261969999999</c:v>
                </c:pt>
                <c:pt idx="385">
                  <c:v>2227.6261669999999</c:v>
                </c:pt>
                <c:pt idx="386">
                  <c:v>2247.2256000000002</c:v>
                </c:pt>
                <c:pt idx="387">
                  <c:v>2249.2255570000002</c:v>
                </c:pt>
                <c:pt idx="388">
                  <c:v>2250.2255359999999</c:v>
                </c:pt>
                <c:pt idx="389">
                  <c:v>2251.2255150000001</c:v>
                </c:pt>
                <c:pt idx="390">
                  <c:v>2252.025498</c:v>
                </c:pt>
                <c:pt idx="391">
                  <c:v>2252.4254900000001</c:v>
                </c:pt>
                <c:pt idx="392">
                  <c:v>2253.225473</c:v>
                </c:pt>
                <c:pt idx="393">
                  <c:v>2272.8251810000002</c:v>
                </c:pt>
                <c:pt idx="394">
                  <c:v>2274.825163</c:v>
                </c:pt>
                <c:pt idx="395">
                  <c:v>2275.8251529999998</c:v>
                </c:pt>
                <c:pt idx="396">
                  <c:v>2276.8251439999999</c:v>
                </c:pt>
                <c:pt idx="397">
                  <c:v>2300.4249220000002</c:v>
                </c:pt>
                <c:pt idx="398">
                  <c:v>2301.4249129999998</c:v>
                </c:pt>
                <c:pt idx="399">
                  <c:v>2302.424904</c:v>
                </c:pt>
                <c:pt idx="400">
                  <c:v>2326.0246820000002</c:v>
                </c:pt>
                <c:pt idx="401">
                  <c:v>2327.0246729999999</c:v>
                </c:pt>
                <c:pt idx="402">
                  <c:v>2328.0246630000001</c:v>
                </c:pt>
                <c:pt idx="403">
                  <c:v>2328.8246559999998</c:v>
                </c:pt>
                <c:pt idx="404">
                  <c:v>2329.2246519999999</c:v>
                </c:pt>
                <c:pt idx="405">
                  <c:v>2330.0246440000001</c:v>
                </c:pt>
                <c:pt idx="406">
                  <c:v>2349.6245370000001</c:v>
                </c:pt>
                <c:pt idx="407">
                  <c:v>2351.6245319999998</c:v>
                </c:pt>
                <c:pt idx="408">
                  <c:v>2352.62453</c:v>
                </c:pt>
                <c:pt idx="409">
                  <c:v>2353.6245279999998</c:v>
                </c:pt>
                <c:pt idx="410">
                  <c:v>2354.4245259999998</c:v>
                </c:pt>
                <c:pt idx="411">
                  <c:v>2354.824525</c:v>
                </c:pt>
                <c:pt idx="412">
                  <c:v>2355.624523</c:v>
                </c:pt>
                <c:pt idx="413">
                  <c:v>2375.2245079999998</c:v>
                </c:pt>
                <c:pt idx="414">
                  <c:v>2377.2245079999998</c:v>
                </c:pt>
                <c:pt idx="415">
                  <c:v>2378.2245079999998</c:v>
                </c:pt>
                <c:pt idx="416">
                  <c:v>2379.2245079999998</c:v>
                </c:pt>
                <c:pt idx="417">
                  <c:v>2402.8245080000002</c:v>
                </c:pt>
                <c:pt idx="418">
                  <c:v>2403.8245080000002</c:v>
                </c:pt>
                <c:pt idx="419">
                  <c:v>2404.8245080000002</c:v>
                </c:pt>
                <c:pt idx="420">
                  <c:v>2428.4245080000001</c:v>
                </c:pt>
                <c:pt idx="421">
                  <c:v>2429.4245080000001</c:v>
                </c:pt>
                <c:pt idx="422">
                  <c:v>2430.4245080000001</c:v>
                </c:pt>
                <c:pt idx="423">
                  <c:v>2454.024508</c:v>
                </c:pt>
                <c:pt idx="424">
                  <c:v>2455.024508</c:v>
                </c:pt>
                <c:pt idx="425">
                  <c:v>2456.024508</c:v>
                </c:pt>
                <c:pt idx="426">
                  <c:v>2479.6245079999999</c:v>
                </c:pt>
                <c:pt idx="427">
                  <c:v>2480.6245079999999</c:v>
                </c:pt>
                <c:pt idx="428">
                  <c:v>2481.6245079999999</c:v>
                </c:pt>
                <c:pt idx="429">
                  <c:v>2482.4245080000001</c:v>
                </c:pt>
                <c:pt idx="430">
                  <c:v>2482.8245080000002</c:v>
                </c:pt>
                <c:pt idx="431">
                  <c:v>2483.6245079999999</c:v>
                </c:pt>
                <c:pt idx="432">
                  <c:v>2503.2244919999998</c:v>
                </c:pt>
                <c:pt idx="433">
                  <c:v>2505.2244879999998</c:v>
                </c:pt>
                <c:pt idx="434">
                  <c:v>2506.2244850000002</c:v>
                </c:pt>
                <c:pt idx="435">
                  <c:v>2507.224483</c:v>
                </c:pt>
                <c:pt idx="436">
                  <c:v>2508.0244809999999</c:v>
                </c:pt>
                <c:pt idx="437">
                  <c:v>2508.4244800000001</c:v>
                </c:pt>
                <c:pt idx="438">
                  <c:v>2509.2244780000001</c:v>
                </c:pt>
                <c:pt idx="439">
                  <c:v>2528.8243710000002</c:v>
                </c:pt>
                <c:pt idx="440">
                  <c:v>2530.8243520000001</c:v>
                </c:pt>
                <c:pt idx="441">
                  <c:v>2531.8243430000002</c:v>
                </c:pt>
                <c:pt idx="442">
                  <c:v>2532.824333</c:v>
                </c:pt>
                <c:pt idx="443">
                  <c:v>2556.4241120000002</c:v>
                </c:pt>
                <c:pt idx="444">
                  <c:v>2557.4241019999999</c:v>
                </c:pt>
                <c:pt idx="445">
                  <c:v>2558.4240930000001</c:v>
                </c:pt>
                <c:pt idx="446">
                  <c:v>2582.0238709999999</c:v>
                </c:pt>
                <c:pt idx="447">
                  <c:v>2583.023862</c:v>
                </c:pt>
                <c:pt idx="448">
                  <c:v>2584.0238530000001</c:v>
                </c:pt>
                <c:pt idx="449">
                  <c:v>2584.8238449999999</c:v>
                </c:pt>
                <c:pt idx="450">
                  <c:v>2585.223841</c:v>
                </c:pt>
                <c:pt idx="451">
                  <c:v>2586.0238340000001</c:v>
                </c:pt>
                <c:pt idx="452">
                  <c:v>2605.6235419999998</c:v>
                </c:pt>
                <c:pt idx="453">
                  <c:v>2607.6235000000001</c:v>
                </c:pt>
                <c:pt idx="454">
                  <c:v>2608.6234789999999</c:v>
                </c:pt>
                <c:pt idx="455">
                  <c:v>2609.623458</c:v>
                </c:pt>
                <c:pt idx="456">
                  <c:v>2610.4234409999999</c:v>
                </c:pt>
                <c:pt idx="457">
                  <c:v>2610.823433</c:v>
                </c:pt>
                <c:pt idx="458">
                  <c:v>2611.6234159999999</c:v>
                </c:pt>
                <c:pt idx="459">
                  <c:v>2631.2228479999999</c:v>
                </c:pt>
                <c:pt idx="460">
                  <c:v>2633.222773</c:v>
                </c:pt>
                <c:pt idx="461">
                  <c:v>2634.2227360000002</c:v>
                </c:pt>
                <c:pt idx="462">
                  <c:v>2635.222698</c:v>
                </c:pt>
                <c:pt idx="463">
                  <c:v>2658.8218120000001</c:v>
                </c:pt>
                <c:pt idx="464">
                  <c:v>2659.821774</c:v>
                </c:pt>
                <c:pt idx="465">
                  <c:v>2660.8217370000002</c:v>
                </c:pt>
                <c:pt idx="466">
                  <c:v>2684.42085</c:v>
                </c:pt>
                <c:pt idx="467">
                  <c:v>2685.4208130000002</c:v>
                </c:pt>
                <c:pt idx="468">
                  <c:v>2686.420775</c:v>
                </c:pt>
                <c:pt idx="469">
                  <c:v>2687.2207450000001</c:v>
                </c:pt>
                <c:pt idx="470">
                  <c:v>2687.6207300000001</c:v>
                </c:pt>
                <c:pt idx="471">
                  <c:v>2688.4207000000001</c:v>
                </c:pt>
                <c:pt idx="472">
                  <c:v>2708.019765</c:v>
                </c:pt>
                <c:pt idx="473">
                  <c:v>2710.0196470000001</c:v>
                </c:pt>
                <c:pt idx="474">
                  <c:v>2711.019589</c:v>
                </c:pt>
                <c:pt idx="475">
                  <c:v>2712.01953</c:v>
                </c:pt>
                <c:pt idx="476">
                  <c:v>2712.8194830000002</c:v>
                </c:pt>
                <c:pt idx="477">
                  <c:v>2713.2194599999998</c:v>
                </c:pt>
                <c:pt idx="478">
                  <c:v>2714.019413</c:v>
                </c:pt>
                <c:pt idx="479">
                  <c:v>2733.6180169999998</c:v>
                </c:pt>
                <c:pt idx="480">
                  <c:v>2735.6178479999999</c:v>
                </c:pt>
                <c:pt idx="481">
                  <c:v>2736.6177640000001</c:v>
                </c:pt>
                <c:pt idx="482">
                  <c:v>2737.617679</c:v>
                </c:pt>
                <c:pt idx="483">
                  <c:v>2761.5393239999999</c:v>
                </c:pt>
                <c:pt idx="484">
                  <c:v>2763.5391549999999</c:v>
                </c:pt>
                <c:pt idx="485">
                  <c:v>2787.4607999999998</c:v>
                </c:pt>
                <c:pt idx="486">
                  <c:v>2789.4606309999999</c:v>
                </c:pt>
                <c:pt idx="487">
                  <c:v>2813.3822759999998</c:v>
                </c:pt>
                <c:pt idx="488">
                  <c:v>2815.3821069999999</c:v>
                </c:pt>
                <c:pt idx="489">
                  <c:v>2839.3037519999998</c:v>
                </c:pt>
                <c:pt idx="490">
                  <c:v>2841.3035829999999</c:v>
                </c:pt>
                <c:pt idx="491">
                  <c:v>2865.2252279999998</c:v>
                </c:pt>
                <c:pt idx="492">
                  <c:v>2867.2250589999999</c:v>
                </c:pt>
                <c:pt idx="493">
                  <c:v>2891.1467040000002</c:v>
                </c:pt>
                <c:pt idx="494">
                  <c:v>2893.1465349999999</c:v>
                </c:pt>
                <c:pt idx="495">
                  <c:v>2917.0681800000002</c:v>
                </c:pt>
                <c:pt idx="496">
                  <c:v>2919.0680109999998</c:v>
                </c:pt>
                <c:pt idx="497">
                  <c:v>2942.9896560000002</c:v>
                </c:pt>
                <c:pt idx="498">
                  <c:v>2944.9894869999998</c:v>
                </c:pt>
                <c:pt idx="499">
                  <c:v>2968.9111320000002</c:v>
                </c:pt>
                <c:pt idx="500">
                  <c:v>2970.9109629999998</c:v>
                </c:pt>
                <c:pt idx="501">
                  <c:v>2994.8326080000002</c:v>
                </c:pt>
                <c:pt idx="502">
                  <c:v>2996.8324389999998</c:v>
                </c:pt>
                <c:pt idx="503">
                  <c:v>3020.7540840000001</c:v>
                </c:pt>
                <c:pt idx="504">
                  <c:v>3022.7539149999998</c:v>
                </c:pt>
                <c:pt idx="505">
                  <c:v>3046.6755600000001</c:v>
                </c:pt>
                <c:pt idx="506">
                  <c:v>3047.6754759999999</c:v>
                </c:pt>
                <c:pt idx="507">
                  <c:v>3048.6753910000002</c:v>
                </c:pt>
                <c:pt idx="508">
                  <c:v>3072.2733969999999</c:v>
                </c:pt>
                <c:pt idx="509">
                  <c:v>3073.2733130000001</c:v>
                </c:pt>
                <c:pt idx="510">
                  <c:v>3074.273228</c:v>
                </c:pt>
                <c:pt idx="511">
                  <c:v>3097.8712340000002</c:v>
                </c:pt>
                <c:pt idx="512">
                  <c:v>3098.8711499999999</c:v>
                </c:pt>
                <c:pt idx="513">
                  <c:v>3099.8710649999998</c:v>
                </c:pt>
                <c:pt idx="514">
                  <c:v>3101.8708959999999</c:v>
                </c:pt>
                <c:pt idx="515">
                  <c:v>3121.4695040000001</c:v>
                </c:pt>
                <c:pt idx="516">
                  <c:v>3123.469388</c:v>
                </c:pt>
                <c:pt idx="517">
                  <c:v>3124.469329</c:v>
                </c:pt>
                <c:pt idx="518">
                  <c:v>3125.4692709999999</c:v>
                </c:pt>
                <c:pt idx="519">
                  <c:v>3149.0678939999998</c:v>
                </c:pt>
                <c:pt idx="520">
                  <c:v>3151.0677780000001</c:v>
                </c:pt>
                <c:pt idx="521">
                  <c:v>3153.067661</c:v>
                </c:pt>
                <c:pt idx="522">
                  <c:v>3172.6670049999998</c:v>
                </c:pt>
                <c:pt idx="523">
                  <c:v>3174.6669769999999</c:v>
                </c:pt>
                <c:pt idx="524">
                  <c:v>3176.6669499999998</c:v>
                </c:pt>
                <c:pt idx="525">
                  <c:v>3200.2666250000002</c:v>
                </c:pt>
                <c:pt idx="526">
                  <c:v>3202.2665980000002</c:v>
                </c:pt>
                <c:pt idx="527">
                  <c:v>3204.2665699999998</c:v>
                </c:pt>
                <c:pt idx="528">
                  <c:v>3223.866313</c:v>
                </c:pt>
                <c:pt idx="529">
                  <c:v>3225.8662880000002</c:v>
                </c:pt>
                <c:pt idx="530">
                  <c:v>3227.8662629999999</c:v>
                </c:pt>
                <c:pt idx="531">
                  <c:v>3229.8662530000001</c:v>
                </c:pt>
                <c:pt idx="532">
                  <c:v>3234.3662519999998</c:v>
                </c:pt>
                <c:pt idx="533">
                  <c:v>3238.8662509999999</c:v>
                </c:pt>
                <c:pt idx="534">
                  <c:v>3243.36625</c:v>
                </c:pt>
                <c:pt idx="535">
                  <c:v>3247.86625</c:v>
                </c:pt>
                <c:pt idx="536">
                  <c:v>3252.3662490000002</c:v>
                </c:pt>
                <c:pt idx="537">
                  <c:v>3256.8662490000002</c:v>
                </c:pt>
                <c:pt idx="538">
                  <c:v>3261.3662490000002</c:v>
                </c:pt>
                <c:pt idx="539">
                  <c:v>3265.8662479999998</c:v>
                </c:pt>
                <c:pt idx="540">
                  <c:v>3270.3662479999998</c:v>
                </c:pt>
                <c:pt idx="541">
                  <c:v>3274.8662479999998</c:v>
                </c:pt>
                <c:pt idx="542">
                  <c:v>3279.3662479999998</c:v>
                </c:pt>
                <c:pt idx="543">
                  <c:v>3283.8662479999998</c:v>
                </c:pt>
                <c:pt idx="544">
                  <c:v>3284.8662479999998</c:v>
                </c:pt>
              </c:numCache>
            </c:numRef>
          </c:xVal>
          <c:yVal>
            <c:numRef>
              <c:f>'V1.0-ffs20151126'!$O$2:$O$796</c:f>
              <c:numCache>
                <c:formatCode>General</c:formatCode>
                <c:ptCount val="79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1.4100000000000001E-4</c:v>
                </c:pt>
                <c:pt idx="4">
                  <c:v>5.62E-4</c:v>
                </c:pt>
                <c:pt idx="5">
                  <c:v>1.266E-3</c:v>
                </c:pt>
                <c:pt idx="6">
                  <c:v>2.2499999999999998E-3</c:v>
                </c:pt>
                <c:pt idx="7">
                  <c:v>3.516E-3</c:v>
                </c:pt>
                <c:pt idx="8">
                  <c:v>5.0619999999999997E-3</c:v>
                </c:pt>
                <c:pt idx="9">
                  <c:v>6.8910000000000004E-3</c:v>
                </c:pt>
                <c:pt idx="10">
                  <c:v>8.9999999999999993E-3</c:v>
                </c:pt>
                <c:pt idx="11">
                  <c:v>1.1391E-2</c:v>
                </c:pt>
                <c:pt idx="12">
                  <c:v>1.4062E-2</c:v>
                </c:pt>
                <c:pt idx="13">
                  <c:v>1.7016E-2</c:v>
                </c:pt>
                <c:pt idx="14">
                  <c:v>2.0250000000000001E-2</c:v>
                </c:pt>
                <c:pt idx="15">
                  <c:v>2.5999999999999999E-2</c:v>
                </c:pt>
                <c:pt idx="16">
                  <c:v>3.5999999999999997E-2</c:v>
                </c:pt>
                <c:pt idx="17">
                  <c:v>4.5999999999999999E-2</c:v>
                </c:pt>
                <c:pt idx="18">
                  <c:v>0.146395</c:v>
                </c:pt>
                <c:pt idx="19">
                  <c:v>0.156884</c:v>
                </c:pt>
                <c:pt idx="20">
                  <c:v>0.16737299999999999</c:v>
                </c:pt>
                <c:pt idx="21">
                  <c:v>0.29114200000000001</c:v>
                </c:pt>
                <c:pt idx="22">
                  <c:v>0.30163099999999998</c:v>
                </c:pt>
                <c:pt idx="23">
                  <c:v>0.31212000000000001</c:v>
                </c:pt>
                <c:pt idx="24">
                  <c:v>0.46936600000000001</c:v>
                </c:pt>
                <c:pt idx="25">
                  <c:v>0.49096800000000002</c:v>
                </c:pt>
                <c:pt idx="26">
                  <c:v>0.51256999999999997</c:v>
                </c:pt>
                <c:pt idx="27">
                  <c:v>0.76747299999999996</c:v>
                </c:pt>
                <c:pt idx="28">
                  <c:v>0.77827400000000002</c:v>
                </c:pt>
                <c:pt idx="29">
                  <c:v>0.78907499999999997</c:v>
                </c:pt>
                <c:pt idx="30">
                  <c:v>0.81067699999999998</c:v>
                </c:pt>
                <c:pt idx="31">
                  <c:v>1.0439229999999999</c:v>
                </c:pt>
                <c:pt idx="32">
                  <c:v>1.069923</c:v>
                </c:pt>
                <c:pt idx="33">
                  <c:v>1.0829219999999999</c:v>
                </c:pt>
                <c:pt idx="34">
                  <c:v>1.0959220000000001</c:v>
                </c:pt>
                <c:pt idx="35">
                  <c:v>1.4027130000000001</c:v>
                </c:pt>
                <c:pt idx="36">
                  <c:v>1.415713</c:v>
                </c:pt>
                <c:pt idx="37">
                  <c:v>1.4287129999999999</c:v>
                </c:pt>
                <c:pt idx="38">
                  <c:v>1.7355039999999999</c:v>
                </c:pt>
                <c:pt idx="39">
                  <c:v>1.7485040000000001</c:v>
                </c:pt>
                <c:pt idx="40">
                  <c:v>1.761503</c:v>
                </c:pt>
                <c:pt idx="41">
                  <c:v>2.0725020000000001</c:v>
                </c:pt>
                <c:pt idx="42">
                  <c:v>2.0985010000000002</c:v>
                </c:pt>
                <c:pt idx="43">
                  <c:v>2.4095</c:v>
                </c:pt>
                <c:pt idx="44">
                  <c:v>2.4355000000000002</c:v>
                </c:pt>
                <c:pt idx="45">
                  <c:v>2.7464979999999999</c:v>
                </c:pt>
                <c:pt idx="46">
                  <c:v>2.7724980000000001</c:v>
                </c:pt>
                <c:pt idx="47">
                  <c:v>3.0834969999999999</c:v>
                </c:pt>
                <c:pt idx="48">
                  <c:v>3.109496</c:v>
                </c:pt>
                <c:pt idx="49">
                  <c:v>3.4204949999999998</c:v>
                </c:pt>
                <c:pt idx="50">
                  <c:v>3.4464939999999999</c:v>
                </c:pt>
                <c:pt idx="51">
                  <c:v>3.7574930000000002</c:v>
                </c:pt>
                <c:pt idx="52">
                  <c:v>3.7834919999999999</c:v>
                </c:pt>
                <c:pt idx="53">
                  <c:v>4.0944909999999997</c:v>
                </c:pt>
                <c:pt idx="54">
                  <c:v>4.1204900000000002</c:v>
                </c:pt>
                <c:pt idx="55">
                  <c:v>4.431489</c:v>
                </c:pt>
                <c:pt idx="56">
                  <c:v>4.4574889999999998</c:v>
                </c:pt>
                <c:pt idx="57">
                  <c:v>4.7684870000000004</c:v>
                </c:pt>
                <c:pt idx="58">
                  <c:v>4.7944870000000002</c:v>
                </c:pt>
                <c:pt idx="59">
                  <c:v>5.105486</c:v>
                </c:pt>
                <c:pt idx="60">
                  <c:v>5.1314849999999996</c:v>
                </c:pt>
                <c:pt idx="61">
                  <c:v>5.4424840000000003</c:v>
                </c:pt>
                <c:pt idx="62">
                  <c:v>5.468483</c:v>
                </c:pt>
                <c:pt idx="63">
                  <c:v>5.7794819999999998</c:v>
                </c:pt>
                <c:pt idx="64">
                  <c:v>5.7924819999999997</c:v>
                </c:pt>
                <c:pt idx="65">
                  <c:v>5.8054810000000003</c:v>
                </c:pt>
                <c:pt idx="66">
                  <c:v>5.8158810000000001</c:v>
                </c:pt>
                <c:pt idx="67">
                  <c:v>5.8210810000000004</c:v>
                </c:pt>
                <c:pt idx="68">
                  <c:v>5.8314810000000001</c:v>
                </c:pt>
                <c:pt idx="69">
                  <c:v>6.065042</c:v>
                </c:pt>
                <c:pt idx="70">
                  <c:v>6.0867079999999998</c:v>
                </c:pt>
                <c:pt idx="71">
                  <c:v>6.0975409999999997</c:v>
                </c:pt>
                <c:pt idx="72">
                  <c:v>6.1083740000000004</c:v>
                </c:pt>
                <c:pt idx="73">
                  <c:v>6.1170410000000004</c:v>
                </c:pt>
                <c:pt idx="74">
                  <c:v>6.1213740000000003</c:v>
                </c:pt>
                <c:pt idx="75">
                  <c:v>6.1300400000000002</c:v>
                </c:pt>
                <c:pt idx="76">
                  <c:v>6.3211370000000002</c:v>
                </c:pt>
                <c:pt idx="77">
                  <c:v>6.33847</c:v>
                </c:pt>
                <c:pt idx="78">
                  <c:v>6.347137</c:v>
                </c:pt>
                <c:pt idx="79">
                  <c:v>6.355804</c:v>
                </c:pt>
                <c:pt idx="80">
                  <c:v>6.5603340000000001</c:v>
                </c:pt>
                <c:pt idx="81">
                  <c:v>6.5690010000000001</c:v>
                </c:pt>
                <c:pt idx="82">
                  <c:v>6.5776669999999999</c:v>
                </c:pt>
                <c:pt idx="83">
                  <c:v>6.7821980000000002</c:v>
                </c:pt>
                <c:pt idx="84">
                  <c:v>6.7908650000000002</c:v>
                </c:pt>
                <c:pt idx="85">
                  <c:v>6.799531</c:v>
                </c:pt>
                <c:pt idx="86">
                  <c:v>6.8064650000000002</c:v>
                </c:pt>
                <c:pt idx="87">
                  <c:v>6.8099309999999997</c:v>
                </c:pt>
                <c:pt idx="88">
                  <c:v>6.8168639999999998</c:v>
                </c:pt>
                <c:pt idx="89">
                  <c:v>6.9654959999999999</c:v>
                </c:pt>
                <c:pt idx="90">
                  <c:v>6.9784959999999998</c:v>
                </c:pt>
                <c:pt idx="91">
                  <c:v>6.9849959999999998</c:v>
                </c:pt>
                <c:pt idx="92">
                  <c:v>6.9914959999999997</c:v>
                </c:pt>
                <c:pt idx="93">
                  <c:v>6.996696</c:v>
                </c:pt>
                <c:pt idx="94">
                  <c:v>6.9992960000000002</c:v>
                </c:pt>
                <c:pt idx="95">
                  <c:v>7.0044959999999996</c:v>
                </c:pt>
                <c:pt idx="96">
                  <c:v>7.1106619999999996</c:v>
                </c:pt>
                <c:pt idx="97">
                  <c:v>7.1193289999999996</c:v>
                </c:pt>
                <c:pt idx="98">
                  <c:v>7.1236620000000004</c:v>
                </c:pt>
                <c:pt idx="99">
                  <c:v>7.1279950000000003</c:v>
                </c:pt>
                <c:pt idx="100">
                  <c:v>7.2302619999999997</c:v>
                </c:pt>
                <c:pt idx="101">
                  <c:v>7.2345949999999997</c:v>
                </c:pt>
                <c:pt idx="102">
                  <c:v>7.2389279999999996</c:v>
                </c:pt>
                <c:pt idx="103">
                  <c:v>7.3411949999999999</c:v>
                </c:pt>
                <c:pt idx="104">
                  <c:v>7.3455279999999998</c:v>
                </c:pt>
                <c:pt idx="105">
                  <c:v>7.3498609999999998</c:v>
                </c:pt>
                <c:pt idx="106">
                  <c:v>7.3533280000000003</c:v>
                </c:pt>
                <c:pt idx="107">
                  <c:v>7.3550610000000001</c:v>
                </c:pt>
                <c:pt idx="108">
                  <c:v>7.3585279999999997</c:v>
                </c:pt>
                <c:pt idx="109">
                  <c:v>7.4222279999999996</c:v>
                </c:pt>
                <c:pt idx="110">
                  <c:v>7.4265610000000004</c:v>
                </c:pt>
                <c:pt idx="111">
                  <c:v>7.4287280000000004</c:v>
                </c:pt>
                <c:pt idx="112">
                  <c:v>7.4308949999999996</c:v>
                </c:pt>
                <c:pt idx="113">
                  <c:v>7.4326280000000002</c:v>
                </c:pt>
                <c:pt idx="114">
                  <c:v>7.4334949999999997</c:v>
                </c:pt>
                <c:pt idx="115">
                  <c:v>7.4352280000000004</c:v>
                </c:pt>
                <c:pt idx="116">
                  <c:v>7.456461</c:v>
                </c:pt>
                <c:pt idx="117">
                  <c:v>7.456461</c:v>
                </c:pt>
                <c:pt idx="118">
                  <c:v>7.456461</c:v>
                </c:pt>
                <c:pt idx="119">
                  <c:v>7.456461</c:v>
                </c:pt>
                <c:pt idx="120">
                  <c:v>7.456461</c:v>
                </c:pt>
                <c:pt idx="121">
                  <c:v>7.456461</c:v>
                </c:pt>
                <c:pt idx="122">
                  <c:v>7.456461</c:v>
                </c:pt>
                <c:pt idx="123">
                  <c:v>7.456461</c:v>
                </c:pt>
                <c:pt idx="124">
                  <c:v>7.456461</c:v>
                </c:pt>
                <c:pt idx="125">
                  <c:v>7.456461</c:v>
                </c:pt>
                <c:pt idx="126">
                  <c:v>7.456461</c:v>
                </c:pt>
                <c:pt idx="127">
                  <c:v>7.456461</c:v>
                </c:pt>
                <c:pt idx="128">
                  <c:v>7.456461</c:v>
                </c:pt>
                <c:pt idx="129">
                  <c:v>7.456461</c:v>
                </c:pt>
                <c:pt idx="130">
                  <c:v>7.456461</c:v>
                </c:pt>
                <c:pt idx="131">
                  <c:v>7.456461</c:v>
                </c:pt>
                <c:pt idx="132">
                  <c:v>7.456461</c:v>
                </c:pt>
                <c:pt idx="133">
                  <c:v>7.456461</c:v>
                </c:pt>
                <c:pt idx="134">
                  <c:v>7.456461</c:v>
                </c:pt>
                <c:pt idx="135">
                  <c:v>7.4352280000000004</c:v>
                </c:pt>
                <c:pt idx="136">
                  <c:v>7.4308949999999996</c:v>
                </c:pt>
                <c:pt idx="137">
                  <c:v>7.4287280000000004</c:v>
                </c:pt>
                <c:pt idx="138">
                  <c:v>7.4265610000000004</c:v>
                </c:pt>
                <c:pt idx="139">
                  <c:v>7.4248279999999998</c:v>
                </c:pt>
                <c:pt idx="140">
                  <c:v>7.4239610000000003</c:v>
                </c:pt>
                <c:pt idx="141">
                  <c:v>7.4222279999999996</c:v>
                </c:pt>
                <c:pt idx="142">
                  <c:v>7.3585279999999997</c:v>
                </c:pt>
                <c:pt idx="143">
                  <c:v>7.3498609999999998</c:v>
                </c:pt>
                <c:pt idx="144">
                  <c:v>7.3455279999999998</c:v>
                </c:pt>
                <c:pt idx="145">
                  <c:v>7.3411949999999999</c:v>
                </c:pt>
                <c:pt idx="146">
                  <c:v>7.2389279999999996</c:v>
                </c:pt>
                <c:pt idx="147">
                  <c:v>7.2345949999999997</c:v>
                </c:pt>
                <c:pt idx="148">
                  <c:v>7.2302619999999997</c:v>
                </c:pt>
                <c:pt idx="149">
                  <c:v>7.1279950000000003</c:v>
                </c:pt>
                <c:pt idx="150">
                  <c:v>7.1236620000000004</c:v>
                </c:pt>
                <c:pt idx="151">
                  <c:v>7.1193289999999996</c:v>
                </c:pt>
                <c:pt idx="152">
                  <c:v>7.1158619999999999</c:v>
                </c:pt>
                <c:pt idx="153">
                  <c:v>7.1141290000000001</c:v>
                </c:pt>
                <c:pt idx="154">
                  <c:v>7.1106619999999996</c:v>
                </c:pt>
                <c:pt idx="155">
                  <c:v>7.0044959999999996</c:v>
                </c:pt>
                <c:pt idx="156">
                  <c:v>6.9914959999999997</c:v>
                </c:pt>
                <c:pt idx="157">
                  <c:v>6.9849959999999998</c:v>
                </c:pt>
                <c:pt idx="158">
                  <c:v>6.9784959999999998</c:v>
                </c:pt>
                <c:pt idx="159">
                  <c:v>6.9732960000000004</c:v>
                </c:pt>
                <c:pt idx="160">
                  <c:v>6.9706960000000002</c:v>
                </c:pt>
                <c:pt idx="161">
                  <c:v>6.9654959999999999</c:v>
                </c:pt>
                <c:pt idx="162">
                  <c:v>6.8168639999999998</c:v>
                </c:pt>
                <c:pt idx="163">
                  <c:v>6.799531</c:v>
                </c:pt>
                <c:pt idx="164">
                  <c:v>6.7908650000000002</c:v>
                </c:pt>
                <c:pt idx="165">
                  <c:v>6.7821980000000002</c:v>
                </c:pt>
                <c:pt idx="166">
                  <c:v>6.5776669999999999</c:v>
                </c:pt>
                <c:pt idx="167">
                  <c:v>6.5690010000000001</c:v>
                </c:pt>
                <c:pt idx="168">
                  <c:v>6.5603340000000001</c:v>
                </c:pt>
                <c:pt idx="169">
                  <c:v>6.355804</c:v>
                </c:pt>
                <c:pt idx="170">
                  <c:v>6.347137</c:v>
                </c:pt>
                <c:pt idx="171">
                  <c:v>6.33847</c:v>
                </c:pt>
                <c:pt idx="172">
                  <c:v>6.331537</c:v>
                </c:pt>
                <c:pt idx="173">
                  <c:v>6.3280709999999996</c:v>
                </c:pt>
                <c:pt idx="174">
                  <c:v>6.3211370000000002</c:v>
                </c:pt>
                <c:pt idx="175">
                  <c:v>6.1300400000000002</c:v>
                </c:pt>
                <c:pt idx="176">
                  <c:v>6.1083740000000004</c:v>
                </c:pt>
                <c:pt idx="177">
                  <c:v>6.0975409999999997</c:v>
                </c:pt>
                <c:pt idx="178">
                  <c:v>6.0867079999999998</c:v>
                </c:pt>
                <c:pt idx="179">
                  <c:v>6.0780409999999998</c:v>
                </c:pt>
                <c:pt idx="180">
                  <c:v>6.0737079999999999</c:v>
                </c:pt>
                <c:pt idx="181">
                  <c:v>6.065042</c:v>
                </c:pt>
                <c:pt idx="182">
                  <c:v>5.8314810000000001</c:v>
                </c:pt>
                <c:pt idx="183">
                  <c:v>5.8054810000000003</c:v>
                </c:pt>
                <c:pt idx="184">
                  <c:v>5.7924819999999997</c:v>
                </c:pt>
                <c:pt idx="185">
                  <c:v>5.7794819999999998</c:v>
                </c:pt>
                <c:pt idx="186">
                  <c:v>5.7716209999999997</c:v>
                </c:pt>
                <c:pt idx="187">
                  <c:v>5.7560209999999996</c:v>
                </c:pt>
                <c:pt idx="188">
                  <c:v>5.5741430000000003</c:v>
                </c:pt>
                <c:pt idx="189">
                  <c:v>5.5585430000000002</c:v>
                </c:pt>
                <c:pt idx="190">
                  <c:v>5.338006</c:v>
                </c:pt>
                <c:pt idx="191">
                  <c:v>5.3329190000000004</c:v>
                </c:pt>
                <c:pt idx="192">
                  <c:v>5.3160049999999996</c:v>
                </c:pt>
                <c:pt idx="193">
                  <c:v>5.3043290000000001</c:v>
                </c:pt>
                <c:pt idx="194">
                  <c:v>5.253717</c:v>
                </c:pt>
                <c:pt idx="195">
                  <c:v>5.2459170000000004</c:v>
                </c:pt>
                <c:pt idx="196">
                  <c:v>4.953595</c:v>
                </c:pt>
                <c:pt idx="197">
                  <c:v>4.9411750000000003</c:v>
                </c:pt>
                <c:pt idx="198">
                  <c:v>4.670426</c:v>
                </c:pt>
                <c:pt idx="199">
                  <c:v>4.6666999999999996</c:v>
                </c:pt>
                <c:pt idx="200">
                  <c:v>4.6629740000000002</c:v>
                </c:pt>
                <c:pt idx="201">
                  <c:v>4.6592479999999998</c:v>
                </c:pt>
                <c:pt idx="202">
                  <c:v>4.6555220000000004</c:v>
                </c:pt>
                <c:pt idx="203">
                  <c:v>4.643103</c:v>
                </c:pt>
                <c:pt idx="204">
                  <c:v>4.6393769999999996</c:v>
                </c:pt>
                <c:pt idx="205">
                  <c:v>4.6356510000000002</c:v>
                </c:pt>
                <c:pt idx="206">
                  <c:v>4.6319249999999998</c:v>
                </c:pt>
                <c:pt idx="207">
                  <c:v>4.6281990000000004</c:v>
                </c:pt>
                <c:pt idx="208">
                  <c:v>4.35745</c:v>
                </c:pt>
                <c:pt idx="209">
                  <c:v>4.3450300000000004</c:v>
                </c:pt>
                <c:pt idx="210">
                  <c:v>4.0660470000000002</c:v>
                </c:pt>
                <c:pt idx="211">
                  <c:v>4.0542069999999999</c:v>
                </c:pt>
                <c:pt idx="212">
                  <c:v>3.7885629999999999</c:v>
                </c:pt>
                <c:pt idx="213">
                  <c:v>3.777304</c:v>
                </c:pt>
                <c:pt idx="214">
                  <c:v>3.531841</c:v>
                </c:pt>
                <c:pt idx="215">
                  <c:v>3.5284629999999999</c:v>
                </c:pt>
                <c:pt idx="216">
                  <c:v>3.5250849999999998</c:v>
                </c:pt>
                <c:pt idx="217">
                  <c:v>3.5217070000000001</c:v>
                </c:pt>
                <c:pt idx="218">
                  <c:v>3.518329</c:v>
                </c:pt>
                <c:pt idx="219">
                  <c:v>3.507069</c:v>
                </c:pt>
                <c:pt idx="220">
                  <c:v>3.5036909999999999</c:v>
                </c:pt>
                <c:pt idx="221">
                  <c:v>3.5003129999999998</c:v>
                </c:pt>
                <c:pt idx="222">
                  <c:v>3.4969350000000001</c:v>
                </c:pt>
                <c:pt idx="223">
                  <c:v>3.4935580000000002</c:v>
                </c:pt>
                <c:pt idx="224">
                  <c:v>3.2480950000000002</c:v>
                </c:pt>
                <c:pt idx="225">
                  <c:v>3.2368350000000001</c:v>
                </c:pt>
                <c:pt idx="226">
                  <c:v>2.9845299999999999</c:v>
                </c:pt>
                <c:pt idx="227">
                  <c:v>2.9802580000000001</c:v>
                </c:pt>
                <c:pt idx="228">
                  <c:v>2.9749180000000002</c:v>
                </c:pt>
                <c:pt idx="229">
                  <c:v>2.7226129999999999</c:v>
                </c:pt>
                <c:pt idx="230">
                  <c:v>2.7113529999999999</c:v>
                </c:pt>
                <c:pt idx="231">
                  <c:v>2.4658910000000001</c:v>
                </c:pt>
                <c:pt idx="232">
                  <c:v>2.462513</c:v>
                </c:pt>
                <c:pt idx="233">
                  <c:v>2.4591349999999998</c:v>
                </c:pt>
                <c:pt idx="234">
                  <c:v>2.4557570000000002</c:v>
                </c:pt>
                <c:pt idx="235">
                  <c:v>2.4523790000000001</c:v>
                </c:pt>
                <c:pt idx="236">
                  <c:v>2.441119</c:v>
                </c:pt>
                <c:pt idx="237">
                  <c:v>2.4377409999999999</c:v>
                </c:pt>
                <c:pt idx="238">
                  <c:v>2.4343629999999998</c:v>
                </c:pt>
                <c:pt idx="239">
                  <c:v>2.4309850000000002</c:v>
                </c:pt>
                <c:pt idx="240">
                  <c:v>2.4276070000000001</c:v>
                </c:pt>
                <c:pt idx="241">
                  <c:v>2.1821449999999998</c:v>
                </c:pt>
                <c:pt idx="242">
                  <c:v>2.1708850000000002</c:v>
                </c:pt>
                <c:pt idx="243">
                  <c:v>1.905241</c:v>
                </c:pt>
                <c:pt idx="244">
                  <c:v>1.8934009999999999</c:v>
                </c:pt>
                <c:pt idx="245">
                  <c:v>1.6144179999999999</c:v>
                </c:pt>
                <c:pt idx="246">
                  <c:v>1.601998</c:v>
                </c:pt>
                <c:pt idx="247">
                  <c:v>1.3312489999999999</c:v>
                </c:pt>
                <c:pt idx="248">
                  <c:v>1.327523</c:v>
                </c:pt>
                <c:pt idx="249">
                  <c:v>1.3237969999999999</c:v>
                </c:pt>
                <c:pt idx="250">
                  <c:v>1.3200719999999999</c:v>
                </c:pt>
                <c:pt idx="251">
                  <c:v>1.316346</c:v>
                </c:pt>
                <c:pt idx="252">
                  <c:v>1.3039259999999999</c:v>
                </c:pt>
                <c:pt idx="253">
                  <c:v>1.3002</c:v>
                </c:pt>
                <c:pt idx="254">
                  <c:v>1.2964739999999999</c:v>
                </c:pt>
                <c:pt idx="255">
                  <c:v>1.292748</c:v>
                </c:pt>
                <c:pt idx="256">
                  <c:v>1.2890219999999999</c:v>
                </c:pt>
                <c:pt idx="257">
                  <c:v>1.018273</c:v>
                </c:pt>
                <c:pt idx="258">
                  <c:v>1.005854</c:v>
                </c:pt>
                <c:pt idx="259">
                  <c:v>0.71353100000000003</c:v>
                </c:pt>
                <c:pt idx="260">
                  <c:v>0.70703199999999999</c:v>
                </c:pt>
                <c:pt idx="261">
                  <c:v>0.70703199999999999</c:v>
                </c:pt>
                <c:pt idx="262">
                  <c:v>0.680091</c:v>
                </c:pt>
                <c:pt idx="263">
                  <c:v>0.67644300000000002</c:v>
                </c:pt>
                <c:pt idx="264">
                  <c:v>0.34297800000000001</c:v>
                </c:pt>
                <c:pt idx="265">
                  <c:v>0.322272</c:v>
                </c:pt>
                <c:pt idx="266">
                  <c:v>9.2827999999999994E-2</c:v>
                </c:pt>
                <c:pt idx="267">
                  <c:v>9.2827999999999994E-2</c:v>
                </c:pt>
                <c:pt idx="268">
                  <c:v>8.3169000000000007E-2</c:v>
                </c:pt>
                <c:pt idx="269">
                  <c:v>3.1292E-2</c:v>
                </c:pt>
                <c:pt idx="270">
                  <c:v>1.9498999999999999E-2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-1.9498999999999999E-2</c:v>
                </c:pt>
                <c:pt idx="276">
                  <c:v>-3.1292E-2</c:v>
                </c:pt>
                <c:pt idx="277">
                  <c:v>-8.3169000000000007E-2</c:v>
                </c:pt>
                <c:pt idx="278">
                  <c:v>-9.2827999999999994E-2</c:v>
                </c:pt>
                <c:pt idx="279">
                  <c:v>-9.2827999999999994E-2</c:v>
                </c:pt>
                <c:pt idx="280">
                  <c:v>-0.322272</c:v>
                </c:pt>
                <c:pt idx="281">
                  <c:v>-0.34297800000000001</c:v>
                </c:pt>
                <c:pt idx="282">
                  <c:v>-0.67644300000000002</c:v>
                </c:pt>
                <c:pt idx="283">
                  <c:v>-0.680091</c:v>
                </c:pt>
                <c:pt idx="284">
                  <c:v>-0.70703199999999999</c:v>
                </c:pt>
                <c:pt idx="285">
                  <c:v>-0.70703199999999999</c:v>
                </c:pt>
                <c:pt idx="286">
                  <c:v>-0.71353100000000003</c:v>
                </c:pt>
                <c:pt idx="287">
                  <c:v>-1.005854</c:v>
                </c:pt>
                <c:pt idx="288">
                  <c:v>-1.018273</c:v>
                </c:pt>
                <c:pt idx="289">
                  <c:v>-1.2890219999999999</c:v>
                </c:pt>
                <c:pt idx="290">
                  <c:v>-1.292748</c:v>
                </c:pt>
                <c:pt idx="291">
                  <c:v>-1.2964739999999999</c:v>
                </c:pt>
                <c:pt idx="292">
                  <c:v>-1.3002</c:v>
                </c:pt>
                <c:pt idx="293">
                  <c:v>-1.3039259999999999</c:v>
                </c:pt>
                <c:pt idx="294">
                  <c:v>-1.316346</c:v>
                </c:pt>
                <c:pt idx="295">
                  <c:v>-1.3200719999999999</c:v>
                </c:pt>
                <c:pt idx="296">
                  <c:v>-1.3237969999999999</c:v>
                </c:pt>
                <c:pt idx="297">
                  <c:v>-1.327523</c:v>
                </c:pt>
                <c:pt idx="298">
                  <c:v>-1.3312489999999999</c:v>
                </c:pt>
                <c:pt idx="299">
                  <c:v>-1.601998</c:v>
                </c:pt>
                <c:pt idx="300">
                  <c:v>-1.6144179999999999</c:v>
                </c:pt>
                <c:pt idx="301">
                  <c:v>-1.8934009999999999</c:v>
                </c:pt>
                <c:pt idx="302">
                  <c:v>-1.905241</c:v>
                </c:pt>
                <c:pt idx="303">
                  <c:v>-2.1708850000000002</c:v>
                </c:pt>
                <c:pt idx="304">
                  <c:v>-2.1821449999999998</c:v>
                </c:pt>
                <c:pt idx="305">
                  <c:v>-2.4276070000000001</c:v>
                </c:pt>
                <c:pt idx="306">
                  <c:v>-2.4309850000000002</c:v>
                </c:pt>
                <c:pt idx="307">
                  <c:v>-2.4343629999999998</c:v>
                </c:pt>
                <c:pt idx="308">
                  <c:v>-2.4377409999999999</c:v>
                </c:pt>
                <c:pt idx="309">
                  <c:v>-2.441119</c:v>
                </c:pt>
                <c:pt idx="310">
                  <c:v>-2.4523790000000001</c:v>
                </c:pt>
                <c:pt idx="311">
                  <c:v>-2.4557570000000002</c:v>
                </c:pt>
                <c:pt idx="312">
                  <c:v>-2.4591349999999998</c:v>
                </c:pt>
                <c:pt idx="313">
                  <c:v>-2.462513</c:v>
                </c:pt>
                <c:pt idx="314">
                  <c:v>-2.4658910000000001</c:v>
                </c:pt>
                <c:pt idx="315">
                  <c:v>-2.7113529999999999</c:v>
                </c:pt>
                <c:pt idx="316">
                  <c:v>-2.7226129999999999</c:v>
                </c:pt>
                <c:pt idx="317">
                  <c:v>-2.9749180000000002</c:v>
                </c:pt>
                <c:pt idx="318">
                  <c:v>-2.9802580000000001</c:v>
                </c:pt>
                <c:pt idx="319">
                  <c:v>-2.9845299999999999</c:v>
                </c:pt>
                <c:pt idx="320">
                  <c:v>-3.2368350000000001</c:v>
                </c:pt>
                <c:pt idx="321">
                  <c:v>-3.2480950000000002</c:v>
                </c:pt>
                <c:pt idx="322">
                  <c:v>-3.4935580000000002</c:v>
                </c:pt>
                <c:pt idx="323">
                  <c:v>-3.4969350000000001</c:v>
                </c:pt>
                <c:pt idx="324">
                  <c:v>-3.5003129999999998</c:v>
                </c:pt>
                <c:pt idx="325">
                  <c:v>-3.5036909999999999</c:v>
                </c:pt>
                <c:pt idx="326">
                  <c:v>-3.507069</c:v>
                </c:pt>
                <c:pt idx="327">
                  <c:v>-3.518329</c:v>
                </c:pt>
                <c:pt idx="328">
                  <c:v>-3.5217070000000001</c:v>
                </c:pt>
                <c:pt idx="329">
                  <c:v>-3.5250849999999998</c:v>
                </c:pt>
                <c:pt idx="330">
                  <c:v>-3.5284629999999999</c:v>
                </c:pt>
                <c:pt idx="331">
                  <c:v>-3.531841</c:v>
                </c:pt>
                <c:pt idx="332">
                  <c:v>-3.777304</c:v>
                </c:pt>
                <c:pt idx="333">
                  <c:v>-3.7885629999999999</c:v>
                </c:pt>
                <c:pt idx="334">
                  <c:v>-4.0542069999999999</c:v>
                </c:pt>
                <c:pt idx="335">
                  <c:v>-4.0660470000000002</c:v>
                </c:pt>
                <c:pt idx="336">
                  <c:v>-4.3450300000000004</c:v>
                </c:pt>
                <c:pt idx="337">
                  <c:v>-4.35745</c:v>
                </c:pt>
                <c:pt idx="338">
                  <c:v>-4.6281990000000004</c:v>
                </c:pt>
                <c:pt idx="339">
                  <c:v>-4.6319249999999998</c:v>
                </c:pt>
                <c:pt idx="340">
                  <c:v>-4.6356510000000002</c:v>
                </c:pt>
                <c:pt idx="341">
                  <c:v>-4.6393769999999996</c:v>
                </c:pt>
                <c:pt idx="342">
                  <c:v>-4.643103</c:v>
                </c:pt>
                <c:pt idx="343">
                  <c:v>-4.6555220000000004</c:v>
                </c:pt>
                <c:pt idx="344">
                  <c:v>-4.6592479999999998</c:v>
                </c:pt>
                <c:pt idx="345">
                  <c:v>-4.6629740000000002</c:v>
                </c:pt>
                <c:pt idx="346">
                  <c:v>-4.6666999999999996</c:v>
                </c:pt>
                <c:pt idx="347">
                  <c:v>-4.670426</c:v>
                </c:pt>
                <c:pt idx="348">
                  <c:v>-4.9411750000000003</c:v>
                </c:pt>
                <c:pt idx="349">
                  <c:v>-4.953595</c:v>
                </c:pt>
                <c:pt idx="350">
                  <c:v>-5.2459170000000004</c:v>
                </c:pt>
                <c:pt idx="351">
                  <c:v>-5.253717</c:v>
                </c:pt>
                <c:pt idx="352">
                  <c:v>-5.3043290000000001</c:v>
                </c:pt>
                <c:pt idx="353">
                  <c:v>-5.3160049999999996</c:v>
                </c:pt>
                <c:pt idx="354">
                  <c:v>-5.3329190000000004</c:v>
                </c:pt>
                <c:pt idx="355">
                  <c:v>-5.338006</c:v>
                </c:pt>
                <c:pt idx="356">
                  <c:v>-5.5585430000000002</c:v>
                </c:pt>
                <c:pt idx="357">
                  <c:v>-5.5741430000000003</c:v>
                </c:pt>
                <c:pt idx="358">
                  <c:v>-5.7560209999999996</c:v>
                </c:pt>
                <c:pt idx="359">
                  <c:v>-5.7716209999999997</c:v>
                </c:pt>
                <c:pt idx="360">
                  <c:v>-5.7794819999999998</c:v>
                </c:pt>
                <c:pt idx="361">
                  <c:v>-5.7924819999999997</c:v>
                </c:pt>
                <c:pt idx="362">
                  <c:v>-5.8054810000000003</c:v>
                </c:pt>
                <c:pt idx="363">
                  <c:v>-5.8158810000000001</c:v>
                </c:pt>
                <c:pt idx="364">
                  <c:v>-5.8210810000000004</c:v>
                </c:pt>
                <c:pt idx="365">
                  <c:v>-5.8314810000000001</c:v>
                </c:pt>
                <c:pt idx="366">
                  <c:v>-6.065042</c:v>
                </c:pt>
                <c:pt idx="367">
                  <c:v>-6.0867079999999998</c:v>
                </c:pt>
                <c:pt idx="368">
                  <c:v>-6.0975409999999997</c:v>
                </c:pt>
                <c:pt idx="369">
                  <c:v>-6.1083740000000004</c:v>
                </c:pt>
                <c:pt idx="370">
                  <c:v>-6.1170410000000004</c:v>
                </c:pt>
                <c:pt idx="371">
                  <c:v>-6.1213740000000003</c:v>
                </c:pt>
                <c:pt idx="372">
                  <c:v>-6.1300400000000002</c:v>
                </c:pt>
                <c:pt idx="373">
                  <c:v>-6.3211370000000002</c:v>
                </c:pt>
                <c:pt idx="374">
                  <c:v>-6.33847</c:v>
                </c:pt>
                <c:pt idx="375">
                  <c:v>-6.347137</c:v>
                </c:pt>
                <c:pt idx="376">
                  <c:v>-6.355804</c:v>
                </c:pt>
                <c:pt idx="377">
                  <c:v>-6.5603340000000001</c:v>
                </c:pt>
                <c:pt idx="378">
                  <c:v>-6.5690010000000001</c:v>
                </c:pt>
                <c:pt idx="379">
                  <c:v>-6.5776669999999999</c:v>
                </c:pt>
                <c:pt idx="380">
                  <c:v>-6.7821980000000002</c:v>
                </c:pt>
                <c:pt idx="381">
                  <c:v>-6.7908650000000002</c:v>
                </c:pt>
                <c:pt idx="382">
                  <c:v>-6.799531</c:v>
                </c:pt>
                <c:pt idx="383">
                  <c:v>-6.8064650000000002</c:v>
                </c:pt>
                <c:pt idx="384">
                  <c:v>-6.8099309999999997</c:v>
                </c:pt>
                <c:pt idx="385">
                  <c:v>-6.8168639999999998</c:v>
                </c:pt>
                <c:pt idx="386">
                  <c:v>-6.9654959999999999</c:v>
                </c:pt>
                <c:pt idx="387">
                  <c:v>-6.9784959999999998</c:v>
                </c:pt>
                <c:pt idx="388">
                  <c:v>-6.9849959999999998</c:v>
                </c:pt>
                <c:pt idx="389">
                  <c:v>-6.9914959999999997</c:v>
                </c:pt>
                <c:pt idx="390">
                  <c:v>-6.996696</c:v>
                </c:pt>
                <c:pt idx="391">
                  <c:v>-6.9992960000000002</c:v>
                </c:pt>
                <c:pt idx="392">
                  <c:v>-7.0044959999999996</c:v>
                </c:pt>
                <c:pt idx="393">
                  <c:v>-7.1106619999999996</c:v>
                </c:pt>
                <c:pt idx="394">
                  <c:v>-7.1193289999999996</c:v>
                </c:pt>
                <c:pt idx="395">
                  <c:v>-7.1236620000000004</c:v>
                </c:pt>
                <c:pt idx="396">
                  <c:v>-7.1279950000000003</c:v>
                </c:pt>
                <c:pt idx="397">
                  <c:v>-7.2302619999999997</c:v>
                </c:pt>
                <c:pt idx="398">
                  <c:v>-7.2345949999999997</c:v>
                </c:pt>
                <c:pt idx="399">
                  <c:v>-7.2389279999999996</c:v>
                </c:pt>
                <c:pt idx="400">
                  <c:v>-7.3411949999999999</c:v>
                </c:pt>
                <c:pt idx="401">
                  <c:v>-7.3455279999999998</c:v>
                </c:pt>
                <c:pt idx="402">
                  <c:v>-7.3498609999999998</c:v>
                </c:pt>
                <c:pt idx="403">
                  <c:v>-7.3533280000000003</c:v>
                </c:pt>
                <c:pt idx="404">
                  <c:v>-7.3550610000000001</c:v>
                </c:pt>
                <c:pt idx="405">
                  <c:v>-7.3585279999999997</c:v>
                </c:pt>
                <c:pt idx="406">
                  <c:v>-7.4222279999999996</c:v>
                </c:pt>
                <c:pt idx="407">
                  <c:v>-7.4265610000000004</c:v>
                </c:pt>
                <c:pt idx="408">
                  <c:v>-7.4287280000000004</c:v>
                </c:pt>
                <c:pt idx="409">
                  <c:v>-7.4308949999999996</c:v>
                </c:pt>
                <c:pt idx="410">
                  <c:v>-7.4326280000000002</c:v>
                </c:pt>
                <c:pt idx="411">
                  <c:v>-7.4334949999999997</c:v>
                </c:pt>
                <c:pt idx="412">
                  <c:v>-7.4352280000000004</c:v>
                </c:pt>
                <c:pt idx="413">
                  <c:v>-7.456461</c:v>
                </c:pt>
                <c:pt idx="414">
                  <c:v>-7.456461</c:v>
                </c:pt>
                <c:pt idx="415">
                  <c:v>-7.456461</c:v>
                </c:pt>
                <c:pt idx="416">
                  <c:v>-7.456461</c:v>
                </c:pt>
                <c:pt idx="417">
                  <c:v>-7.456461</c:v>
                </c:pt>
                <c:pt idx="418">
                  <c:v>-7.456461</c:v>
                </c:pt>
                <c:pt idx="419">
                  <c:v>-7.456461</c:v>
                </c:pt>
                <c:pt idx="420">
                  <c:v>-7.456461</c:v>
                </c:pt>
                <c:pt idx="421">
                  <c:v>-7.456461</c:v>
                </c:pt>
                <c:pt idx="422">
                  <c:v>-7.456461</c:v>
                </c:pt>
                <c:pt idx="423">
                  <c:v>-7.456461</c:v>
                </c:pt>
                <c:pt idx="424">
                  <c:v>-7.456461</c:v>
                </c:pt>
                <c:pt idx="425">
                  <c:v>-7.456461</c:v>
                </c:pt>
                <c:pt idx="426">
                  <c:v>-7.456461</c:v>
                </c:pt>
                <c:pt idx="427">
                  <c:v>-7.456461</c:v>
                </c:pt>
                <c:pt idx="428">
                  <c:v>-7.456461</c:v>
                </c:pt>
                <c:pt idx="429">
                  <c:v>-7.456461</c:v>
                </c:pt>
                <c:pt idx="430">
                  <c:v>-7.456461</c:v>
                </c:pt>
                <c:pt idx="431">
                  <c:v>-7.456461</c:v>
                </c:pt>
                <c:pt idx="432">
                  <c:v>-7.4352280000000004</c:v>
                </c:pt>
                <c:pt idx="433">
                  <c:v>-7.4308949999999996</c:v>
                </c:pt>
                <c:pt idx="434">
                  <c:v>-7.4287280000000004</c:v>
                </c:pt>
                <c:pt idx="435">
                  <c:v>-7.4265610000000004</c:v>
                </c:pt>
                <c:pt idx="436">
                  <c:v>-7.4248279999999998</c:v>
                </c:pt>
                <c:pt idx="437">
                  <c:v>-7.4239610000000003</c:v>
                </c:pt>
                <c:pt idx="438">
                  <c:v>-7.4222279999999996</c:v>
                </c:pt>
                <c:pt idx="439">
                  <c:v>-7.3585279999999997</c:v>
                </c:pt>
                <c:pt idx="440">
                  <c:v>-7.3498609999999998</c:v>
                </c:pt>
                <c:pt idx="441">
                  <c:v>-7.3455279999999998</c:v>
                </c:pt>
                <c:pt idx="442">
                  <c:v>-7.3411949999999999</c:v>
                </c:pt>
                <c:pt idx="443">
                  <c:v>-7.2389279999999996</c:v>
                </c:pt>
                <c:pt idx="444">
                  <c:v>-7.2345949999999997</c:v>
                </c:pt>
                <c:pt idx="445">
                  <c:v>-7.2302619999999997</c:v>
                </c:pt>
                <c:pt idx="446">
                  <c:v>-7.1279950000000003</c:v>
                </c:pt>
                <c:pt idx="447">
                  <c:v>-7.1236620000000004</c:v>
                </c:pt>
                <c:pt idx="448">
                  <c:v>-7.1193289999999996</c:v>
                </c:pt>
                <c:pt idx="449">
                  <c:v>-7.1158619999999999</c:v>
                </c:pt>
                <c:pt idx="450">
                  <c:v>-7.1141290000000001</c:v>
                </c:pt>
                <c:pt idx="451">
                  <c:v>-7.1106619999999996</c:v>
                </c:pt>
                <c:pt idx="452">
                  <c:v>-7.0044959999999996</c:v>
                </c:pt>
                <c:pt idx="453">
                  <c:v>-6.9914959999999997</c:v>
                </c:pt>
                <c:pt idx="454">
                  <c:v>-6.9849959999999998</c:v>
                </c:pt>
                <c:pt idx="455">
                  <c:v>-6.9784959999999998</c:v>
                </c:pt>
                <c:pt idx="456">
                  <c:v>-6.9732960000000004</c:v>
                </c:pt>
                <c:pt idx="457">
                  <c:v>-6.9706960000000002</c:v>
                </c:pt>
                <c:pt idx="458">
                  <c:v>-6.9654959999999999</c:v>
                </c:pt>
                <c:pt idx="459">
                  <c:v>-6.8168639999999998</c:v>
                </c:pt>
                <c:pt idx="460">
                  <c:v>-6.799531</c:v>
                </c:pt>
                <c:pt idx="461">
                  <c:v>-6.7908650000000002</c:v>
                </c:pt>
                <c:pt idx="462">
                  <c:v>-6.7821980000000002</c:v>
                </c:pt>
                <c:pt idx="463">
                  <c:v>-6.5776669999999999</c:v>
                </c:pt>
                <c:pt idx="464">
                  <c:v>-6.5690010000000001</c:v>
                </c:pt>
                <c:pt idx="465">
                  <c:v>-6.5603340000000001</c:v>
                </c:pt>
                <c:pt idx="466">
                  <c:v>-6.355804</c:v>
                </c:pt>
                <c:pt idx="467">
                  <c:v>-6.347137</c:v>
                </c:pt>
                <c:pt idx="468">
                  <c:v>-6.33847</c:v>
                </c:pt>
                <c:pt idx="469">
                  <c:v>-6.331537</c:v>
                </c:pt>
                <c:pt idx="470">
                  <c:v>-6.3280709999999996</c:v>
                </c:pt>
                <c:pt idx="471">
                  <c:v>-6.3211370000000002</c:v>
                </c:pt>
                <c:pt idx="472">
                  <c:v>-6.1300400000000002</c:v>
                </c:pt>
                <c:pt idx="473">
                  <c:v>-6.1083740000000004</c:v>
                </c:pt>
                <c:pt idx="474">
                  <c:v>-6.0975409999999997</c:v>
                </c:pt>
                <c:pt idx="475">
                  <c:v>-6.0867079999999998</c:v>
                </c:pt>
                <c:pt idx="476">
                  <c:v>-6.0780409999999998</c:v>
                </c:pt>
                <c:pt idx="477">
                  <c:v>-6.0737079999999999</c:v>
                </c:pt>
                <c:pt idx="478">
                  <c:v>-6.065042</c:v>
                </c:pt>
                <c:pt idx="479">
                  <c:v>-5.8314810000000001</c:v>
                </c:pt>
                <c:pt idx="480">
                  <c:v>-5.8054810000000003</c:v>
                </c:pt>
                <c:pt idx="481">
                  <c:v>-5.7924819999999997</c:v>
                </c:pt>
                <c:pt idx="482">
                  <c:v>-5.7794819999999998</c:v>
                </c:pt>
                <c:pt idx="483">
                  <c:v>-5.468483</c:v>
                </c:pt>
                <c:pt idx="484">
                  <c:v>-5.4424840000000003</c:v>
                </c:pt>
                <c:pt idx="485">
                  <c:v>-5.1314849999999996</c:v>
                </c:pt>
                <c:pt idx="486">
                  <c:v>-5.105486</c:v>
                </c:pt>
                <c:pt idx="487">
                  <c:v>-4.7944870000000002</c:v>
                </c:pt>
                <c:pt idx="488">
                  <c:v>-4.7684870000000004</c:v>
                </c:pt>
                <c:pt idx="489">
                  <c:v>-4.4574889999999998</c:v>
                </c:pt>
                <c:pt idx="490">
                  <c:v>-4.431489</c:v>
                </c:pt>
                <c:pt idx="491">
                  <c:v>-4.1204900000000002</c:v>
                </c:pt>
                <c:pt idx="492">
                  <c:v>-4.0944909999999997</c:v>
                </c:pt>
                <c:pt idx="493">
                  <c:v>-3.7834919999999999</c:v>
                </c:pt>
                <c:pt idx="494">
                  <c:v>-3.7574930000000002</c:v>
                </c:pt>
                <c:pt idx="495">
                  <c:v>-3.4464939999999999</c:v>
                </c:pt>
                <c:pt idx="496">
                  <c:v>-3.4204949999999998</c:v>
                </c:pt>
                <c:pt idx="497">
                  <c:v>-3.109496</c:v>
                </c:pt>
                <c:pt idx="498">
                  <c:v>-3.0834969999999999</c:v>
                </c:pt>
                <c:pt idx="499">
                  <c:v>-2.7724980000000001</c:v>
                </c:pt>
                <c:pt idx="500">
                  <c:v>-2.7464979999999999</c:v>
                </c:pt>
                <c:pt idx="501">
                  <c:v>-2.4355000000000002</c:v>
                </c:pt>
                <c:pt idx="502">
                  <c:v>-2.4095</c:v>
                </c:pt>
                <c:pt idx="503">
                  <c:v>-2.0985010000000002</c:v>
                </c:pt>
                <c:pt idx="504">
                  <c:v>-2.0725020000000001</c:v>
                </c:pt>
                <c:pt idx="505">
                  <c:v>-1.761503</c:v>
                </c:pt>
                <c:pt idx="506">
                  <c:v>-1.7485040000000001</c:v>
                </c:pt>
                <c:pt idx="507">
                  <c:v>-1.7355039999999999</c:v>
                </c:pt>
                <c:pt idx="508">
                  <c:v>-1.4287129999999999</c:v>
                </c:pt>
                <c:pt idx="509">
                  <c:v>-1.415713</c:v>
                </c:pt>
                <c:pt idx="510">
                  <c:v>-1.4027130000000001</c:v>
                </c:pt>
                <c:pt idx="511">
                  <c:v>-1.0959220000000001</c:v>
                </c:pt>
                <c:pt idx="512">
                  <c:v>-1.0829219999999999</c:v>
                </c:pt>
                <c:pt idx="513">
                  <c:v>-1.069923</c:v>
                </c:pt>
                <c:pt idx="514">
                  <c:v>-1.0439229999999999</c:v>
                </c:pt>
                <c:pt idx="515">
                  <c:v>-0.81067699999999998</c:v>
                </c:pt>
                <c:pt idx="516">
                  <c:v>-0.78907499999999997</c:v>
                </c:pt>
                <c:pt idx="517">
                  <c:v>-0.77827400000000002</c:v>
                </c:pt>
                <c:pt idx="518">
                  <c:v>-0.76747299999999996</c:v>
                </c:pt>
                <c:pt idx="519">
                  <c:v>-0.51256999999999997</c:v>
                </c:pt>
                <c:pt idx="520">
                  <c:v>-0.49096800000000002</c:v>
                </c:pt>
                <c:pt idx="521">
                  <c:v>-0.46936600000000001</c:v>
                </c:pt>
                <c:pt idx="522">
                  <c:v>-0.31212000000000001</c:v>
                </c:pt>
                <c:pt idx="523">
                  <c:v>-0.30163099999999998</c:v>
                </c:pt>
                <c:pt idx="524">
                  <c:v>-0.29114200000000001</c:v>
                </c:pt>
                <c:pt idx="525">
                  <c:v>-0.16737299999999999</c:v>
                </c:pt>
                <c:pt idx="526">
                  <c:v>-0.156884</c:v>
                </c:pt>
                <c:pt idx="527">
                  <c:v>-0.146395</c:v>
                </c:pt>
                <c:pt idx="528">
                  <c:v>-4.5999999999999999E-2</c:v>
                </c:pt>
                <c:pt idx="529">
                  <c:v>-3.5999999999999997E-2</c:v>
                </c:pt>
                <c:pt idx="530">
                  <c:v>-2.5999999999999999E-2</c:v>
                </c:pt>
                <c:pt idx="531">
                  <c:v>-2.0250000000000001E-2</c:v>
                </c:pt>
                <c:pt idx="532">
                  <c:v>-1.7016E-2</c:v>
                </c:pt>
                <c:pt idx="533">
                  <c:v>-1.4062E-2</c:v>
                </c:pt>
                <c:pt idx="534">
                  <c:v>-1.1391E-2</c:v>
                </c:pt>
                <c:pt idx="535">
                  <c:v>-8.9999999999999993E-3</c:v>
                </c:pt>
                <c:pt idx="536">
                  <c:v>-6.8910000000000004E-3</c:v>
                </c:pt>
                <c:pt idx="537">
                  <c:v>-5.0619999999999997E-3</c:v>
                </c:pt>
                <c:pt idx="538">
                  <c:v>-3.516E-3</c:v>
                </c:pt>
                <c:pt idx="539">
                  <c:v>-2.2499999999999998E-3</c:v>
                </c:pt>
                <c:pt idx="540">
                  <c:v>-1.266E-3</c:v>
                </c:pt>
                <c:pt idx="541">
                  <c:v>-5.62E-4</c:v>
                </c:pt>
                <c:pt idx="542">
                  <c:v>-1.4100000000000001E-4</c:v>
                </c:pt>
                <c:pt idx="543">
                  <c:v>0</c:v>
                </c:pt>
                <c:pt idx="544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76576"/>
        <c:axId val="51178112"/>
      </c:scatterChart>
      <c:valAx>
        <c:axId val="51176576"/>
        <c:scaling>
          <c:orientation val="minMax"/>
          <c:max val="3400"/>
          <c:min val="0"/>
        </c:scaling>
        <c:delete val="0"/>
        <c:axPos val="b"/>
        <c:minorGridlines/>
        <c:numFmt formatCode="General" sourceLinked="1"/>
        <c:majorTickMark val="out"/>
        <c:minorTickMark val="none"/>
        <c:tickLblPos val="nextTo"/>
        <c:crossAx val="51178112"/>
        <c:crosses val="autoZero"/>
        <c:crossBetween val="midCat"/>
        <c:majorUnit val="200"/>
      </c:valAx>
      <c:valAx>
        <c:axId val="51178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1176576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IR!$P$1</c:f>
              <c:strCache>
                <c:ptCount val="1"/>
                <c:pt idx="0">
                  <c:v>x</c:v>
                </c:pt>
              </c:strCache>
            </c:strRef>
          </c:tx>
          <c:spPr>
            <a:ln w="19050">
              <a:solidFill>
                <a:srgbClr val="300FF7"/>
              </a:solidFill>
            </a:ln>
          </c:spPr>
          <c:marker>
            <c:spPr>
              <a:ln w="19050">
                <a:solidFill>
                  <a:srgbClr val="300FF7"/>
                </a:solidFill>
              </a:ln>
            </c:spPr>
          </c:marker>
          <c:xVal>
            <c:numRef>
              <c:f>IR!$O$2:$O$103</c:f>
              <c:numCache>
                <c:formatCode>General</c:formatCode>
                <c:ptCount val="102"/>
                <c:pt idx="0">
                  <c:v>1</c:v>
                </c:pt>
                <c:pt idx="1">
                  <c:v>70.114485999999999</c:v>
                </c:pt>
                <c:pt idx="2">
                  <c:v>71.314486000000002</c:v>
                </c:pt>
                <c:pt idx="3">
                  <c:v>71.358048999999994</c:v>
                </c:pt>
                <c:pt idx="4">
                  <c:v>72.558048999999997</c:v>
                </c:pt>
                <c:pt idx="5">
                  <c:v>123.91023800000001</c:v>
                </c:pt>
                <c:pt idx="6">
                  <c:v>124.235238</c:v>
                </c:pt>
                <c:pt idx="7">
                  <c:v>165.23523599999999</c:v>
                </c:pt>
                <c:pt idx="8">
                  <c:v>166.23523599999999</c:v>
                </c:pt>
                <c:pt idx="9">
                  <c:v>206.03523000000001</c:v>
                </c:pt>
                <c:pt idx="10">
                  <c:v>206.33523</c:v>
                </c:pt>
                <c:pt idx="11">
                  <c:v>206.63523000000001</c:v>
                </c:pt>
                <c:pt idx="12">
                  <c:v>206.93522999999999</c:v>
                </c:pt>
                <c:pt idx="13">
                  <c:v>207.23523</c:v>
                </c:pt>
                <c:pt idx="14">
                  <c:v>208.23523</c:v>
                </c:pt>
                <c:pt idx="15">
                  <c:v>208.53523000000001</c:v>
                </c:pt>
                <c:pt idx="16">
                  <c:v>208.83523</c:v>
                </c:pt>
                <c:pt idx="17">
                  <c:v>209.13523000000001</c:v>
                </c:pt>
                <c:pt idx="18">
                  <c:v>209.43522999999999</c:v>
                </c:pt>
                <c:pt idx="19">
                  <c:v>249.23522399999999</c:v>
                </c:pt>
                <c:pt idx="20">
                  <c:v>250.23522299999999</c:v>
                </c:pt>
                <c:pt idx="21">
                  <c:v>291.235209</c:v>
                </c:pt>
                <c:pt idx="22">
                  <c:v>292.235208</c:v>
                </c:pt>
                <c:pt idx="23">
                  <c:v>333.23516899999998</c:v>
                </c:pt>
                <c:pt idx="24">
                  <c:v>334.23516799999999</c:v>
                </c:pt>
                <c:pt idx="25">
                  <c:v>374.03511400000002</c:v>
                </c:pt>
                <c:pt idx="26">
                  <c:v>374.33511299999998</c:v>
                </c:pt>
                <c:pt idx="27">
                  <c:v>374.63511299999999</c:v>
                </c:pt>
                <c:pt idx="28">
                  <c:v>374.935112</c:v>
                </c:pt>
                <c:pt idx="29">
                  <c:v>375.23511200000002</c:v>
                </c:pt>
                <c:pt idx="30">
                  <c:v>376.23511100000002</c:v>
                </c:pt>
                <c:pt idx="31">
                  <c:v>376.53510999999997</c:v>
                </c:pt>
                <c:pt idx="32">
                  <c:v>376.83510999999999</c:v>
                </c:pt>
                <c:pt idx="33">
                  <c:v>377.135109</c:v>
                </c:pt>
                <c:pt idx="34">
                  <c:v>377.43510900000001</c:v>
                </c:pt>
                <c:pt idx="35">
                  <c:v>417.23505499999999</c:v>
                </c:pt>
                <c:pt idx="36">
                  <c:v>418.23505299999999</c:v>
                </c:pt>
                <c:pt idx="37">
                  <c:v>459.23497700000001</c:v>
                </c:pt>
                <c:pt idx="38">
                  <c:v>459.90997499999997</c:v>
                </c:pt>
                <c:pt idx="39">
                  <c:v>459.90997499999997</c:v>
                </c:pt>
                <c:pt idx="40">
                  <c:v>467.03541799999999</c:v>
                </c:pt>
                <c:pt idx="41">
                  <c:v>467.31606599999998</c:v>
                </c:pt>
                <c:pt idx="42">
                  <c:v>474.21342600000003</c:v>
                </c:pt>
                <c:pt idx="43">
                  <c:v>475.80620299999998</c:v>
                </c:pt>
                <c:pt idx="44">
                  <c:v>539.34304499999996</c:v>
                </c:pt>
                <c:pt idx="45">
                  <c:v>539.34304499999996</c:v>
                </c:pt>
                <c:pt idx="46">
                  <c:v>540.064437</c:v>
                </c:pt>
                <c:pt idx="47">
                  <c:v>544.05507499999999</c:v>
                </c:pt>
                <c:pt idx="48">
                  <c:v>544.95725800000002</c:v>
                </c:pt>
                <c:pt idx="49">
                  <c:v>546.45725500000003</c:v>
                </c:pt>
                <c:pt idx="50">
                  <c:v>546.45725500000003</c:v>
                </c:pt>
                <c:pt idx="51">
                  <c:v>546.45725500000003</c:v>
                </c:pt>
                <c:pt idx="52">
                  <c:v>547.95725100000004</c:v>
                </c:pt>
                <c:pt idx="53">
                  <c:v>548.85943399999996</c:v>
                </c:pt>
                <c:pt idx="54">
                  <c:v>552.85007199999995</c:v>
                </c:pt>
                <c:pt idx="55">
                  <c:v>553.57146399999999</c:v>
                </c:pt>
                <c:pt idx="56">
                  <c:v>553.57146399999999</c:v>
                </c:pt>
                <c:pt idx="57">
                  <c:v>617.10830699999997</c:v>
                </c:pt>
                <c:pt idx="58">
                  <c:v>618.70108400000004</c:v>
                </c:pt>
                <c:pt idx="59">
                  <c:v>625.59844399999997</c:v>
                </c:pt>
                <c:pt idx="60">
                  <c:v>625.87909100000002</c:v>
                </c:pt>
                <c:pt idx="61">
                  <c:v>633.00453400000004</c:v>
                </c:pt>
                <c:pt idx="62">
                  <c:v>633.00453400000004</c:v>
                </c:pt>
                <c:pt idx="63">
                  <c:v>633.67953299999999</c:v>
                </c:pt>
                <c:pt idx="64">
                  <c:v>674.67945599999996</c:v>
                </c:pt>
                <c:pt idx="65">
                  <c:v>675.67945499999996</c:v>
                </c:pt>
                <c:pt idx="66">
                  <c:v>715.47940100000005</c:v>
                </c:pt>
                <c:pt idx="67">
                  <c:v>715.77940000000001</c:v>
                </c:pt>
                <c:pt idx="68">
                  <c:v>716.07939999999996</c:v>
                </c:pt>
                <c:pt idx="69">
                  <c:v>716.37939900000003</c:v>
                </c:pt>
                <c:pt idx="70">
                  <c:v>716.67939899999999</c:v>
                </c:pt>
                <c:pt idx="71">
                  <c:v>717.67939799999999</c:v>
                </c:pt>
                <c:pt idx="72">
                  <c:v>717.97939699999995</c:v>
                </c:pt>
                <c:pt idx="73">
                  <c:v>718.27939700000002</c:v>
                </c:pt>
                <c:pt idx="74">
                  <c:v>718.57939599999997</c:v>
                </c:pt>
                <c:pt idx="75">
                  <c:v>718.87939600000004</c:v>
                </c:pt>
                <c:pt idx="76">
                  <c:v>758.67934200000002</c:v>
                </c:pt>
                <c:pt idx="77">
                  <c:v>759.67934000000002</c:v>
                </c:pt>
                <c:pt idx="78">
                  <c:v>800.67930100000001</c:v>
                </c:pt>
                <c:pt idx="79">
                  <c:v>801.67930100000001</c:v>
                </c:pt>
                <c:pt idx="80">
                  <c:v>842.67928600000005</c:v>
                </c:pt>
                <c:pt idx="81">
                  <c:v>843.67928600000005</c:v>
                </c:pt>
                <c:pt idx="82">
                  <c:v>883.47928000000002</c:v>
                </c:pt>
                <c:pt idx="83">
                  <c:v>883.77927999999997</c:v>
                </c:pt>
                <c:pt idx="84">
                  <c:v>884.07928000000004</c:v>
                </c:pt>
                <c:pt idx="85">
                  <c:v>884.37927999999999</c:v>
                </c:pt>
                <c:pt idx="86">
                  <c:v>884.67927999999995</c:v>
                </c:pt>
                <c:pt idx="87">
                  <c:v>885.67927999999995</c:v>
                </c:pt>
                <c:pt idx="88">
                  <c:v>885.97928000000002</c:v>
                </c:pt>
                <c:pt idx="89">
                  <c:v>886.27927899999997</c:v>
                </c:pt>
                <c:pt idx="90">
                  <c:v>886.57927900000004</c:v>
                </c:pt>
                <c:pt idx="91">
                  <c:v>886.879279</c:v>
                </c:pt>
                <c:pt idx="92">
                  <c:v>926.67927299999997</c:v>
                </c:pt>
                <c:pt idx="93">
                  <c:v>927.67927299999997</c:v>
                </c:pt>
                <c:pt idx="94">
                  <c:v>968.67927099999997</c:v>
                </c:pt>
                <c:pt idx="95">
                  <c:v>969.00427100000002</c:v>
                </c:pt>
                <c:pt idx="96">
                  <c:v>1020.356461</c:v>
                </c:pt>
                <c:pt idx="97">
                  <c:v>1021.556461</c:v>
                </c:pt>
                <c:pt idx="98">
                  <c:v>1021.600023</c:v>
                </c:pt>
                <c:pt idx="99">
                  <c:v>1022.800023</c:v>
                </c:pt>
                <c:pt idx="100">
                  <c:v>1091.9145100000001</c:v>
                </c:pt>
                <c:pt idx="101">
                  <c:v>1092.9145100000001</c:v>
                </c:pt>
              </c:numCache>
            </c:numRef>
          </c:xVal>
          <c:yVal>
            <c:numRef>
              <c:f>IR!$P$2:$P$103</c:f>
              <c:numCache>
                <c:formatCode>General</c:formatCode>
                <c:ptCount val="10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-1.1275E-2</c:v>
                </c:pt>
                <c:pt idx="8">
                  <c:v>-1.1825E-2</c:v>
                </c:pt>
                <c:pt idx="9">
                  <c:v>-3.3715000000000002E-2</c:v>
                </c:pt>
                <c:pt idx="10">
                  <c:v>-3.388E-2</c:v>
                </c:pt>
                <c:pt idx="11">
                  <c:v>-3.4044999999999999E-2</c:v>
                </c:pt>
                <c:pt idx="12">
                  <c:v>-3.4209999999999997E-2</c:v>
                </c:pt>
                <c:pt idx="13">
                  <c:v>-3.4375000000000003E-2</c:v>
                </c:pt>
                <c:pt idx="14">
                  <c:v>-3.4924999999999998E-2</c:v>
                </c:pt>
                <c:pt idx="15">
                  <c:v>-3.5090000000000003E-2</c:v>
                </c:pt>
                <c:pt idx="16">
                  <c:v>-3.5255000000000002E-2</c:v>
                </c:pt>
                <c:pt idx="17">
                  <c:v>-3.542E-2</c:v>
                </c:pt>
                <c:pt idx="18">
                  <c:v>-3.5584999999999999E-2</c:v>
                </c:pt>
                <c:pt idx="19">
                  <c:v>-5.7474999999999998E-2</c:v>
                </c:pt>
                <c:pt idx="20">
                  <c:v>-5.8025E-2</c:v>
                </c:pt>
                <c:pt idx="21">
                  <c:v>-9.1850000000000001E-2</c:v>
                </c:pt>
                <c:pt idx="22">
                  <c:v>-9.2950000000000005E-2</c:v>
                </c:pt>
                <c:pt idx="23">
                  <c:v>-0.14932500000000001</c:v>
                </c:pt>
                <c:pt idx="24">
                  <c:v>-0.150975</c:v>
                </c:pt>
                <c:pt idx="25">
                  <c:v>-0.216645</c:v>
                </c:pt>
                <c:pt idx="26">
                  <c:v>-0.21714</c:v>
                </c:pt>
                <c:pt idx="27">
                  <c:v>-0.217635</c:v>
                </c:pt>
                <c:pt idx="28">
                  <c:v>-0.21812999999999999</c:v>
                </c:pt>
                <c:pt idx="29">
                  <c:v>-0.21862500000000001</c:v>
                </c:pt>
                <c:pt idx="30">
                  <c:v>-0.220275</c:v>
                </c:pt>
                <c:pt idx="31">
                  <c:v>-0.22076999999999999</c:v>
                </c:pt>
                <c:pt idx="32">
                  <c:v>-0.22126499999999999</c:v>
                </c:pt>
                <c:pt idx="33">
                  <c:v>-0.22176000000000001</c:v>
                </c:pt>
                <c:pt idx="34">
                  <c:v>-0.22225500000000001</c:v>
                </c:pt>
                <c:pt idx="35">
                  <c:v>-0.28792499999999999</c:v>
                </c:pt>
                <c:pt idx="36">
                  <c:v>-0.28957500000000003</c:v>
                </c:pt>
                <c:pt idx="37">
                  <c:v>-0.36849999999999999</c:v>
                </c:pt>
                <c:pt idx="38">
                  <c:v>-0.36998500000000001</c:v>
                </c:pt>
                <c:pt idx="39">
                  <c:v>-0.36998500000000001</c:v>
                </c:pt>
                <c:pt idx="40">
                  <c:v>-0.38566099999999998</c:v>
                </c:pt>
                <c:pt idx="41">
                  <c:v>-0.38627800000000001</c:v>
                </c:pt>
                <c:pt idx="42">
                  <c:v>-0.401453</c:v>
                </c:pt>
                <c:pt idx="43">
                  <c:v>-0.40495700000000001</c:v>
                </c:pt>
                <c:pt idx="44">
                  <c:v>-0.54473800000000006</c:v>
                </c:pt>
                <c:pt idx="45">
                  <c:v>-0.54473800000000006</c:v>
                </c:pt>
                <c:pt idx="46">
                  <c:v>-0.54632499999999995</c:v>
                </c:pt>
                <c:pt idx="47">
                  <c:v>-0.55510400000000004</c:v>
                </c:pt>
                <c:pt idx="48">
                  <c:v>-0.55708899999999995</c:v>
                </c:pt>
                <c:pt idx="49">
                  <c:v>-0.56038900000000003</c:v>
                </c:pt>
                <c:pt idx="50">
                  <c:v>-0.56038900000000003</c:v>
                </c:pt>
                <c:pt idx="51">
                  <c:v>-0.56038900000000003</c:v>
                </c:pt>
                <c:pt idx="52">
                  <c:v>-0.563689</c:v>
                </c:pt>
                <c:pt idx="53">
                  <c:v>-0.56567400000000001</c:v>
                </c:pt>
                <c:pt idx="54">
                  <c:v>-0.57445299999999999</c:v>
                </c:pt>
                <c:pt idx="55">
                  <c:v>-0.57604</c:v>
                </c:pt>
                <c:pt idx="56">
                  <c:v>-0.57604</c:v>
                </c:pt>
                <c:pt idx="57">
                  <c:v>-0.71582199999999996</c:v>
                </c:pt>
                <c:pt idx="58">
                  <c:v>-0.71932600000000002</c:v>
                </c:pt>
                <c:pt idx="59">
                  <c:v>-0.73450000000000004</c:v>
                </c:pt>
                <c:pt idx="60">
                  <c:v>-0.73511800000000005</c:v>
                </c:pt>
                <c:pt idx="61">
                  <c:v>-0.75079399999999996</c:v>
                </c:pt>
                <c:pt idx="62">
                  <c:v>-0.75079399999999996</c:v>
                </c:pt>
                <c:pt idx="63">
                  <c:v>-0.75227900000000003</c:v>
                </c:pt>
                <c:pt idx="64">
                  <c:v>-0.83120300000000003</c:v>
                </c:pt>
                <c:pt idx="65">
                  <c:v>-0.83285299999999995</c:v>
                </c:pt>
                <c:pt idx="66">
                  <c:v>-0.89852299999999996</c:v>
                </c:pt>
                <c:pt idx="67">
                  <c:v>-0.89901799999999998</c:v>
                </c:pt>
                <c:pt idx="68">
                  <c:v>-0.89951300000000001</c:v>
                </c:pt>
                <c:pt idx="69">
                  <c:v>-0.90000800000000003</c:v>
                </c:pt>
                <c:pt idx="70">
                  <c:v>-0.90050300000000005</c:v>
                </c:pt>
                <c:pt idx="71">
                  <c:v>-0.90215299999999998</c:v>
                </c:pt>
                <c:pt idx="72">
                  <c:v>-0.90264800000000001</c:v>
                </c:pt>
                <c:pt idx="73">
                  <c:v>-0.90314300000000003</c:v>
                </c:pt>
                <c:pt idx="74">
                  <c:v>-0.90363800000000005</c:v>
                </c:pt>
                <c:pt idx="75">
                  <c:v>-0.90413299999999996</c:v>
                </c:pt>
                <c:pt idx="76">
                  <c:v>-0.96980299999999997</c:v>
                </c:pt>
                <c:pt idx="77">
                  <c:v>-0.97145300000000001</c:v>
                </c:pt>
                <c:pt idx="78">
                  <c:v>-1.027828</c:v>
                </c:pt>
                <c:pt idx="79">
                  <c:v>-1.0289280000000001</c:v>
                </c:pt>
                <c:pt idx="80">
                  <c:v>-1.0627530000000001</c:v>
                </c:pt>
                <c:pt idx="81">
                  <c:v>-1.0633030000000001</c:v>
                </c:pt>
                <c:pt idx="82">
                  <c:v>-1.0851930000000001</c:v>
                </c:pt>
                <c:pt idx="83">
                  <c:v>-1.085358</c:v>
                </c:pt>
                <c:pt idx="84">
                  <c:v>-1.085523</c:v>
                </c:pt>
                <c:pt idx="85">
                  <c:v>-1.085688</c:v>
                </c:pt>
                <c:pt idx="86">
                  <c:v>-1.085853</c:v>
                </c:pt>
                <c:pt idx="87">
                  <c:v>-1.086403</c:v>
                </c:pt>
                <c:pt idx="88">
                  <c:v>-1.086568</c:v>
                </c:pt>
                <c:pt idx="89">
                  <c:v>-1.0867329999999999</c:v>
                </c:pt>
                <c:pt idx="90">
                  <c:v>-1.0868979999999999</c:v>
                </c:pt>
                <c:pt idx="91">
                  <c:v>-1.0870629999999999</c:v>
                </c:pt>
                <c:pt idx="92">
                  <c:v>-1.1089530000000001</c:v>
                </c:pt>
                <c:pt idx="93">
                  <c:v>-1.1095029999999999</c:v>
                </c:pt>
                <c:pt idx="94">
                  <c:v>-1.1207780000000001</c:v>
                </c:pt>
                <c:pt idx="95">
                  <c:v>-1.1207780000000001</c:v>
                </c:pt>
                <c:pt idx="96">
                  <c:v>-1.1207780000000001</c:v>
                </c:pt>
                <c:pt idx="97">
                  <c:v>-1.1207780000000001</c:v>
                </c:pt>
                <c:pt idx="98">
                  <c:v>-1.1207780000000001</c:v>
                </c:pt>
                <c:pt idx="99">
                  <c:v>-1.1207780000000001</c:v>
                </c:pt>
                <c:pt idx="100">
                  <c:v>-1.1207780000000001</c:v>
                </c:pt>
                <c:pt idx="101">
                  <c:v>-1.1207780000000001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268800"/>
        <c:axId val="196270720"/>
      </c:scatterChart>
      <c:valAx>
        <c:axId val="196268800"/>
        <c:scaling>
          <c:orientation val="minMax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crossAx val="196270720"/>
        <c:crosses val="autoZero"/>
        <c:crossBetween val="midCat"/>
      </c:valAx>
      <c:valAx>
        <c:axId val="196270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268800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'IR-3mm-20151027-1'!$O$1</c:f>
              <c:strCache>
                <c:ptCount val="1"/>
                <c:pt idx="0">
                  <c:v>X(m)</c:v>
                </c:pt>
              </c:strCache>
            </c:strRef>
          </c:tx>
          <c:spPr>
            <a:ln w="12700"/>
          </c:spPr>
          <c:marker>
            <c:spPr>
              <a:ln w="12700"/>
            </c:spPr>
          </c:marker>
          <c:xVal>
            <c:numRef>
              <c:f>'IR-3mm-20151027-1'!$N$2:$N$259</c:f>
              <c:numCache>
                <c:formatCode>General</c:formatCode>
                <c:ptCount val="25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27.812935</c:v>
                </c:pt>
                <c:pt idx="4">
                  <c:v>29.012934999999999</c:v>
                </c:pt>
                <c:pt idx="5">
                  <c:v>29.777538</c:v>
                </c:pt>
                <c:pt idx="6">
                  <c:v>30.977537999999999</c:v>
                </c:pt>
                <c:pt idx="7">
                  <c:v>48.197372000000001</c:v>
                </c:pt>
                <c:pt idx="8">
                  <c:v>48.588692999999999</c:v>
                </c:pt>
                <c:pt idx="9">
                  <c:v>50.711357999999997</c:v>
                </c:pt>
                <c:pt idx="10">
                  <c:v>51.609546000000002</c:v>
                </c:pt>
                <c:pt idx="11">
                  <c:v>66.184641999999997</c:v>
                </c:pt>
                <c:pt idx="12">
                  <c:v>66.684641999999997</c:v>
                </c:pt>
                <c:pt idx="13">
                  <c:v>86.684640999999999</c:v>
                </c:pt>
                <c:pt idx="14">
                  <c:v>87.684640999999999</c:v>
                </c:pt>
                <c:pt idx="15">
                  <c:v>106.484638</c:v>
                </c:pt>
                <c:pt idx="16">
                  <c:v>106.784638</c:v>
                </c:pt>
                <c:pt idx="17">
                  <c:v>107.084638</c:v>
                </c:pt>
                <c:pt idx="18">
                  <c:v>107.384638</c:v>
                </c:pt>
                <c:pt idx="19">
                  <c:v>107.68463800000001</c:v>
                </c:pt>
                <c:pt idx="20">
                  <c:v>108.68463800000001</c:v>
                </c:pt>
                <c:pt idx="21">
                  <c:v>108.984638</c:v>
                </c:pt>
                <c:pt idx="22">
                  <c:v>109.284638</c:v>
                </c:pt>
                <c:pt idx="23">
                  <c:v>109.584638</c:v>
                </c:pt>
                <c:pt idx="24">
                  <c:v>109.884638</c:v>
                </c:pt>
                <c:pt idx="25">
                  <c:v>128.68463499999999</c:v>
                </c:pt>
                <c:pt idx="26">
                  <c:v>129.68463499999999</c:v>
                </c:pt>
                <c:pt idx="27">
                  <c:v>149.684628</c:v>
                </c:pt>
                <c:pt idx="28">
                  <c:v>150.68462700000001</c:v>
                </c:pt>
                <c:pt idx="29">
                  <c:v>170.684608</c:v>
                </c:pt>
                <c:pt idx="30">
                  <c:v>171.684607</c:v>
                </c:pt>
                <c:pt idx="31">
                  <c:v>190.48458099999999</c:v>
                </c:pt>
                <c:pt idx="32">
                  <c:v>190.784581</c:v>
                </c:pt>
                <c:pt idx="33">
                  <c:v>191.08457999999999</c:v>
                </c:pt>
                <c:pt idx="34">
                  <c:v>191.38458</c:v>
                </c:pt>
                <c:pt idx="35">
                  <c:v>191.68458000000001</c:v>
                </c:pt>
                <c:pt idx="36">
                  <c:v>192.68457799999999</c:v>
                </c:pt>
                <c:pt idx="37">
                  <c:v>192.984578</c:v>
                </c:pt>
                <c:pt idx="38">
                  <c:v>193.28457700000001</c:v>
                </c:pt>
                <c:pt idx="39">
                  <c:v>193.584577</c:v>
                </c:pt>
                <c:pt idx="40">
                  <c:v>193.88457700000001</c:v>
                </c:pt>
                <c:pt idx="41">
                  <c:v>212.684551</c:v>
                </c:pt>
                <c:pt idx="42">
                  <c:v>213.68455</c:v>
                </c:pt>
                <c:pt idx="43">
                  <c:v>233.68451200000001</c:v>
                </c:pt>
                <c:pt idx="44">
                  <c:v>234.18451099999999</c:v>
                </c:pt>
                <c:pt idx="45">
                  <c:v>234.68450999999999</c:v>
                </c:pt>
                <c:pt idx="46">
                  <c:v>254.684473</c:v>
                </c:pt>
                <c:pt idx="47">
                  <c:v>255.684471</c:v>
                </c:pt>
                <c:pt idx="48">
                  <c:v>274.48444599999999</c:v>
                </c:pt>
                <c:pt idx="49">
                  <c:v>274.78444500000001</c:v>
                </c:pt>
                <c:pt idx="50">
                  <c:v>275.08444500000002</c:v>
                </c:pt>
                <c:pt idx="51">
                  <c:v>275.38444399999997</c:v>
                </c:pt>
                <c:pt idx="52">
                  <c:v>275.68444399999998</c:v>
                </c:pt>
                <c:pt idx="53">
                  <c:v>276.68444299999999</c:v>
                </c:pt>
                <c:pt idx="54">
                  <c:v>276.984442</c:v>
                </c:pt>
                <c:pt idx="55">
                  <c:v>277.28444200000001</c:v>
                </c:pt>
                <c:pt idx="56">
                  <c:v>277.58444100000003</c:v>
                </c:pt>
                <c:pt idx="57">
                  <c:v>277.88444099999998</c:v>
                </c:pt>
                <c:pt idx="58">
                  <c:v>296.684415</c:v>
                </c:pt>
                <c:pt idx="59">
                  <c:v>297.684414</c:v>
                </c:pt>
                <c:pt idx="60">
                  <c:v>317.68439499999999</c:v>
                </c:pt>
                <c:pt idx="61">
                  <c:v>318.684394</c:v>
                </c:pt>
                <c:pt idx="62">
                  <c:v>338.68438700000002</c:v>
                </c:pt>
                <c:pt idx="63">
                  <c:v>339.68438700000002</c:v>
                </c:pt>
                <c:pt idx="64">
                  <c:v>358.48438399999998</c:v>
                </c:pt>
                <c:pt idx="65">
                  <c:v>358.78438399999999</c:v>
                </c:pt>
                <c:pt idx="66">
                  <c:v>359.084384</c:v>
                </c:pt>
                <c:pt idx="67">
                  <c:v>359.38438400000001</c:v>
                </c:pt>
                <c:pt idx="68">
                  <c:v>359.68438400000002</c:v>
                </c:pt>
                <c:pt idx="69">
                  <c:v>360.68438400000002</c:v>
                </c:pt>
                <c:pt idx="70">
                  <c:v>360.98438399999998</c:v>
                </c:pt>
                <c:pt idx="71">
                  <c:v>361.28438399999999</c:v>
                </c:pt>
                <c:pt idx="72">
                  <c:v>361.584384</c:v>
                </c:pt>
                <c:pt idx="73">
                  <c:v>361.88438400000001</c:v>
                </c:pt>
                <c:pt idx="74">
                  <c:v>380.68438099999997</c:v>
                </c:pt>
                <c:pt idx="75">
                  <c:v>381.68438099999997</c:v>
                </c:pt>
                <c:pt idx="76">
                  <c:v>401.68437999999998</c:v>
                </c:pt>
                <c:pt idx="77">
                  <c:v>402.18437999999998</c:v>
                </c:pt>
                <c:pt idx="78">
                  <c:v>402.18437999999998</c:v>
                </c:pt>
                <c:pt idx="79">
                  <c:v>402.22500700000001</c:v>
                </c:pt>
                <c:pt idx="80">
                  <c:v>403.42500699999999</c:v>
                </c:pt>
                <c:pt idx="81">
                  <c:v>404.91238099999998</c:v>
                </c:pt>
                <c:pt idx="82">
                  <c:v>406.11238100000003</c:v>
                </c:pt>
                <c:pt idx="83">
                  <c:v>457.57767899999999</c:v>
                </c:pt>
                <c:pt idx="84">
                  <c:v>457.57767899999999</c:v>
                </c:pt>
                <c:pt idx="85">
                  <c:v>457.83095900000001</c:v>
                </c:pt>
                <c:pt idx="86">
                  <c:v>462.33095900000001</c:v>
                </c:pt>
                <c:pt idx="87">
                  <c:v>463.22977700000001</c:v>
                </c:pt>
                <c:pt idx="88">
                  <c:v>464.72977700000001</c:v>
                </c:pt>
                <c:pt idx="89">
                  <c:v>464.72977700000001</c:v>
                </c:pt>
                <c:pt idx="90">
                  <c:v>464.72977700000001</c:v>
                </c:pt>
                <c:pt idx="91">
                  <c:v>466.22977700000001</c:v>
                </c:pt>
                <c:pt idx="92">
                  <c:v>467.12859500000002</c:v>
                </c:pt>
                <c:pt idx="93">
                  <c:v>471.62859500000002</c:v>
                </c:pt>
                <c:pt idx="94">
                  <c:v>471.88187499999998</c:v>
                </c:pt>
                <c:pt idx="95">
                  <c:v>471.88187499999998</c:v>
                </c:pt>
                <c:pt idx="96">
                  <c:v>523.347174</c:v>
                </c:pt>
                <c:pt idx="97">
                  <c:v>524.54717400000004</c:v>
                </c:pt>
                <c:pt idx="98">
                  <c:v>526.03454699999998</c:v>
                </c:pt>
                <c:pt idx="99">
                  <c:v>527.23454700000002</c:v>
                </c:pt>
                <c:pt idx="100">
                  <c:v>527.27517499999999</c:v>
                </c:pt>
                <c:pt idx="101">
                  <c:v>527.27517499999999</c:v>
                </c:pt>
                <c:pt idx="102">
                  <c:v>527.77517499999999</c:v>
                </c:pt>
                <c:pt idx="103">
                  <c:v>547.77517399999999</c:v>
                </c:pt>
                <c:pt idx="104">
                  <c:v>548.775173</c:v>
                </c:pt>
                <c:pt idx="105">
                  <c:v>567.57517099999995</c:v>
                </c:pt>
                <c:pt idx="106">
                  <c:v>567.87517100000002</c:v>
                </c:pt>
                <c:pt idx="107">
                  <c:v>568.17516999999998</c:v>
                </c:pt>
                <c:pt idx="108">
                  <c:v>568.47517000000005</c:v>
                </c:pt>
                <c:pt idx="109">
                  <c:v>568.77517</c:v>
                </c:pt>
                <c:pt idx="110">
                  <c:v>569.77517</c:v>
                </c:pt>
                <c:pt idx="111">
                  <c:v>570.07516999999996</c:v>
                </c:pt>
                <c:pt idx="112">
                  <c:v>570.37517000000003</c:v>
                </c:pt>
                <c:pt idx="113">
                  <c:v>570.67516999999998</c:v>
                </c:pt>
                <c:pt idx="114">
                  <c:v>570.97517000000005</c:v>
                </c:pt>
                <c:pt idx="115">
                  <c:v>589.77516700000001</c:v>
                </c:pt>
                <c:pt idx="116">
                  <c:v>590.77516700000001</c:v>
                </c:pt>
                <c:pt idx="117">
                  <c:v>610.77516000000003</c:v>
                </c:pt>
                <c:pt idx="118">
                  <c:v>611.77515900000003</c:v>
                </c:pt>
                <c:pt idx="119">
                  <c:v>631.77513999999996</c:v>
                </c:pt>
                <c:pt idx="120">
                  <c:v>632.77513899999997</c:v>
                </c:pt>
                <c:pt idx="121">
                  <c:v>651.57511299999999</c:v>
                </c:pt>
                <c:pt idx="122">
                  <c:v>651.87511300000006</c:v>
                </c:pt>
                <c:pt idx="123">
                  <c:v>652.17511200000001</c:v>
                </c:pt>
                <c:pt idx="124">
                  <c:v>652.47511199999997</c:v>
                </c:pt>
                <c:pt idx="125">
                  <c:v>652.77511200000004</c:v>
                </c:pt>
                <c:pt idx="126">
                  <c:v>653.77511000000004</c:v>
                </c:pt>
                <c:pt idx="127">
                  <c:v>654.07511</c:v>
                </c:pt>
                <c:pt idx="128">
                  <c:v>654.37510899999995</c:v>
                </c:pt>
                <c:pt idx="129">
                  <c:v>654.67510900000002</c:v>
                </c:pt>
                <c:pt idx="130">
                  <c:v>654.97510899999997</c:v>
                </c:pt>
                <c:pt idx="131">
                  <c:v>673.775083</c:v>
                </c:pt>
                <c:pt idx="132">
                  <c:v>674.775082</c:v>
                </c:pt>
                <c:pt idx="133">
                  <c:v>694.77504399999998</c:v>
                </c:pt>
                <c:pt idx="134">
                  <c:v>695.27504299999998</c:v>
                </c:pt>
                <c:pt idx="135">
                  <c:v>695.77504199999998</c:v>
                </c:pt>
                <c:pt idx="136">
                  <c:v>715.77500499999996</c:v>
                </c:pt>
                <c:pt idx="137">
                  <c:v>716.77500299999997</c:v>
                </c:pt>
                <c:pt idx="138">
                  <c:v>735.57497799999999</c:v>
                </c:pt>
                <c:pt idx="139">
                  <c:v>735.87497699999994</c:v>
                </c:pt>
                <c:pt idx="140">
                  <c:v>736.17497700000001</c:v>
                </c:pt>
                <c:pt idx="141">
                  <c:v>736.47497599999997</c:v>
                </c:pt>
                <c:pt idx="142">
                  <c:v>736.77497600000004</c:v>
                </c:pt>
                <c:pt idx="143">
                  <c:v>737.77497500000004</c:v>
                </c:pt>
                <c:pt idx="144">
                  <c:v>738.074974</c:v>
                </c:pt>
                <c:pt idx="145">
                  <c:v>738.37497399999995</c:v>
                </c:pt>
                <c:pt idx="146">
                  <c:v>738.67497300000002</c:v>
                </c:pt>
                <c:pt idx="147">
                  <c:v>738.97497299999998</c:v>
                </c:pt>
                <c:pt idx="148">
                  <c:v>757.774947</c:v>
                </c:pt>
                <c:pt idx="149">
                  <c:v>758.774946</c:v>
                </c:pt>
                <c:pt idx="150">
                  <c:v>778.77492700000005</c:v>
                </c:pt>
                <c:pt idx="151">
                  <c:v>779.77492600000005</c:v>
                </c:pt>
                <c:pt idx="152">
                  <c:v>799.77491899999995</c:v>
                </c:pt>
                <c:pt idx="153">
                  <c:v>800.77491899999995</c:v>
                </c:pt>
                <c:pt idx="154">
                  <c:v>819.57491600000003</c:v>
                </c:pt>
                <c:pt idx="155">
                  <c:v>819.87491599999998</c:v>
                </c:pt>
                <c:pt idx="156">
                  <c:v>820.17491600000005</c:v>
                </c:pt>
                <c:pt idx="157">
                  <c:v>820.47491600000001</c:v>
                </c:pt>
                <c:pt idx="158">
                  <c:v>820.77491599999996</c:v>
                </c:pt>
                <c:pt idx="159">
                  <c:v>821.77491599999996</c:v>
                </c:pt>
                <c:pt idx="160">
                  <c:v>822.07491600000003</c:v>
                </c:pt>
                <c:pt idx="161">
                  <c:v>822.37491599999998</c:v>
                </c:pt>
                <c:pt idx="162">
                  <c:v>822.67491600000005</c:v>
                </c:pt>
                <c:pt idx="163">
                  <c:v>822.97491600000001</c:v>
                </c:pt>
                <c:pt idx="164">
                  <c:v>841.77491299999997</c:v>
                </c:pt>
                <c:pt idx="165">
                  <c:v>842.77491299999997</c:v>
                </c:pt>
                <c:pt idx="166">
                  <c:v>862.77491199999997</c:v>
                </c:pt>
                <c:pt idx="167">
                  <c:v>863.27491199999997</c:v>
                </c:pt>
                <c:pt idx="168">
                  <c:v>877.850009</c:v>
                </c:pt>
                <c:pt idx="169">
                  <c:v>878.74819600000001</c:v>
                </c:pt>
                <c:pt idx="170">
                  <c:v>880.87086099999999</c:v>
                </c:pt>
                <c:pt idx="171">
                  <c:v>881.26218200000005</c:v>
                </c:pt>
                <c:pt idx="172">
                  <c:v>898.48201700000004</c:v>
                </c:pt>
                <c:pt idx="173">
                  <c:v>899.68201699999997</c:v>
                </c:pt>
                <c:pt idx="174">
                  <c:v>900.44661900000006</c:v>
                </c:pt>
                <c:pt idx="175">
                  <c:v>901.64661899999999</c:v>
                </c:pt>
                <c:pt idx="176">
                  <c:v>928.45955400000003</c:v>
                </c:pt>
                <c:pt idx="177">
                  <c:v>929.45955400000003</c:v>
                </c:pt>
              </c:numCache>
            </c:numRef>
          </c:xVal>
          <c:yVal>
            <c:numRef>
              <c:f>'IR-3mm-20151027-1'!$O$2:$O$259</c:f>
              <c:numCache>
                <c:formatCode>General</c:formatCode>
                <c:ptCount val="2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5.4999999999999997E-3</c:v>
                </c:pt>
                <c:pt idx="14">
                  <c:v>6.0499999999999998E-3</c:v>
                </c:pt>
                <c:pt idx="15">
                  <c:v>1.6389999999999998E-2</c:v>
                </c:pt>
                <c:pt idx="16">
                  <c:v>1.6555E-2</c:v>
                </c:pt>
                <c:pt idx="17">
                  <c:v>1.6719999999999999E-2</c:v>
                </c:pt>
                <c:pt idx="18">
                  <c:v>1.6885000000000001E-2</c:v>
                </c:pt>
                <c:pt idx="19">
                  <c:v>1.7049999999999999E-2</c:v>
                </c:pt>
                <c:pt idx="20">
                  <c:v>1.7600000000000001E-2</c:v>
                </c:pt>
                <c:pt idx="21">
                  <c:v>1.7765E-2</c:v>
                </c:pt>
                <c:pt idx="22">
                  <c:v>1.7930000000000001E-2</c:v>
                </c:pt>
                <c:pt idx="23">
                  <c:v>1.8095E-2</c:v>
                </c:pt>
                <c:pt idx="24">
                  <c:v>1.8259999999999998E-2</c:v>
                </c:pt>
                <c:pt idx="25">
                  <c:v>2.86E-2</c:v>
                </c:pt>
                <c:pt idx="26">
                  <c:v>2.9149999999999999E-2</c:v>
                </c:pt>
                <c:pt idx="27">
                  <c:v>4.5650000000000003E-2</c:v>
                </c:pt>
                <c:pt idx="28">
                  <c:v>4.675E-2</c:v>
                </c:pt>
                <c:pt idx="29">
                  <c:v>7.4249999999999997E-2</c:v>
                </c:pt>
                <c:pt idx="30">
                  <c:v>7.5899999999999995E-2</c:v>
                </c:pt>
                <c:pt idx="31">
                  <c:v>0.10692</c:v>
                </c:pt>
                <c:pt idx="32">
                  <c:v>0.107415</c:v>
                </c:pt>
                <c:pt idx="33">
                  <c:v>0.10791000000000001</c:v>
                </c:pt>
                <c:pt idx="34">
                  <c:v>0.108405</c:v>
                </c:pt>
                <c:pt idx="35">
                  <c:v>0.1089</c:v>
                </c:pt>
                <c:pt idx="36">
                  <c:v>0.11055</c:v>
                </c:pt>
                <c:pt idx="37">
                  <c:v>0.111045</c:v>
                </c:pt>
                <c:pt idx="38">
                  <c:v>0.11154</c:v>
                </c:pt>
                <c:pt idx="39">
                  <c:v>0.112035</c:v>
                </c:pt>
                <c:pt idx="40">
                  <c:v>0.11253000000000001</c:v>
                </c:pt>
                <c:pt idx="41">
                  <c:v>0.14355000000000001</c:v>
                </c:pt>
                <c:pt idx="42">
                  <c:v>0.1452</c:v>
                </c:pt>
                <c:pt idx="43">
                  <c:v>0.1837</c:v>
                </c:pt>
                <c:pt idx="44">
                  <c:v>0.18479999999999999</c:v>
                </c:pt>
                <c:pt idx="45">
                  <c:v>0.18590000000000001</c:v>
                </c:pt>
                <c:pt idx="46">
                  <c:v>0.22439999999999999</c:v>
                </c:pt>
                <c:pt idx="47">
                  <c:v>0.22605</c:v>
                </c:pt>
                <c:pt idx="48">
                  <c:v>0.25707000000000002</c:v>
                </c:pt>
                <c:pt idx="49">
                  <c:v>0.25756499999999999</c:v>
                </c:pt>
                <c:pt idx="50">
                  <c:v>0.25806000000000001</c:v>
                </c:pt>
                <c:pt idx="51">
                  <c:v>0.25855499999999998</c:v>
                </c:pt>
                <c:pt idx="52">
                  <c:v>0.25905</c:v>
                </c:pt>
                <c:pt idx="53">
                  <c:v>0.26069999999999999</c:v>
                </c:pt>
                <c:pt idx="54">
                  <c:v>0.26119500000000001</c:v>
                </c:pt>
                <c:pt idx="55">
                  <c:v>0.26168999999999998</c:v>
                </c:pt>
                <c:pt idx="56">
                  <c:v>0.262185</c:v>
                </c:pt>
                <c:pt idx="57">
                  <c:v>0.26268000000000002</c:v>
                </c:pt>
                <c:pt idx="58">
                  <c:v>0.29370000000000002</c:v>
                </c:pt>
                <c:pt idx="59">
                  <c:v>0.29535</c:v>
                </c:pt>
                <c:pt idx="60">
                  <c:v>0.32285000000000003</c:v>
                </c:pt>
                <c:pt idx="61">
                  <c:v>0.32395000000000002</c:v>
                </c:pt>
                <c:pt idx="62">
                  <c:v>0.34044999999999997</c:v>
                </c:pt>
                <c:pt idx="63">
                  <c:v>0.34100000000000003</c:v>
                </c:pt>
                <c:pt idx="64">
                  <c:v>0.35133999999999999</c:v>
                </c:pt>
                <c:pt idx="65">
                  <c:v>0.35150500000000001</c:v>
                </c:pt>
                <c:pt idx="66">
                  <c:v>0.35166999999999998</c:v>
                </c:pt>
                <c:pt idx="67">
                  <c:v>0.35183500000000001</c:v>
                </c:pt>
                <c:pt idx="68">
                  <c:v>0.35199999999999998</c:v>
                </c:pt>
                <c:pt idx="69">
                  <c:v>0.35254999999999997</c:v>
                </c:pt>
                <c:pt idx="70">
                  <c:v>0.352715</c:v>
                </c:pt>
                <c:pt idx="71">
                  <c:v>0.35288000000000003</c:v>
                </c:pt>
                <c:pt idx="72">
                  <c:v>0.353045</c:v>
                </c:pt>
                <c:pt idx="73">
                  <c:v>0.35321000000000002</c:v>
                </c:pt>
                <c:pt idx="74">
                  <c:v>0.36354999999999998</c:v>
                </c:pt>
                <c:pt idx="75">
                  <c:v>0.36409999999999998</c:v>
                </c:pt>
                <c:pt idx="76">
                  <c:v>0.36959999999999998</c:v>
                </c:pt>
                <c:pt idx="77">
                  <c:v>0.36959999999999998</c:v>
                </c:pt>
                <c:pt idx="78">
                  <c:v>0.36959999999999998</c:v>
                </c:pt>
                <c:pt idx="79">
                  <c:v>0.36959999999999998</c:v>
                </c:pt>
                <c:pt idx="80">
                  <c:v>0.36959999999999998</c:v>
                </c:pt>
                <c:pt idx="81">
                  <c:v>0.36959999999999998</c:v>
                </c:pt>
                <c:pt idx="82">
                  <c:v>0.36959999999999998</c:v>
                </c:pt>
                <c:pt idx="83">
                  <c:v>0.36959999999999998</c:v>
                </c:pt>
                <c:pt idx="84">
                  <c:v>0.36959999999999998</c:v>
                </c:pt>
                <c:pt idx="85">
                  <c:v>0.36959999999999998</c:v>
                </c:pt>
                <c:pt idx="86">
                  <c:v>0.36959999999999998</c:v>
                </c:pt>
                <c:pt idx="87">
                  <c:v>0.36959999999999998</c:v>
                </c:pt>
                <c:pt idx="88">
                  <c:v>0.36959999999999998</c:v>
                </c:pt>
                <c:pt idx="89">
                  <c:v>0.36959999999999998</c:v>
                </c:pt>
                <c:pt idx="90">
                  <c:v>0.36959999999999998</c:v>
                </c:pt>
                <c:pt idx="91">
                  <c:v>0.36959999999999998</c:v>
                </c:pt>
                <c:pt idx="92">
                  <c:v>0.36959999999999998</c:v>
                </c:pt>
                <c:pt idx="93">
                  <c:v>0.36959999999999998</c:v>
                </c:pt>
                <c:pt idx="94">
                  <c:v>0.36959999999999998</c:v>
                </c:pt>
                <c:pt idx="95">
                  <c:v>0.36959999999999998</c:v>
                </c:pt>
                <c:pt idx="96">
                  <c:v>0.36959999999999998</c:v>
                </c:pt>
                <c:pt idx="97">
                  <c:v>0.36959999999999998</c:v>
                </c:pt>
                <c:pt idx="98">
                  <c:v>0.36959999999999998</c:v>
                </c:pt>
                <c:pt idx="99">
                  <c:v>0.36959999999999998</c:v>
                </c:pt>
                <c:pt idx="100">
                  <c:v>0.36959999999999998</c:v>
                </c:pt>
                <c:pt idx="101">
                  <c:v>0.36959999999999998</c:v>
                </c:pt>
                <c:pt idx="102">
                  <c:v>0.36959999999999998</c:v>
                </c:pt>
                <c:pt idx="103">
                  <c:v>0.37509999999999999</c:v>
                </c:pt>
                <c:pt idx="104">
                  <c:v>0.37564999999999998</c:v>
                </c:pt>
                <c:pt idx="105">
                  <c:v>0.38599</c:v>
                </c:pt>
                <c:pt idx="106">
                  <c:v>0.38615500000000003</c:v>
                </c:pt>
                <c:pt idx="107">
                  <c:v>0.38632</c:v>
                </c:pt>
                <c:pt idx="108">
                  <c:v>0.38648500000000002</c:v>
                </c:pt>
                <c:pt idx="109">
                  <c:v>0.38664999999999999</c:v>
                </c:pt>
                <c:pt idx="110">
                  <c:v>0.38719999999999999</c:v>
                </c:pt>
                <c:pt idx="111">
                  <c:v>0.38736500000000001</c:v>
                </c:pt>
                <c:pt idx="112">
                  <c:v>0.38752999999999999</c:v>
                </c:pt>
                <c:pt idx="113">
                  <c:v>0.38769500000000001</c:v>
                </c:pt>
                <c:pt idx="114">
                  <c:v>0.38785999999999998</c:v>
                </c:pt>
                <c:pt idx="115">
                  <c:v>0.3982</c:v>
                </c:pt>
                <c:pt idx="116">
                  <c:v>0.39874999999999999</c:v>
                </c:pt>
                <c:pt idx="117">
                  <c:v>0.41525000000000001</c:v>
                </c:pt>
                <c:pt idx="118">
                  <c:v>0.41635</c:v>
                </c:pt>
                <c:pt idx="119">
                  <c:v>0.44385000000000002</c:v>
                </c:pt>
                <c:pt idx="120">
                  <c:v>0.44550000000000001</c:v>
                </c:pt>
                <c:pt idx="121">
                  <c:v>0.47652</c:v>
                </c:pt>
                <c:pt idx="122">
                  <c:v>0.47701500000000002</c:v>
                </c:pt>
                <c:pt idx="123">
                  <c:v>0.47750999999999999</c:v>
                </c:pt>
                <c:pt idx="124">
                  <c:v>0.47800500000000001</c:v>
                </c:pt>
                <c:pt idx="125">
                  <c:v>0.47849999999999998</c:v>
                </c:pt>
                <c:pt idx="126">
                  <c:v>0.48015000000000002</c:v>
                </c:pt>
                <c:pt idx="127">
                  <c:v>0.48064499999999999</c:v>
                </c:pt>
                <c:pt idx="128">
                  <c:v>0.48114000000000001</c:v>
                </c:pt>
                <c:pt idx="129">
                  <c:v>0.48163499999999998</c:v>
                </c:pt>
                <c:pt idx="130">
                  <c:v>0.48213</c:v>
                </c:pt>
                <c:pt idx="131">
                  <c:v>0.51315</c:v>
                </c:pt>
                <c:pt idx="132">
                  <c:v>0.51480000000000004</c:v>
                </c:pt>
                <c:pt idx="133">
                  <c:v>0.55330000000000001</c:v>
                </c:pt>
                <c:pt idx="134">
                  <c:v>0.5544</c:v>
                </c:pt>
                <c:pt idx="135">
                  <c:v>0.55549999999999999</c:v>
                </c:pt>
                <c:pt idx="136">
                  <c:v>0.59399999999999997</c:v>
                </c:pt>
                <c:pt idx="137">
                  <c:v>0.59565000000000001</c:v>
                </c:pt>
                <c:pt idx="138">
                  <c:v>0.62666999999999995</c:v>
                </c:pt>
                <c:pt idx="139">
                  <c:v>0.62716499999999997</c:v>
                </c:pt>
                <c:pt idx="140">
                  <c:v>0.62766</c:v>
                </c:pt>
                <c:pt idx="141">
                  <c:v>0.62815500000000002</c:v>
                </c:pt>
                <c:pt idx="142">
                  <c:v>0.62865000000000004</c:v>
                </c:pt>
                <c:pt idx="143">
                  <c:v>0.63029999999999997</c:v>
                </c:pt>
                <c:pt idx="144">
                  <c:v>0.63079499999999999</c:v>
                </c:pt>
                <c:pt idx="145">
                  <c:v>0.63129000000000002</c:v>
                </c:pt>
                <c:pt idx="146">
                  <c:v>0.63178500000000004</c:v>
                </c:pt>
                <c:pt idx="147">
                  <c:v>0.63227999999999995</c:v>
                </c:pt>
                <c:pt idx="148">
                  <c:v>0.6633</c:v>
                </c:pt>
                <c:pt idx="149">
                  <c:v>0.66495000000000004</c:v>
                </c:pt>
                <c:pt idx="150">
                  <c:v>0.69245000000000001</c:v>
                </c:pt>
                <c:pt idx="151">
                  <c:v>0.69355</c:v>
                </c:pt>
                <c:pt idx="152">
                  <c:v>0.71004999999999996</c:v>
                </c:pt>
                <c:pt idx="153">
                  <c:v>0.71060000000000001</c:v>
                </c:pt>
                <c:pt idx="154">
                  <c:v>0.72094000000000003</c:v>
                </c:pt>
                <c:pt idx="155">
                  <c:v>0.721105</c:v>
                </c:pt>
                <c:pt idx="156">
                  <c:v>0.72126999999999997</c:v>
                </c:pt>
                <c:pt idx="157">
                  <c:v>0.72143500000000005</c:v>
                </c:pt>
                <c:pt idx="158">
                  <c:v>0.72160000000000002</c:v>
                </c:pt>
                <c:pt idx="159">
                  <c:v>0.72214999999999996</c:v>
                </c:pt>
                <c:pt idx="160">
                  <c:v>0.72231500000000004</c:v>
                </c:pt>
                <c:pt idx="161">
                  <c:v>0.72248000000000001</c:v>
                </c:pt>
                <c:pt idx="162">
                  <c:v>0.72264499999999998</c:v>
                </c:pt>
                <c:pt idx="163">
                  <c:v>0.72280999999999995</c:v>
                </c:pt>
                <c:pt idx="164">
                  <c:v>0.73314999999999997</c:v>
                </c:pt>
                <c:pt idx="165">
                  <c:v>0.73370000000000002</c:v>
                </c:pt>
                <c:pt idx="166">
                  <c:v>0.73919999999999997</c:v>
                </c:pt>
                <c:pt idx="167">
                  <c:v>0.73919999999999997</c:v>
                </c:pt>
                <c:pt idx="168">
                  <c:v>0.73919999999999997</c:v>
                </c:pt>
                <c:pt idx="169">
                  <c:v>0.73919999999999997</c:v>
                </c:pt>
                <c:pt idx="170">
                  <c:v>0.73919999999999997</c:v>
                </c:pt>
                <c:pt idx="171">
                  <c:v>0.73919999999999997</c:v>
                </c:pt>
                <c:pt idx="172">
                  <c:v>0.73919999999999997</c:v>
                </c:pt>
                <c:pt idx="173">
                  <c:v>0.73919999999999997</c:v>
                </c:pt>
                <c:pt idx="174">
                  <c:v>0.73919999999999997</c:v>
                </c:pt>
                <c:pt idx="175">
                  <c:v>0.73919999999999997</c:v>
                </c:pt>
                <c:pt idx="176">
                  <c:v>0.73919999999999997</c:v>
                </c:pt>
                <c:pt idx="177">
                  <c:v>0.73919999999999997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331648"/>
        <c:axId val="202333568"/>
      </c:scatterChart>
      <c:valAx>
        <c:axId val="202331648"/>
        <c:scaling>
          <c:orientation val="minMax"/>
          <c:min val="0"/>
        </c:scaling>
        <c:delete val="0"/>
        <c:axPos val="b"/>
        <c:minorGridlines/>
        <c:numFmt formatCode="General" sourceLinked="1"/>
        <c:majorTickMark val="out"/>
        <c:minorTickMark val="none"/>
        <c:tickLblPos val="nextTo"/>
        <c:crossAx val="202333568"/>
        <c:crosses val="autoZero"/>
        <c:crossBetween val="midCat"/>
      </c:valAx>
      <c:valAx>
        <c:axId val="202333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2331648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3">
        <a:lumMod val="60000"/>
        <a:lumOff val="40000"/>
      </a:schemeClr>
    </a:solidFill>
  </c:spPr>
  <c:txPr>
    <a:bodyPr/>
    <a:lstStyle/>
    <a:p>
      <a:pPr>
        <a:defRPr>
          <a:ln>
            <a:solidFill>
              <a:sysClr val="windowText" lastClr="000000"/>
            </a:solidFill>
          </a:ln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'IR-20151224'!$N$1</c:f>
              <c:strCache>
                <c:ptCount val="1"/>
                <c:pt idx="0">
                  <c:v>x</c:v>
                </c:pt>
              </c:strCache>
            </c:strRef>
          </c:tx>
          <c:spPr>
            <a:ln w="12700"/>
          </c:spPr>
          <c:marker>
            <c:spPr>
              <a:ln w="12700"/>
            </c:spPr>
          </c:marker>
          <c:xVal>
            <c:numRef>
              <c:f>'IR-20151224'!$M$2:$M$704</c:f>
              <c:numCache>
                <c:formatCode>General</c:formatCode>
                <c:ptCount val="703"/>
                <c:pt idx="0">
                  <c:v>1</c:v>
                </c:pt>
                <c:pt idx="1">
                  <c:v>5.5</c:v>
                </c:pt>
                <c:pt idx="2">
                  <c:v>10</c:v>
                </c:pt>
                <c:pt idx="3">
                  <c:v>14.5</c:v>
                </c:pt>
                <c:pt idx="4">
                  <c:v>19</c:v>
                </c:pt>
                <c:pt idx="5">
                  <c:v>23.5</c:v>
                </c:pt>
                <c:pt idx="6">
                  <c:v>27.999998999999999</c:v>
                </c:pt>
                <c:pt idx="7">
                  <c:v>32.499999000000003</c:v>
                </c:pt>
                <c:pt idx="8">
                  <c:v>36.999999000000003</c:v>
                </c:pt>
                <c:pt idx="9">
                  <c:v>41.499997999999998</c:v>
                </c:pt>
                <c:pt idx="10">
                  <c:v>45.999997</c:v>
                </c:pt>
                <c:pt idx="11">
                  <c:v>50.499996000000003</c:v>
                </c:pt>
                <c:pt idx="12">
                  <c:v>54.999994999999998</c:v>
                </c:pt>
                <c:pt idx="13">
                  <c:v>56.999985000000002</c:v>
                </c:pt>
                <c:pt idx="14">
                  <c:v>58.999960000000002</c:v>
                </c:pt>
                <c:pt idx="15">
                  <c:v>60.999935000000001</c:v>
                </c:pt>
                <c:pt idx="16">
                  <c:v>80.599677999999997</c:v>
                </c:pt>
                <c:pt idx="17">
                  <c:v>82.599649999999997</c:v>
                </c:pt>
                <c:pt idx="18">
                  <c:v>84.599622999999994</c:v>
                </c:pt>
                <c:pt idx="19">
                  <c:v>108.199298</c:v>
                </c:pt>
                <c:pt idx="20">
                  <c:v>110.199271</c:v>
                </c:pt>
                <c:pt idx="21">
                  <c:v>112.199243</c:v>
                </c:pt>
                <c:pt idx="22">
                  <c:v>131.798587</c:v>
                </c:pt>
                <c:pt idx="23">
                  <c:v>133.79847100000001</c:v>
                </c:pt>
                <c:pt idx="24">
                  <c:v>135.79835399999999</c:v>
                </c:pt>
                <c:pt idx="25">
                  <c:v>159.39697699999999</c:v>
                </c:pt>
                <c:pt idx="26">
                  <c:v>160.396919</c:v>
                </c:pt>
                <c:pt idx="27">
                  <c:v>161.396861</c:v>
                </c:pt>
                <c:pt idx="28">
                  <c:v>163.39674400000001</c:v>
                </c:pt>
                <c:pt idx="29">
                  <c:v>182.995352</c:v>
                </c:pt>
                <c:pt idx="30">
                  <c:v>184.995183</c:v>
                </c:pt>
                <c:pt idx="31">
                  <c:v>185.99509900000001</c:v>
                </c:pt>
                <c:pt idx="32">
                  <c:v>186.995014</c:v>
                </c:pt>
                <c:pt idx="33">
                  <c:v>210.59302</c:v>
                </c:pt>
                <c:pt idx="34">
                  <c:v>211.59293600000001</c:v>
                </c:pt>
                <c:pt idx="35">
                  <c:v>212.592851</c:v>
                </c:pt>
                <c:pt idx="36">
                  <c:v>236.19085699999999</c:v>
                </c:pt>
                <c:pt idx="37">
                  <c:v>237.19077200000001</c:v>
                </c:pt>
                <c:pt idx="38">
                  <c:v>238.19068799999999</c:v>
                </c:pt>
                <c:pt idx="39">
                  <c:v>261.78869400000002</c:v>
                </c:pt>
                <c:pt idx="40">
                  <c:v>262.78860900000001</c:v>
                </c:pt>
                <c:pt idx="41">
                  <c:v>263.78852499999999</c:v>
                </c:pt>
                <c:pt idx="42">
                  <c:v>287.38653099999999</c:v>
                </c:pt>
                <c:pt idx="43">
                  <c:v>288.38644599999998</c:v>
                </c:pt>
                <c:pt idx="44">
                  <c:v>289.38636200000002</c:v>
                </c:pt>
                <c:pt idx="45">
                  <c:v>312.98436700000002</c:v>
                </c:pt>
                <c:pt idx="46">
                  <c:v>313.984283</c:v>
                </c:pt>
                <c:pt idx="47">
                  <c:v>314.98419799999999</c:v>
                </c:pt>
                <c:pt idx="48">
                  <c:v>338.58220399999999</c:v>
                </c:pt>
                <c:pt idx="49">
                  <c:v>339.58211999999997</c:v>
                </c:pt>
                <c:pt idx="50">
                  <c:v>340.58203500000002</c:v>
                </c:pt>
                <c:pt idx="51">
                  <c:v>364.18004100000002</c:v>
                </c:pt>
                <c:pt idx="52">
                  <c:v>365.179957</c:v>
                </c:pt>
                <c:pt idx="53">
                  <c:v>366.17987199999999</c:v>
                </c:pt>
                <c:pt idx="54">
                  <c:v>389.77787799999999</c:v>
                </c:pt>
                <c:pt idx="55">
                  <c:v>390.77779299999997</c:v>
                </c:pt>
                <c:pt idx="56">
                  <c:v>391.77770900000002</c:v>
                </c:pt>
                <c:pt idx="57">
                  <c:v>414.897222</c:v>
                </c:pt>
                <c:pt idx="58">
                  <c:v>416.89705300000003</c:v>
                </c:pt>
                <c:pt idx="59">
                  <c:v>440.01656700000001</c:v>
                </c:pt>
                <c:pt idx="60">
                  <c:v>442.01639799999998</c:v>
                </c:pt>
                <c:pt idx="61">
                  <c:v>465.13591100000002</c:v>
                </c:pt>
                <c:pt idx="62">
                  <c:v>467.13574199999999</c:v>
                </c:pt>
                <c:pt idx="63">
                  <c:v>490.25525599999997</c:v>
                </c:pt>
                <c:pt idx="64">
                  <c:v>492.255087</c:v>
                </c:pt>
                <c:pt idx="65">
                  <c:v>515.37459999999999</c:v>
                </c:pt>
                <c:pt idx="66">
                  <c:v>517.37443099999996</c:v>
                </c:pt>
                <c:pt idx="67">
                  <c:v>540.49394500000005</c:v>
                </c:pt>
                <c:pt idx="68">
                  <c:v>542.49377600000003</c:v>
                </c:pt>
                <c:pt idx="69">
                  <c:v>565.61328900000001</c:v>
                </c:pt>
                <c:pt idx="70">
                  <c:v>567.61311999999998</c:v>
                </c:pt>
                <c:pt idx="71">
                  <c:v>590.73263399999996</c:v>
                </c:pt>
                <c:pt idx="72">
                  <c:v>592.73246500000005</c:v>
                </c:pt>
                <c:pt idx="73">
                  <c:v>615.85197800000003</c:v>
                </c:pt>
                <c:pt idx="74">
                  <c:v>617.851809</c:v>
                </c:pt>
                <c:pt idx="75">
                  <c:v>640.97132299999998</c:v>
                </c:pt>
                <c:pt idx="76">
                  <c:v>642.97115399999996</c:v>
                </c:pt>
                <c:pt idx="77">
                  <c:v>666.09066700000005</c:v>
                </c:pt>
                <c:pt idx="78">
                  <c:v>668.09049800000003</c:v>
                </c:pt>
                <c:pt idx="79">
                  <c:v>691.21001100000001</c:v>
                </c:pt>
                <c:pt idx="80">
                  <c:v>692.20992699999999</c:v>
                </c:pt>
                <c:pt idx="81">
                  <c:v>693.20984199999998</c:v>
                </c:pt>
                <c:pt idx="82">
                  <c:v>694.00977499999999</c:v>
                </c:pt>
                <c:pt idx="83">
                  <c:v>694.40974100000005</c:v>
                </c:pt>
                <c:pt idx="84">
                  <c:v>695.20967299999995</c:v>
                </c:pt>
                <c:pt idx="85">
                  <c:v>714.80827799999997</c:v>
                </c:pt>
                <c:pt idx="86">
                  <c:v>716.80816100000004</c:v>
                </c:pt>
                <c:pt idx="87">
                  <c:v>717.80810199999996</c:v>
                </c:pt>
                <c:pt idx="88">
                  <c:v>718.808043</c:v>
                </c:pt>
                <c:pt idx="89">
                  <c:v>719.60799599999996</c:v>
                </c:pt>
                <c:pt idx="90">
                  <c:v>720.00797299999999</c:v>
                </c:pt>
                <c:pt idx="91">
                  <c:v>720.80792599999995</c:v>
                </c:pt>
                <c:pt idx="92">
                  <c:v>740.40698999999995</c:v>
                </c:pt>
                <c:pt idx="93">
                  <c:v>742.40691500000003</c:v>
                </c:pt>
                <c:pt idx="94">
                  <c:v>743.40687800000001</c:v>
                </c:pt>
                <c:pt idx="95">
                  <c:v>744.40683999999999</c:v>
                </c:pt>
                <c:pt idx="96">
                  <c:v>768.00595399999997</c:v>
                </c:pt>
                <c:pt idx="97">
                  <c:v>769.00591599999996</c:v>
                </c:pt>
                <c:pt idx="98">
                  <c:v>770.00587900000005</c:v>
                </c:pt>
                <c:pt idx="99">
                  <c:v>793.60499300000004</c:v>
                </c:pt>
                <c:pt idx="100">
                  <c:v>794.60495500000002</c:v>
                </c:pt>
                <c:pt idx="101">
                  <c:v>795.604917</c:v>
                </c:pt>
                <c:pt idx="102">
                  <c:v>796.40488700000003</c:v>
                </c:pt>
                <c:pt idx="103">
                  <c:v>796.80487200000005</c:v>
                </c:pt>
                <c:pt idx="104">
                  <c:v>797.60484199999996</c:v>
                </c:pt>
                <c:pt idx="105">
                  <c:v>817.20427500000005</c:v>
                </c:pt>
                <c:pt idx="106">
                  <c:v>819.20423300000004</c:v>
                </c:pt>
                <c:pt idx="107">
                  <c:v>820.20421199999998</c:v>
                </c:pt>
                <c:pt idx="108">
                  <c:v>821.20419000000004</c:v>
                </c:pt>
                <c:pt idx="109">
                  <c:v>822.00417400000003</c:v>
                </c:pt>
                <c:pt idx="110">
                  <c:v>822.40416500000003</c:v>
                </c:pt>
                <c:pt idx="111">
                  <c:v>823.20414800000003</c:v>
                </c:pt>
                <c:pt idx="112">
                  <c:v>842.80385699999999</c:v>
                </c:pt>
                <c:pt idx="113">
                  <c:v>844.80383800000004</c:v>
                </c:pt>
                <c:pt idx="114">
                  <c:v>845.80382899999995</c:v>
                </c:pt>
                <c:pt idx="115">
                  <c:v>846.80381899999998</c:v>
                </c:pt>
                <c:pt idx="116">
                  <c:v>870.40359799999999</c:v>
                </c:pt>
                <c:pt idx="117">
                  <c:v>871.40358800000001</c:v>
                </c:pt>
                <c:pt idx="118">
                  <c:v>872.40357900000004</c:v>
                </c:pt>
                <c:pt idx="119">
                  <c:v>896.00335700000005</c:v>
                </c:pt>
                <c:pt idx="120">
                  <c:v>897.00334799999996</c:v>
                </c:pt>
                <c:pt idx="121">
                  <c:v>898.00333899999998</c:v>
                </c:pt>
                <c:pt idx="122">
                  <c:v>898.80333099999996</c:v>
                </c:pt>
                <c:pt idx="123">
                  <c:v>899.20332699999994</c:v>
                </c:pt>
                <c:pt idx="124">
                  <c:v>900.00332000000003</c:v>
                </c:pt>
                <c:pt idx="125">
                  <c:v>919.60321199999998</c:v>
                </c:pt>
                <c:pt idx="126">
                  <c:v>921.603208</c:v>
                </c:pt>
                <c:pt idx="127">
                  <c:v>922.603205</c:v>
                </c:pt>
                <c:pt idx="128">
                  <c:v>923.60320300000001</c:v>
                </c:pt>
                <c:pt idx="129">
                  <c:v>924.40320099999997</c:v>
                </c:pt>
                <c:pt idx="130">
                  <c:v>924.80319999999995</c:v>
                </c:pt>
                <c:pt idx="131">
                  <c:v>925.60319800000002</c:v>
                </c:pt>
                <c:pt idx="132">
                  <c:v>945.20318299999997</c:v>
                </c:pt>
                <c:pt idx="133">
                  <c:v>947.20318299999997</c:v>
                </c:pt>
                <c:pt idx="134">
                  <c:v>948.20318299999997</c:v>
                </c:pt>
                <c:pt idx="135">
                  <c:v>948.20318299999997</c:v>
                </c:pt>
                <c:pt idx="136">
                  <c:v>949.20318299999997</c:v>
                </c:pt>
                <c:pt idx="137">
                  <c:v>950.00318300000004</c:v>
                </c:pt>
                <c:pt idx="138">
                  <c:v>950.40318300000001</c:v>
                </c:pt>
                <c:pt idx="139">
                  <c:v>951.20318299999997</c:v>
                </c:pt>
                <c:pt idx="140">
                  <c:v>970.80316800000003</c:v>
                </c:pt>
                <c:pt idx="141">
                  <c:v>972.80316300000004</c:v>
                </c:pt>
                <c:pt idx="142">
                  <c:v>973.80316100000005</c:v>
                </c:pt>
                <c:pt idx="143">
                  <c:v>974.80315800000005</c:v>
                </c:pt>
                <c:pt idx="144">
                  <c:v>975.60315600000001</c:v>
                </c:pt>
                <c:pt idx="145">
                  <c:v>976.00315499999999</c:v>
                </c:pt>
                <c:pt idx="146">
                  <c:v>976.80315399999995</c:v>
                </c:pt>
                <c:pt idx="147">
                  <c:v>996.40304600000002</c:v>
                </c:pt>
                <c:pt idx="148">
                  <c:v>998.40302699999995</c:v>
                </c:pt>
                <c:pt idx="149">
                  <c:v>999.40301799999997</c:v>
                </c:pt>
                <c:pt idx="150">
                  <c:v>1000.403009</c:v>
                </c:pt>
                <c:pt idx="151">
                  <c:v>1024.0027869999999</c:v>
                </c:pt>
                <c:pt idx="152">
                  <c:v>1025.002778</c:v>
                </c:pt>
                <c:pt idx="153">
                  <c:v>1026.0027680000001</c:v>
                </c:pt>
                <c:pt idx="154">
                  <c:v>1049.602547</c:v>
                </c:pt>
                <c:pt idx="155">
                  <c:v>1050.602537</c:v>
                </c:pt>
                <c:pt idx="156">
                  <c:v>1051.6025279999999</c:v>
                </c:pt>
                <c:pt idx="157">
                  <c:v>1052.4025200000001</c:v>
                </c:pt>
                <c:pt idx="158">
                  <c:v>1052.8025170000001</c:v>
                </c:pt>
                <c:pt idx="159">
                  <c:v>1053.6025090000001</c:v>
                </c:pt>
                <c:pt idx="160">
                  <c:v>1073.2022179999999</c:v>
                </c:pt>
                <c:pt idx="161">
                  <c:v>1075.202176</c:v>
                </c:pt>
                <c:pt idx="162">
                  <c:v>1076.2021540000001</c:v>
                </c:pt>
                <c:pt idx="163">
                  <c:v>1077.202133</c:v>
                </c:pt>
                <c:pt idx="164">
                  <c:v>1078.0021159999999</c:v>
                </c:pt>
                <c:pt idx="165">
                  <c:v>1078.402108</c:v>
                </c:pt>
                <c:pt idx="166">
                  <c:v>1079.2020910000001</c:v>
                </c:pt>
                <c:pt idx="167">
                  <c:v>1098.801524</c:v>
                </c:pt>
                <c:pt idx="168">
                  <c:v>1100.801449</c:v>
                </c:pt>
                <c:pt idx="169">
                  <c:v>1101.8014109999999</c:v>
                </c:pt>
                <c:pt idx="170">
                  <c:v>1102.801373</c:v>
                </c:pt>
                <c:pt idx="171">
                  <c:v>1126.4004870000001</c:v>
                </c:pt>
                <c:pt idx="172">
                  <c:v>1127.4004500000001</c:v>
                </c:pt>
                <c:pt idx="173">
                  <c:v>1128.400412</c:v>
                </c:pt>
                <c:pt idx="174">
                  <c:v>1151.9995260000001</c:v>
                </c:pt>
                <c:pt idx="175">
                  <c:v>1152.9994879999999</c:v>
                </c:pt>
                <c:pt idx="176">
                  <c:v>1153.9994509999999</c:v>
                </c:pt>
                <c:pt idx="177">
                  <c:v>1154.7994209999999</c:v>
                </c:pt>
                <c:pt idx="178">
                  <c:v>1155.199406</c:v>
                </c:pt>
                <c:pt idx="179">
                  <c:v>1155.999376</c:v>
                </c:pt>
                <c:pt idx="180">
                  <c:v>1175.59844</c:v>
                </c:pt>
                <c:pt idx="181">
                  <c:v>1177.5983229999999</c:v>
                </c:pt>
                <c:pt idx="182">
                  <c:v>1178.598264</c:v>
                </c:pt>
                <c:pt idx="183">
                  <c:v>1179.598205</c:v>
                </c:pt>
                <c:pt idx="184">
                  <c:v>1180.398158</c:v>
                </c:pt>
                <c:pt idx="185">
                  <c:v>1180.798135</c:v>
                </c:pt>
                <c:pt idx="186">
                  <c:v>1181.598088</c:v>
                </c:pt>
                <c:pt idx="187">
                  <c:v>1201.1966930000001</c:v>
                </c:pt>
                <c:pt idx="188">
                  <c:v>1203.196524</c:v>
                </c:pt>
                <c:pt idx="189">
                  <c:v>1204.1964390000001</c:v>
                </c:pt>
                <c:pt idx="190">
                  <c:v>1205.196355</c:v>
                </c:pt>
                <c:pt idx="191">
                  <c:v>1274.3050009999999</c:v>
                </c:pt>
                <c:pt idx="192">
                  <c:v>1275.504899</c:v>
                </c:pt>
                <c:pt idx="193">
                  <c:v>1275.548458</c:v>
                </c:pt>
                <c:pt idx="194">
                  <c:v>1276.7483569999999</c:v>
                </c:pt>
                <c:pt idx="195">
                  <c:v>1328.096207</c:v>
                </c:pt>
                <c:pt idx="196">
                  <c:v>1328.42118</c:v>
                </c:pt>
                <c:pt idx="197">
                  <c:v>1369.417567</c:v>
                </c:pt>
                <c:pt idx="198">
                  <c:v>1370.417475</c:v>
                </c:pt>
                <c:pt idx="199">
                  <c:v>1410.2138210000001</c:v>
                </c:pt>
                <c:pt idx="200">
                  <c:v>1410.513794</c:v>
                </c:pt>
                <c:pt idx="201">
                  <c:v>1410.813766</c:v>
                </c:pt>
                <c:pt idx="202">
                  <c:v>1411.1137389999999</c:v>
                </c:pt>
                <c:pt idx="203">
                  <c:v>1411.4137109999999</c:v>
                </c:pt>
                <c:pt idx="204">
                  <c:v>1412.4136189999999</c:v>
                </c:pt>
                <c:pt idx="205">
                  <c:v>1412.7135920000001</c:v>
                </c:pt>
                <c:pt idx="206">
                  <c:v>1413.0135640000001</c:v>
                </c:pt>
                <c:pt idx="207">
                  <c:v>1413.313537</c:v>
                </c:pt>
                <c:pt idx="208">
                  <c:v>1413.613509</c:v>
                </c:pt>
                <c:pt idx="209">
                  <c:v>1453.4098550000001</c:v>
                </c:pt>
                <c:pt idx="210">
                  <c:v>1454.409764</c:v>
                </c:pt>
                <c:pt idx="211">
                  <c:v>1495.405845</c:v>
                </c:pt>
                <c:pt idx="212">
                  <c:v>1496.4057459999999</c:v>
                </c:pt>
                <c:pt idx="213">
                  <c:v>1537.401509</c:v>
                </c:pt>
                <c:pt idx="214">
                  <c:v>1538.401402</c:v>
                </c:pt>
                <c:pt idx="215">
                  <c:v>1578.1971309999999</c:v>
                </c:pt>
                <c:pt idx="216">
                  <c:v>1578.4970989999999</c:v>
                </c:pt>
                <c:pt idx="217">
                  <c:v>1578.7970660000001</c:v>
                </c:pt>
                <c:pt idx="218">
                  <c:v>1579.0970339999999</c:v>
                </c:pt>
                <c:pt idx="219">
                  <c:v>1579.3970019999999</c:v>
                </c:pt>
                <c:pt idx="220">
                  <c:v>1580.3968950000001</c:v>
                </c:pt>
                <c:pt idx="221">
                  <c:v>1580.696862</c:v>
                </c:pt>
                <c:pt idx="222">
                  <c:v>1580.99683</c:v>
                </c:pt>
                <c:pt idx="223">
                  <c:v>1581.2967980000001</c:v>
                </c:pt>
                <c:pt idx="224">
                  <c:v>1581.5967659999999</c:v>
                </c:pt>
                <c:pt idx="225">
                  <c:v>1621.3924950000001</c:v>
                </c:pt>
                <c:pt idx="226">
                  <c:v>1622.392388</c:v>
                </c:pt>
                <c:pt idx="227">
                  <c:v>1663.387821</c:v>
                </c:pt>
                <c:pt idx="228">
                  <c:v>1664.062743</c:v>
                </c:pt>
                <c:pt idx="229">
                  <c:v>1664.062743</c:v>
                </c:pt>
                <c:pt idx="230">
                  <c:v>1671.1873800000001</c:v>
                </c:pt>
                <c:pt idx="231">
                  <c:v>1671.4679960000001</c:v>
                </c:pt>
                <c:pt idx="232">
                  <c:v>1678.3645750000001</c:v>
                </c:pt>
                <c:pt idx="233">
                  <c:v>1679.957173</c:v>
                </c:pt>
                <c:pt idx="234">
                  <c:v>1743.4868289999999</c:v>
                </c:pt>
                <c:pt idx="235">
                  <c:v>1743.4868289999999</c:v>
                </c:pt>
                <c:pt idx="236">
                  <c:v>1744.2081390000001</c:v>
                </c:pt>
                <c:pt idx="237">
                  <c:v>1748.198326</c:v>
                </c:pt>
                <c:pt idx="238">
                  <c:v>1749.1004069999999</c:v>
                </c:pt>
                <c:pt idx="239">
                  <c:v>1750.600234</c:v>
                </c:pt>
                <c:pt idx="240">
                  <c:v>1750.600234</c:v>
                </c:pt>
                <c:pt idx="241">
                  <c:v>1750.600234</c:v>
                </c:pt>
                <c:pt idx="242">
                  <c:v>1750.600234</c:v>
                </c:pt>
                <c:pt idx="243">
                  <c:v>1752.1000610000001</c:v>
                </c:pt>
                <c:pt idx="244">
                  <c:v>1753.002142</c:v>
                </c:pt>
                <c:pt idx="245">
                  <c:v>1756.992328</c:v>
                </c:pt>
                <c:pt idx="246">
                  <c:v>1757.7136390000001</c:v>
                </c:pt>
                <c:pt idx="247">
                  <c:v>1757.7136390000001</c:v>
                </c:pt>
                <c:pt idx="248">
                  <c:v>1821.243295</c:v>
                </c:pt>
                <c:pt idx="249">
                  <c:v>1822.8358929999999</c:v>
                </c:pt>
                <c:pt idx="250">
                  <c:v>1829.7324719999999</c:v>
                </c:pt>
                <c:pt idx="251">
                  <c:v>1830.0130879999999</c:v>
                </c:pt>
                <c:pt idx="252">
                  <c:v>1837.137725</c:v>
                </c:pt>
                <c:pt idx="253">
                  <c:v>1837.137725</c:v>
                </c:pt>
                <c:pt idx="254">
                  <c:v>1837.812647</c:v>
                </c:pt>
                <c:pt idx="255">
                  <c:v>1878.80808</c:v>
                </c:pt>
                <c:pt idx="256">
                  <c:v>1879.8079729999999</c:v>
                </c:pt>
                <c:pt idx="257">
                  <c:v>1919.6037020000001</c:v>
                </c:pt>
                <c:pt idx="258">
                  <c:v>1919.9036699999999</c:v>
                </c:pt>
                <c:pt idx="259">
                  <c:v>1920.203638</c:v>
                </c:pt>
                <c:pt idx="260">
                  <c:v>1920.5036050000001</c:v>
                </c:pt>
                <c:pt idx="261">
                  <c:v>1920.8035729999999</c:v>
                </c:pt>
                <c:pt idx="262">
                  <c:v>1921.8034660000001</c:v>
                </c:pt>
                <c:pt idx="263">
                  <c:v>1922.1034340000001</c:v>
                </c:pt>
                <c:pt idx="264">
                  <c:v>1922.4034019999999</c:v>
                </c:pt>
                <c:pt idx="265">
                  <c:v>1922.7033690000001</c:v>
                </c:pt>
                <c:pt idx="266">
                  <c:v>1923.0033370000001</c:v>
                </c:pt>
                <c:pt idx="267">
                  <c:v>1962.799066</c:v>
                </c:pt>
                <c:pt idx="268">
                  <c:v>1963.798959</c:v>
                </c:pt>
                <c:pt idx="269">
                  <c:v>2004.7947220000001</c:v>
                </c:pt>
                <c:pt idx="270">
                  <c:v>2005.794623</c:v>
                </c:pt>
                <c:pt idx="271">
                  <c:v>2046.790704</c:v>
                </c:pt>
                <c:pt idx="272">
                  <c:v>2047.790612</c:v>
                </c:pt>
                <c:pt idx="273">
                  <c:v>2087.5869590000002</c:v>
                </c:pt>
                <c:pt idx="274">
                  <c:v>2087.886931</c:v>
                </c:pt>
                <c:pt idx="275">
                  <c:v>2088.1869040000001</c:v>
                </c:pt>
                <c:pt idx="276">
                  <c:v>2088.4868759999999</c:v>
                </c:pt>
                <c:pt idx="277">
                  <c:v>2088.7868490000001</c:v>
                </c:pt>
                <c:pt idx="278">
                  <c:v>2089.7867569999999</c:v>
                </c:pt>
                <c:pt idx="279">
                  <c:v>2090.0867290000001</c:v>
                </c:pt>
                <c:pt idx="280">
                  <c:v>2090.3867019999998</c:v>
                </c:pt>
                <c:pt idx="281">
                  <c:v>2090.686674</c:v>
                </c:pt>
                <c:pt idx="282">
                  <c:v>2090.9866470000002</c:v>
                </c:pt>
                <c:pt idx="283">
                  <c:v>2130.7829929999998</c:v>
                </c:pt>
                <c:pt idx="284">
                  <c:v>2131.782901</c:v>
                </c:pt>
                <c:pt idx="285">
                  <c:v>2172.7792880000002</c:v>
                </c:pt>
                <c:pt idx="286">
                  <c:v>2173.104261</c:v>
                </c:pt>
                <c:pt idx="287">
                  <c:v>2224.4521110000001</c:v>
                </c:pt>
                <c:pt idx="288">
                  <c:v>2225.6520099999998</c:v>
                </c:pt>
                <c:pt idx="289">
                  <c:v>2225.695569</c:v>
                </c:pt>
                <c:pt idx="290">
                  <c:v>2226.8954669999998</c:v>
                </c:pt>
                <c:pt idx="291">
                  <c:v>2296.004113</c:v>
                </c:pt>
                <c:pt idx="292">
                  <c:v>2297.0040290000002</c:v>
                </c:pt>
                <c:pt idx="293">
                  <c:v>2298.003944</c:v>
                </c:pt>
                <c:pt idx="294">
                  <c:v>2298.8038769999998</c:v>
                </c:pt>
                <c:pt idx="295">
                  <c:v>2299.2038429999998</c:v>
                </c:pt>
                <c:pt idx="296">
                  <c:v>2300.0037750000001</c:v>
                </c:pt>
                <c:pt idx="297">
                  <c:v>2319.6023799999998</c:v>
                </c:pt>
                <c:pt idx="298">
                  <c:v>2321.6022630000002</c:v>
                </c:pt>
                <c:pt idx="299">
                  <c:v>2322.6022039999998</c:v>
                </c:pt>
                <c:pt idx="300">
                  <c:v>2323.6021449999998</c:v>
                </c:pt>
                <c:pt idx="301">
                  <c:v>2324.402098</c:v>
                </c:pt>
                <c:pt idx="302">
                  <c:v>2324.8020750000001</c:v>
                </c:pt>
                <c:pt idx="303">
                  <c:v>2325.6020279999998</c:v>
                </c:pt>
                <c:pt idx="304">
                  <c:v>2345.2010919999998</c:v>
                </c:pt>
                <c:pt idx="305">
                  <c:v>2347.2010169999999</c:v>
                </c:pt>
                <c:pt idx="306">
                  <c:v>2348.2009800000001</c:v>
                </c:pt>
                <c:pt idx="307">
                  <c:v>2349.2009419999999</c:v>
                </c:pt>
                <c:pt idx="308">
                  <c:v>2372.800056</c:v>
                </c:pt>
                <c:pt idx="309">
                  <c:v>2373.8000179999999</c:v>
                </c:pt>
                <c:pt idx="310">
                  <c:v>2374.7999810000001</c:v>
                </c:pt>
                <c:pt idx="311">
                  <c:v>2398.3990939999999</c:v>
                </c:pt>
                <c:pt idx="312">
                  <c:v>2399.3990570000001</c:v>
                </c:pt>
                <c:pt idx="313">
                  <c:v>2400.399019</c:v>
                </c:pt>
                <c:pt idx="314">
                  <c:v>2401.198989</c:v>
                </c:pt>
                <c:pt idx="315">
                  <c:v>2401.598974</c:v>
                </c:pt>
                <c:pt idx="316">
                  <c:v>2402.398944</c:v>
                </c:pt>
                <c:pt idx="317">
                  <c:v>2421.9983769999999</c:v>
                </c:pt>
                <c:pt idx="318">
                  <c:v>2423.9983350000002</c:v>
                </c:pt>
                <c:pt idx="319">
                  <c:v>2424.9983130000001</c:v>
                </c:pt>
                <c:pt idx="320">
                  <c:v>2425.9982920000002</c:v>
                </c:pt>
                <c:pt idx="321">
                  <c:v>2426.7982750000001</c:v>
                </c:pt>
                <c:pt idx="322">
                  <c:v>2427.1982670000002</c:v>
                </c:pt>
                <c:pt idx="323">
                  <c:v>2427.9982500000001</c:v>
                </c:pt>
                <c:pt idx="324">
                  <c:v>2447.5979590000002</c:v>
                </c:pt>
                <c:pt idx="325">
                  <c:v>2449.5979400000001</c:v>
                </c:pt>
                <c:pt idx="326">
                  <c:v>2450.5979309999998</c:v>
                </c:pt>
                <c:pt idx="327">
                  <c:v>2451.597921</c:v>
                </c:pt>
                <c:pt idx="328">
                  <c:v>2475.1977000000002</c:v>
                </c:pt>
                <c:pt idx="329">
                  <c:v>2476.19769</c:v>
                </c:pt>
                <c:pt idx="330">
                  <c:v>2477.1976810000001</c:v>
                </c:pt>
                <c:pt idx="331">
                  <c:v>2500.7974589999999</c:v>
                </c:pt>
                <c:pt idx="332">
                  <c:v>2501.79745</c:v>
                </c:pt>
                <c:pt idx="333">
                  <c:v>2502.7974399999998</c:v>
                </c:pt>
                <c:pt idx="334">
                  <c:v>2503.5974329999999</c:v>
                </c:pt>
                <c:pt idx="335">
                  <c:v>2503.997429</c:v>
                </c:pt>
                <c:pt idx="336">
                  <c:v>2504.7974220000001</c:v>
                </c:pt>
                <c:pt idx="337">
                  <c:v>2524.3973139999998</c:v>
                </c:pt>
                <c:pt idx="338">
                  <c:v>2526.3973099999998</c:v>
                </c:pt>
                <c:pt idx="339">
                  <c:v>2527.3973070000002</c:v>
                </c:pt>
                <c:pt idx="340">
                  <c:v>2528.397305</c:v>
                </c:pt>
                <c:pt idx="341">
                  <c:v>2529.1973029999999</c:v>
                </c:pt>
                <c:pt idx="342">
                  <c:v>2529.5973020000001</c:v>
                </c:pt>
                <c:pt idx="343">
                  <c:v>2530.3973000000001</c:v>
                </c:pt>
                <c:pt idx="344">
                  <c:v>2549.9972849999999</c:v>
                </c:pt>
                <c:pt idx="345">
                  <c:v>2551.9972849999999</c:v>
                </c:pt>
                <c:pt idx="346">
                  <c:v>2552.9972849999999</c:v>
                </c:pt>
                <c:pt idx="347">
                  <c:v>2552.9972849999999</c:v>
                </c:pt>
                <c:pt idx="348">
                  <c:v>2553.9972849999999</c:v>
                </c:pt>
                <c:pt idx="349">
                  <c:v>2554.7972850000001</c:v>
                </c:pt>
                <c:pt idx="350">
                  <c:v>2555.1972850000002</c:v>
                </c:pt>
                <c:pt idx="351">
                  <c:v>2555.9972849999999</c:v>
                </c:pt>
                <c:pt idx="352">
                  <c:v>2575.5972700000002</c:v>
                </c:pt>
                <c:pt idx="353">
                  <c:v>2577.5972649999999</c:v>
                </c:pt>
                <c:pt idx="354">
                  <c:v>2578.5972619999998</c:v>
                </c:pt>
                <c:pt idx="355">
                  <c:v>2579.59726</c:v>
                </c:pt>
                <c:pt idx="356">
                  <c:v>2580.397258</c:v>
                </c:pt>
                <c:pt idx="357">
                  <c:v>2580.7972570000002</c:v>
                </c:pt>
                <c:pt idx="358">
                  <c:v>2581.5972550000001</c:v>
                </c:pt>
                <c:pt idx="359">
                  <c:v>2601.1971480000002</c:v>
                </c:pt>
                <c:pt idx="360">
                  <c:v>2603.1971290000001</c:v>
                </c:pt>
                <c:pt idx="361">
                  <c:v>2604.1971199999998</c:v>
                </c:pt>
                <c:pt idx="362">
                  <c:v>2605.1971109999999</c:v>
                </c:pt>
                <c:pt idx="363">
                  <c:v>2628.7968890000002</c:v>
                </c:pt>
                <c:pt idx="364">
                  <c:v>2629.7968799999999</c:v>
                </c:pt>
                <c:pt idx="365">
                  <c:v>2630.7968700000001</c:v>
                </c:pt>
                <c:pt idx="366">
                  <c:v>2654.3966489999998</c:v>
                </c:pt>
                <c:pt idx="367">
                  <c:v>2655.3966390000001</c:v>
                </c:pt>
                <c:pt idx="368">
                  <c:v>2656.3966300000002</c:v>
                </c:pt>
                <c:pt idx="369">
                  <c:v>2657.1966219999999</c:v>
                </c:pt>
                <c:pt idx="370">
                  <c:v>2657.5966189999999</c:v>
                </c:pt>
                <c:pt idx="371">
                  <c:v>2658.3966110000001</c:v>
                </c:pt>
                <c:pt idx="372">
                  <c:v>2677.9963200000002</c:v>
                </c:pt>
                <c:pt idx="373">
                  <c:v>2679.9962770000002</c:v>
                </c:pt>
                <c:pt idx="374">
                  <c:v>2680.9962559999999</c:v>
                </c:pt>
                <c:pt idx="375">
                  <c:v>2681.9962350000001</c:v>
                </c:pt>
                <c:pt idx="376">
                  <c:v>2682.796218</c:v>
                </c:pt>
                <c:pt idx="377">
                  <c:v>2683.1962100000001</c:v>
                </c:pt>
                <c:pt idx="378">
                  <c:v>2683.9961929999999</c:v>
                </c:pt>
                <c:pt idx="379">
                  <c:v>2703.5956259999998</c:v>
                </c:pt>
                <c:pt idx="380">
                  <c:v>2705.59555</c:v>
                </c:pt>
                <c:pt idx="381">
                  <c:v>2706.5955130000002</c:v>
                </c:pt>
                <c:pt idx="382">
                  <c:v>2707.5954750000001</c:v>
                </c:pt>
                <c:pt idx="383">
                  <c:v>2731.1945890000002</c:v>
                </c:pt>
                <c:pt idx="384">
                  <c:v>2732.194551</c:v>
                </c:pt>
                <c:pt idx="385">
                  <c:v>2733.1945139999998</c:v>
                </c:pt>
                <c:pt idx="386">
                  <c:v>2756.7936279999999</c:v>
                </c:pt>
                <c:pt idx="387">
                  <c:v>2757.7935900000002</c:v>
                </c:pt>
                <c:pt idx="388">
                  <c:v>2758.7935520000001</c:v>
                </c:pt>
                <c:pt idx="389">
                  <c:v>2759.5935220000001</c:v>
                </c:pt>
                <c:pt idx="390">
                  <c:v>2759.9935070000001</c:v>
                </c:pt>
                <c:pt idx="391">
                  <c:v>2760.7934770000002</c:v>
                </c:pt>
                <c:pt idx="392">
                  <c:v>2780.392542</c:v>
                </c:pt>
                <c:pt idx="393">
                  <c:v>2782.392425</c:v>
                </c:pt>
                <c:pt idx="394">
                  <c:v>2783.392366</c:v>
                </c:pt>
                <c:pt idx="395">
                  <c:v>2784.3923070000001</c:v>
                </c:pt>
                <c:pt idx="396">
                  <c:v>2785.1922599999998</c:v>
                </c:pt>
                <c:pt idx="397">
                  <c:v>2785.5922369999998</c:v>
                </c:pt>
                <c:pt idx="398">
                  <c:v>2786.39219</c:v>
                </c:pt>
                <c:pt idx="399">
                  <c:v>2805.9907939999998</c:v>
                </c:pt>
                <c:pt idx="400">
                  <c:v>2807.9906249999999</c:v>
                </c:pt>
                <c:pt idx="401">
                  <c:v>2808.9905410000001</c:v>
                </c:pt>
                <c:pt idx="402">
                  <c:v>2809.990456</c:v>
                </c:pt>
                <c:pt idx="403">
                  <c:v>2833.10997</c:v>
                </c:pt>
                <c:pt idx="404">
                  <c:v>2835.1098010000001</c:v>
                </c:pt>
                <c:pt idx="405">
                  <c:v>2858.2293140000002</c:v>
                </c:pt>
                <c:pt idx="406">
                  <c:v>2860.2291449999998</c:v>
                </c:pt>
                <c:pt idx="407">
                  <c:v>2883.3486590000002</c:v>
                </c:pt>
                <c:pt idx="408">
                  <c:v>2885.3484899999999</c:v>
                </c:pt>
                <c:pt idx="409">
                  <c:v>2908.468003</c:v>
                </c:pt>
                <c:pt idx="410">
                  <c:v>2910.467834</c:v>
                </c:pt>
                <c:pt idx="411">
                  <c:v>2933.587348</c:v>
                </c:pt>
                <c:pt idx="412">
                  <c:v>2935.5871790000001</c:v>
                </c:pt>
                <c:pt idx="413">
                  <c:v>2958.7066920000002</c:v>
                </c:pt>
                <c:pt idx="414">
                  <c:v>2960.7065229999998</c:v>
                </c:pt>
                <c:pt idx="415">
                  <c:v>2983.8260369999998</c:v>
                </c:pt>
                <c:pt idx="416">
                  <c:v>2985.8258679999999</c:v>
                </c:pt>
                <c:pt idx="417">
                  <c:v>3008.945381</c:v>
                </c:pt>
                <c:pt idx="418">
                  <c:v>3010.9452120000001</c:v>
                </c:pt>
                <c:pt idx="419">
                  <c:v>3034.0647260000001</c:v>
                </c:pt>
                <c:pt idx="420">
                  <c:v>3036.0645570000001</c:v>
                </c:pt>
                <c:pt idx="421">
                  <c:v>3059.1840699999998</c:v>
                </c:pt>
                <c:pt idx="422">
                  <c:v>3061.1839009999999</c:v>
                </c:pt>
                <c:pt idx="423">
                  <c:v>3084.303414</c:v>
                </c:pt>
                <c:pt idx="424">
                  <c:v>3086.3032450000001</c:v>
                </c:pt>
                <c:pt idx="425">
                  <c:v>3109.422759</c:v>
                </c:pt>
                <c:pt idx="426">
                  <c:v>3110.4226739999999</c:v>
                </c:pt>
                <c:pt idx="427">
                  <c:v>3111.4225900000001</c:v>
                </c:pt>
                <c:pt idx="428">
                  <c:v>3135.0205959999998</c:v>
                </c:pt>
                <c:pt idx="429">
                  <c:v>3136.0205110000002</c:v>
                </c:pt>
                <c:pt idx="430">
                  <c:v>3137.0204269999999</c:v>
                </c:pt>
                <c:pt idx="431">
                  <c:v>3160.6184330000001</c:v>
                </c:pt>
                <c:pt idx="432">
                  <c:v>3161.618348</c:v>
                </c:pt>
                <c:pt idx="433">
                  <c:v>3162.6182640000002</c:v>
                </c:pt>
                <c:pt idx="434">
                  <c:v>3186.216269</c:v>
                </c:pt>
                <c:pt idx="435">
                  <c:v>3187.2161850000002</c:v>
                </c:pt>
                <c:pt idx="436">
                  <c:v>3188.2161000000001</c:v>
                </c:pt>
                <c:pt idx="437">
                  <c:v>3211.8141059999998</c:v>
                </c:pt>
                <c:pt idx="438">
                  <c:v>3212.814022</c:v>
                </c:pt>
                <c:pt idx="439">
                  <c:v>3213.8139369999999</c:v>
                </c:pt>
                <c:pt idx="440">
                  <c:v>3237.4119430000001</c:v>
                </c:pt>
                <c:pt idx="441">
                  <c:v>3238.4118589999998</c:v>
                </c:pt>
                <c:pt idx="442">
                  <c:v>3239.4117740000002</c:v>
                </c:pt>
                <c:pt idx="443">
                  <c:v>3263.0097799999999</c:v>
                </c:pt>
                <c:pt idx="444">
                  <c:v>3264.0096950000002</c:v>
                </c:pt>
                <c:pt idx="445">
                  <c:v>3265.0096109999999</c:v>
                </c:pt>
                <c:pt idx="446">
                  <c:v>3288.6076170000001</c:v>
                </c:pt>
                <c:pt idx="447">
                  <c:v>3289.607532</c:v>
                </c:pt>
                <c:pt idx="448">
                  <c:v>3290.6074480000002</c:v>
                </c:pt>
                <c:pt idx="449">
                  <c:v>3314.2054539999999</c:v>
                </c:pt>
                <c:pt idx="450">
                  <c:v>3315.2053689999998</c:v>
                </c:pt>
                <c:pt idx="451">
                  <c:v>3316.205285</c:v>
                </c:pt>
                <c:pt idx="452">
                  <c:v>3318.2051160000001</c:v>
                </c:pt>
                <c:pt idx="453">
                  <c:v>3337.8037239999999</c:v>
                </c:pt>
                <c:pt idx="454">
                  <c:v>3339.8036069999998</c:v>
                </c:pt>
                <c:pt idx="455">
                  <c:v>3340.8035490000002</c:v>
                </c:pt>
                <c:pt idx="456">
                  <c:v>3341.8034899999998</c:v>
                </c:pt>
                <c:pt idx="457">
                  <c:v>3365.402114</c:v>
                </c:pt>
                <c:pt idx="458">
                  <c:v>3367.4019969999999</c:v>
                </c:pt>
                <c:pt idx="459">
                  <c:v>3369.4018799999999</c:v>
                </c:pt>
                <c:pt idx="460">
                  <c:v>3389.0012240000001</c:v>
                </c:pt>
                <c:pt idx="461">
                  <c:v>3391.001197</c:v>
                </c:pt>
                <c:pt idx="462">
                  <c:v>3393.0011690000001</c:v>
                </c:pt>
                <c:pt idx="463">
                  <c:v>3416.6008449999999</c:v>
                </c:pt>
                <c:pt idx="464">
                  <c:v>3418.600817</c:v>
                </c:pt>
                <c:pt idx="465">
                  <c:v>3420.60079</c:v>
                </c:pt>
                <c:pt idx="466">
                  <c:v>3440.2005330000002</c:v>
                </c:pt>
                <c:pt idx="467">
                  <c:v>3442.2005079999999</c:v>
                </c:pt>
                <c:pt idx="468">
                  <c:v>3444.2004830000001</c:v>
                </c:pt>
                <c:pt idx="469">
                  <c:v>3446.2004729999999</c:v>
                </c:pt>
                <c:pt idx="470">
                  <c:v>3450.700472</c:v>
                </c:pt>
                <c:pt idx="471">
                  <c:v>3455.2004710000001</c:v>
                </c:pt>
                <c:pt idx="472">
                  <c:v>3459.7004700000002</c:v>
                </c:pt>
                <c:pt idx="473">
                  <c:v>3464.2004689999999</c:v>
                </c:pt>
                <c:pt idx="474">
                  <c:v>3468.7004689999999</c:v>
                </c:pt>
                <c:pt idx="475">
                  <c:v>3473.2004689999999</c:v>
                </c:pt>
                <c:pt idx="476">
                  <c:v>3477.700468</c:v>
                </c:pt>
                <c:pt idx="477">
                  <c:v>3482.200468</c:v>
                </c:pt>
                <c:pt idx="478">
                  <c:v>3486.700468</c:v>
                </c:pt>
                <c:pt idx="479">
                  <c:v>3491.200468</c:v>
                </c:pt>
                <c:pt idx="480">
                  <c:v>3495.700468</c:v>
                </c:pt>
                <c:pt idx="481">
                  <c:v>3500.200468</c:v>
                </c:pt>
                <c:pt idx="482">
                  <c:v>3501.200468</c:v>
                </c:pt>
              </c:numCache>
            </c:numRef>
          </c:xVal>
          <c:yVal>
            <c:numRef>
              <c:f>'IR-20151224'!$N$2:$N$704</c:f>
              <c:numCache>
                <c:formatCode>General</c:formatCode>
                <c:ptCount val="703"/>
                <c:pt idx="0">
                  <c:v>0</c:v>
                </c:pt>
                <c:pt idx="1">
                  <c:v>1.4100000000000001E-4</c:v>
                </c:pt>
                <c:pt idx="2">
                  <c:v>5.62E-4</c:v>
                </c:pt>
                <c:pt idx="3">
                  <c:v>1.266E-3</c:v>
                </c:pt>
                <c:pt idx="4">
                  <c:v>2.2499999999999998E-3</c:v>
                </c:pt>
                <c:pt idx="5">
                  <c:v>3.516E-3</c:v>
                </c:pt>
                <c:pt idx="6">
                  <c:v>5.0619999999999997E-3</c:v>
                </c:pt>
                <c:pt idx="7">
                  <c:v>6.8910000000000004E-3</c:v>
                </c:pt>
                <c:pt idx="8">
                  <c:v>8.9999999999999993E-3</c:v>
                </c:pt>
                <c:pt idx="9">
                  <c:v>1.1391E-2</c:v>
                </c:pt>
                <c:pt idx="10">
                  <c:v>1.4062E-2</c:v>
                </c:pt>
                <c:pt idx="11">
                  <c:v>1.7016E-2</c:v>
                </c:pt>
                <c:pt idx="12">
                  <c:v>2.0250000000000001E-2</c:v>
                </c:pt>
                <c:pt idx="13">
                  <c:v>2.5999999999999999E-2</c:v>
                </c:pt>
                <c:pt idx="14">
                  <c:v>3.5999999999999997E-2</c:v>
                </c:pt>
                <c:pt idx="15">
                  <c:v>4.5999999999999999E-2</c:v>
                </c:pt>
                <c:pt idx="16">
                  <c:v>0.146395</c:v>
                </c:pt>
                <c:pt idx="17">
                  <c:v>0.156884</c:v>
                </c:pt>
                <c:pt idx="18">
                  <c:v>0.16737299999999999</c:v>
                </c:pt>
                <c:pt idx="19">
                  <c:v>0.29114200000000001</c:v>
                </c:pt>
                <c:pt idx="20">
                  <c:v>0.30163099999999998</c:v>
                </c:pt>
                <c:pt idx="21">
                  <c:v>0.31212000000000001</c:v>
                </c:pt>
                <c:pt idx="22">
                  <c:v>0.46936600000000001</c:v>
                </c:pt>
                <c:pt idx="23">
                  <c:v>0.49096800000000002</c:v>
                </c:pt>
                <c:pt idx="24">
                  <c:v>0.51256999999999997</c:v>
                </c:pt>
                <c:pt idx="25">
                  <c:v>0.76747299999999996</c:v>
                </c:pt>
                <c:pt idx="26">
                  <c:v>0.77827400000000002</c:v>
                </c:pt>
                <c:pt idx="27">
                  <c:v>0.78907499999999997</c:v>
                </c:pt>
                <c:pt idx="28">
                  <c:v>0.81067699999999998</c:v>
                </c:pt>
                <c:pt idx="29">
                  <c:v>1.0439240000000001</c:v>
                </c:pt>
                <c:pt idx="30">
                  <c:v>1.069923</c:v>
                </c:pt>
                <c:pt idx="31">
                  <c:v>1.0829230000000001</c:v>
                </c:pt>
                <c:pt idx="32">
                  <c:v>1.0959220000000001</c:v>
                </c:pt>
                <c:pt idx="33">
                  <c:v>1.402714</c:v>
                </c:pt>
                <c:pt idx="34">
                  <c:v>1.415713</c:v>
                </c:pt>
                <c:pt idx="35">
                  <c:v>1.4287129999999999</c:v>
                </c:pt>
                <c:pt idx="36">
                  <c:v>1.7355039999999999</c:v>
                </c:pt>
                <c:pt idx="37">
                  <c:v>1.7485040000000001</c:v>
                </c:pt>
                <c:pt idx="38">
                  <c:v>1.761503</c:v>
                </c:pt>
                <c:pt idx="39">
                  <c:v>2.068295</c:v>
                </c:pt>
                <c:pt idx="40">
                  <c:v>2.0812940000000002</c:v>
                </c:pt>
                <c:pt idx="41">
                  <c:v>2.0942940000000001</c:v>
                </c:pt>
                <c:pt idx="42">
                  <c:v>2.4010850000000001</c:v>
                </c:pt>
                <c:pt idx="43">
                  <c:v>2.414085</c:v>
                </c:pt>
                <c:pt idx="44">
                  <c:v>2.4270849999999999</c:v>
                </c:pt>
                <c:pt idx="45">
                  <c:v>2.733876</c:v>
                </c:pt>
                <c:pt idx="46">
                  <c:v>2.7468759999999999</c:v>
                </c:pt>
                <c:pt idx="47">
                  <c:v>2.7598750000000001</c:v>
                </c:pt>
                <c:pt idx="48">
                  <c:v>3.0666669999999998</c:v>
                </c:pt>
                <c:pt idx="49">
                  <c:v>3.079666</c:v>
                </c:pt>
                <c:pt idx="50">
                  <c:v>3.0926659999999999</c:v>
                </c:pt>
                <c:pt idx="51">
                  <c:v>3.399457</c:v>
                </c:pt>
                <c:pt idx="52">
                  <c:v>3.4124569999999999</c:v>
                </c:pt>
                <c:pt idx="53">
                  <c:v>3.4254570000000002</c:v>
                </c:pt>
                <c:pt idx="54">
                  <c:v>3.7322479999999998</c:v>
                </c:pt>
                <c:pt idx="55">
                  <c:v>3.7452480000000001</c:v>
                </c:pt>
                <c:pt idx="56">
                  <c:v>3.7582469999999999</c:v>
                </c:pt>
                <c:pt idx="57">
                  <c:v>4.0588179999999996</c:v>
                </c:pt>
                <c:pt idx="58">
                  <c:v>4.0848170000000001</c:v>
                </c:pt>
                <c:pt idx="59">
                  <c:v>4.3853879999999998</c:v>
                </c:pt>
                <c:pt idx="60">
                  <c:v>4.4113870000000004</c:v>
                </c:pt>
                <c:pt idx="61">
                  <c:v>4.7119580000000001</c:v>
                </c:pt>
                <c:pt idx="62">
                  <c:v>4.7379569999999998</c:v>
                </c:pt>
                <c:pt idx="63">
                  <c:v>5.0385270000000002</c:v>
                </c:pt>
                <c:pt idx="64">
                  <c:v>5.064527</c:v>
                </c:pt>
                <c:pt idx="65">
                  <c:v>5.3650969999999996</c:v>
                </c:pt>
                <c:pt idx="66">
                  <c:v>5.3910970000000002</c:v>
                </c:pt>
                <c:pt idx="67">
                  <c:v>5.6916669999999998</c:v>
                </c:pt>
                <c:pt idx="68">
                  <c:v>5.7176660000000004</c:v>
                </c:pt>
                <c:pt idx="69">
                  <c:v>6.0182370000000001</c:v>
                </c:pt>
                <c:pt idx="70">
                  <c:v>6.0442359999999997</c:v>
                </c:pt>
                <c:pt idx="71">
                  <c:v>6.3448070000000003</c:v>
                </c:pt>
                <c:pt idx="72">
                  <c:v>6.370806</c:v>
                </c:pt>
                <c:pt idx="73">
                  <c:v>6.6713769999999997</c:v>
                </c:pt>
                <c:pt idx="74">
                  <c:v>6.6973760000000002</c:v>
                </c:pt>
                <c:pt idx="75">
                  <c:v>6.9979469999999999</c:v>
                </c:pt>
                <c:pt idx="76">
                  <c:v>7.0239459999999996</c:v>
                </c:pt>
                <c:pt idx="77">
                  <c:v>7.3245170000000002</c:v>
                </c:pt>
                <c:pt idx="78">
                  <c:v>7.3505159999999998</c:v>
                </c:pt>
                <c:pt idx="79">
                  <c:v>7.6510860000000003</c:v>
                </c:pt>
                <c:pt idx="80">
                  <c:v>7.6640860000000002</c:v>
                </c:pt>
                <c:pt idx="81">
                  <c:v>7.6770860000000001</c:v>
                </c:pt>
                <c:pt idx="82">
                  <c:v>7.6874849999999997</c:v>
                </c:pt>
                <c:pt idx="83">
                  <c:v>7.692685</c:v>
                </c:pt>
                <c:pt idx="84">
                  <c:v>7.7030849999999997</c:v>
                </c:pt>
                <c:pt idx="85">
                  <c:v>7.9366459999999996</c:v>
                </c:pt>
                <c:pt idx="86">
                  <c:v>7.9583120000000003</c:v>
                </c:pt>
                <c:pt idx="87">
                  <c:v>7.9691450000000001</c:v>
                </c:pt>
                <c:pt idx="88">
                  <c:v>7.9799790000000002</c:v>
                </c:pt>
                <c:pt idx="89">
                  <c:v>7.988645</c:v>
                </c:pt>
                <c:pt idx="90">
                  <c:v>7.9929779999999999</c:v>
                </c:pt>
                <c:pt idx="91">
                  <c:v>8.0016449999999999</c:v>
                </c:pt>
                <c:pt idx="92">
                  <c:v>8.1927420000000009</c:v>
                </c:pt>
                <c:pt idx="93">
                  <c:v>8.2100749999999998</c:v>
                </c:pt>
                <c:pt idx="94">
                  <c:v>8.2187409999999996</c:v>
                </c:pt>
                <c:pt idx="95">
                  <c:v>8.2274080000000005</c:v>
                </c:pt>
                <c:pt idx="96">
                  <c:v>8.4319389999999999</c:v>
                </c:pt>
                <c:pt idx="97">
                  <c:v>8.4406049999999997</c:v>
                </c:pt>
                <c:pt idx="98">
                  <c:v>8.4492720000000006</c:v>
                </c:pt>
                <c:pt idx="99">
                  <c:v>8.6538029999999999</c:v>
                </c:pt>
                <c:pt idx="100">
                  <c:v>8.6624689999999998</c:v>
                </c:pt>
                <c:pt idx="101">
                  <c:v>8.6711360000000006</c:v>
                </c:pt>
                <c:pt idx="102">
                  <c:v>8.6780690000000007</c:v>
                </c:pt>
                <c:pt idx="103">
                  <c:v>8.6815359999999995</c:v>
                </c:pt>
                <c:pt idx="104">
                  <c:v>8.6884689999999996</c:v>
                </c:pt>
                <c:pt idx="105">
                  <c:v>8.8371010000000005</c:v>
                </c:pt>
                <c:pt idx="106">
                  <c:v>8.8501010000000004</c:v>
                </c:pt>
                <c:pt idx="107">
                  <c:v>8.8566009999999995</c:v>
                </c:pt>
                <c:pt idx="108">
                  <c:v>8.8631010000000003</c:v>
                </c:pt>
                <c:pt idx="109">
                  <c:v>8.8682999999999996</c:v>
                </c:pt>
                <c:pt idx="110">
                  <c:v>8.8709000000000007</c:v>
                </c:pt>
                <c:pt idx="111">
                  <c:v>8.8760999999999992</c:v>
                </c:pt>
                <c:pt idx="112">
                  <c:v>8.9822670000000002</c:v>
                </c:pt>
                <c:pt idx="113">
                  <c:v>8.9909330000000001</c:v>
                </c:pt>
                <c:pt idx="114">
                  <c:v>8.9952670000000001</c:v>
                </c:pt>
                <c:pt idx="115">
                  <c:v>8.9995999999999992</c:v>
                </c:pt>
                <c:pt idx="116">
                  <c:v>9.1018659999999993</c:v>
                </c:pt>
                <c:pt idx="117">
                  <c:v>9.1061999999999994</c:v>
                </c:pt>
                <c:pt idx="118">
                  <c:v>9.1105330000000002</c:v>
                </c:pt>
                <c:pt idx="119">
                  <c:v>9.2127990000000004</c:v>
                </c:pt>
                <c:pt idx="120">
                  <c:v>9.2171319999999994</c:v>
                </c:pt>
                <c:pt idx="121">
                  <c:v>9.2214659999999995</c:v>
                </c:pt>
                <c:pt idx="122">
                  <c:v>9.2249320000000008</c:v>
                </c:pt>
                <c:pt idx="123">
                  <c:v>9.2266659999999998</c:v>
                </c:pt>
                <c:pt idx="124">
                  <c:v>9.2301319999999993</c:v>
                </c:pt>
                <c:pt idx="125">
                  <c:v>9.2938320000000001</c:v>
                </c:pt>
                <c:pt idx="126">
                  <c:v>9.2981660000000002</c:v>
                </c:pt>
                <c:pt idx="127">
                  <c:v>9.3003319999999992</c:v>
                </c:pt>
                <c:pt idx="128">
                  <c:v>9.3024989999999992</c:v>
                </c:pt>
                <c:pt idx="129">
                  <c:v>9.3042320000000007</c:v>
                </c:pt>
                <c:pt idx="130">
                  <c:v>9.3050990000000002</c:v>
                </c:pt>
                <c:pt idx="131">
                  <c:v>9.306832</c:v>
                </c:pt>
                <c:pt idx="132">
                  <c:v>9.3280659999999997</c:v>
                </c:pt>
                <c:pt idx="133">
                  <c:v>9.3280659999999997</c:v>
                </c:pt>
                <c:pt idx="134">
                  <c:v>9.3280659999999997</c:v>
                </c:pt>
                <c:pt idx="135">
                  <c:v>9.3280659999999997</c:v>
                </c:pt>
                <c:pt idx="136">
                  <c:v>9.3280659999999997</c:v>
                </c:pt>
                <c:pt idx="137">
                  <c:v>9.3280659999999997</c:v>
                </c:pt>
                <c:pt idx="138">
                  <c:v>9.3280659999999997</c:v>
                </c:pt>
                <c:pt idx="139">
                  <c:v>9.3280659999999997</c:v>
                </c:pt>
                <c:pt idx="140">
                  <c:v>9.306832</c:v>
                </c:pt>
                <c:pt idx="141">
                  <c:v>9.3024989999999992</c:v>
                </c:pt>
                <c:pt idx="142">
                  <c:v>9.3003319999999992</c:v>
                </c:pt>
                <c:pt idx="143">
                  <c:v>9.2981660000000002</c:v>
                </c:pt>
                <c:pt idx="144">
                  <c:v>9.2964319999999994</c:v>
                </c:pt>
                <c:pt idx="145">
                  <c:v>9.2955660000000009</c:v>
                </c:pt>
                <c:pt idx="146">
                  <c:v>9.2938320000000001</c:v>
                </c:pt>
                <c:pt idx="147">
                  <c:v>9.2301319999999993</c:v>
                </c:pt>
                <c:pt idx="148">
                  <c:v>9.2214659999999995</c:v>
                </c:pt>
                <c:pt idx="149">
                  <c:v>9.2171319999999994</c:v>
                </c:pt>
                <c:pt idx="150">
                  <c:v>9.2127990000000004</c:v>
                </c:pt>
                <c:pt idx="151">
                  <c:v>9.1105330000000002</c:v>
                </c:pt>
                <c:pt idx="152">
                  <c:v>9.1061999999999994</c:v>
                </c:pt>
                <c:pt idx="153">
                  <c:v>9.1018659999999993</c:v>
                </c:pt>
                <c:pt idx="154">
                  <c:v>8.9995999999999992</c:v>
                </c:pt>
                <c:pt idx="155">
                  <c:v>8.9952670000000001</c:v>
                </c:pt>
                <c:pt idx="156">
                  <c:v>8.9909330000000001</c:v>
                </c:pt>
                <c:pt idx="157">
                  <c:v>8.9874670000000005</c:v>
                </c:pt>
                <c:pt idx="158">
                  <c:v>8.9857329999999997</c:v>
                </c:pt>
                <c:pt idx="159">
                  <c:v>8.9822670000000002</c:v>
                </c:pt>
                <c:pt idx="160">
                  <c:v>8.8760999999999992</c:v>
                </c:pt>
                <c:pt idx="161">
                  <c:v>8.8631010000000003</c:v>
                </c:pt>
                <c:pt idx="162">
                  <c:v>8.8566009999999995</c:v>
                </c:pt>
                <c:pt idx="163">
                  <c:v>8.8501010000000004</c:v>
                </c:pt>
                <c:pt idx="164">
                  <c:v>8.8449010000000001</c:v>
                </c:pt>
                <c:pt idx="165">
                  <c:v>8.8423010000000009</c:v>
                </c:pt>
                <c:pt idx="166">
                  <c:v>8.8371010000000005</c:v>
                </c:pt>
                <c:pt idx="167">
                  <c:v>8.6884689999999996</c:v>
                </c:pt>
                <c:pt idx="168">
                  <c:v>8.6711360000000006</c:v>
                </c:pt>
                <c:pt idx="169">
                  <c:v>8.6624689999999998</c:v>
                </c:pt>
                <c:pt idx="170">
                  <c:v>8.6538029999999999</c:v>
                </c:pt>
                <c:pt idx="171">
                  <c:v>8.4492720000000006</c:v>
                </c:pt>
                <c:pt idx="172">
                  <c:v>8.4406049999999997</c:v>
                </c:pt>
                <c:pt idx="173">
                  <c:v>8.4319389999999999</c:v>
                </c:pt>
                <c:pt idx="174">
                  <c:v>8.2274080000000005</c:v>
                </c:pt>
                <c:pt idx="175">
                  <c:v>8.2187409999999996</c:v>
                </c:pt>
                <c:pt idx="176">
                  <c:v>8.2100749999999998</c:v>
                </c:pt>
                <c:pt idx="177">
                  <c:v>8.2031419999999997</c:v>
                </c:pt>
                <c:pt idx="178">
                  <c:v>8.1996749999999992</c:v>
                </c:pt>
                <c:pt idx="179">
                  <c:v>8.1927420000000009</c:v>
                </c:pt>
                <c:pt idx="180">
                  <c:v>8.0016449999999999</c:v>
                </c:pt>
                <c:pt idx="181">
                  <c:v>7.9799790000000002</c:v>
                </c:pt>
                <c:pt idx="182">
                  <c:v>7.9691450000000001</c:v>
                </c:pt>
                <c:pt idx="183">
                  <c:v>7.9583120000000003</c:v>
                </c:pt>
                <c:pt idx="184">
                  <c:v>7.9496460000000004</c:v>
                </c:pt>
                <c:pt idx="185">
                  <c:v>7.9453129999999996</c:v>
                </c:pt>
                <c:pt idx="186">
                  <c:v>7.9366459999999996</c:v>
                </c:pt>
                <c:pt idx="187">
                  <c:v>7.7030849999999997</c:v>
                </c:pt>
                <c:pt idx="188">
                  <c:v>7.6770860000000001</c:v>
                </c:pt>
                <c:pt idx="189">
                  <c:v>7.6640860000000002</c:v>
                </c:pt>
                <c:pt idx="190">
                  <c:v>7.6510860000000003</c:v>
                </c:pt>
                <c:pt idx="191">
                  <c:v>6.7526229999999998</c:v>
                </c:pt>
                <c:pt idx="192">
                  <c:v>6.7370239999999999</c:v>
                </c:pt>
                <c:pt idx="193">
                  <c:v>6.7364579999999998</c:v>
                </c:pt>
                <c:pt idx="194">
                  <c:v>6.7208579999999998</c:v>
                </c:pt>
                <c:pt idx="195">
                  <c:v>6.0532979999999998</c:v>
                </c:pt>
                <c:pt idx="196">
                  <c:v>6.0490729999999999</c:v>
                </c:pt>
                <c:pt idx="197">
                  <c:v>5.5048139999999997</c:v>
                </c:pt>
                <c:pt idx="198">
                  <c:v>5.4912650000000003</c:v>
                </c:pt>
                <c:pt idx="199">
                  <c:v>4.9519909999999996</c:v>
                </c:pt>
                <c:pt idx="200">
                  <c:v>4.9479259999999998</c:v>
                </c:pt>
                <c:pt idx="201">
                  <c:v>4.9438620000000002</c:v>
                </c:pt>
                <c:pt idx="202">
                  <c:v>4.9397970000000004</c:v>
                </c:pt>
                <c:pt idx="203">
                  <c:v>4.9357319999999998</c:v>
                </c:pt>
                <c:pt idx="204">
                  <c:v>4.9221820000000003</c:v>
                </c:pt>
                <c:pt idx="205">
                  <c:v>4.9181169999999996</c:v>
                </c:pt>
                <c:pt idx="206">
                  <c:v>4.914053</c:v>
                </c:pt>
                <c:pt idx="207">
                  <c:v>4.9099880000000002</c:v>
                </c:pt>
                <c:pt idx="208">
                  <c:v>4.9059229999999996</c:v>
                </c:pt>
                <c:pt idx="209">
                  <c:v>4.3666489999999998</c:v>
                </c:pt>
                <c:pt idx="210">
                  <c:v>4.3531000000000004</c:v>
                </c:pt>
                <c:pt idx="211">
                  <c:v>3.7862930000000001</c:v>
                </c:pt>
                <c:pt idx="212">
                  <c:v>3.7721930000000001</c:v>
                </c:pt>
                <c:pt idx="213">
                  <c:v>3.182839</c:v>
                </c:pt>
                <c:pt idx="214">
                  <c:v>3.1681889999999999</c:v>
                </c:pt>
                <c:pt idx="215">
                  <c:v>2.58514</c:v>
                </c:pt>
                <c:pt idx="216">
                  <c:v>2.5807449999999998</c:v>
                </c:pt>
                <c:pt idx="217">
                  <c:v>2.5763500000000001</c:v>
                </c:pt>
                <c:pt idx="218">
                  <c:v>2.571955</c:v>
                </c:pt>
                <c:pt idx="219">
                  <c:v>2.567561</c:v>
                </c:pt>
                <c:pt idx="220">
                  <c:v>2.5529109999999999</c:v>
                </c:pt>
                <c:pt idx="221">
                  <c:v>2.5485159999999998</c:v>
                </c:pt>
                <c:pt idx="222">
                  <c:v>2.5441210000000001</c:v>
                </c:pt>
                <c:pt idx="223">
                  <c:v>2.5397270000000001</c:v>
                </c:pt>
                <c:pt idx="224">
                  <c:v>2.5353319999999999</c:v>
                </c:pt>
                <c:pt idx="225">
                  <c:v>1.952283</c:v>
                </c:pt>
                <c:pt idx="226">
                  <c:v>1.9376329999999999</c:v>
                </c:pt>
                <c:pt idx="227">
                  <c:v>1.325731</c:v>
                </c:pt>
                <c:pt idx="228">
                  <c:v>1.3154710000000001</c:v>
                </c:pt>
                <c:pt idx="229">
                  <c:v>1.3154710000000001</c:v>
                </c:pt>
                <c:pt idx="230">
                  <c:v>1.207168</c:v>
                </c:pt>
                <c:pt idx="231">
                  <c:v>1.2029030000000001</c:v>
                </c:pt>
                <c:pt idx="232">
                  <c:v>1.0980669999999999</c:v>
                </c:pt>
                <c:pt idx="233">
                  <c:v>1.0738570000000001</c:v>
                </c:pt>
                <c:pt idx="234">
                  <c:v>0.10813200000000001</c:v>
                </c:pt>
                <c:pt idx="235">
                  <c:v>0.10813200000000001</c:v>
                </c:pt>
                <c:pt idx="236">
                  <c:v>9.7167000000000003E-2</c:v>
                </c:pt>
                <c:pt idx="237">
                  <c:v>3.6512000000000003E-2</c:v>
                </c:pt>
                <c:pt idx="238">
                  <c:v>2.2799E-2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-2.2799E-2</c:v>
                </c:pt>
                <c:pt idx="244">
                  <c:v>-3.6512000000000003E-2</c:v>
                </c:pt>
                <c:pt idx="245">
                  <c:v>-9.7167000000000003E-2</c:v>
                </c:pt>
                <c:pt idx="246">
                  <c:v>-0.10813200000000001</c:v>
                </c:pt>
                <c:pt idx="247">
                  <c:v>-0.10813200000000001</c:v>
                </c:pt>
                <c:pt idx="248">
                  <c:v>-1.0738570000000001</c:v>
                </c:pt>
                <c:pt idx="249">
                  <c:v>-1.0980669999999999</c:v>
                </c:pt>
                <c:pt idx="250">
                  <c:v>-1.2029030000000001</c:v>
                </c:pt>
                <c:pt idx="251">
                  <c:v>-1.207168</c:v>
                </c:pt>
                <c:pt idx="252">
                  <c:v>-1.3154710000000001</c:v>
                </c:pt>
                <c:pt idx="253">
                  <c:v>-1.3154710000000001</c:v>
                </c:pt>
                <c:pt idx="254">
                  <c:v>-1.325731</c:v>
                </c:pt>
                <c:pt idx="255">
                  <c:v>-1.9376329999999999</c:v>
                </c:pt>
                <c:pt idx="256">
                  <c:v>-1.952283</c:v>
                </c:pt>
                <c:pt idx="257">
                  <c:v>-2.5353319999999999</c:v>
                </c:pt>
                <c:pt idx="258">
                  <c:v>-2.5397270000000001</c:v>
                </c:pt>
                <c:pt idx="259">
                  <c:v>-2.5441210000000001</c:v>
                </c:pt>
                <c:pt idx="260">
                  <c:v>-2.5485159999999998</c:v>
                </c:pt>
                <c:pt idx="261">
                  <c:v>-2.5529109999999999</c:v>
                </c:pt>
                <c:pt idx="262">
                  <c:v>-2.567561</c:v>
                </c:pt>
                <c:pt idx="263">
                  <c:v>-2.571955</c:v>
                </c:pt>
                <c:pt idx="264">
                  <c:v>-2.5763500000000001</c:v>
                </c:pt>
                <c:pt idx="265">
                  <c:v>-2.5807449999999998</c:v>
                </c:pt>
                <c:pt idx="266">
                  <c:v>-2.58514</c:v>
                </c:pt>
                <c:pt idx="267">
                  <c:v>-3.1681889999999999</c:v>
                </c:pt>
                <c:pt idx="268">
                  <c:v>-3.182839</c:v>
                </c:pt>
                <c:pt idx="269">
                  <c:v>-3.7721930000000001</c:v>
                </c:pt>
                <c:pt idx="270">
                  <c:v>-3.7862930000000001</c:v>
                </c:pt>
                <c:pt idx="271">
                  <c:v>-4.3531000000000004</c:v>
                </c:pt>
                <c:pt idx="272">
                  <c:v>-4.3666489999999998</c:v>
                </c:pt>
                <c:pt idx="273">
                  <c:v>-4.9059229999999996</c:v>
                </c:pt>
                <c:pt idx="274">
                  <c:v>-4.9099880000000002</c:v>
                </c:pt>
                <c:pt idx="275">
                  <c:v>-4.914053</c:v>
                </c:pt>
                <c:pt idx="276">
                  <c:v>-4.9181169999999996</c:v>
                </c:pt>
                <c:pt idx="277">
                  <c:v>-4.9221820000000003</c:v>
                </c:pt>
                <c:pt idx="278">
                  <c:v>-4.9357319999999998</c:v>
                </c:pt>
                <c:pt idx="279">
                  <c:v>-4.9397970000000004</c:v>
                </c:pt>
                <c:pt idx="280">
                  <c:v>-4.9438620000000002</c:v>
                </c:pt>
                <c:pt idx="281">
                  <c:v>-4.9479259999999998</c:v>
                </c:pt>
                <c:pt idx="282">
                  <c:v>-4.9519909999999996</c:v>
                </c:pt>
                <c:pt idx="283">
                  <c:v>-5.4912650000000003</c:v>
                </c:pt>
                <c:pt idx="284">
                  <c:v>-5.5048139999999997</c:v>
                </c:pt>
                <c:pt idx="285">
                  <c:v>-6.0490729999999999</c:v>
                </c:pt>
                <c:pt idx="286">
                  <c:v>-6.0532979999999998</c:v>
                </c:pt>
                <c:pt idx="287">
                  <c:v>-6.7208579999999998</c:v>
                </c:pt>
                <c:pt idx="288">
                  <c:v>-6.7364579999999998</c:v>
                </c:pt>
                <c:pt idx="289">
                  <c:v>-6.7370239999999999</c:v>
                </c:pt>
                <c:pt idx="290">
                  <c:v>-6.7526229999999998</c:v>
                </c:pt>
                <c:pt idx="291">
                  <c:v>-7.6510860000000003</c:v>
                </c:pt>
                <c:pt idx="292">
                  <c:v>-7.6640860000000002</c:v>
                </c:pt>
                <c:pt idx="293">
                  <c:v>-7.6770860000000001</c:v>
                </c:pt>
                <c:pt idx="294">
                  <c:v>-7.6874849999999997</c:v>
                </c:pt>
                <c:pt idx="295">
                  <c:v>-7.692685</c:v>
                </c:pt>
                <c:pt idx="296">
                  <c:v>-7.7030849999999997</c:v>
                </c:pt>
                <c:pt idx="297">
                  <c:v>-7.9366459999999996</c:v>
                </c:pt>
                <c:pt idx="298">
                  <c:v>-7.9583120000000003</c:v>
                </c:pt>
                <c:pt idx="299">
                  <c:v>-7.9691450000000001</c:v>
                </c:pt>
                <c:pt idx="300">
                  <c:v>-7.9799790000000002</c:v>
                </c:pt>
                <c:pt idx="301">
                  <c:v>-7.988645</c:v>
                </c:pt>
                <c:pt idx="302">
                  <c:v>-7.9929779999999999</c:v>
                </c:pt>
                <c:pt idx="303">
                  <c:v>-8.0016449999999999</c:v>
                </c:pt>
                <c:pt idx="304">
                  <c:v>-8.1927420000000009</c:v>
                </c:pt>
                <c:pt idx="305">
                  <c:v>-8.2100749999999998</c:v>
                </c:pt>
                <c:pt idx="306">
                  <c:v>-8.2187409999999996</c:v>
                </c:pt>
                <c:pt idx="307">
                  <c:v>-8.2274080000000005</c:v>
                </c:pt>
                <c:pt idx="308">
                  <c:v>-8.4319389999999999</c:v>
                </c:pt>
                <c:pt idx="309">
                  <c:v>-8.4406049999999997</c:v>
                </c:pt>
                <c:pt idx="310">
                  <c:v>-8.4492720000000006</c:v>
                </c:pt>
                <c:pt idx="311">
                  <c:v>-8.6538029999999999</c:v>
                </c:pt>
                <c:pt idx="312">
                  <c:v>-8.6624689999999998</c:v>
                </c:pt>
                <c:pt idx="313">
                  <c:v>-8.6711360000000006</c:v>
                </c:pt>
                <c:pt idx="314">
                  <c:v>-8.6780690000000007</c:v>
                </c:pt>
                <c:pt idx="315">
                  <c:v>-8.6815359999999995</c:v>
                </c:pt>
                <c:pt idx="316">
                  <c:v>-8.6884689999999996</c:v>
                </c:pt>
                <c:pt idx="317">
                  <c:v>-8.8371010000000005</c:v>
                </c:pt>
                <c:pt idx="318">
                  <c:v>-8.8501010000000004</c:v>
                </c:pt>
                <c:pt idx="319">
                  <c:v>-8.8566009999999995</c:v>
                </c:pt>
                <c:pt idx="320">
                  <c:v>-8.8631010000000003</c:v>
                </c:pt>
                <c:pt idx="321">
                  <c:v>-8.8682999999999996</c:v>
                </c:pt>
                <c:pt idx="322">
                  <c:v>-8.8709000000000007</c:v>
                </c:pt>
                <c:pt idx="323">
                  <c:v>-8.8760999999999992</c:v>
                </c:pt>
                <c:pt idx="324">
                  <c:v>-8.9822670000000002</c:v>
                </c:pt>
                <c:pt idx="325">
                  <c:v>-8.9909330000000001</c:v>
                </c:pt>
                <c:pt idx="326">
                  <c:v>-8.9952670000000001</c:v>
                </c:pt>
                <c:pt idx="327">
                  <c:v>-8.9995999999999992</c:v>
                </c:pt>
                <c:pt idx="328">
                  <c:v>-9.1018659999999993</c:v>
                </c:pt>
                <c:pt idx="329">
                  <c:v>-9.1061999999999994</c:v>
                </c:pt>
                <c:pt idx="330">
                  <c:v>-9.1105330000000002</c:v>
                </c:pt>
                <c:pt idx="331">
                  <c:v>-9.2127990000000004</c:v>
                </c:pt>
                <c:pt idx="332">
                  <c:v>-9.2171319999999994</c:v>
                </c:pt>
                <c:pt idx="333">
                  <c:v>-9.2214659999999995</c:v>
                </c:pt>
                <c:pt idx="334">
                  <c:v>-9.2249320000000008</c:v>
                </c:pt>
                <c:pt idx="335">
                  <c:v>-9.2266659999999998</c:v>
                </c:pt>
                <c:pt idx="336">
                  <c:v>-9.2301319999999993</c:v>
                </c:pt>
                <c:pt idx="337">
                  <c:v>-9.2938320000000001</c:v>
                </c:pt>
                <c:pt idx="338">
                  <c:v>-9.2981660000000002</c:v>
                </c:pt>
                <c:pt idx="339">
                  <c:v>-9.3003319999999992</c:v>
                </c:pt>
                <c:pt idx="340">
                  <c:v>-9.3024989999999992</c:v>
                </c:pt>
                <c:pt idx="341">
                  <c:v>-9.3042320000000007</c:v>
                </c:pt>
                <c:pt idx="342">
                  <c:v>-9.3050990000000002</c:v>
                </c:pt>
                <c:pt idx="343">
                  <c:v>-9.306832</c:v>
                </c:pt>
                <c:pt idx="344">
                  <c:v>-9.3280659999999997</c:v>
                </c:pt>
                <c:pt idx="345">
                  <c:v>-9.3280659999999997</c:v>
                </c:pt>
                <c:pt idx="346">
                  <c:v>-9.3280659999999997</c:v>
                </c:pt>
                <c:pt idx="347">
                  <c:v>-9.3280659999999997</c:v>
                </c:pt>
                <c:pt idx="348">
                  <c:v>-9.3280659999999997</c:v>
                </c:pt>
                <c:pt idx="349">
                  <c:v>-9.3280659999999997</c:v>
                </c:pt>
                <c:pt idx="350">
                  <c:v>-9.3280659999999997</c:v>
                </c:pt>
                <c:pt idx="351">
                  <c:v>-9.3280659999999997</c:v>
                </c:pt>
                <c:pt idx="352">
                  <c:v>-9.306832</c:v>
                </c:pt>
                <c:pt idx="353">
                  <c:v>-9.3024989999999992</c:v>
                </c:pt>
                <c:pt idx="354">
                  <c:v>-9.3003319999999992</c:v>
                </c:pt>
                <c:pt idx="355">
                  <c:v>-9.2981660000000002</c:v>
                </c:pt>
                <c:pt idx="356">
                  <c:v>-9.2964319999999994</c:v>
                </c:pt>
                <c:pt idx="357">
                  <c:v>-9.2955660000000009</c:v>
                </c:pt>
                <c:pt idx="358">
                  <c:v>-9.2938320000000001</c:v>
                </c:pt>
                <c:pt idx="359">
                  <c:v>-9.2301319999999993</c:v>
                </c:pt>
                <c:pt idx="360">
                  <c:v>-9.2214659999999995</c:v>
                </c:pt>
                <c:pt idx="361">
                  <c:v>-9.2171319999999994</c:v>
                </c:pt>
                <c:pt idx="362">
                  <c:v>-9.2127990000000004</c:v>
                </c:pt>
                <c:pt idx="363">
                  <c:v>-9.1105330000000002</c:v>
                </c:pt>
                <c:pt idx="364">
                  <c:v>-9.1061999999999994</c:v>
                </c:pt>
                <c:pt idx="365">
                  <c:v>-9.1018659999999993</c:v>
                </c:pt>
                <c:pt idx="366">
                  <c:v>-8.9995999999999992</c:v>
                </c:pt>
                <c:pt idx="367">
                  <c:v>-8.9952670000000001</c:v>
                </c:pt>
                <c:pt idx="368">
                  <c:v>-8.9909330000000001</c:v>
                </c:pt>
                <c:pt idx="369">
                  <c:v>-8.9874670000000005</c:v>
                </c:pt>
                <c:pt idx="370">
                  <c:v>-8.9857329999999997</c:v>
                </c:pt>
                <c:pt idx="371">
                  <c:v>-8.9822670000000002</c:v>
                </c:pt>
                <c:pt idx="372">
                  <c:v>-8.8760999999999992</c:v>
                </c:pt>
                <c:pt idx="373">
                  <c:v>-8.8631010000000003</c:v>
                </c:pt>
                <c:pt idx="374">
                  <c:v>-8.8566009999999995</c:v>
                </c:pt>
                <c:pt idx="375">
                  <c:v>-8.8501010000000004</c:v>
                </c:pt>
                <c:pt idx="376">
                  <c:v>-8.8449010000000001</c:v>
                </c:pt>
                <c:pt idx="377">
                  <c:v>-8.8423010000000009</c:v>
                </c:pt>
                <c:pt idx="378">
                  <c:v>-8.8371010000000005</c:v>
                </c:pt>
                <c:pt idx="379">
                  <c:v>-8.6884689999999996</c:v>
                </c:pt>
                <c:pt idx="380">
                  <c:v>-8.6711360000000006</c:v>
                </c:pt>
                <c:pt idx="381">
                  <c:v>-8.6624689999999998</c:v>
                </c:pt>
                <c:pt idx="382">
                  <c:v>-8.6538029999999999</c:v>
                </c:pt>
                <c:pt idx="383">
                  <c:v>-8.4492720000000006</c:v>
                </c:pt>
                <c:pt idx="384">
                  <c:v>-8.4406049999999997</c:v>
                </c:pt>
                <c:pt idx="385">
                  <c:v>-8.4319389999999999</c:v>
                </c:pt>
                <c:pt idx="386">
                  <c:v>-8.2274080000000005</c:v>
                </c:pt>
                <c:pt idx="387">
                  <c:v>-8.2187409999999996</c:v>
                </c:pt>
                <c:pt idx="388">
                  <c:v>-8.2100749999999998</c:v>
                </c:pt>
                <c:pt idx="389">
                  <c:v>-8.2031419999999997</c:v>
                </c:pt>
                <c:pt idx="390">
                  <c:v>-8.1996749999999992</c:v>
                </c:pt>
                <c:pt idx="391">
                  <c:v>-8.1927420000000009</c:v>
                </c:pt>
                <c:pt idx="392">
                  <c:v>-8.0016449999999999</c:v>
                </c:pt>
                <c:pt idx="393">
                  <c:v>-7.9799790000000002</c:v>
                </c:pt>
                <c:pt idx="394">
                  <c:v>-7.9691450000000001</c:v>
                </c:pt>
                <c:pt idx="395">
                  <c:v>-7.9583120000000003</c:v>
                </c:pt>
                <c:pt idx="396">
                  <c:v>-7.9496460000000004</c:v>
                </c:pt>
                <c:pt idx="397">
                  <c:v>-7.9453129999999996</c:v>
                </c:pt>
                <c:pt idx="398">
                  <c:v>-7.9366459999999996</c:v>
                </c:pt>
                <c:pt idx="399">
                  <c:v>-7.7030849999999997</c:v>
                </c:pt>
                <c:pt idx="400">
                  <c:v>-7.6770860000000001</c:v>
                </c:pt>
                <c:pt idx="401">
                  <c:v>-7.6640860000000002</c:v>
                </c:pt>
                <c:pt idx="402">
                  <c:v>-7.6510860000000003</c:v>
                </c:pt>
                <c:pt idx="403">
                  <c:v>-7.3505159999999998</c:v>
                </c:pt>
                <c:pt idx="404">
                  <c:v>-7.3245170000000002</c:v>
                </c:pt>
                <c:pt idx="405">
                  <c:v>-7.0239459999999996</c:v>
                </c:pt>
                <c:pt idx="406">
                  <c:v>-6.9979469999999999</c:v>
                </c:pt>
                <c:pt idx="407">
                  <c:v>-6.6973760000000002</c:v>
                </c:pt>
                <c:pt idx="408">
                  <c:v>-6.6713769999999997</c:v>
                </c:pt>
                <c:pt idx="409">
                  <c:v>-6.370806</c:v>
                </c:pt>
                <c:pt idx="410">
                  <c:v>-6.3448070000000003</c:v>
                </c:pt>
                <c:pt idx="411">
                  <c:v>-6.0442359999999997</c:v>
                </c:pt>
                <c:pt idx="412">
                  <c:v>-6.0182370000000001</c:v>
                </c:pt>
                <c:pt idx="413">
                  <c:v>-5.7176660000000004</c:v>
                </c:pt>
                <c:pt idx="414">
                  <c:v>-5.6916669999999998</c:v>
                </c:pt>
                <c:pt idx="415">
                  <c:v>-5.3910970000000002</c:v>
                </c:pt>
                <c:pt idx="416">
                  <c:v>-5.3650969999999996</c:v>
                </c:pt>
                <c:pt idx="417">
                  <c:v>-5.064527</c:v>
                </c:pt>
                <c:pt idx="418">
                  <c:v>-5.0385270000000002</c:v>
                </c:pt>
                <c:pt idx="419">
                  <c:v>-4.7379569999999998</c:v>
                </c:pt>
                <c:pt idx="420">
                  <c:v>-4.7119580000000001</c:v>
                </c:pt>
                <c:pt idx="421">
                  <c:v>-4.4113870000000004</c:v>
                </c:pt>
                <c:pt idx="422">
                  <c:v>-4.3853879999999998</c:v>
                </c:pt>
                <c:pt idx="423">
                  <c:v>-4.0848170000000001</c:v>
                </c:pt>
                <c:pt idx="424">
                  <c:v>-4.0588179999999996</c:v>
                </c:pt>
                <c:pt idx="425">
                  <c:v>-3.7582469999999999</c:v>
                </c:pt>
                <c:pt idx="426">
                  <c:v>-3.7452480000000001</c:v>
                </c:pt>
                <c:pt idx="427">
                  <c:v>-3.7322479999999998</c:v>
                </c:pt>
                <c:pt idx="428">
                  <c:v>-3.4254570000000002</c:v>
                </c:pt>
                <c:pt idx="429">
                  <c:v>-3.4124569999999999</c:v>
                </c:pt>
                <c:pt idx="430">
                  <c:v>-3.399457</c:v>
                </c:pt>
                <c:pt idx="431">
                  <c:v>-3.0926659999999999</c:v>
                </c:pt>
                <c:pt idx="432">
                  <c:v>-3.079666</c:v>
                </c:pt>
                <c:pt idx="433">
                  <c:v>-3.0666669999999998</c:v>
                </c:pt>
                <c:pt idx="434">
                  <c:v>-2.7598750000000001</c:v>
                </c:pt>
                <c:pt idx="435">
                  <c:v>-2.7468759999999999</c:v>
                </c:pt>
                <c:pt idx="436">
                  <c:v>-2.733876</c:v>
                </c:pt>
                <c:pt idx="437">
                  <c:v>-2.4270849999999999</c:v>
                </c:pt>
                <c:pt idx="438">
                  <c:v>-2.414085</c:v>
                </c:pt>
                <c:pt idx="439">
                  <c:v>-2.4010850000000001</c:v>
                </c:pt>
                <c:pt idx="440">
                  <c:v>-2.0942940000000001</c:v>
                </c:pt>
                <c:pt idx="441">
                  <c:v>-2.0812940000000002</c:v>
                </c:pt>
                <c:pt idx="442">
                  <c:v>-2.068295</c:v>
                </c:pt>
                <c:pt idx="443">
                  <c:v>-1.761503</c:v>
                </c:pt>
                <c:pt idx="444">
                  <c:v>-1.7485040000000001</c:v>
                </c:pt>
                <c:pt idx="445">
                  <c:v>-1.7355039999999999</c:v>
                </c:pt>
                <c:pt idx="446">
                  <c:v>-1.4287129999999999</c:v>
                </c:pt>
                <c:pt idx="447">
                  <c:v>-1.415713</c:v>
                </c:pt>
                <c:pt idx="448">
                  <c:v>-1.402714</c:v>
                </c:pt>
                <c:pt idx="449">
                  <c:v>-1.0959220000000001</c:v>
                </c:pt>
                <c:pt idx="450">
                  <c:v>-1.0829230000000001</c:v>
                </c:pt>
                <c:pt idx="451">
                  <c:v>-1.069923</c:v>
                </c:pt>
                <c:pt idx="452">
                  <c:v>-1.0439240000000001</c:v>
                </c:pt>
                <c:pt idx="453">
                  <c:v>-0.81067699999999998</c:v>
                </c:pt>
                <c:pt idx="454">
                  <c:v>-0.78907499999999997</c:v>
                </c:pt>
                <c:pt idx="455">
                  <c:v>-0.77827400000000002</c:v>
                </c:pt>
                <c:pt idx="456">
                  <c:v>-0.76747299999999996</c:v>
                </c:pt>
                <c:pt idx="457">
                  <c:v>-0.51256999999999997</c:v>
                </c:pt>
                <c:pt idx="458">
                  <c:v>-0.49096800000000002</c:v>
                </c:pt>
                <c:pt idx="459">
                  <c:v>-0.46936600000000001</c:v>
                </c:pt>
                <c:pt idx="460">
                  <c:v>-0.31212000000000001</c:v>
                </c:pt>
                <c:pt idx="461">
                  <c:v>-0.30163099999999998</c:v>
                </c:pt>
                <c:pt idx="462">
                  <c:v>-0.29114200000000001</c:v>
                </c:pt>
                <c:pt idx="463">
                  <c:v>-0.16737299999999999</c:v>
                </c:pt>
                <c:pt idx="464">
                  <c:v>-0.156884</c:v>
                </c:pt>
                <c:pt idx="465">
                  <c:v>-0.146395</c:v>
                </c:pt>
                <c:pt idx="466">
                  <c:v>-4.5999999999999999E-2</c:v>
                </c:pt>
                <c:pt idx="467">
                  <c:v>-3.5999999999999997E-2</c:v>
                </c:pt>
                <c:pt idx="468">
                  <c:v>-2.5999999999999999E-2</c:v>
                </c:pt>
                <c:pt idx="469">
                  <c:v>-2.0250000000000001E-2</c:v>
                </c:pt>
                <c:pt idx="470">
                  <c:v>-1.7016E-2</c:v>
                </c:pt>
                <c:pt idx="471">
                  <c:v>-1.4062E-2</c:v>
                </c:pt>
                <c:pt idx="472">
                  <c:v>-1.1391E-2</c:v>
                </c:pt>
                <c:pt idx="473">
                  <c:v>-8.9999999999999993E-3</c:v>
                </c:pt>
                <c:pt idx="474">
                  <c:v>-6.8910000000000004E-3</c:v>
                </c:pt>
                <c:pt idx="475">
                  <c:v>-5.0619999999999997E-3</c:v>
                </c:pt>
                <c:pt idx="476">
                  <c:v>-3.516E-3</c:v>
                </c:pt>
                <c:pt idx="477">
                  <c:v>-2.2499999999999998E-3</c:v>
                </c:pt>
                <c:pt idx="478">
                  <c:v>-1.266E-3</c:v>
                </c:pt>
                <c:pt idx="479">
                  <c:v>-5.62E-4</c:v>
                </c:pt>
                <c:pt idx="480">
                  <c:v>-1.4100000000000001E-4</c:v>
                </c:pt>
                <c:pt idx="481">
                  <c:v>0</c:v>
                </c:pt>
                <c:pt idx="482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965696"/>
        <c:axId val="217967616"/>
      </c:scatterChart>
      <c:valAx>
        <c:axId val="217965696"/>
        <c:scaling>
          <c:orientation val="minMax"/>
        </c:scaling>
        <c:delete val="0"/>
        <c:axPos val="b"/>
        <c:minorGridlines/>
        <c:numFmt formatCode="General" sourceLinked="1"/>
        <c:majorTickMark val="out"/>
        <c:minorTickMark val="none"/>
        <c:tickLblPos val="nextTo"/>
        <c:crossAx val="217967616"/>
        <c:crosses val="autoZero"/>
        <c:crossBetween val="midCat"/>
      </c:valAx>
      <c:valAx>
        <c:axId val="217967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7965696"/>
        <c:crosses val="autoZero"/>
        <c:crossBetween val="midCat"/>
      </c:valAx>
      <c:spPr>
        <a:solidFill>
          <a:schemeClr val="accent5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'IR-20151224-newPDR'!$O$1</c:f>
              <c:strCache>
                <c:ptCount val="1"/>
                <c:pt idx="0">
                  <c:v>x</c:v>
                </c:pt>
              </c:strCache>
            </c:strRef>
          </c:tx>
          <c:spPr>
            <a:ln w="12700"/>
          </c:spPr>
          <c:marker>
            <c:spPr>
              <a:ln w="12700"/>
            </c:spPr>
          </c:marker>
          <c:xVal>
            <c:numRef>
              <c:f>'IR-20151224-newPDR'!$N$2:$N$891</c:f>
              <c:numCache>
                <c:formatCode>General</c:formatCode>
                <c:ptCount val="890"/>
                <c:pt idx="0">
                  <c:v>1</c:v>
                </c:pt>
                <c:pt idx="1">
                  <c:v>5.5</c:v>
                </c:pt>
                <c:pt idx="2">
                  <c:v>10</c:v>
                </c:pt>
                <c:pt idx="3">
                  <c:v>14.5</c:v>
                </c:pt>
                <c:pt idx="4">
                  <c:v>19</c:v>
                </c:pt>
                <c:pt idx="5">
                  <c:v>23.5</c:v>
                </c:pt>
                <c:pt idx="6">
                  <c:v>27.999998999999999</c:v>
                </c:pt>
                <c:pt idx="7">
                  <c:v>32.499999000000003</c:v>
                </c:pt>
                <c:pt idx="8">
                  <c:v>36.999999000000003</c:v>
                </c:pt>
                <c:pt idx="9">
                  <c:v>41.499997999999998</c:v>
                </c:pt>
                <c:pt idx="10">
                  <c:v>45.999997</c:v>
                </c:pt>
                <c:pt idx="11">
                  <c:v>50.499996000000003</c:v>
                </c:pt>
                <c:pt idx="12">
                  <c:v>54.999994999999998</c:v>
                </c:pt>
                <c:pt idx="13">
                  <c:v>56.999985000000002</c:v>
                </c:pt>
                <c:pt idx="14">
                  <c:v>58.999960000000002</c:v>
                </c:pt>
                <c:pt idx="15">
                  <c:v>60.999935000000001</c:v>
                </c:pt>
                <c:pt idx="16">
                  <c:v>80.599677999999997</c:v>
                </c:pt>
                <c:pt idx="17">
                  <c:v>82.599649999999997</c:v>
                </c:pt>
                <c:pt idx="18">
                  <c:v>84.599622999999994</c:v>
                </c:pt>
                <c:pt idx="19">
                  <c:v>108.199298</c:v>
                </c:pt>
                <c:pt idx="20">
                  <c:v>110.199271</c:v>
                </c:pt>
                <c:pt idx="21">
                  <c:v>112.199243</c:v>
                </c:pt>
                <c:pt idx="22">
                  <c:v>131.798587</c:v>
                </c:pt>
                <c:pt idx="23">
                  <c:v>133.79847100000001</c:v>
                </c:pt>
                <c:pt idx="24">
                  <c:v>135.79835399999999</c:v>
                </c:pt>
                <c:pt idx="25">
                  <c:v>159.39697699999999</c:v>
                </c:pt>
                <c:pt idx="26">
                  <c:v>160.396919</c:v>
                </c:pt>
                <c:pt idx="27">
                  <c:v>161.396861</c:v>
                </c:pt>
                <c:pt idx="28">
                  <c:v>163.39674400000001</c:v>
                </c:pt>
                <c:pt idx="29">
                  <c:v>182.995352</c:v>
                </c:pt>
                <c:pt idx="30">
                  <c:v>184.995183</c:v>
                </c:pt>
                <c:pt idx="31">
                  <c:v>185.99509900000001</c:v>
                </c:pt>
                <c:pt idx="32">
                  <c:v>186.995014</c:v>
                </c:pt>
                <c:pt idx="33">
                  <c:v>210.59302</c:v>
                </c:pt>
                <c:pt idx="34">
                  <c:v>211.59293600000001</c:v>
                </c:pt>
                <c:pt idx="35">
                  <c:v>212.592851</c:v>
                </c:pt>
                <c:pt idx="36">
                  <c:v>236.19085699999999</c:v>
                </c:pt>
                <c:pt idx="37">
                  <c:v>237.19077200000001</c:v>
                </c:pt>
                <c:pt idx="38">
                  <c:v>238.19068799999999</c:v>
                </c:pt>
                <c:pt idx="39">
                  <c:v>261.78869400000002</c:v>
                </c:pt>
                <c:pt idx="40">
                  <c:v>262.78860900000001</c:v>
                </c:pt>
                <c:pt idx="41">
                  <c:v>263.78852499999999</c:v>
                </c:pt>
                <c:pt idx="42">
                  <c:v>287.38653099999999</c:v>
                </c:pt>
                <c:pt idx="43">
                  <c:v>288.38644599999998</c:v>
                </c:pt>
                <c:pt idx="44">
                  <c:v>289.38636200000002</c:v>
                </c:pt>
                <c:pt idx="45">
                  <c:v>312.98436700000002</c:v>
                </c:pt>
                <c:pt idx="46">
                  <c:v>313.984283</c:v>
                </c:pt>
                <c:pt idx="47">
                  <c:v>314.98419799999999</c:v>
                </c:pt>
                <c:pt idx="48">
                  <c:v>338.58220399999999</c:v>
                </c:pt>
                <c:pt idx="49">
                  <c:v>339.58211999999997</c:v>
                </c:pt>
                <c:pt idx="50">
                  <c:v>340.58203500000002</c:v>
                </c:pt>
                <c:pt idx="51">
                  <c:v>364.18004100000002</c:v>
                </c:pt>
                <c:pt idx="52">
                  <c:v>365.179957</c:v>
                </c:pt>
                <c:pt idx="53">
                  <c:v>366.17987199999999</c:v>
                </c:pt>
                <c:pt idx="54">
                  <c:v>389.77787799999999</c:v>
                </c:pt>
                <c:pt idx="55">
                  <c:v>390.77779299999997</c:v>
                </c:pt>
                <c:pt idx="56">
                  <c:v>391.77770900000002</c:v>
                </c:pt>
                <c:pt idx="57">
                  <c:v>414.897222</c:v>
                </c:pt>
                <c:pt idx="58">
                  <c:v>416.89705300000003</c:v>
                </c:pt>
                <c:pt idx="59">
                  <c:v>440.01656700000001</c:v>
                </c:pt>
                <c:pt idx="60">
                  <c:v>442.01639799999998</c:v>
                </c:pt>
                <c:pt idx="61">
                  <c:v>465.13591100000002</c:v>
                </c:pt>
                <c:pt idx="62">
                  <c:v>467.13574199999999</c:v>
                </c:pt>
                <c:pt idx="63">
                  <c:v>490.25525599999997</c:v>
                </c:pt>
                <c:pt idx="64">
                  <c:v>492.255087</c:v>
                </c:pt>
                <c:pt idx="65">
                  <c:v>515.37459999999999</c:v>
                </c:pt>
                <c:pt idx="66">
                  <c:v>517.37443099999996</c:v>
                </c:pt>
                <c:pt idx="67">
                  <c:v>540.49394500000005</c:v>
                </c:pt>
                <c:pt idx="68">
                  <c:v>542.49377600000003</c:v>
                </c:pt>
                <c:pt idx="69">
                  <c:v>565.61328900000001</c:v>
                </c:pt>
                <c:pt idx="70">
                  <c:v>567.61311999999998</c:v>
                </c:pt>
                <c:pt idx="71">
                  <c:v>590.73263399999996</c:v>
                </c:pt>
                <c:pt idx="72">
                  <c:v>592.73246500000005</c:v>
                </c:pt>
                <c:pt idx="73">
                  <c:v>615.85197800000003</c:v>
                </c:pt>
                <c:pt idx="74">
                  <c:v>617.851809</c:v>
                </c:pt>
                <c:pt idx="75">
                  <c:v>640.97132299999998</c:v>
                </c:pt>
                <c:pt idx="76">
                  <c:v>642.97115399999996</c:v>
                </c:pt>
                <c:pt idx="77">
                  <c:v>666.09066700000005</c:v>
                </c:pt>
                <c:pt idx="78">
                  <c:v>668.09049800000003</c:v>
                </c:pt>
                <c:pt idx="79">
                  <c:v>691.21001100000001</c:v>
                </c:pt>
                <c:pt idx="80">
                  <c:v>692.20992699999999</c:v>
                </c:pt>
                <c:pt idx="81">
                  <c:v>693.20984199999998</c:v>
                </c:pt>
                <c:pt idx="82">
                  <c:v>694.00977499999999</c:v>
                </c:pt>
                <c:pt idx="83">
                  <c:v>694.40974100000005</c:v>
                </c:pt>
                <c:pt idx="84">
                  <c:v>695.20967299999995</c:v>
                </c:pt>
                <c:pt idx="85">
                  <c:v>714.80827799999997</c:v>
                </c:pt>
                <c:pt idx="86">
                  <c:v>716.80816100000004</c:v>
                </c:pt>
                <c:pt idx="87">
                  <c:v>717.80810199999996</c:v>
                </c:pt>
                <c:pt idx="88">
                  <c:v>718.808043</c:v>
                </c:pt>
                <c:pt idx="89">
                  <c:v>719.60799599999996</c:v>
                </c:pt>
                <c:pt idx="90">
                  <c:v>720.00797299999999</c:v>
                </c:pt>
                <c:pt idx="91">
                  <c:v>720.80792599999995</c:v>
                </c:pt>
                <c:pt idx="92">
                  <c:v>740.40698999999995</c:v>
                </c:pt>
                <c:pt idx="93">
                  <c:v>742.40691500000003</c:v>
                </c:pt>
                <c:pt idx="94">
                  <c:v>743.40687800000001</c:v>
                </c:pt>
                <c:pt idx="95">
                  <c:v>744.40683999999999</c:v>
                </c:pt>
                <c:pt idx="96">
                  <c:v>768.00595399999997</c:v>
                </c:pt>
                <c:pt idx="97">
                  <c:v>769.00591599999996</c:v>
                </c:pt>
                <c:pt idx="98">
                  <c:v>770.00587900000005</c:v>
                </c:pt>
                <c:pt idx="99">
                  <c:v>793.60499300000004</c:v>
                </c:pt>
                <c:pt idx="100">
                  <c:v>794.60495500000002</c:v>
                </c:pt>
                <c:pt idx="101">
                  <c:v>795.604917</c:v>
                </c:pt>
                <c:pt idx="102">
                  <c:v>796.40488700000003</c:v>
                </c:pt>
                <c:pt idx="103">
                  <c:v>796.80487200000005</c:v>
                </c:pt>
                <c:pt idx="104">
                  <c:v>797.60484199999996</c:v>
                </c:pt>
                <c:pt idx="105">
                  <c:v>817.20427500000005</c:v>
                </c:pt>
                <c:pt idx="106">
                  <c:v>819.20423300000004</c:v>
                </c:pt>
                <c:pt idx="107">
                  <c:v>820.20421199999998</c:v>
                </c:pt>
                <c:pt idx="108">
                  <c:v>821.20419000000004</c:v>
                </c:pt>
                <c:pt idx="109">
                  <c:v>822.00417400000003</c:v>
                </c:pt>
                <c:pt idx="110">
                  <c:v>822.40416500000003</c:v>
                </c:pt>
                <c:pt idx="111">
                  <c:v>823.20414800000003</c:v>
                </c:pt>
                <c:pt idx="112">
                  <c:v>842.80385699999999</c:v>
                </c:pt>
                <c:pt idx="113">
                  <c:v>844.80383800000004</c:v>
                </c:pt>
                <c:pt idx="114">
                  <c:v>845.80382899999995</c:v>
                </c:pt>
                <c:pt idx="115">
                  <c:v>846.80381899999998</c:v>
                </c:pt>
                <c:pt idx="116">
                  <c:v>847.60381199999995</c:v>
                </c:pt>
                <c:pt idx="117">
                  <c:v>848.00380800000005</c:v>
                </c:pt>
                <c:pt idx="118">
                  <c:v>848.80380000000002</c:v>
                </c:pt>
                <c:pt idx="119">
                  <c:v>868.40369299999998</c:v>
                </c:pt>
                <c:pt idx="120">
                  <c:v>870.40368799999999</c:v>
                </c:pt>
                <c:pt idx="121">
                  <c:v>871.40368599999999</c:v>
                </c:pt>
                <c:pt idx="122">
                  <c:v>872.403684</c:v>
                </c:pt>
                <c:pt idx="123">
                  <c:v>873.20368199999996</c:v>
                </c:pt>
                <c:pt idx="124">
                  <c:v>873.60368100000005</c:v>
                </c:pt>
                <c:pt idx="125">
                  <c:v>874.40367900000001</c:v>
                </c:pt>
                <c:pt idx="126">
                  <c:v>894.00366399999996</c:v>
                </c:pt>
                <c:pt idx="127">
                  <c:v>896.00366399999996</c:v>
                </c:pt>
                <c:pt idx="128">
                  <c:v>897.00366399999996</c:v>
                </c:pt>
                <c:pt idx="129">
                  <c:v>897.00366399999996</c:v>
                </c:pt>
                <c:pt idx="130">
                  <c:v>898.00366399999996</c:v>
                </c:pt>
                <c:pt idx="131">
                  <c:v>898.80366400000003</c:v>
                </c:pt>
                <c:pt idx="132">
                  <c:v>899.203664</c:v>
                </c:pt>
                <c:pt idx="133">
                  <c:v>900.00366399999996</c:v>
                </c:pt>
                <c:pt idx="134">
                  <c:v>919.60364800000002</c:v>
                </c:pt>
                <c:pt idx="135">
                  <c:v>921.60364400000003</c:v>
                </c:pt>
                <c:pt idx="136">
                  <c:v>922.60364100000004</c:v>
                </c:pt>
                <c:pt idx="137">
                  <c:v>923.60363900000004</c:v>
                </c:pt>
                <c:pt idx="138">
                  <c:v>924.403637</c:v>
                </c:pt>
                <c:pt idx="139">
                  <c:v>924.80363599999998</c:v>
                </c:pt>
                <c:pt idx="140">
                  <c:v>925.60363400000006</c:v>
                </c:pt>
                <c:pt idx="141">
                  <c:v>945.20352700000001</c:v>
                </c:pt>
                <c:pt idx="142">
                  <c:v>947.20350800000006</c:v>
                </c:pt>
                <c:pt idx="143">
                  <c:v>948.20349899999997</c:v>
                </c:pt>
                <c:pt idx="144">
                  <c:v>949.20348899999999</c:v>
                </c:pt>
                <c:pt idx="145">
                  <c:v>950.00348199999996</c:v>
                </c:pt>
                <c:pt idx="146">
                  <c:v>950.40347799999995</c:v>
                </c:pt>
                <c:pt idx="147">
                  <c:v>951.20347100000004</c:v>
                </c:pt>
                <c:pt idx="148">
                  <c:v>970.803179</c:v>
                </c:pt>
                <c:pt idx="149">
                  <c:v>972.80313699999999</c:v>
                </c:pt>
                <c:pt idx="150">
                  <c:v>973.80311600000005</c:v>
                </c:pt>
                <c:pt idx="151">
                  <c:v>974.80309499999998</c:v>
                </c:pt>
                <c:pt idx="152">
                  <c:v>975.60307799999998</c:v>
                </c:pt>
                <c:pt idx="153">
                  <c:v>976.00306899999998</c:v>
                </c:pt>
                <c:pt idx="154">
                  <c:v>976.80305199999998</c:v>
                </c:pt>
                <c:pt idx="155">
                  <c:v>996.40248499999996</c:v>
                </c:pt>
                <c:pt idx="156">
                  <c:v>998.40241000000003</c:v>
                </c:pt>
                <c:pt idx="157">
                  <c:v>999.40237200000001</c:v>
                </c:pt>
                <c:pt idx="158">
                  <c:v>1000.402335</c:v>
                </c:pt>
                <c:pt idx="159">
                  <c:v>1024.0014490000001</c:v>
                </c:pt>
                <c:pt idx="160">
                  <c:v>1025.001411</c:v>
                </c:pt>
                <c:pt idx="161">
                  <c:v>1026.0013730000001</c:v>
                </c:pt>
                <c:pt idx="162">
                  <c:v>1049.6004869999999</c:v>
                </c:pt>
                <c:pt idx="163">
                  <c:v>1050.6004499999999</c:v>
                </c:pt>
                <c:pt idx="164">
                  <c:v>1051.600412</c:v>
                </c:pt>
                <c:pt idx="165">
                  <c:v>1052.400382</c:v>
                </c:pt>
                <c:pt idx="166">
                  <c:v>1052.8003670000001</c:v>
                </c:pt>
                <c:pt idx="167">
                  <c:v>1053.6003370000001</c:v>
                </c:pt>
                <c:pt idx="168">
                  <c:v>1073.1994010000001</c:v>
                </c:pt>
                <c:pt idx="169">
                  <c:v>1075.199284</c:v>
                </c:pt>
                <c:pt idx="170">
                  <c:v>1076.1992250000001</c:v>
                </c:pt>
                <c:pt idx="171">
                  <c:v>1077.199167</c:v>
                </c:pt>
                <c:pt idx="172">
                  <c:v>1077.9991199999999</c:v>
                </c:pt>
                <c:pt idx="173">
                  <c:v>1078.3990960000001</c:v>
                </c:pt>
                <c:pt idx="174">
                  <c:v>1079.1990490000001</c:v>
                </c:pt>
                <c:pt idx="175">
                  <c:v>1098.797654</c:v>
                </c:pt>
                <c:pt idx="176">
                  <c:v>1100.7974850000001</c:v>
                </c:pt>
                <c:pt idx="177">
                  <c:v>1101.7973999999999</c:v>
                </c:pt>
                <c:pt idx="178">
                  <c:v>1102.7973159999999</c:v>
                </c:pt>
                <c:pt idx="179">
                  <c:v>1171.905962</c:v>
                </c:pt>
                <c:pt idx="180">
                  <c:v>1173.105861</c:v>
                </c:pt>
                <c:pt idx="181">
                  <c:v>1173.1494190000001</c:v>
                </c:pt>
                <c:pt idx="182">
                  <c:v>1174.349318</c:v>
                </c:pt>
                <c:pt idx="183">
                  <c:v>1225.697169</c:v>
                </c:pt>
                <c:pt idx="184">
                  <c:v>1226.0221409999999</c:v>
                </c:pt>
                <c:pt idx="185">
                  <c:v>1267.0185280000001</c:v>
                </c:pt>
                <c:pt idx="186">
                  <c:v>1268.0184360000001</c:v>
                </c:pt>
                <c:pt idx="187">
                  <c:v>1307.814783</c:v>
                </c:pt>
                <c:pt idx="188">
                  <c:v>1308.1147550000001</c:v>
                </c:pt>
                <c:pt idx="189">
                  <c:v>1308.4147270000001</c:v>
                </c:pt>
                <c:pt idx="190">
                  <c:v>1308.7147</c:v>
                </c:pt>
                <c:pt idx="191">
                  <c:v>1309.014672</c:v>
                </c:pt>
                <c:pt idx="192">
                  <c:v>1310.0145809999999</c:v>
                </c:pt>
                <c:pt idx="193">
                  <c:v>1310.3145529999999</c:v>
                </c:pt>
                <c:pt idx="194">
                  <c:v>1310.6145260000001</c:v>
                </c:pt>
                <c:pt idx="195">
                  <c:v>1310.9144980000001</c:v>
                </c:pt>
                <c:pt idx="196">
                  <c:v>1311.2144699999999</c:v>
                </c:pt>
                <c:pt idx="197">
                  <c:v>1351.0108170000001</c:v>
                </c:pt>
                <c:pt idx="198">
                  <c:v>1352.0107250000001</c:v>
                </c:pt>
                <c:pt idx="199">
                  <c:v>1393.0068060000001</c:v>
                </c:pt>
                <c:pt idx="200">
                  <c:v>1394.006707</c:v>
                </c:pt>
                <c:pt idx="201">
                  <c:v>1435.0024699999999</c:v>
                </c:pt>
                <c:pt idx="202">
                  <c:v>1436.0023630000001</c:v>
                </c:pt>
                <c:pt idx="203">
                  <c:v>1475.798092</c:v>
                </c:pt>
                <c:pt idx="204">
                  <c:v>1476.09806</c:v>
                </c:pt>
                <c:pt idx="205">
                  <c:v>1476.3980280000001</c:v>
                </c:pt>
                <c:pt idx="206">
                  <c:v>1476.6979960000001</c:v>
                </c:pt>
                <c:pt idx="207">
                  <c:v>1476.997963</c:v>
                </c:pt>
                <c:pt idx="208">
                  <c:v>1477.997856</c:v>
                </c:pt>
                <c:pt idx="209">
                  <c:v>1478.297824</c:v>
                </c:pt>
                <c:pt idx="210">
                  <c:v>1478.597792</c:v>
                </c:pt>
                <c:pt idx="211">
                  <c:v>1478.8977600000001</c:v>
                </c:pt>
                <c:pt idx="212">
                  <c:v>1479.197727</c:v>
                </c:pt>
                <c:pt idx="213">
                  <c:v>1518.9934559999999</c:v>
                </c:pt>
                <c:pt idx="214">
                  <c:v>1519.9933490000001</c:v>
                </c:pt>
                <c:pt idx="215">
                  <c:v>1560.9887819999999</c:v>
                </c:pt>
                <c:pt idx="216">
                  <c:v>1561.6637040000001</c:v>
                </c:pt>
                <c:pt idx="217">
                  <c:v>1561.6637040000001</c:v>
                </c:pt>
                <c:pt idx="218">
                  <c:v>1568.7883409999999</c:v>
                </c:pt>
                <c:pt idx="219">
                  <c:v>1569.068957</c:v>
                </c:pt>
                <c:pt idx="220">
                  <c:v>1575.965537</c:v>
                </c:pt>
                <c:pt idx="221">
                  <c:v>1577.5581340000001</c:v>
                </c:pt>
                <c:pt idx="222">
                  <c:v>1641.08779</c:v>
                </c:pt>
                <c:pt idx="223">
                  <c:v>1641.08779</c:v>
                </c:pt>
                <c:pt idx="224">
                  <c:v>1641.8091010000001</c:v>
                </c:pt>
                <c:pt idx="225">
                  <c:v>1645.7992879999999</c:v>
                </c:pt>
                <c:pt idx="226">
                  <c:v>1646.7013690000001</c:v>
                </c:pt>
                <c:pt idx="227">
                  <c:v>1648.2011950000001</c:v>
                </c:pt>
                <c:pt idx="228">
                  <c:v>1648.2011950000001</c:v>
                </c:pt>
                <c:pt idx="229">
                  <c:v>1648.2011950000001</c:v>
                </c:pt>
                <c:pt idx="230">
                  <c:v>1648.2011950000001</c:v>
                </c:pt>
                <c:pt idx="231">
                  <c:v>1649.701022</c:v>
                </c:pt>
                <c:pt idx="232">
                  <c:v>1650.6031029999999</c:v>
                </c:pt>
                <c:pt idx="233">
                  <c:v>1654.59329</c:v>
                </c:pt>
                <c:pt idx="234">
                  <c:v>1655.3145999999999</c:v>
                </c:pt>
                <c:pt idx="235">
                  <c:v>1655.3145999999999</c:v>
                </c:pt>
                <c:pt idx="236">
                  <c:v>1718.844257</c:v>
                </c:pt>
                <c:pt idx="237">
                  <c:v>1720.436854</c:v>
                </c:pt>
                <c:pt idx="238">
                  <c:v>1727.3334339999999</c:v>
                </c:pt>
                <c:pt idx="239">
                  <c:v>1727.614049</c:v>
                </c:pt>
                <c:pt idx="240">
                  <c:v>1734.738687</c:v>
                </c:pt>
                <c:pt idx="241">
                  <c:v>1734.738687</c:v>
                </c:pt>
                <c:pt idx="242">
                  <c:v>1735.413609</c:v>
                </c:pt>
                <c:pt idx="243">
                  <c:v>1776.409042</c:v>
                </c:pt>
                <c:pt idx="244">
                  <c:v>1777.408934</c:v>
                </c:pt>
                <c:pt idx="245">
                  <c:v>1817.204663</c:v>
                </c:pt>
                <c:pt idx="246">
                  <c:v>1817.504631</c:v>
                </c:pt>
                <c:pt idx="247">
                  <c:v>1817.8045990000001</c:v>
                </c:pt>
                <c:pt idx="248">
                  <c:v>1818.1045670000001</c:v>
                </c:pt>
                <c:pt idx="249">
                  <c:v>1818.4045349999999</c:v>
                </c:pt>
                <c:pt idx="250">
                  <c:v>1819.4044269999999</c:v>
                </c:pt>
                <c:pt idx="251">
                  <c:v>1819.704395</c:v>
                </c:pt>
                <c:pt idx="252">
                  <c:v>1820.004363</c:v>
                </c:pt>
                <c:pt idx="253">
                  <c:v>1820.304331</c:v>
                </c:pt>
                <c:pt idx="254">
                  <c:v>1820.6042990000001</c:v>
                </c:pt>
                <c:pt idx="255">
                  <c:v>1860.400028</c:v>
                </c:pt>
                <c:pt idx="256">
                  <c:v>1861.3999200000001</c:v>
                </c:pt>
                <c:pt idx="257">
                  <c:v>1902.3956840000001</c:v>
                </c:pt>
                <c:pt idx="258">
                  <c:v>1903.3955840000001</c:v>
                </c:pt>
                <c:pt idx="259">
                  <c:v>1944.391666</c:v>
                </c:pt>
                <c:pt idx="260">
                  <c:v>1945.391574</c:v>
                </c:pt>
                <c:pt idx="261">
                  <c:v>1985.1879200000001</c:v>
                </c:pt>
                <c:pt idx="262">
                  <c:v>1985.487893</c:v>
                </c:pt>
                <c:pt idx="263">
                  <c:v>1985.787865</c:v>
                </c:pt>
                <c:pt idx="264">
                  <c:v>1986.0878379999999</c:v>
                </c:pt>
                <c:pt idx="265">
                  <c:v>1986.3878099999999</c:v>
                </c:pt>
                <c:pt idx="266">
                  <c:v>1987.3877179999999</c:v>
                </c:pt>
                <c:pt idx="267">
                  <c:v>1987.6876910000001</c:v>
                </c:pt>
                <c:pt idx="268">
                  <c:v>1987.9876630000001</c:v>
                </c:pt>
                <c:pt idx="269">
                  <c:v>1988.287636</c:v>
                </c:pt>
                <c:pt idx="270">
                  <c:v>1988.587608</c:v>
                </c:pt>
                <c:pt idx="271">
                  <c:v>2028.383955</c:v>
                </c:pt>
                <c:pt idx="272">
                  <c:v>2029.383863</c:v>
                </c:pt>
                <c:pt idx="273">
                  <c:v>2070.3802500000002</c:v>
                </c:pt>
                <c:pt idx="274">
                  <c:v>2070.705222</c:v>
                </c:pt>
                <c:pt idx="275">
                  <c:v>2122.053073</c:v>
                </c:pt>
                <c:pt idx="276">
                  <c:v>2123.2529709999999</c:v>
                </c:pt>
                <c:pt idx="277">
                  <c:v>2123.2965300000001</c:v>
                </c:pt>
                <c:pt idx="278">
                  <c:v>2124.4964289999998</c:v>
                </c:pt>
                <c:pt idx="279">
                  <c:v>2193.6050749999999</c:v>
                </c:pt>
                <c:pt idx="280">
                  <c:v>2194.6049899999998</c:v>
                </c:pt>
                <c:pt idx="281">
                  <c:v>2195.604906</c:v>
                </c:pt>
                <c:pt idx="282">
                  <c:v>2196.4048379999999</c:v>
                </c:pt>
                <c:pt idx="283">
                  <c:v>2196.8048039999999</c:v>
                </c:pt>
                <c:pt idx="284">
                  <c:v>2197.6047370000001</c:v>
                </c:pt>
                <c:pt idx="285">
                  <c:v>2217.2033409999999</c:v>
                </c:pt>
                <c:pt idx="286">
                  <c:v>2219.2032239999999</c:v>
                </c:pt>
                <c:pt idx="287">
                  <c:v>2220.2031649999999</c:v>
                </c:pt>
                <c:pt idx="288">
                  <c:v>2221.2031069999998</c:v>
                </c:pt>
                <c:pt idx="289">
                  <c:v>2222.00306</c:v>
                </c:pt>
                <c:pt idx="290">
                  <c:v>2222.4030360000002</c:v>
                </c:pt>
                <c:pt idx="291">
                  <c:v>2223.2029889999999</c:v>
                </c:pt>
                <c:pt idx="292">
                  <c:v>2242.8020540000002</c:v>
                </c:pt>
                <c:pt idx="293">
                  <c:v>2244.8019789999998</c:v>
                </c:pt>
                <c:pt idx="294">
                  <c:v>2245.8019410000002</c:v>
                </c:pt>
                <c:pt idx="295">
                  <c:v>2246.8019039999999</c:v>
                </c:pt>
                <c:pt idx="296">
                  <c:v>2270.4010170000001</c:v>
                </c:pt>
                <c:pt idx="297">
                  <c:v>2271.4009799999999</c:v>
                </c:pt>
                <c:pt idx="298">
                  <c:v>2272.4009420000002</c:v>
                </c:pt>
                <c:pt idx="299">
                  <c:v>2296.0000559999999</c:v>
                </c:pt>
                <c:pt idx="300">
                  <c:v>2297.0000180000002</c:v>
                </c:pt>
                <c:pt idx="301">
                  <c:v>2297.9999809999999</c:v>
                </c:pt>
                <c:pt idx="302">
                  <c:v>2298.799951</c:v>
                </c:pt>
                <c:pt idx="303">
                  <c:v>2299.199936</c:v>
                </c:pt>
                <c:pt idx="304">
                  <c:v>2299.999906</c:v>
                </c:pt>
                <c:pt idx="305">
                  <c:v>2319.599338</c:v>
                </c:pt>
                <c:pt idx="306">
                  <c:v>2321.5992959999999</c:v>
                </c:pt>
                <c:pt idx="307">
                  <c:v>2322.599275</c:v>
                </c:pt>
                <c:pt idx="308">
                  <c:v>2323.5992540000002</c:v>
                </c:pt>
                <c:pt idx="309">
                  <c:v>2324.3992370000001</c:v>
                </c:pt>
                <c:pt idx="310">
                  <c:v>2324.7992279999999</c:v>
                </c:pt>
                <c:pt idx="311">
                  <c:v>2325.5992110000002</c:v>
                </c:pt>
                <c:pt idx="312">
                  <c:v>2345.1989199999998</c:v>
                </c:pt>
                <c:pt idx="313">
                  <c:v>2347.1989010000002</c:v>
                </c:pt>
                <c:pt idx="314">
                  <c:v>2348.1988919999999</c:v>
                </c:pt>
                <c:pt idx="315">
                  <c:v>2349.198883</c:v>
                </c:pt>
                <c:pt idx="316">
                  <c:v>2349.9988750000002</c:v>
                </c:pt>
                <c:pt idx="317">
                  <c:v>2350.3988709999999</c:v>
                </c:pt>
                <c:pt idx="318">
                  <c:v>2351.198864</c:v>
                </c:pt>
                <c:pt idx="319">
                  <c:v>2370.7987560000001</c:v>
                </c:pt>
                <c:pt idx="320">
                  <c:v>2372.7987520000001</c:v>
                </c:pt>
                <c:pt idx="321">
                  <c:v>2373.798749</c:v>
                </c:pt>
                <c:pt idx="322">
                  <c:v>2374.7987469999998</c:v>
                </c:pt>
                <c:pt idx="323">
                  <c:v>2375.5987449999998</c:v>
                </c:pt>
                <c:pt idx="324">
                  <c:v>2375.998744</c:v>
                </c:pt>
                <c:pt idx="325">
                  <c:v>2376.7987419999999</c:v>
                </c:pt>
                <c:pt idx="326">
                  <c:v>2396.3987269999998</c:v>
                </c:pt>
                <c:pt idx="327">
                  <c:v>2398.3987269999998</c:v>
                </c:pt>
                <c:pt idx="328">
                  <c:v>2399.3987269999998</c:v>
                </c:pt>
                <c:pt idx="329">
                  <c:v>2399.3987269999998</c:v>
                </c:pt>
                <c:pt idx="330">
                  <c:v>2400.3987269999998</c:v>
                </c:pt>
                <c:pt idx="331">
                  <c:v>2401.198727</c:v>
                </c:pt>
                <c:pt idx="332">
                  <c:v>2401.5987270000001</c:v>
                </c:pt>
                <c:pt idx="333">
                  <c:v>2402.3987269999998</c:v>
                </c:pt>
                <c:pt idx="334">
                  <c:v>2421.9987120000001</c:v>
                </c:pt>
                <c:pt idx="335">
                  <c:v>2423.9987070000002</c:v>
                </c:pt>
                <c:pt idx="336">
                  <c:v>2424.998705</c:v>
                </c:pt>
                <c:pt idx="337">
                  <c:v>2425.9987019999999</c:v>
                </c:pt>
                <c:pt idx="338">
                  <c:v>2426.7986999999998</c:v>
                </c:pt>
                <c:pt idx="339">
                  <c:v>2427.198699</c:v>
                </c:pt>
                <c:pt idx="340">
                  <c:v>2427.9986979999999</c:v>
                </c:pt>
                <c:pt idx="341">
                  <c:v>2447.5985900000001</c:v>
                </c:pt>
                <c:pt idx="342">
                  <c:v>2449.598571</c:v>
                </c:pt>
                <c:pt idx="343">
                  <c:v>2450.5985620000001</c:v>
                </c:pt>
                <c:pt idx="344">
                  <c:v>2451.5985529999998</c:v>
                </c:pt>
                <c:pt idx="345">
                  <c:v>2452.398545</c:v>
                </c:pt>
                <c:pt idx="346">
                  <c:v>2452.7985410000001</c:v>
                </c:pt>
                <c:pt idx="347">
                  <c:v>2453.5985340000002</c:v>
                </c:pt>
                <c:pt idx="348">
                  <c:v>2473.1982429999998</c:v>
                </c:pt>
                <c:pt idx="349">
                  <c:v>2475.1981999999998</c:v>
                </c:pt>
                <c:pt idx="350">
                  <c:v>2476.198179</c:v>
                </c:pt>
                <c:pt idx="351">
                  <c:v>2477.1981580000001</c:v>
                </c:pt>
                <c:pt idx="352">
                  <c:v>2477.998141</c:v>
                </c:pt>
                <c:pt idx="353">
                  <c:v>2478.3981330000001</c:v>
                </c:pt>
                <c:pt idx="354">
                  <c:v>2479.198116</c:v>
                </c:pt>
                <c:pt idx="355">
                  <c:v>2498.797548</c:v>
                </c:pt>
                <c:pt idx="356">
                  <c:v>2500.7974730000001</c:v>
                </c:pt>
                <c:pt idx="357">
                  <c:v>2501.7974359999998</c:v>
                </c:pt>
                <c:pt idx="358">
                  <c:v>2502.7973980000002</c:v>
                </c:pt>
                <c:pt idx="359">
                  <c:v>2526.3965119999998</c:v>
                </c:pt>
                <c:pt idx="360">
                  <c:v>2527.3964740000001</c:v>
                </c:pt>
                <c:pt idx="361">
                  <c:v>2528.3964369999999</c:v>
                </c:pt>
                <c:pt idx="362">
                  <c:v>2551.9955500000001</c:v>
                </c:pt>
                <c:pt idx="363">
                  <c:v>2552.9955129999998</c:v>
                </c:pt>
                <c:pt idx="364">
                  <c:v>2553.9954750000002</c:v>
                </c:pt>
                <c:pt idx="365">
                  <c:v>2554.7954450000002</c:v>
                </c:pt>
                <c:pt idx="366">
                  <c:v>2555.1954300000002</c:v>
                </c:pt>
                <c:pt idx="367">
                  <c:v>2555.9953999999998</c:v>
                </c:pt>
                <c:pt idx="368">
                  <c:v>2575.5944650000001</c:v>
                </c:pt>
                <c:pt idx="369">
                  <c:v>2577.5943470000002</c:v>
                </c:pt>
                <c:pt idx="370">
                  <c:v>2578.5942890000001</c:v>
                </c:pt>
                <c:pt idx="371">
                  <c:v>2579.5942300000002</c:v>
                </c:pt>
                <c:pt idx="372">
                  <c:v>2580.3941829999999</c:v>
                </c:pt>
                <c:pt idx="373">
                  <c:v>2580.7941599999999</c:v>
                </c:pt>
                <c:pt idx="374">
                  <c:v>2581.5941130000001</c:v>
                </c:pt>
                <c:pt idx="375">
                  <c:v>2601.1927169999999</c:v>
                </c:pt>
                <c:pt idx="376">
                  <c:v>2603.192548</c:v>
                </c:pt>
                <c:pt idx="377">
                  <c:v>2604.1924640000002</c:v>
                </c:pt>
                <c:pt idx="378">
                  <c:v>2605.1923790000001</c:v>
                </c:pt>
                <c:pt idx="379">
                  <c:v>2628.3118930000001</c:v>
                </c:pt>
                <c:pt idx="380">
                  <c:v>2630.3117240000001</c:v>
                </c:pt>
                <c:pt idx="381">
                  <c:v>2653.4312369999998</c:v>
                </c:pt>
                <c:pt idx="382">
                  <c:v>2655.4310679999999</c:v>
                </c:pt>
                <c:pt idx="383">
                  <c:v>2678.5505819999998</c:v>
                </c:pt>
                <c:pt idx="384">
                  <c:v>2680.5504129999999</c:v>
                </c:pt>
                <c:pt idx="385">
                  <c:v>2703.669926</c:v>
                </c:pt>
                <c:pt idx="386">
                  <c:v>2705.6697570000001</c:v>
                </c:pt>
                <c:pt idx="387">
                  <c:v>2728.7892710000001</c:v>
                </c:pt>
                <c:pt idx="388">
                  <c:v>2730.7891020000002</c:v>
                </c:pt>
                <c:pt idx="389">
                  <c:v>2753.9086149999998</c:v>
                </c:pt>
                <c:pt idx="390">
                  <c:v>2755.9084459999999</c:v>
                </c:pt>
                <c:pt idx="391">
                  <c:v>2779.027959</c:v>
                </c:pt>
                <c:pt idx="392">
                  <c:v>2781.0277900000001</c:v>
                </c:pt>
                <c:pt idx="393">
                  <c:v>2804.1473040000001</c:v>
                </c:pt>
                <c:pt idx="394">
                  <c:v>2806.1471350000002</c:v>
                </c:pt>
                <c:pt idx="395">
                  <c:v>2829.2666479999998</c:v>
                </c:pt>
                <c:pt idx="396">
                  <c:v>2831.2664789999999</c:v>
                </c:pt>
                <c:pt idx="397">
                  <c:v>2854.3859929999999</c:v>
                </c:pt>
                <c:pt idx="398">
                  <c:v>2856.385824</c:v>
                </c:pt>
                <c:pt idx="399">
                  <c:v>2879.5053370000001</c:v>
                </c:pt>
                <c:pt idx="400">
                  <c:v>2881.5051680000001</c:v>
                </c:pt>
                <c:pt idx="401">
                  <c:v>2904.6246820000001</c:v>
                </c:pt>
                <c:pt idx="402">
                  <c:v>2905.624597</c:v>
                </c:pt>
                <c:pt idx="403">
                  <c:v>2906.6245130000002</c:v>
                </c:pt>
                <c:pt idx="404">
                  <c:v>2930.2225189999999</c:v>
                </c:pt>
                <c:pt idx="405">
                  <c:v>2931.2224339999998</c:v>
                </c:pt>
                <c:pt idx="406">
                  <c:v>2932.22235</c:v>
                </c:pt>
                <c:pt idx="407">
                  <c:v>2955.8203549999998</c:v>
                </c:pt>
                <c:pt idx="408">
                  <c:v>2956.820271</c:v>
                </c:pt>
                <c:pt idx="409">
                  <c:v>2957.8201859999999</c:v>
                </c:pt>
                <c:pt idx="410">
                  <c:v>2981.4181920000001</c:v>
                </c:pt>
                <c:pt idx="411">
                  <c:v>2982.4181079999998</c:v>
                </c:pt>
                <c:pt idx="412">
                  <c:v>2983.4180230000002</c:v>
                </c:pt>
                <c:pt idx="413">
                  <c:v>3007.0160289999999</c:v>
                </c:pt>
                <c:pt idx="414">
                  <c:v>3008.0159450000001</c:v>
                </c:pt>
                <c:pt idx="415">
                  <c:v>3009.01586</c:v>
                </c:pt>
                <c:pt idx="416">
                  <c:v>3032.6138660000001</c:v>
                </c:pt>
                <c:pt idx="417">
                  <c:v>3033.613781</c:v>
                </c:pt>
                <c:pt idx="418">
                  <c:v>3034.6136969999998</c:v>
                </c:pt>
                <c:pt idx="419">
                  <c:v>3058.2117029999999</c:v>
                </c:pt>
                <c:pt idx="420">
                  <c:v>3059.2116179999998</c:v>
                </c:pt>
                <c:pt idx="421">
                  <c:v>3060.211534</c:v>
                </c:pt>
                <c:pt idx="422">
                  <c:v>3083.8095400000002</c:v>
                </c:pt>
                <c:pt idx="423">
                  <c:v>3084.8094550000001</c:v>
                </c:pt>
                <c:pt idx="424">
                  <c:v>3085.8093709999998</c:v>
                </c:pt>
                <c:pt idx="425">
                  <c:v>3109.4073760000001</c:v>
                </c:pt>
                <c:pt idx="426">
                  <c:v>3110.4072919999999</c:v>
                </c:pt>
                <c:pt idx="427">
                  <c:v>3111.4072070000002</c:v>
                </c:pt>
                <c:pt idx="428">
                  <c:v>3113.4070379999998</c:v>
                </c:pt>
                <c:pt idx="429">
                  <c:v>3133.005647</c:v>
                </c:pt>
                <c:pt idx="430">
                  <c:v>3135.0055299999999</c:v>
                </c:pt>
                <c:pt idx="431">
                  <c:v>3136.0054719999998</c:v>
                </c:pt>
                <c:pt idx="432">
                  <c:v>3137.0054129999999</c:v>
                </c:pt>
                <c:pt idx="433">
                  <c:v>3160.6040370000001</c:v>
                </c:pt>
                <c:pt idx="434">
                  <c:v>3162.60392</c:v>
                </c:pt>
                <c:pt idx="435">
                  <c:v>3164.603803</c:v>
                </c:pt>
                <c:pt idx="436">
                  <c:v>3184.2031470000002</c:v>
                </c:pt>
                <c:pt idx="437">
                  <c:v>3186.2031200000001</c:v>
                </c:pt>
                <c:pt idx="438">
                  <c:v>3188.2030920000002</c:v>
                </c:pt>
                <c:pt idx="439">
                  <c:v>3211.802768</c:v>
                </c:pt>
                <c:pt idx="440">
                  <c:v>3213.8027400000001</c:v>
                </c:pt>
                <c:pt idx="441">
                  <c:v>3215.802713</c:v>
                </c:pt>
                <c:pt idx="442">
                  <c:v>3235.4024559999998</c:v>
                </c:pt>
                <c:pt idx="443">
                  <c:v>3237.402431</c:v>
                </c:pt>
                <c:pt idx="444">
                  <c:v>3239.4024060000002</c:v>
                </c:pt>
                <c:pt idx="445">
                  <c:v>3241.402396</c:v>
                </c:pt>
                <c:pt idx="446">
                  <c:v>3245.9023950000001</c:v>
                </c:pt>
                <c:pt idx="447">
                  <c:v>3250.4023940000002</c:v>
                </c:pt>
                <c:pt idx="448">
                  <c:v>3254.9023929999998</c:v>
                </c:pt>
                <c:pt idx="449">
                  <c:v>3259.402392</c:v>
                </c:pt>
                <c:pt idx="450">
                  <c:v>3263.902392</c:v>
                </c:pt>
                <c:pt idx="451">
                  <c:v>3268.4023910000001</c:v>
                </c:pt>
                <c:pt idx="452">
                  <c:v>3272.9023910000001</c:v>
                </c:pt>
                <c:pt idx="453">
                  <c:v>3277.4023910000001</c:v>
                </c:pt>
                <c:pt idx="454">
                  <c:v>3281.9023910000001</c:v>
                </c:pt>
                <c:pt idx="455">
                  <c:v>3286.4023910000001</c:v>
                </c:pt>
                <c:pt idx="456">
                  <c:v>3290.9023910000001</c:v>
                </c:pt>
                <c:pt idx="457">
                  <c:v>3295.4023910000001</c:v>
                </c:pt>
                <c:pt idx="458">
                  <c:v>3296.4023910000001</c:v>
                </c:pt>
              </c:numCache>
            </c:numRef>
          </c:xVal>
          <c:yVal>
            <c:numRef>
              <c:f>'IR-20151224-newPDR'!$O$2:$O$891</c:f>
              <c:numCache>
                <c:formatCode>General</c:formatCode>
                <c:ptCount val="890"/>
                <c:pt idx="0">
                  <c:v>0</c:v>
                </c:pt>
                <c:pt idx="1">
                  <c:v>1.4100000000000001E-4</c:v>
                </c:pt>
                <c:pt idx="2">
                  <c:v>5.62E-4</c:v>
                </c:pt>
                <c:pt idx="3">
                  <c:v>1.266E-3</c:v>
                </c:pt>
                <c:pt idx="4">
                  <c:v>2.2499999999999998E-3</c:v>
                </c:pt>
                <c:pt idx="5">
                  <c:v>3.516E-3</c:v>
                </c:pt>
                <c:pt idx="6">
                  <c:v>5.0619999999999997E-3</c:v>
                </c:pt>
                <c:pt idx="7">
                  <c:v>6.8910000000000004E-3</c:v>
                </c:pt>
                <c:pt idx="8">
                  <c:v>8.9999999999999993E-3</c:v>
                </c:pt>
                <c:pt idx="9">
                  <c:v>1.1391E-2</c:v>
                </c:pt>
                <c:pt idx="10">
                  <c:v>1.4062E-2</c:v>
                </c:pt>
                <c:pt idx="11">
                  <c:v>1.7016E-2</c:v>
                </c:pt>
                <c:pt idx="12">
                  <c:v>2.0250000000000001E-2</c:v>
                </c:pt>
                <c:pt idx="13">
                  <c:v>2.5999999999999999E-2</c:v>
                </c:pt>
                <c:pt idx="14">
                  <c:v>3.5999999999999997E-2</c:v>
                </c:pt>
                <c:pt idx="15">
                  <c:v>4.5999999999999999E-2</c:v>
                </c:pt>
                <c:pt idx="16">
                  <c:v>0.146395</c:v>
                </c:pt>
                <c:pt idx="17">
                  <c:v>0.156884</c:v>
                </c:pt>
                <c:pt idx="18">
                  <c:v>0.16737299999999999</c:v>
                </c:pt>
                <c:pt idx="19">
                  <c:v>0.29114200000000001</c:v>
                </c:pt>
                <c:pt idx="20">
                  <c:v>0.30163099999999998</c:v>
                </c:pt>
                <c:pt idx="21">
                  <c:v>0.31212000000000001</c:v>
                </c:pt>
                <c:pt idx="22">
                  <c:v>0.46936600000000001</c:v>
                </c:pt>
                <c:pt idx="23">
                  <c:v>0.49096800000000002</c:v>
                </c:pt>
                <c:pt idx="24">
                  <c:v>0.51256999999999997</c:v>
                </c:pt>
                <c:pt idx="25">
                  <c:v>0.76747299999999996</c:v>
                </c:pt>
                <c:pt idx="26">
                  <c:v>0.77827400000000002</c:v>
                </c:pt>
                <c:pt idx="27">
                  <c:v>0.78907499999999997</c:v>
                </c:pt>
                <c:pt idx="28">
                  <c:v>0.81067699999999998</c:v>
                </c:pt>
                <c:pt idx="29">
                  <c:v>1.0439240000000001</c:v>
                </c:pt>
                <c:pt idx="30">
                  <c:v>1.069923</c:v>
                </c:pt>
                <c:pt idx="31">
                  <c:v>1.0829230000000001</c:v>
                </c:pt>
                <c:pt idx="32">
                  <c:v>1.0959220000000001</c:v>
                </c:pt>
                <c:pt idx="33">
                  <c:v>1.402714</c:v>
                </c:pt>
                <c:pt idx="34">
                  <c:v>1.415713</c:v>
                </c:pt>
                <c:pt idx="35">
                  <c:v>1.4287129999999999</c:v>
                </c:pt>
                <c:pt idx="36">
                  <c:v>1.7355039999999999</c:v>
                </c:pt>
                <c:pt idx="37">
                  <c:v>1.7485040000000001</c:v>
                </c:pt>
                <c:pt idx="38">
                  <c:v>1.761503</c:v>
                </c:pt>
                <c:pt idx="39">
                  <c:v>2.068295</c:v>
                </c:pt>
                <c:pt idx="40">
                  <c:v>2.0812940000000002</c:v>
                </c:pt>
                <c:pt idx="41">
                  <c:v>2.0942940000000001</c:v>
                </c:pt>
                <c:pt idx="42">
                  <c:v>2.4010850000000001</c:v>
                </c:pt>
                <c:pt idx="43">
                  <c:v>2.414085</c:v>
                </c:pt>
                <c:pt idx="44">
                  <c:v>2.4270849999999999</c:v>
                </c:pt>
                <c:pt idx="45">
                  <c:v>2.733876</c:v>
                </c:pt>
                <c:pt idx="46">
                  <c:v>2.7468759999999999</c:v>
                </c:pt>
                <c:pt idx="47">
                  <c:v>2.7598750000000001</c:v>
                </c:pt>
                <c:pt idx="48">
                  <c:v>3.0666669999999998</c:v>
                </c:pt>
                <c:pt idx="49">
                  <c:v>3.079666</c:v>
                </c:pt>
                <c:pt idx="50">
                  <c:v>3.0926659999999999</c:v>
                </c:pt>
                <c:pt idx="51">
                  <c:v>3.399457</c:v>
                </c:pt>
                <c:pt idx="52">
                  <c:v>3.4124569999999999</c:v>
                </c:pt>
                <c:pt idx="53">
                  <c:v>3.4254570000000002</c:v>
                </c:pt>
                <c:pt idx="54">
                  <c:v>3.7322479999999998</c:v>
                </c:pt>
                <c:pt idx="55">
                  <c:v>3.7452480000000001</c:v>
                </c:pt>
                <c:pt idx="56">
                  <c:v>3.7582469999999999</c:v>
                </c:pt>
                <c:pt idx="57">
                  <c:v>4.0588179999999996</c:v>
                </c:pt>
                <c:pt idx="58">
                  <c:v>4.0848170000000001</c:v>
                </c:pt>
                <c:pt idx="59">
                  <c:v>4.3853879999999998</c:v>
                </c:pt>
                <c:pt idx="60">
                  <c:v>4.4113870000000004</c:v>
                </c:pt>
                <c:pt idx="61">
                  <c:v>4.7119580000000001</c:v>
                </c:pt>
                <c:pt idx="62">
                  <c:v>4.7379569999999998</c:v>
                </c:pt>
                <c:pt idx="63">
                  <c:v>5.0385270000000002</c:v>
                </c:pt>
                <c:pt idx="64">
                  <c:v>5.064527</c:v>
                </c:pt>
                <c:pt idx="65">
                  <c:v>5.3650969999999996</c:v>
                </c:pt>
                <c:pt idx="66">
                  <c:v>5.3910970000000002</c:v>
                </c:pt>
                <c:pt idx="67">
                  <c:v>5.6916669999999998</c:v>
                </c:pt>
                <c:pt idx="68">
                  <c:v>5.7176660000000004</c:v>
                </c:pt>
                <c:pt idx="69">
                  <c:v>6.0182370000000001</c:v>
                </c:pt>
                <c:pt idx="70">
                  <c:v>6.0442359999999997</c:v>
                </c:pt>
                <c:pt idx="71">
                  <c:v>6.3448070000000003</c:v>
                </c:pt>
                <c:pt idx="72">
                  <c:v>6.370806</c:v>
                </c:pt>
                <c:pt idx="73">
                  <c:v>6.6713769999999997</c:v>
                </c:pt>
                <c:pt idx="74">
                  <c:v>6.6973760000000002</c:v>
                </c:pt>
                <c:pt idx="75">
                  <c:v>6.9979469999999999</c:v>
                </c:pt>
                <c:pt idx="76">
                  <c:v>7.0239459999999996</c:v>
                </c:pt>
                <c:pt idx="77">
                  <c:v>7.3245170000000002</c:v>
                </c:pt>
                <c:pt idx="78">
                  <c:v>7.3505159999999998</c:v>
                </c:pt>
                <c:pt idx="79">
                  <c:v>7.6510860000000003</c:v>
                </c:pt>
                <c:pt idx="80">
                  <c:v>7.6640860000000002</c:v>
                </c:pt>
                <c:pt idx="81">
                  <c:v>7.6770860000000001</c:v>
                </c:pt>
                <c:pt idx="82">
                  <c:v>7.6874849999999997</c:v>
                </c:pt>
                <c:pt idx="83">
                  <c:v>7.692685</c:v>
                </c:pt>
                <c:pt idx="84">
                  <c:v>7.7030849999999997</c:v>
                </c:pt>
                <c:pt idx="85">
                  <c:v>7.9366459999999996</c:v>
                </c:pt>
                <c:pt idx="86">
                  <c:v>7.9583120000000003</c:v>
                </c:pt>
                <c:pt idx="87">
                  <c:v>7.9691450000000001</c:v>
                </c:pt>
                <c:pt idx="88">
                  <c:v>7.9799790000000002</c:v>
                </c:pt>
                <c:pt idx="89">
                  <c:v>7.988645</c:v>
                </c:pt>
                <c:pt idx="90">
                  <c:v>7.9929779999999999</c:v>
                </c:pt>
                <c:pt idx="91">
                  <c:v>8.0016449999999999</c:v>
                </c:pt>
                <c:pt idx="92">
                  <c:v>8.1927420000000009</c:v>
                </c:pt>
                <c:pt idx="93">
                  <c:v>8.2100749999999998</c:v>
                </c:pt>
                <c:pt idx="94">
                  <c:v>8.2187409999999996</c:v>
                </c:pt>
                <c:pt idx="95">
                  <c:v>8.2274080000000005</c:v>
                </c:pt>
                <c:pt idx="96">
                  <c:v>8.4319389999999999</c:v>
                </c:pt>
                <c:pt idx="97">
                  <c:v>8.4406049999999997</c:v>
                </c:pt>
                <c:pt idx="98">
                  <c:v>8.4492720000000006</c:v>
                </c:pt>
                <c:pt idx="99">
                  <c:v>8.6538029999999999</c:v>
                </c:pt>
                <c:pt idx="100">
                  <c:v>8.6624689999999998</c:v>
                </c:pt>
                <c:pt idx="101">
                  <c:v>8.6711360000000006</c:v>
                </c:pt>
                <c:pt idx="102">
                  <c:v>8.6780690000000007</c:v>
                </c:pt>
                <c:pt idx="103">
                  <c:v>8.6815359999999995</c:v>
                </c:pt>
                <c:pt idx="104">
                  <c:v>8.6884689999999996</c:v>
                </c:pt>
                <c:pt idx="105">
                  <c:v>8.8371010000000005</c:v>
                </c:pt>
                <c:pt idx="106">
                  <c:v>8.8501010000000004</c:v>
                </c:pt>
                <c:pt idx="107">
                  <c:v>8.8566009999999995</c:v>
                </c:pt>
                <c:pt idx="108">
                  <c:v>8.8631010000000003</c:v>
                </c:pt>
                <c:pt idx="109">
                  <c:v>8.8682999999999996</c:v>
                </c:pt>
                <c:pt idx="110">
                  <c:v>8.8709000000000007</c:v>
                </c:pt>
                <c:pt idx="111">
                  <c:v>8.8760999999999992</c:v>
                </c:pt>
                <c:pt idx="112">
                  <c:v>8.9822670000000002</c:v>
                </c:pt>
                <c:pt idx="113">
                  <c:v>8.9909330000000001</c:v>
                </c:pt>
                <c:pt idx="114">
                  <c:v>8.9952670000000001</c:v>
                </c:pt>
                <c:pt idx="115">
                  <c:v>8.9995999999999992</c:v>
                </c:pt>
                <c:pt idx="116">
                  <c:v>9.0030669999999997</c:v>
                </c:pt>
                <c:pt idx="117">
                  <c:v>9.0047999999999995</c:v>
                </c:pt>
                <c:pt idx="118">
                  <c:v>9.0082660000000008</c:v>
                </c:pt>
                <c:pt idx="119">
                  <c:v>9.0719659999999998</c:v>
                </c:pt>
                <c:pt idx="120">
                  <c:v>9.0762999999999998</c:v>
                </c:pt>
                <c:pt idx="121">
                  <c:v>9.0784660000000006</c:v>
                </c:pt>
                <c:pt idx="122">
                  <c:v>9.0806330000000006</c:v>
                </c:pt>
                <c:pt idx="123">
                  <c:v>9.0823660000000004</c:v>
                </c:pt>
                <c:pt idx="124">
                  <c:v>9.0832329999999999</c:v>
                </c:pt>
                <c:pt idx="125">
                  <c:v>9.0849659999999997</c:v>
                </c:pt>
                <c:pt idx="126">
                  <c:v>9.1061999999999994</c:v>
                </c:pt>
                <c:pt idx="127">
                  <c:v>9.1061999999999994</c:v>
                </c:pt>
                <c:pt idx="128">
                  <c:v>9.1061999999999994</c:v>
                </c:pt>
                <c:pt idx="129">
                  <c:v>9.1061999999999994</c:v>
                </c:pt>
                <c:pt idx="130">
                  <c:v>9.1061999999999994</c:v>
                </c:pt>
                <c:pt idx="131">
                  <c:v>9.1061999999999994</c:v>
                </c:pt>
                <c:pt idx="132">
                  <c:v>9.1061999999999994</c:v>
                </c:pt>
                <c:pt idx="133">
                  <c:v>9.1061999999999994</c:v>
                </c:pt>
                <c:pt idx="134">
                  <c:v>9.0849659999999997</c:v>
                </c:pt>
                <c:pt idx="135">
                  <c:v>9.0806330000000006</c:v>
                </c:pt>
                <c:pt idx="136">
                  <c:v>9.0784660000000006</c:v>
                </c:pt>
                <c:pt idx="137">
                  <c:v>9.0762999999999998</c:v>
                </c:pt>
                <c:pt idx="138">
                  <c:v>9.0745660000000008</c:v>
                </c:pt>
                <c:pt idx="139">
                  <c:v>9.0737000000000005</c:v>
                </c:pt>
                <c:pt idx="140">
                  <c:v>9.0719659999999998</c:v>
                </c:pt>
                <c:pt idx="141">
                  <c:v>9.0082660000000008</c:v>
                </c:pt>
                <c:pt idx="142">
                  <c:v>8.9995999999999992</c:v>
                </c:pt>
                <c:pt idx="143">
                  <c:v>8.9952670000000001</c:v>
                </c:pt>
                <c:pt idx="144">
                  <c:v>8.9909330000000001</c:v>
                </c:pt>
                <c:pt idx="145">
                  <c:v>8.9874670000000005</c:v>
                </c:pt>
                <c:pt idx="146">
                  <c:v>8.9857329999999997</c:v>
                </c:pt>
                <c:pt idx="147">
                  <c:v>8.9822670000000002</c:v>
                </c:pt>
                <c:pt idx="148">
                  <c:v>8.8760999999999992</c:v>
                </c:pt>
                <c:pt idx="149">
                  <c:v>8.8631010000000003</c:v>
                </c:pt>
                <c:pt idx="150">
                  <c:v>8.8566009999999995</c:v>
                </c:pt>
                <c:pt idx="151">
                  <c:v>8.8501010000000004</c:v>
                </c:pt>
                <c:pt idx="152">
                  <c:v>8.8449010000000001</c:v>
                </c:pt>
                <c:pt idx="153">
                  <c:v>8.8423010000000009</c:v>
                </c:pt>
                <c:pt idx="154">
                  <c:v>8.8371010000000005</c:v>
                </c:pt>
                <c:pt idx="155">
                  <c:v>8.6884689999999996</c:v>
                </c:pt>
                <c:pt idx="156">
                  <c:v>8.6711360000000006</c:v>
                </c:pt>
                <c:pt idx="157">
                  <c:v>8.6624689999999998</c:v>
                </c:pt>
                <c:pt idx="158">
                  <c:v>8.6538029999999999</c:v>
                </c:pt>
                <c:pt idx="159">
                  <c:v>8.4492720000000006</c:v>
                </c:pt>
                <c:pt idx="160">
                  <c:v>8.4406049999999997</c:v>
                </c:pt>
                <c:pt idx="161">
                  <c:v>8.4319389999999999</c:v>
                </c:pt>
                <c:pt idx="162">
                  <c:v>8.2274080000000005</c:v>
                </c:pt>
                <c:pt idx="163">
                  <c:v>8.2187409999999996</c:v>
                </c:pt>
                <c:pt idx="164">
                  <c:v>8.2100749999999998</c:v>
                </c:pt>
                <c:pt idx="165">
                  <c:v>8.2031419999999997</c:v>
                </c:pt>
                <c:pt idx="166">
                  <c:v>8.1996749999999992</c:v>
                </c:pt>
                <c:pt idx="167">
                  <c:v>8.1927420000000009</c:v>
                </c:pt>
                <c:pt idx="168">
                  <c:v>8.0016449999999999</c:v>
                </c:pt>
                <c:pt idx="169">
                  <c:v>7.9799790000000002</c:v>
                </c:pt>
                <c:pt idx="170">
                  <c:v>7.9691450000000001</c:v>
                </c:pt>
                <c:pt idx="171">
                  <c:v>7.9583120000000003</c:v>
                </c:pt>
                <c:pt idx="172">
                  <c:v>7.9496460000000004</c:v>
                </c:pt>
                <c:pt idx="173">
                  <c:v>7.9453129999999996</c:v>
                </c:pt>
                <c:pt idx="174">
                  <c:v>7.9366459999999996</c:v>
                </c:pt>
                <c:pt idx="175">
                  <c:v>7.7030849999999997</c:v>
                </c:pt>
                <c:pt idx="176">
                  <c:v>7.6770860000000001</c:v>
                </c:pt>
                <c:pt idx="177">
                  <c:v>7.6640860000000002</c:v>
                </c:pt>
                <c:pt idx="178">
                  <c:v>7.6510860000000003</c:v>
                </c:pt>
                <c:pt idx="179">
                  <c:v>6.7526229999999998</c:v>
                </c:pt>
                <c:pt idx="180">
                  <c:v>6.7370239999999999</c:v>
                </c:pt>
                <c:pt idx="181">
                  <c:v>6.7364579999999998</c:v>
                </c:pt>
                <c:pt idx="182">
                  <c:v>6.7208579999999998</c:v>
                </c:pt>
                <c:pt idx="183">
                  <c:v>6.0532979999999998</c:v>
                </c:pt>
                <c:pt idx="184">
                  <c:v>6.0490729999999999</c:v>
                </c:pt>
                <c:pt idx="185">
                  <c:v>5.5048139999999997</c:v>
                </c:pt>
                <c:pt idx="186">
                  <c:v>5.4912650000000003</c:v>
                </c:pt>
                <c:pt idx="187">
                  <c:v>4.9519909999999996</c:v>
                </c:pt>
                <c:pt idx="188">
                  <c:v>4.9479259999999998</c:v>
                </c:pt>
                <c:pt idx="189">
                  <c:v>4.9438620000000002</c:v>
                </c:pt>
                <c:pt idx="190">
                  <c:v>4.9397970000000004</c:v>
                </c:pt>
                <c:pt idx="191">
                  <c:v>4.9357319999999998</c:v>
                </c:pt>
                <c:pt idx="192">
                  <c:v>4.9221820000000003</c:v>
                </c:pt>
                <c:pt idx="193">
                  <c:v>4.9181169999999996</c:v>
                </c:pt>
                <c:pt idx="194">
                  <c:v>4.914053</c:v>
                </c:pt>
                <c:pt idx="195">
                  <c:v>4.9099880000000002</c:v>
                </c:pt>
                <c:pt idx="196">
                  <c:v>4.9059229999999996</c:v>
                </c:pt>
                <c:pt idx="197">
                  <c:v>4.3666489999999998</c:v>
                </c:pt>
                <c:pt idx="198">
                  <c:v>4.3531000000000004</c:v>
                </c:pt>
                <c:pt idx="199">
                  <c:v>3.7862930000000001</c:v>
                </c:pt>
                <c:pt idx="200">
                  <c:v>3.7721930000000001</c:v>
                </c:pt>
                <c:pt idx="201">
                  <c:v>3.182839</c:v>
                </c:pt>
                <c:pt idx="202">
                  <c:v>3.1681889999999999</c:v>
                </c:pt>
                <c:pt idx="203">
                  <c:v>2.58514</c:v>
                </c:pt>
                <c:pt idx="204">
                  <c:v>2.5807449999999998</c:v>
                </c:pt>
                <c:pt idx="205">
                  <c:v>2.5763500000000001</c:v>
                </c:pt>
                <c:pt idx="206">
                  <c:v>2.571955</c:v>
                </c:pt>
                <c:pt idx="207">
                  <c:v>2.567561</c:v>
                </c:pt>
                <c:pt idx="208">
                  <c:v>2.5529109999999999</c:v>
                </c:pt>
                <c:pt idx="209">
                  <c:v>2.5485159999999998</c:v>
                </c:pt>
                <c:pt idx="210">
                  <c:v>2.5441210000000001</c:v>
                </c:pt>
                <c:pt idx="211">
                  <c:v>2.5397270000000001</c:v>
                </c:pt>
                <c:pt idx="212">
                  <c:v>2.5353319999999999</c:v>
                </c:pt>
                <c:pt idx="213">
                  <c:v>1.952283</c:v>
                </c:pt>
                <c:pt idx="214">
                  <c:v>1.9376329999999999</c:v>
                </c:pt>
                <c:pt idx="215">
                  <c:v>1.325731</c:v>
                </c:pt>
                <c:pt idx="216">
                  <c:v>1.3154710000000001</c:v>
                </c:pt>
                <c:pt idx="217">
                  <c:v>1.3154710000000001</c:v>
                </c:pt>
                <c:pt idx="218">
                  <c:v>1.207168</c:v>
                </c:pt>
                <c:pt idx="219">
                  <c:v>1.2029030000000001</c:v>
                </c:pt>
                <c:pt idx="220">
                  <c:v>1.0980669999999999</c:v>
                </c:pt>
                <c:pt idx="221">
                  <c:v>1.0738570000000001</c:v>
                </c:pt>
                <c:pt idx="222">
                  <c:v>0.10813200000000001</c:v>
                </c:pt>
                <c:pt idx="223">
                  <c:v>0.10813200000000001</c:v>
                </c:pt>
                <c:pt idx="224">
                  <c:v>9.7167000000000003E-2</c:v>
                </c:pt>
                <c:pt idx="225">
                  <c:v>3.6512000000000003E-2</c:v>
                </c:pt>
                <c:pt idx="226">
                  <c:v>2.2799E-2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-2.2799E-2</c:v>
                </c:pt>
                <c:pt idx="232">
                  <c:v>-3.6512000000000003E-2</c:v>
                </c:pt>
                <c:pt idx="233">
                  <c:v>-9.7167000000000003E-2</c:v>
                </c:pt>
                <c:pt idx="234">
                  <c:v>-0.10813200000000001</c:v>
                </c:pt>
                <c:pt idx="235">
                  <c:v>-0.10813200000000001</c:v>
                </c:pt>
                <c:pt idx="236">
                  <c:v>-1.0738570000000001</c:v>
                </c:pt>
                <c:pt idx="237">
                  <c:v>-1.0980669999999999</c:v>
                </c:pt>
                <c:pt idx="238">
                  <c:v>-1.2029030000000001</c:v>
                </c:pt>
                <c:pt idx="239">
                  <c:v>-1.207168</c:v>
                </c:pt>
                <c:pt idx="240">
                  <c:v>-1.3154710000000001</c:v>
                </c:pt>
                <c:pt idx="241">
                  <c:v>-1.3154710000000001</c:v>
                </c:pt>
                <c:pt idx="242">
                  <c:v>-1.325731</c:v>
                </c:pt>
                <c:pt idx="243">
                  <c:v>-1.9376329999999999</c:v>
                </c:pt>
                <c:pt idx="244">
                  <c:v>-1.952283</c:v>
                </c:pt>
                <c:pt idx="245">
                  <c:v>-2.5353319999999999</c:v>
                </c:pt>
                <c:pt idx="246">
                  <c:v>-2.5397270000000001</c:v>
                </c:pt>
                <c:pt idx="247">
                  <c:v>-2.5441210000000001</c:v>
                </c:pt>
                <c:pt idx="248">
                  <c:v>-2.5485159999999998</c:v>
                </c:pt>
                <c:pt idx="249">
                  <c:v>-2.5529109999999999</c:v>
                </c:pt>
                <c:pt idx="250">
                  <c:v>-2.567561</c:v>
                </c:pt>
                <c:pt idx="251">
                  <c:v>-2.571955</c:v>
                </c:pt>
                <c:pt idx="252">
                  <c:v>-2.5763500000000001</c:v>
                </c:pt>
                <c:pt idx="253">
                  <c:v>-2.5807449999999998</c:v>
                </c:pt>
                <c:pt idx="254">
                  <c:v>-2.58514</c:v>
                </c:pt>
                <c:pt idx="255">
                  <c:v>-3.1681889999999999</c:v>
                </c:pt>
                <c:pt idx="256">
                  <c:v>-3.182839</c:v>
                </c:pt>
                <c:pt idx="257">
                  <c:v>-3.7721930000000001</c:v>
                </c:pt>
                <c:pt idx="258">
                  <c:v>-3.7862930000000001</c:v>
                </c:pt>
                <c:pt idx="259">
                  <c:v>-4.3531000000000004</c:v>
                </c:pt>
                <c:pt idx="260">
                  <c:v>-4.3666489999999998</c:v>
                </c:pt>
                <c:pt idx="261">
                  <c:v>-4.9059229999999996</c:v>
                </c:pt>
                <c:pt idx="262">
                  <c:v>-4.9099880000000002</c:v>
                </c:pt>
                <c:pt idx="263">
                  <c:v>-4.914053</c:v>
                </c:pt>
                <c:pt idx="264">
                  <c:v>-4.9181169999999996</c:v>
                </c:pt>
                <c:pt idx="265">
                  <c:v>-4.9221820000000003</c:v>
                </c:pt>
                <c:pt idx="266">
                  <c:v>-4.9357319999999998</c:v>
                </c:pt>
                <c:pt idx="267">
                  <c:v>-4.9397970000000004</c:v>
                </c:pt>
                <c:pt idx="268">
                  <c:v>-4.9438620000000002</c:v>
                </c:pt>
                <c:pt idx="269">
                  <c:v>-4.9479259999999998</c:v>
                </c:pt>
                <c:pt idx="270">
                  <c:v>-4.9519909999999996</c:v>
                </c:pt>
                <c:pt idx="271">
                  <c:v>-5.4912650000000003</c:v>
                </c:pt>
                <c:pt idx="272">
                  <c:v>-5.5048139999999997</c:v>
                </c:pt>
                <c:pt idx="273">
                  <c:v>-6.0490729999999999</c:v>
                </c:pt>
                <c:pt idx="274">
                  <c:v>-6.0532979999999998</c:v>
                </c:pt>
                <c:pt idx="275">
                  <c:v>-6.7208579999999998</c:v>
                </c:pt>
                <c:pt idx="276">
                  <c:v>-6.7364579999999998</c:v>
                </c:pt>
                <c:pt idx="277">
                  <c:v>-6.7370239999999999</c:v>
                </c:pt>
                <c:pt idx="278">
                  <c:v>-6.7526229999999998</c:v>
                </c:pt>
                <c:pt idx="279">
                  <c:v>-7.6510860000000003</c:v>
                </c:pt>
                <c:pt idx="280">
                  <c:v>-7.6640860000000002</c:v>
                </c:pt>
                <c:pt idx="281">
                  <c:v>-7.6770860000000001</c:v>
                </c:pt>
                <c:pt idx="282">
                  <c:v>-7.6874849999999997</c:v>
                </c:pt>
                <c:pt idx="283">
                  <c:v>-7.692685</c:v>
                </c:pt>
                <c:pt idx="284">
                  <c:v>-7.7030849999999997</c:v>
                </c:pt>
                <c:pt idx="285">
                  <c:v>-7.9366459999999996</c:v>
                </c:pt>
                <c:pt idx="286">
                  <c:v>-7.9583120000000003</c:v>
                </c:pt>
                <c:pt idx="287">
                  <c:v>-7.9691450000000001</c:v>
                </c:pt>
                <c:pt idx="288">
                  <c:v>-7.9799790000000002</c:v>
                </c:pt>
                <c:pt idx="289">
                  <c:v>-7.988645</c:v>
                </c:pt>
                <c:pt idx="290">
                  <c:v>-7.9929779999999999</c:v>
                </c:pt>
                <c:pt idx="291">
                  <c:v>-8.0016449999999999</c:v>
                </c:pt>
                <c:pt idx="292">
                  <c:v>-8.1927420000000009</c:v>
                </c:pt>
                <c:pt idx="293">
                  <c:v>-8.2100749999999998</c:v>
                </c:pt>
                <c:pt idx="294">
                  <c:v>-8.2187409999999996</c:v>
                </c:pt>
                <c:pt idx="295">
                  <c:v>-8.2274080000000005</c:v>
                </c:pt>
                <c:pt idx="296">
                  <c:v>-8.4319389999999999</c:v>
                </c:pt>
                <c:pt idx="297">
                  <c:v>-8.4406049999999997</c:v>
                </c:pt>
                <c:pt idx="298">
                  <c:v>-8.4492720000000006</c:v>
                </c:pt>
                <c:pt idx="299">
                  <c:v>-8.6538029999999999</c:v>
                </c:pt>
                <c:pt idx="300">
                  <c:v>-8.6624689999999998</c:v>
                </c:pt>
                <c:pt idx="301">
                  <c:v>-8.6711360000000006</c:v>
                </c:pt>
                <c:pt idx="302">
                  <c:v>-8.6780690000000007</c:v>
                </c:pt>
                <c:pt idx="303">
                  <c:v>-8.6815359999999995</c:v>
                </c:pt>
                <c:pt idx="304">
                  <c:v>-8.6884689999999996</c:v>
                </c:pt>
                <c:pt idx="305">
                  <c:v>-8.8371010000000005</c:v>
                </c:pt>
                <c:pt idx="306">
                  <c:v>-8.8501010000000004</c:v>
                </c:pt>
                <c:pt idx="307">
                  <c:v>-8.8566009999999995</c:v>
                </c:pt>
                <c:pt idx="308">
                  <c:v>-8.8631010000000003</c:v>
                </c:pt>
                <c:pt idx="309">
                  <c:v>-8.8682999999999996</c:v>
                </c:pt>
                <c:pt idx="310">
                  <c:v>-8.8709000000000007</c:v>
                </c:pt>
                <c:pt idx="311">
                  <c:v>-8.8760999999999992</c:v>
                </c:pt>
                <c:pt idx="312">
                  <c:v>-8.9822670000000002</c:v>
                </c:pt>
                <c:pt idx="313">
                  <c:v>-8.9909330000000001</c:v>
                </c:pt>
                <c:pt idx="314">
                  <c:v>-8.9952670000000001</c:v>
                </c:pt>
                <c:pt idx="315">
                  <c:v>-8.9995999999999992</c:v>
                </c:pt>
                <c:pt idx="316">
                  <c:v>-9.0030669999999997</c:v>
                </c:pt>
                <c:pt idx="317">
                  <c:v>-9.0047999999999995</c:v>
                </c:pt>
                <c:pt idx="318">
                  <c:v>-9.0082660000000008</c:v>
                </c:pt>
                <c:pt idx="319">
                  <c:v>-9.0719659999999998</c:v>
                </c:pt>
                <c:pt idx="320">
                  <c:v>-9.0762999999999998</c:v>
                </c:pt>
                <c:pt idx="321">
                  <c:v>-9.0784660000000006</c:v>
                </c:pt>
                <c:pt idx="322">
                  <c:v>-9.0806330000000006</c:v>
                </c:pt>
                <c:pt idx="323">
                  <c:v>-9.0823660000000004</c:v>
                </c:pt>
                <c:pt idx="324">
                  <c:v>-9.0832329999999999</c:v>
                </c:pt>
                <c:pt idx="325">
                  <c:v>-9.0849659999999997</c:v>
                </c:pt>
                <c:pt idx="326">
                  <c:v>-9.1061999999999994</c:v>
                </c:pt>
                <c:pt idx="327">
                  <c:v>-9.1061999999999994</c:v>
                </c:pt>
                <c:pt idx="328">
                  <c:v>-9.1061999999999994</c:v>
                </c:pt>
                <c:pt idx="329">
                  <c:v>-9.1061999999999994</c:v>
                </c:pt>
                <c:pt idx="330">
                  <c:v>-9.1061999999999994</c:v>
                </c:pt>
                <c:pt idx="331">
                  <c:v>-9.1061999999999994</c:v>
                </c:pt>
                <c:pt idx="332">
                  <c:v>-9.1061999999999994</c:v>
                </c:pt>
                <c:pt idx="333">
                  <c:v>-9.1061999999999994</c:v>
                </c:pt>
                <c:pt idx="334">
                  <c:v>-9.0849659999999997</c:v>
                </c:pt>
                <c:pt idx="335">
                  <c:v>-9.0806330000000006</c:v>
                </c:pt>
                <c:pt idx="336">
                  <c:v>-9.0784660000000006</c:v>
                </c:pt>
                <c:pt idx="337">
                  <c:v>-9.0762999999999998</c:v>
                </c:pt>
                <c:pt idx="338">
                  <c:v>-9.0745660000000008</c:v>
                </c:pt>
                <c:pt idx="339">
                  <c:v>-9.0737000000000005</c:v>
                </c:pt>
                <c:pt idx="340">
                  <c:v>-9.0719659999999998</c:v>
                </c:pt>
                <c:pt idx="341">
                  <c:v>-9.0082660000000008</c:v>
                </c:pt>
                <c:pt idx="342">
                  <c:v>-8.9995999999999992</c:v>
                </c:pt>
                <c:pt idx="343">
                  <c:v>-8.9952670000000001</c:v>
                </c:pt>
                <c:pt idx="344">
                  <c:v>-8.9909330000000001</c:v>
                </c:pt>
                <c:pt idx="345">
                  <c:v>-8.9874670000000005</c:v>
                </c:pt>
                <c:pt idx="346">
                  <c:v>-8.9857329999999997</c:v>
                </c:pt>
                <c:pt idx="347">
                  <c:v>-8.9822670000000002</c:v>
                </c:pt>
                <c:pt idx="348">
                  <c:v>-8.8760999999999992</c:v>
                </c:pt>
                <c:pt idx="349">
                  <c:v>-8.8631010000000003</c:v>
                </c:pt>
                <c:pt idx="350">
                  <c:v>-8.8566009999999995</c:v>
                </c:pt>
                <c:pt idx="351">
                  <c:v>-8.8501010000000004</c:v>
                </c:pt>
                <c:pt idx="352">
                  <c:v>-8.8449010000000001</c:v>
                </c:pt>
                <c:pt idx="353">
                  <c:v>-8.8423010000000009</c:v>
                </c:pt>
                <c:pt idx="354">
                  <c:v>-8.8371010000000005</c:v>
                </c:pt>
                <c:pt idx="355">
                  <c:v>-8.6884689999999996</c:v>
                </c:pt>
                <c:pt idx="356">
                  <c:v>-8.6711360000000006</c:v>
                </c:pt>
                <c:pt idx="357">
                  <c:v>-8.6624689999999998</c:v>
                </c:pt>
                <c:pt idx="358">
                  <c:v>-8.6538029999999999</c:v>
                </c:pt>
                <c:pt idx="359">
                  <c:v>-8.4492720000000006</c:v>
                </c:pt>
                <c:pt idx="360">
                  <c:v>-8.4406049999999997</c:v>
                </c:pt>
                <c:pt idx="361">
                  <c:v>-8.4319389999999999</c:v>
                </c:pt>
                <c:pt idx="362">
                  <c:v>-8.2274080000000005</c:v>
                </c:pt>
                <c:pt idx="363">
                  <c:v>-8.2187409999999996</c:v>
                </c:pt>
                <c:pt idx="364">
                  <c:v>-8.2100749999999998</c:v>
                </c:pt>
                <c:pt idx="365">
                  <c:v>-8.2031419999999997</c:v>
                </c:pt>
                <c:pt idx="366">
                  <c:v>-8.1996749999999992</c:v>
                </c:pt>
                <c:pt idx="367">
                  <c:v>-8.1927420000000009</c:v>
                </c:pt>
                <c:pt idx="368">
                  <c:v>-8.0016449999999999</c:v>
                </c:pt>
                <c:pt idx="369">
                  <c:v>-7.9799790000000002</c:v>
                </c:pt>
                <c:pt idx="370">
                  <c:v>-7.9691450000000001</c:v>
                </c:pt>
                <c:pt idx="371">
                  <c:v>-7.9583120000000003</c:v>
                </c:pt>
                <c:pt idx="372">
                  <c:v>-7.9496460000000004</c:v>
                </c:pt>
                <c:pt idx="373">
                  <c:v>-7.9453129999999996</c:v>
                </c:pt>
                <c:pt idx="374">
                  <c:v>-7.9366459999999996</c:v>
                </c:pt>
                <c:pt idx="375">
                  <c:v>-7.7030849999999997</c:v>
                </c:pt>
                <c:pt idx="376">
                  <c:v>-7.6770860000000001</c:v>
                </c:pt>
                <c:pt idx="377">
                  <c:v>-7.6640860000000002</c:v>
                </c:pt>
                <c:pt idx="378">
                  <c:v>-7.6510860000000003</c:v>
                </c:pt>
                <c:pt idx="379">
                  <c:v>-7.3505159999999998</c:v>
                </c:pt>
                <c:pt idx="380">
                  <c:v>-7.3245170000000002</c:v>
                </c:pt>
                <c:pt idx="381">
                  <c:v>-7.0239459999999996</c:v>
                </c:pt>
                <c:pt idx="382">
                  <c:v>-6.9979469999999999</c:v>
                </c:pt>
                <c:pt idx="383">
                  <c:v>-6.6973760000000002</c:v>
                </c:pt>
                <c:pt idx="384">
                  <c:v>-6.6713769999999997</c:v>
                </c:pt>
                <c:pt idx="385">
                  <c:v>-6.370806</c:v>
                </c:pt>
                <c:pt idx="386">
                  <c:v>-6.3448070000000003</c:v>
                </c:pt>
                <c:pt idx="387">
                  <c:v>-6.0442359999999997</c:v>
                </c:pt>
                <c:pt idx="388">
                  <c:v>-6.0182370000000001</c:v>
                </c:pt>
                <c:pt idx="389">
                  <c:v>-5.7176660000000004</c:v>
                </c:pt>
                <c:pt idx="390">
                  <c:v>-5.6916669999999998</c:v>
                </c:pt>
                <c:pt idx="391">
                  <c:v>-5.3910970000000002</c:v>
                </c:pt>
                <c:pt idx="392">
                  <c:v>-5.3650969999999996</c:v>
                </c:pt>
                <c:pt idx="393">
                  <c:v>-5.064527</c:v>
                </c:pt>
                <c:pt idx="394">
                  <c:v>-5.0385270000000002</c:v>
                </c:pt>
                <c:pt idx="395">
                  <c:v>-4.7379569999999998</c:v>
                </c:pt>
                <c:pt idx="396">
                  <c:v>-4.7119580000000001</c:v>
                </c:pt>
                <c:pt idx="397">
                  <c:v>-4.4113870000000004</c:v>
                </c:pt>
                <c:pt idx="398">
                  <c:v>-4.3853879999999998</c:v>
                </c:pt>
                <c:pt idx="399">
                  <c:v>-4.0848170000000001</c:v>
                </c:pt>
                <c:pt idx="400">
                  <c:v>-4.0588179999999996</c:v>
                </c:pt>
                <c:pt idx="401">
                  <c:v>-3.7582469999999999</c:v>
                </c:pt>
                <c:pt idx="402">
                  <c:v>-3.7452480000000001</c:v>
                </c:pt>
                <c:pt idx="403">
                  <c:v>-3.7322479999999998</c:v>
                </c:pt>
                <c:pt idx="404">
                  <c:v>-3.4254570000000002</c:v>
                </c:pt>
                <c:pt idx="405">
                  <c:v>-3.4124569999999999</c:v>
                </c:pt>
                <c:pt idx="406">
                  <c:v>-3.399457</c:v>
                </c:pt>
                <c:pt idx="407">
                  <c:v>-3.0926659999999999</c:v>
                </c:pt>
                <c:pt idx="408">
                  <c:v>-3.079666</c:v>
                </c:pt>
                <c:pt idx="409">
                  <c:v>-3.0666669999999998</c:v>
                </c:pt>
                <c:pt idx="410">
                  <c:v>-2.7598750000000001</c:v>
                </c:pt>
                <c:pt idx="411">
                  <c:v>-2.7468759999999999</c:v>
                </c:pt>
                <c:pt idx="412">
                  <c:v>-2.733876</c:v>
                </c:pt>
                <c:pt idx="413">
                  <c:v>-2.4270849999999999</c:v>
                </c:pt>
                <c:pt idx="414">
                  <c:v>-2.414085</c:v>
                </c:pt>
                <c:pt idx="415">
                  <c:v>-2.4010850000000001</c:v>
                </c:pt>
                <c:pt idx="416">
                  <c:v>-2.0942940000000001</c:v>
                </c:pt>
                <c:pt idx="417">
                  <c:v>-2.0812940000000002</c:v>
                </c:pt>
                <c:pt idx="418">
                  <c:v>-2.068295</c:v>
                </c:pt>
                <c:pt idx="419">
                  <c:v>-1.761503</c:v>
                </c:pt>
                <c:pt idx="420">
                  <c:v>-1.7485040000000001</c:v>
                </c:pt>
                <c:pt idx="421">
                  <c:v>-1.7355039999999999</c:v>
                </c:pt>
                <c:pt idx="422">
                  <c:v>-1.4287129999999999</c:v>
                </c:pt>
                <c:pt idx="423">
                  <c:v>-1.415713</c:v>
                </c:pt>
                <c:pt idx="424">
                  <c:v>-1.402714</c:v>
                </c:pt>
                <c:pt idx="425">
                  <c:v>-1.0959220000000001</c:v>
                </c:pt>
                <c:pt idx="426">
                  <c:v>-1.0829230000000001</c:v>
                </c:pt>
                <c:pt idx="427">
                  <c:v>-1.069923</c:v>
                </c:pt>
                <c:pt idx="428">
                  <c:v>-1.0439240000000001</c:v>
                </c:pt>
                <c:pt idx="429">
                  <c:v>-0.81067699999999998</c:v>
                </c:pt>
                <c:pt idx="430">
                  <c:v>-0.78907499999999997</c:v>
                </c:pt>
                <c:pt idx="431">
                  <c:v>-0.77827400000000002</c:v>
                </c:pt>
                <c:pt idx="432">
                  <c:v>-0.76747299999999996</c:v>
                </c:pt>
                <c:pt idx="433">
                  <c:v>-0.51256999999999997</c:v>
                </c:pt>
                <c:pt idx="434">
                  <c:v>-0.49096800000000002</c:v>
                </c:pt>
                <c:pt idx="435">
                  <c:v>-0.46936600000000001</c:v>
                </c:pt>
                <c:pt idx="436">
                  <c:v>-0.31212000000000001</c:v>
                </c:pt>
                <c:pt idx="437">
                  <c:v>-0.30163099999999998</c:v>
                </c:pt>
                <c:pt idx="438">
                  <c:v>-0.29114200000000001</c:v>
                </c:pt>
                <c:pt idx="439">
                  <c:v>-0.16737299999999999</c:v>
                </c:pt>
                <c:pt idx="440">
                  <c:v>-0.156884</c:v>
                </c:pt>
                <c:pt idx="441">
                  <c:v>-0.146395</c:v>
                </c:pt>
                <c:pt idx="442">
                  <c:v>-4.5999999999999999E-2</c:v>
                </c:pt>
                <c:pt idx="443">
                  <c:v>-3.5999999999999997E-2</c:v>
                </c:pt>
                <c:pt idx="444">
                  <c:v>-2.5999999999999999E-2</c:v>
                </c:pt>
                <c:pt idx="445">
                  <c:v>-2.0250000000000001E-2</c:v>
                </c:pt>
                <c:pt idx="446">
                  <c:v>-1.7016E-2</c:v>
                </c:pt>
                <c:pt idx="447">
                  <c:v>-1.4062E-2</c:v>
                </c:pt>
                <c:pt idx="448">
                  <c:v>-1.1391E-2</c:v>
                </c:pt>
                <c:pt idx="449">
                  <c:v>-8.9999999999999993E-3</c:v>
                </c:pt>
                <c:pt idx="450">
                  <c:v>-6.8910000000000004E-3</c:v>
                </c:pt>
                <c:pt idx="451">
                  <c:v>-5.0619999999999997E-3</c:v>
                </c:pt>
                <c:pt idx="452">
                  <c:v>-3.516E-3</c:v>
                </c:pt>
                <c:pt idx="453">
                  <c:v>-2.2499999999999998E-3</c:v>
                </c:pt>
                <c:pt idx="454">
                  <c:v>-1.266E-3</c:v>
                </c:pt>
                <c:pt idx="455">
                  <c:v>-5.62E-4</c:v>
                </c:pt>
                <c:pt idx="456">
                  <c:v>-1.4100000000000001E-4</c:v>
                </c:pt>
                <c:pt idx="457">
                  <c:v>0</c:v>
                </c:pt>
                <c:pt idx="458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207424"/>
        <c:axId val="205246464"/>
      </c:scatterChart>
      <c:valAx>
        <c:axId val="205207424"/>
        <c:scaling>
          <c:orientation val="minMax"/>
        </c:scaling>
        <c:delete val="0"/>
        <c:axPos val="b"/>
        <c:minorGridlines/>
        <c:numFmt formatCode="General" sourceLinked="1"/>
        <c:majorTickMark val="out"/>
        <c:minorTickMark val="none"/>
        <c:tickLblPos val="nextTo"/>
        <c:crossAx val="205246464"/>
        <c:crosses val="autoZero"/>
        <c:crossBetween val="midCat"/>
      </c:valAx>
      <c:valAx>
        <c:axId val="205246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207424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397D7-9486-45D2-9DC4-E877AB3E3454}" type="datetimeFigureOut">
              <a:rPr lang="zh-CN" altLang="en-US" smtClean="0"/>
              <a:t>2015/12/25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0DF95-699C-4F29-9516-EA20AEE98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12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55ED5C2D-85E4-4016-BA93-B971149031D2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19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20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7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4"/>
          <p:cNvSpPr txBox="1">
            <a:spLocks noChangeArrowheads="1"/>
          </p:cNvSpPr>
          <p:nvPr/>
        </p:nvSpPr>
        <p:spPr bwMode="auto">
          <a:xfrm>
            <a:off x="304800" y="228600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800" b="1" smtClean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1752600" y="2667000"/>
            <a:ext cx="60960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en-US" altLang="zh-CN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5105400"/>
            <a:ext cx="61722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en-US" altLang="zh-CN" noProof="0" smtClean="0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64313"/>
            <a:ext cx="2133600" cy="157162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0025"/>
            <a:ext cx="2895600" cy="171450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5738"/>
            <a:ext cx="2133600" cy="185737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0F9E5A3-B40D-43AF-8FC1-53FA4B3249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619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7C902-759D-4DBE-B747-E9AA677DCD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95481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7451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7451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106EE-F33A-4543-B0C4-7D9A1B22CA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910982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79438"/>
            <a:ext cx="7162800" cy="5635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8D8B-3CE9-444C-A686-2C655597B9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594990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F6A1ABEA-B003-4268-A859-7894B633BF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1979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我的工作\2015.4.22考核\高能所标志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0500"/>
            <a:ext cx="1974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D2E35418-39CD-4BE7-B1AA-3DD8A8DA1B29}" type="datetimeFigureOut">
              <a:rPr lang="zh-CN" altLang="en-US"/>
              <a:pPr>
                <a:defRPr/>
              </a:pPr>
              <a:t>2015/12/25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3CDCD437-1F1F-4953-8B3B-34AEF01215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087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30313C8-25C1-4AFC-8561-E1579766C7D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92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825CD84E-B53A-404A-A1A4-2D0103EC89D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5362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6C71215E-BBD5-41A7-9253-7981A4212E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2278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F01D59CE-E761-498F-B26C-0A6E6CAAFA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5539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8EB01A7-2A1F-45B4-BA68-92DCB7880E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85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E0F8-B059-4DF9-8151-D17BEFA9BC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867136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714A6D7B-E39A-4E21-8F0E-227FC251B35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6338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134EF55A-D6CA-4977-94D4-258BB2CF7B5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8709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9E0D2E57-1A9D-457A-A9D2-97FA54E042D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9502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34DA5C8-F248-44FF-AECE-5A516B91975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266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EF9CE-7EBA-4E14-A60A-5B14AF2383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48605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63CD-8CCE-4B5E-BF7E-A489C4998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28285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8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1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A1278-6467-4C8C-98BB-7BC502831B8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2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88777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04AED-824D-4662-8A98-85F14A651C1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1029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3F488-7A82-4AB0-81BF-CAEA9404E6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97636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0A117-5409-4819-9D7B-257DACA6AE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69801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D64EE-5FAD-429C-94AF-2F57C26FB9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07372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027" name="Picture 83" descr="global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8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Image" r:id="rId16" imgW="12977778" imgH="3695238" progId="Photoshop.Image.6">
                  <p:embed/>
                </p:oleObj>
              </mc:Choice>
              <mc:Fallback>
                <p:oleObj name="Image" r:id="rId16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72200" y="6548438"/>
            <a:ext cx="2590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537325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8B5038-0FDA-4E6D-B368-E934EBD12CDA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79438"/>
            <a:ext cx="7162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43675"/>
            <a:ext cx="22860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3703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5A642-70FB-4714-A7F1-FAC98E65E0FE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607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3038" y="915988"/>
            <a:ext cx="8810625" cy="23034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CEPC Partial Double </a:t>
            </a:r>
            <a:r>
              <a:rPr lang="en-US" altLang="zh-C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Ring</a:t>
            </a:r>
            <a:br>
              <a:rPr lang="en-US" altLang="zh-C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</a:br>
            <a:r>
              <a:rPr lang="en-US" altLang="zh-C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Lattice Design</a:t>
            </a:r>
            <a:endParaRPr lang="en-US" altLang="zh-C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  <p:pic>
        <p:nvPicPr>
          <p:cNvPr id="26627" name="Picture 2" descr="I:\1我的工作\2015.4.22考核\高能所标志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33375"/>
            <a:ext cx="1974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5"/>
          <p:cNvSpPr>
            <a:spLocks noChangeArrowheads="1"/>
          </p:cNvSpPr>
          <p:nvPr/>
        </p:nvSpPr>
        <p:spPr bwMode="auto">
          <a:xfrm>
            <a:off x="827088" y="3716338"/>
            <a:ext cx="770572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SU Feng    WANG Dou    WANG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Yiwei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GAO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Jie</a:t>
            </a:r>
            <a:endParaRPr lang="en-US" altLang="zh-CN" sz="2400" b="1" dirty="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BIAN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Tianjinan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DUAN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Zhe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GENG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Huiping</a:t>
            </a:r>
            <a:endParaRPr lang="en-US" altLang="zh-CN" sz="2400" b="1" dirty="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XU Gang    BAI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Sha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XIAO Ming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</a:t>
            </a: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Key Laboratory of Particle Acceleration Physics and Technology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Institute of High Energy Physics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Chinese Academy of Sciences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2015.12.25</a:t>
            </a:r>
            <a:endParaRPr lang="zh-CN" altLang="en-US" sz="1200" b="1" dirty="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6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99592" y="506637"/>
            <a:ext cx="7505154" cy="5635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00FF"/>
                </a:solidFill>
              </a:rPr>
              <a:t> FFS Orbit </a:t>
            </a:r>
            <a:endParaRPr lang="en-US" altLang="zh-CN" dirty="0">
              <a:solidFill>
                <a:srgbClr val="0000FF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4293096"/>
            <a:ext cx="9144000" cy="2019672"/>
            <a:chOff x="0" y="4293096"/>
            <a:chExt cx="9144000" cy="2019672"/>
          </a:xfrm>
        </p:grpSpPr>
        <p:graphicFrame>
          <p:nvGraphicFramePr>
            <p:cNvPr id="6" name="图表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79360688"/>
                </p:ext>
              </p:extLst>
            </p:nvPr>
          </p:nvGraphicFramePr>
          <p:xfrm>
            <a:off x="0" y="4293096"/>
            <a:ext cx="9144000" cy="20196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7172179" y="4365104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>
                  <a:solidFill>
                    <a:srgbClr val="0033CC"/>
                  </a:solidFill>
                  <a:latin typeface="Arial" charset="0"/>
                </a:rPr>
                <a:t>version20151224</a:t>
              </a:r>
              <a:endParaRPr lang="zh-CN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-34580" y="1268760"/>
            <a:ext cx="9212312" cy="2276872"/>
            <a:chOff x="33254" y="2047156"/>
            <a:chExt cx="9212312" cy="2276872"/>
          </a:xfrm>
        </p:grpSpPr>
        <p:graphicFrame>
          <p:nvGraphicFramePr>
            <p:cNvPr id="7" name="图表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73191679"/>
                </p:ext>
              </p:extLst>
            </p:nvPr>
          </p:nvGraphicFramePr>
          <p:xfrm>
            <a:off x="33254" y="2047156"/>
            <a:ext cx="9144000" cy="22768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7308304" y="2636912"/>
              <a:ext cx="1937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>
                  <a:solidFill>
                    <a:srgbClr val="0033CC"/>
                  </a:solidFill>
                  <a:latin typeface="Arial" charset="0"/>
                </a:rPr>
                <a:t>version20151126</a:t>
              </a:r>
              <a:endParaRPr lang="zh-CN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1" name="下箭头 10"/>
          <p:cNvSpPr/>
          <p:nvPr/>
        </p:nvSpPr>
        <p:spPr>
          <a:xfrm>
            <a:off x="4067944" y="3592860"/>
            <a:ext cx="792088" cy="616267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99592" y="506637"/>
            <a:ext cx="7505154" cy="5635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00FF"/>
                </a:solidFill>
              </a:rPr>
              <a:t> FFS Orbit </a:t>
            </a:r>
            <a:endParaRPr lang="en-US" altLang="zh-CN" dirty="0">
              <a:solidFill>
                <a:srgbClr val="0000FF"/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2" y="1268760"/>
            <a:ext cx="842962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00454" y="3954367"/>
            <a:ext cx="7806549" cy="2530195"/>
            <a:chOff x="787624" y="3821171"/>
            <a:chExt cx="7806549" cy="2530195"/>
          </a:xfrm>
        </p:grpSpPr>
        <p:pic>
          <p:nvPicPr>
            <p:cNvPr id="93187" name="Picture 3" descr="G:\2SPPC\1my-work\3CEPC-partical-double-ring\CEPC_DR_sufeng-2015.12.24-Version1.0+FFS-3match-8equal-Sex-septum-dipole\layout-20151222\orbit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0115">
              <a:off x="1865307" y="3821171"/>
              <a:ext cx="6058099" cy="2530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349205" y="5034799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Arial" charset="0"/>
                </a:rPr>
                <a:t>30.4mrad</a:t>
              </a:r>
              <a:endParaRPr lang="zh-CN" altLang="en-US" b="1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5" name="直接箭头连接符 4"/>
            <p:cNvCxnSpPr/>
            <p:nvPr/>
          </p:nvCxnSpPr>
          <p:spPr>
            <a:xfrm>
              <a:off x="7252642" y="4535389"/>
              <a:ext cx="0" cy="136815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452320" y="5034799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Arial" charset="0"/>
                </a:rPr>
                <a:t>15.2m</a:t>
              </a:r>
              <a:endParaRPr lang="zh-CN" altLang="en-US" b="1" dirty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9318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624" y="3942581"/>
              <a:ext cx="123825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18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5632079"/>
              <a:ext cx="1123950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19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723" y="4075931"/>
              <a:ext cx="131445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191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5923" y="5903541"/>
              <a:ext cx="1162050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下箭头 8"/>
          <p:cNvSpPr/>
          <p:nvPr/>
        </p:nvSpPr>
        <p:spPr>
          <a:xfrm>
            <a:off x="4067944" y="3592860"/>
            <a:ext cx="792088" cy="616267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71800" y="1628800"/>
            <a:ext cx="3312368" cy="165618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06738" y="906308"/>
            <a:ext cx="19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CC"/>
                </a:solidFill>
                <a:latin typeface="Arial" charset="0"/>
              </a:rPr>
              <a:t>version20151126</a:t>
            </a:r>
            <a:endParaRPr lang="zh-CN" alt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6114" y="391835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CC"/>
                </a:solidFill>
                <a:latin typeface="Arial" charset="0"/>
              </a:rPr>
              <a:t>version20151224</a:t>
            </a:r>
            <a:endParaRPr lang="zh-CN" alt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17" y="18702"/>
            <a:ext cx="5647736" cy="391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2" name="Picture 4" descr="G:\2SPPC\1my-work\3CEPC-partical-double-ring\00报告\layout-20151222\Layout-PDR-20151224-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21" y="2932696"/>
            <a:ext cx="5575728" cy="386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056902" y="2932696"/>
            <a:ext cx="4994565" cy="720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4050128" y="3140968"/>
            <a:ext cx="100811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1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71600" y="454006"/>
            <a:ext cx="7505154" cy="563562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33CC"/>
                </a:solidFill>
              </a:rPr>
              <a:t> </a:t>
            </a:r>
            <a:r>
              <a:rPr lang="en-US" altLang="zh-CN" dirty="0">
                <a:solidFill>
                  <a:srgbClr val="0033CC"/>
                </a:solidFill>
              </a:rPr>
              <a:t>Orbit   </a:t>
            </a:r>
            <a:r>
              <a:rPr lang="en-US" altLang="zh-CN" dirty="0" smtClean="0">
                <a:solidFill>
                  <a:srgbClr val="0033CC"/>
                </a:solidFill>
              </a:rPr>
              <a:t>(RING3_DR_IP1</a:t>
            </a:r>
            <a:r>
              <a:rPr lang="en-US" altLang="zh-CN" dirty="0">
                <a:solidFill>
                  <a:srgbClr val="0033CC"/>
                </a:solidFill>
              </a:rPr>
              <a:t>) </a:t>
            </a:r>
            <a:r>
              <a:rPr lang="en-US" altLang="zh-CN" dirty="0" smtClean="0">
                <a:solidFill>
                  <a:srgbClr val="0033CC"/>
                </a:solidFill>
              </a:rPr>
              <a:t> Version 1.0 + FFS(20151224)</a:t>
            </a:r>
            <a:endParaRPr lang="en-US" altLang="zh-CN" dirty="0">
              <a:solidFill>
                <a:srgbClr val="0033CC"/>
              </a:solidFill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17568"/>
            <a:ext cx="7142187" cy="406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图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29470"/>
              </p:ext>
            </p:extLst>
          </p:nvPr>
        </p:nvGraphicFramePr>
        <p:xfrm>
          <a:off x="1" y="4725144"/>
          <a:ext cx="9144000" cy="213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017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99592" y="506637"/>
            <a:ext cx="7505154" cy="5635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33CC"/>
                </a:solidFill>
              </a:rPr>
              <a:t> Dynamic Aperture</a:t>
            </a:r>
            <a:r>
              <a:rPr lang="zh-CN" altLang="en-US" dirty="0" smtClean="0">
                <a:solidFill>
                  <a:srgbClr val="0033CC"/>
                </a:solidFill>
              </a:rPr>
              <a:t>（</a:t>
            </a:r>
            <a:r>
              <a:rPr lang="en-US" altLang="zh-CN" dirty="0" smtClean="0">
                <a:solidFill>
                  <a:srgbClr val="0033CC"/>
                </a:solidFill>
              </a:rPr>
              <a:t>version20151224</a:t>
            </a:r>
            <a:r>
              <a:rPr lang="zh-CN" altLang="en-US" dirty="0" smtClean="0">
                <a:solidFill>
                  <a:srgbClr val="0033CC"/>
                </a:solidFill>
              </a:rPr>
              <a:t>）</a:t>
            </a:r>
            <a:endParaRPr lang="en-US" altLang="zh-CN" dirty="0">
              <a:solidFill>
                <a:srgbClr val="0033CC"/>
              </a:solidFill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88" y="1700808"/>
            <a:ext cx="6275162" cy="395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35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48072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图表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491456"/>
              </p:ext>
            </p:extLst>
          </p:nvPr>
        </p:nvGraphicFramePr>
        <p:xfrm>
          <a:off x="0" y="4869160"/>
          <a:ext cx="9144000" cy="197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971600" y="454006"/>
            <a:ext cx="7505154" cy="563562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33CC"/>
                </a:solidFill>
              </a:rPr>
              <a:t> </a:t>
            </a:r>
            <a:r>
              <a:rPr lang="en-US" altLang="zh-CN" dirty="0">
                <a:solidFill>
                  <a:srgbClr val="0033CC"/>
                </a:solidFill>
              </a:rPr>
              <a:t>Orbit   </a:t>
            </a:r>
            <a:r>
              <a:rPr lang="en-US" altLang="zh-CN" dirty="0" smtClean="0">
                <a:solidFill>
                  <a:srgbClr val="0033CC"/>
                </a:solidFill>
              </a:rPr>
              <a:t>(RING3_DR_IP1</a:t>
            </a:r>
            <a:r>
              <a:rPr lang="en-US" altLang="zh-CN" dirty="0">
                <a:solidFill>
                  <a:srgbClr val="0033CC"/>
                </a:solidFill>
              </a:rPr>
              <a:t>) </a:t>
            </a:r>
            <a:r>
              <a:rPr lang="en-US" altLang="zh-CN" dirty="0" smtClean="0">
                <a:solidFill>
                  <a:srgbClr val="0033CC"/>
                </a:solidFill>
              </a:rPr>
              <a:t> Version 1.0 + FFS(20151224-new)</a:t>
            </a:r>
            <a:endParaRPr lang="en-US" altLang="zh-CN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99592" y="506637"/>
            <a:ext cx="7505154" cy="563562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33CC"/>
                </a:solidFill>
              </a:rPr>
              <a:t> Dynamic Aperture</a:t>
            </a:r>
            <a:r>
              <a:rPr lang="zh-CN" altLang="en-US" dirty="0" smtClean="0">
                <a:solidFill>
                  <a:srgbClr val="0033CC"/>
                </a:solidFill>
              </a:rPr>
              <a:t>（</a:t>
            </a:r>
            <a:r>
              <a:rPr lang="en-US" altLang="zh-CN" dirty="0" smtClean="0">
                <a:solidFill>
                  <a:srgbClr val="0033CC"/>
                </a:solidFill>
              </a:rPr>
              <a:t>version20151224-new</a:t>
            </a:r>
            <a:r>
              <a:rPr lang="zh-CN" altLang="en-US" dirty="0" smtClean="0">
                <a:solidFill>
                  <a:srgbClr val="0033CC"/>
                </a:solidFill>
              </a:rPr>
              <a:t>）</a:t>
            </a:r>
            <a:endParaRPr lang="en-US" altLang="zh-CN" dirty="0">
              <a:solidFill>
                <a:srgbClr val="0033CC"/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72" y="1340768"/>
            <a:ext cx="6711793" cy="439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5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9" y="0"/>
            <a:ext cx="4609354" cy="340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1"/>
            <a:ext cx="4499992" cy="339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0713"/>
            <a:ext cx="4654994" cy="346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68" y="3403266"/>
            <a:ext cx="4614070" cy="347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0" y="3403266"/>
            <a:ext cx="91169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78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84995"/>
            <a:ext cx="8018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300FF7"/>
                </a:solidFill>
                <a:latin typeface="Times New Roman" pitchFamily="18" charset="0"/>
                <a:cs typeface="Times New Roman" pitchFamily="18" charset="0"/>
              </a:rPr>
              <a:t>3.Use PDR Sex to Correct Horizontal Chromaticity</a:t>
            </a:r>
            <a:endParaRPr lang="zh-CN" altLang="en-US" sz="2800" b="1" dirty="0">
              <a:solidFill>
                <a:srgbClr val="300F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0" y="1408224"/>
            <a:ext cx="842493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699792" y="1412776"/>
            <a:ext cx="72008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66503" y="1413176"/>
            <a:ext cx="72008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84995"/>
            <a:ext cx="8018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300FF7"/>
                </a:solidFill>
                <a:latin typeface="Times New Roman" pitchFamily="18" charset="0"/>
                <a:cs typeface="Times New Roman" pitchFamily="18" charset="0"/>
              </a:rPr>
              <a:t>3.Use PDR Sex to Correct Horizontal Chromaticity</a:t>
            </a:r>
            <a:endParaRPr lang="zh-CN" altLang="en-US" sz="2800" b="1" dirty="0">
              <a:solidFill>
                <a:srgbClr val="300F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9"/>
            <a:ext cx="5019126" cy="367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" y="1768797"/>
            <a:ext cx="4627651" cy="360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84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5856" y="733880"/>
            <a:ext cx="2785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3D09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Out line</a:t>
            </a:r>
            <a:endParaRPr lang="zh-CN" altLang="en-US" sz="4000" b="1" dirty="0">
              <a:solidFill>
                <a:srgbClr val="3D09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204864"/>
            <a:ext cx="81369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800" b="1" dirty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rPr>
              <a:t>Dynamic aperture comparison(Partial double ring without FFS)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800" b="1" dirty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rPr>
              <a:t>New  FFS – correct vertical chromaticity only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800" b="1" dirty="0">
                <a:solidFill>
                  <a:srgbClr val="300FF7"/>
                </a:solidFill>
                <a:latin typeface="Times New Roman" pitchFamily="18" charset="0"/>
                <a:cs typeface="Times New Roman" pitchFamily="18" charset="0"/>
              </a:rPr>
              <a:t>Use PDR Sex to Correct Horizontal Chromaticity</a:t>
            </a:r>
            <a:endParaRPr lang="zh-CN" altLang="en-US" sz="2800" b="1" dirty="0">
              <a:solidFill>
                <a:srgbClr val="300FF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800" b="1" dirty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rPr>
              <a:t>Next to do</a:t>
            </a:r>
          </a:p>
        </p:txBody>
      </p:sp>
    </p:spTree>
    <p:extLst>
      <p:ext uri="{BB962C8B-B14F-4D97-AF65-F5344CB8AC3E}">
        <p14:creationId xmlns:p14="http://schemas.microsoft.com/office/powerpoint/2010/main" val="42112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59832" y="620688"/>
            <a:ext cx="3078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zh-C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Next </a:t>
            </a:r>
            <a:r>
              <a:rPr lang="en-US" altLang="zh-C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 do </a:t>
            </a:r>
            <a:endParaRPr lang="zh-CN" alt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44894" y="1432208"/>
            <a:ext cx="7707962" cy="1455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3D09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Without FFS double ring DA optimization</a:t>
            </a:r>
          </a:p>
          <a:p>
            <a:pPr marL="342900" indent="-3429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2400" b="1" dirty="0">
              <a:solidFill>
                <a:srgbClr val="3D09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59715"/>
            <a:ext cx="5161720" cy="331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2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7"/>
          <p:cNvSpPr>
            <a:spLocks noChangeArrowheads="1" noChangeShapeType="1" noTextEdit="1"/>
          </p:cNvSpPr>
          <p:nvPr/>
        </p:nvSpPr>
        <p:spPr bwMode="gray">
          <a:xfrm>
            <a:off x="2133600" y="3505200"/>
            <a:ext cx="54864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kern="1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3399"/>
                    </a:gs>
                    <a:gs pos="100000">
                      <a:srgbClr val="4F94D3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rgbClr val="000000">
                      <a:alpha val="50000"/>
                    </a:srgbClr>
                  </a:outerShdw>
                </a:effectLst>
                <a:ea typeface="Verdana"/>
                <a:cs typeface="Verdana"/>
              </a:rPr>
              <a:t>Thank You !</a:t>
            </a:r>
            <a:endParaRPr lang="zh-CN" altLang="en-US" sz="5400" b="1" kern="10">
              <a:ln w="28575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3399"/>
                  </a:gs>
                  <a:gs pos="100000">
                    <a:srgbClr val="4F94D3"/>
                  </a:gs>
                </a:gsLst>
                <a:lin ang="5400000" scaled="1"/>
              </a:gradFill>
              <a:effectLst>
                <a:outerShdw dist="71842" dir="2700000" algn="ctr" rotWithShape="0">
                  <a:srgbClr val="000000">
                    <a:alpha val="50000"/>
                  </a:srgbClr>
                </a:outerShdw>
              </a:effectLst>
              <a:ea typeface="宋体" pitchFamily="2" charset="-122"/>
              <a:cs typeface="Verdana"/>
            </a:endParaRPr>
          </a:p>
        </p:txBody>
      </p:sp>
      <p:pic>
        <p:nvPicPr>
          <p:cNvPr id="40963" name="Picture 2" descr="I:\1我的工作\2015.4.22考核\高能所标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75"/>
            <a:ext cx="1974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7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1" y="548680"/>
            <a:ext cx="731033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800" b="1" dirty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rPr>
              <a:t>Dynamic aperture comparison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rPr>
              <a:t>   (Partial double ring without FFS)</a:t>
            </a:r>
          </a:p>
        </p:txBody>
      </p:sp>
      <p:pic>
        <p:nvPicPr>
          <p:cNvPr id="4" name="Picture 2" descr="C:\Users\SuFeng\Desktop\CEPC partial double Ring layout-20151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0" y="2491136"/>
            <a:ext cx="4071402" cy="316820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2348880"/>
            <a:ext cx="4355976" cy="3382616"/>
          </a:xfrm>
          <a:prstGeom prst="rect">
            <a:avLst/>
          </a:prstGeom>
          <a:noFill/>
          <a:ln>
            <a:solidFill>
              <a:srgbClr val="300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92376" y="2348880"/>
            <a:ext cx="4365341" cy="3382616"/>
            <a:chOff x="4492376" y="2348880"/>
            <a:chExt cx="4365341" cy="3382616"/>
          </a:xfrm>
        </p:grpSpPr>
        <p:pic>
          <p:nvPicPr>
            <p:cNvPr id="993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817" y="2387083"/>
              <a:ext cx="4333900" cy="3306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4492376" y="2348880"/>
              <a:ext cx="4365341" cy="3382616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7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4565588"/>
              </p:ext>
            </p:extLst>
          </p:nvPr>
        </p:nvGraphicFramePr>
        <p:xfrm>
          <a:off x="-1" y="5013176"/>
          <a:ext cx="9144001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01" y="1012516"/>
            <a:ext cx="6112519" cy="392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99592" y="506637"/>
            <a:ext cx="7505154" cy="563562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Orbit   </a:t>
            </a:r>
            <a:r>
              <a:rPr lang="en-US" altLang="zh-CN" dirty="0" smtClean="0">
                <a:solidFill>
                  <a:srgbClr val="0000FF"/>
                </a:solidFill>
              </a:rPr>
              <a:t>(RING3_DR_IP1L)  Version 1.0 without FFS</a:t>
            </a:r>
            <a:endParaRPr lang="en-US" altLang="zh-CN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23253" y="3746906"/>
            <a:ext cx="1441420" cy="646331"/>
          </a:xfrm>
          <a:prstGeom prst="rect">
            <a:avLst/>
          </a:prstGeom>
          <a:noFill/>
          <a:ln>
            <a:solidFill>
              <a:srgbClr val="3D09FD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0:       50</a:t>
            </a:r>
            <a:r>
              <a:rPr lang="el-GR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1500</a:t>
            </a:r>
            <a:r>
              <a:rPr lang="el-GR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</a:t>
            </a:r>
            <a:r>
              <a:rPr lang="zh-CN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l-GR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900</a:t>
            </a:r>
            <a:r>
              <a:rPr lang="el-GR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0.02</a:t>
            </a:r>
            <a:r>
              <a:rPr lang="zh-CN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l-GR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800</a:t>
            </a:r>
            <a:r>
              <a:rPr lang="el-GR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CN" altLang="en-US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55404" y="260665"/>
            <a:ext cx="4181163" cy="6416908"/>
            <a:chOff x="806022" y="297330"/>
            <a:chExt cx="4181163" cy="6416908"/>
          </a:xfrm>
        </p:grpSpPr>
        <p:grpSp>
          <p:nvGrpSpPr>
            <p:cNvPr id="18" name="组合 17"/>
            <p:cNvGrpSpPr/>
            <p:nvPr/>
          </p:nvGrpSpPr>
          <p:grpSpPr>
            <a:xfrm>
              <a:off x="806022" y="297330"/>
              <a:ext cx="4181163" cy="6169434"/>
              <a:chOff x="1004069" y="307242"/>
              <a:chExt cx="4181163" cy="6169434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1096126" y="307242"/>
                <a:ext cx="4089106" cy="3384375"/>
                <a:chOff x="627502" y="79159"/>
                <a:chExt cx="4373798" cy="3372731"/>
              </a:xfrm>
            </p:grpSpPr>
            <p:pic>
              <p:nvPicPr>
                <p:cNvPr id="16" name="Picture 2" descr="C:\Users\SuFeng\Desktop\CEPC partial double Ring layout-20151026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7061" y="79159"/>
                  <a:ext cx="4334239" cy="3372731"/>
                </a:xfrm>
                <a:prstGeom prst="rect">
                  <a:avLst/>
                </a:prstGeom>
                <a:noFill/>
                <a:ln w="381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矩形 1"/>
                <p:cNvSpPr/>
                <p:nvPr/>
              </p:nvSpPr>
              <p:spPr>
                <a:xfrm>
                  <a:off x="627502" y="118643"/>
                  <a:ext cx="4184625" cy="3293761"/>
                </a:xfrm>
                <a:prstGeom prst="rect">
                  <a:avLst/>
                </a:prstGeom>
                <a:noFill/>
                <a:ln w="38100">
                  <a:solidFill>
                    <a:srgbClr val="3D09F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n>
                      <a:solidFill>
                        <a:srgbClr val="00B0F0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4069" y="3756818"/>
                <a:ext cx="3846147" cy="27198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矩形 5"/>
            <p:cNvSpPr/>
            <p:nvPr/>
          </p:nvSpPr>
          <p:spPr>
            <a:xfrm>
              <a:off x="909229" y="3660720"/>
              <a:ext cx="3912246" cy="3053518"/>
            </a:xfrm>
            <a:prstGeom prst="rect">
              <a:avLst/>
            </a:prstGeom>
            <a:noFill/>
            <a:ln w="38100">
              <a:solidFill>
                <a:srgbClr val="300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n>
                  <a:solidFill>
                    <a:srgbClr val="3D09FD"/>
                  </a:solidFill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595366" y="391615"/>
            <a:ext cx="3783806" cy="6170523"/>
            <a:chOff x="4670772" y="272625"/>
            <a:chExt cx="3783806" cy="6170523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272625"/>
              <a:ext cx="3400698" cy="37974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772" y="3671140"/>
              <a:ext cx="3783806" cy="2758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矩形 19"/>
            <p:cNvSpPr/>
            <p:nvPr/>
          </p:nvSpPr>
          <p:spPr>
            <a:xfrm>
              <a:off x="4976689" y="3658089"/>
              <a:ext cx="3450530" cy="278505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20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34010" y="391615"/>
            <a:ext cx="8145162" cy="6277745"/>
            <a:chOff x="234010" y="391615"/>
            <a:chExt cx="8145162" cy="6277745"/>
          </a:xfrm>
        </p:grpSpPr>
        <p:grpSp>
          <p:nvGrpSpPr>
            <p:cNvPr id="110" name="组合 109"/>
            <p:cNvGrpSpPr/>
            <p:nvPr/>
          </p:nvGrpSpPr>
          <p:grpSpPr>
            <a:xfrm>
              <a:off x="4595366" y="391615"/>
              <a:ext cx="3783806" cy="6170523"/>
              <a:chOff x="4670772" y="272625"/>
              <a:chExt cx="3783806" cy="6170523"/>
            </a:xfrm>
          </p:grpSpPr>
          <p:pic>
            <p:nvPicPr>
              <p:cNvPr id="11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272625"/>
                <a:ext cx="3400698" cy="379744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0772" y="3671140"/>
                <a:ext cx="3783806" cy="2758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6" name="矩形 115"/>
              <p:cNvSpPr/>
              <p:nvPr/>
            </p:nvSpPr>
            <p:spPr>
              <a:xfrm>
                <a:off x="4976689" y="3658089"/>
                <a:ext cx="3450530" cy="278505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234010" y="391615"/>
              <a:ext cx="4422525" cy="6277745"/>
              <a:chOff x="234010" y="391615"/>
              <a:chExt cx="4422525" cy="6277745"/>
            </a:xfrm>
          </p:grpSpPr>
          <p:pic>
            <p:nvPicPr>
              <p:cNvPr id="91139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533" y="3861047"/>
                <a:ext cx="4381002" cy="2622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矩形 11"/>
              <p:cNvSpPr/>
              <p:nvPr/>
            </p:nvSpPr>
            <p:spPr>
              <a:xfrm>
                <a:off x="234010" y="391615"/>
                <a:ext cx="4361356" cy="3398515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234010" y="3777079"/>
                <a:ext cx="4361356" cy="2892281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8" name="组合 117"/>
            <p:cNvGrpSpPr/>
            <p:nvPr/>
          </p:nvGrpSpPr>
          <p:grpSpPr>
            <a:xfrm>
              <a:off x="234010" y="407514"/>
              <a:ext cx="4365341" cy="3382616"/>
              <a:chOff x="4492376" y="2348880"/>
              <a:chExt cx="4365341" cy="3382616"/>
            </a:xfrm>
          </p:grpSpPr>
          <p:pic>
            <p:nvPicPr>
              <p:cNvPr id="11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817" y="2387083"/>
                <a:ext cx="4333900" cy="3306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0" name="矩形 119"/>
              <p:cNvSpPr/>
              <p:nvPr/>
            </p:nvSpPr>
            <p:spPr>
              <a:xfrm>
                <a:off x="4492376" y="2348880"/>
                <a:ext cx="4365341" cy="3382616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83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组合 114"/>
          <p:cNvGrpSpPr/>
          <p:nvPr/>
        </p:nvGrpSpPr>
        <p:grpSpPr>
          <a:xfrm>
            <a:off x="4726264" y="275157"/>
            <a:ext cx="4181163" cy="6416908"/>
            <a:chOff x="806022" y="297330"/>
            <a:chExt cx="4181163" cy="6416908"/>
          </a:xfrm>
        </p:grpSpPr>
        <p:grpSp>
          <p:nvGrpSpPr>
            <p:cNvPr id="116" name="组合 115"/>
            <p:cNvGrpSpPr/>
            <p:nvPr/>
          </p:nvGrpSpPr>
          <p:grpSpPr>
            <a:xfrm>
              <a:off x="806022" y="297330"/>
              <a:ext cx="4181163" cy="6169434"/>
              <a:chOff x="1004069" y="307242"/>
              <a:chExt cx="4181163" cy="6169434"/>
            </a:xfrm>
          </p:grpSpPr>
          <p:grpSp>
            <p:nvGrpSpPr>
              <p:cNvPr id="118" name="组合 117"/>
              <p:cNvGrpSpPr/>
              <p:nvPr/>
            </p:nvGrpSpPr>
            <p:grpSpPr>
              <a:xfrm>
                <a:off x="1096126" y="307242"/>
                <a:ext cx="4089106" cy="3384375"/>
                <a:chOff x="627502" y="79159"/>
                <a:chExt cx="4373798" cy="3372731"/>
              </a:xfrm>
            </p:grpSpPr>
            <p:pic>
              <p:nvPicPr>
                <p:cNvPr id="120" name="Picture 2" descr="C:\Users\SuFeng\Desktop\CEPC partial double Ring layout-20151026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7061" y="79159"/>
                  <a:ext cx="4334239" cy="3372731"/>
                </a:xfrm>
                <a:prstGeom prst="rect">
                  <a:avLst/>
                </a:prstGeom>
                <a:noFill/>
                <a:ln w="381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1" name="矩形 120"/>
                <p:cNvSpPr/>
                <p:nvPr/>
              </p:nvSpPr>
              <p:spPr>
                <a:xfrm>
                  <a:off x="627502" y="118643"/>
                  <a:ext cx="4184625" cy="3293761"/>
                </a:xfrm>
                <a:prstGeom prst="rect">
                  <a:avLst/>
                </a:prstGeom>
                <a:noFill/>
                <a:ln w="38100">
                  <a:solidFill>
                    <a:srgbClr val="3D09F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n>
                      <a:solidFill>
                        <a:srgbClr val="00B0F0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11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4069" y="3756818"/>
                <a:ext cx="3846147" cy="27198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7" name="矩形 116"/>
            <p:cNvSpPr/>
            <p:nvPr/>
          </p:nvSpPr>
          <p:spPr>
            <a:xfrm>
              <a:off x="909229" y="3660720"/>
              <a:ext cx="3912246" cy="3053518"/>
            </a:xfrm>
            <a:prstGeom prst="rect">
              <a:avLst/>
            </a:prstGeom>
            <a:noFill/>
            <a:ln w="38100">
              <a:solidFill>
                <a:srgbClr val="300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n>
                  <a:solidFill>
                    <a:srgbClr val="3D09FD"/>
                  </a:solidFill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0" y="314777"/>
            <a:ext cx="4664051" cy="6277745"/>
            <a:chOff x="-7516" y="391615"/>
            <a:chExt cx="4664051" cy="6277745"/>
          </a:xfrm>
        </p:grpSpPr>
        <p:pic>
          <p:nvPicPr>
            <p:cNvPr id="12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16" y="3937886"/>
              <a:ext cx="4664051" cy="2545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5" name="矩形 124"/>
            <p:cNvSpPr/>
            <p:nvPr/>
          </p:nvSpPr>
          <p:spPr>
            <a:xfrm>
              <a:off x="234010" y="391615"/>
              <a:ext cx="4361356" cy="3409956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234010" y="3801571"/>
              <a:ext cx="4361356" cy="2867789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252564" y="342117"/>
            <a:ext cx="4365341" cy="3382616"/>
            <a:chOff x="4492376" y="2348880"/>
            <a:chExt cx="4365341" cy="3382616"/>
          </a:xfrm>
        </p:grpSpPr>
        <p:pic>
          <p:nvPicPr>
            <p:cNvPr id="12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817" y="2387083"/>
              <a:ext cx="4333900" cy="3306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1" name="矩形 130"/>
            <p:cNvSpPr/>
            <p:nvPr/>
          </p:nvSpPr>
          <p:spPr>
            <a:xfrm>
              <a:off x="4492376" y="2348880"/>
              <a:ext cx="4365341" cy="3382616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7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76152"/>
            <a:ext cx="8672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rPr>
              <a:t>2.New  FFS – correct vertical chromaticity only 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8" y="1844824"/>
            <a:ext cx="6673663" cy="460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下箭头 1"/>
          <p:cNvSpPr/>
          <p:nvPr/>
        </p:nvSpPr>
        <p:spPr>
          <a:xfrm>
            <a:off x="5140056" y="1526446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下箭头 4"/>
          <p:cNvSpPr/>
          <p:nvPr/>
        </p:nvSpPr>
        <p:spPr>
          <a:xfrm>
            <a:off x="2941320" y="1510603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292123" y="1048531"/>
            <a:ext cx="1695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</a:rPr>
              <a:t>Crab </a:t>
            </a:r>
            <a:r>
              <a:rPr lang="en-US" altLang="zh-CN" b="1" dirty="0" err="1" smtClean="0">
                <a:solidFill>
                  <a:schemeClr val="accent1">
                    <a:lumMod val="50000"/>
                  </a:schemeClr>
                </a:solidFill>
              </a:rPr>
              <a:t>sextupoles</a:t>
            </a:r>
            <a:endParaRPr lang="en-US" altLang="zh-CN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zh-CN" altLang="en-US" dirty="0"/>
          </a:p>
        </p:txBody>
      </p:sp>
      <p:cxnSp>
        <p:nvCxnSpPr>
          <p:cNvPr id="8" name="直接箭头连接符 7"/>
          <p:cNvCxnSpPr/>
          <p:nvPr/>
        </p:nvCxnSpPr>
        <p:spPr>
          <a:xfrm>
            <a:off x="4139952" y="1885058"/>
            <a:ext cx="1008112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23927" y="1679474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IP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08433" y="1371697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3">
                    <a:lumMod val="75000"/>
                  </a:schemeClr>
                </a:solidFill>
              </a:rPr>
              <a:t>Y:2.5Pi  X:2Pi</a:t>
            </a:r>
            <a:endParaRPr lang="zh-CN" alt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2987824" y="2420888"/>
            <a:ext cx="529208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85336" y="234888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-I</a:t>
            </a:r>
            <a:endParaRPr lang="zh-CN" altLang="en-US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2240" y="2048806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K2=48.57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35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3187"/>
            <a:ext cx="4058776" cy="324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71361"/>
            <a:ext cx="3914760" cy="307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36" y="792035"/>
            <a:ext cx="3936021" cy="323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03781"/>
            <a:ext cx="3991188" cy="321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13711" y="574436"/>
            <a:ext cx="224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300FF7"/>
                </a:solidFill>
                <a:latin typeface="Arial" charset="0"/>
              </a:rPr>
              <a:t>Wangdou-20151126</a:t>
            </a:r>
            <a:endParaRPr lang="zh-CN" altLang="en-US" dirty="0">
              <a:solidFill>
                <a:srgbClr val="300FF7"/>
              </a:solidFill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9688" y="57443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300FF7"/>
                </a:solidFill>
                <a:latin typeface="Arial" charset="0"/>
              </a:rPr>
              <a:t>Sufeng-20151224</a:t>
            </a:r>
            <a:endParaRPr lang="zh-CN" altLang="en-US" dirty="0">
              <a:solidFill>
                <a:srgbClr val="300FF7"/>
              </a:solidFill>
              <a:latin typeface="Arial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194903" y="51216"/>
            <a:ext cx="3443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rPr>
              <a:t>Compare with before</a:t>
            </a:r>
          </a:p>
        </p:txBody>
      </p:sp>
    </p:spTree>
    <p:extLst>
      <p:ext uri="{BB962C8B-B14F-4D97-AF65-F5344CB8AC3E}">
        <p14:creationId xmlns:p14="http://schemas.microsoft.com/office/powerpoint/2010/main" val="104178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85TGp_global12_v3">
  <a:themeElements>
    <a:clrScheme name="Default Design 1">
      <a:dk1>
        <a:srgbClr val="000000"/>
      </a:dk1>
      <a:lt1>
        <a:srgbClr val="FFFFFF"/>
      </a:lt1>
      <a:dk2>
        <a:srgbClr val="003399"/>
      </a:dk2>
      <a:lt2>
        <a:srgbClr val="B2B2B2"/>
      </a:lt2>
      <a:accent1>
        <a:srgbClr val="4F94D3"/>
      </a:accent1>
      <a:accent2>
        <a:srgbClr val="5434CA"/>
      </a:accent2>
      <a:accent3>
        <a:srgbClr val="FFFFFF"/>
      </a:accent3>
      <a:accent4>
        <a:srgbClr val="000000"/>
      </a:accent4>
      <a:accent5>
        <a:srgbClr val="B2C8E6"/>
      </a:accent5>
      <a:accent6>
        <a:srgbClr val="4B2EB7"/>
      </a:accent6>
      <a:hlink>
        <a:srgbClr val="377F59"/>
      </a:hlink>
      <a:folHlink>
        <a:srgbClr val="808000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3399"/>
        </a:dk2>
        <a:lt2>
          <a:srgbClr val="B2B2B2"/>
        </a:lt2>
        <a:accent1>
          <a:srgbClr val="4F94D3"/>
        </a:accent1>
        <a:accent2>
          <a:srgbClr val="5434CA"/>
        </a:accent2>
        <a:accent3>
          <a:srgbClr val="FFFFFF"/>
        </a:accent3>
        <a:accent4>
          <a:srgbClr val="000000"/>
        </a:accent4>
        <a:accent5>
          <a:srgbClr val="B2C8E6"/>
        </a:accent5>
        <a:accent6>
          <a:srgbClr val="4B2EB7"/>
        </a:accent6>
        <a:hlink>
          <a:srgbClr val="377F59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66"/>
        </a:dk1>
        <a:lt1>
          <a:srgbClr val="FFFFFF"/>
        </a:lt1>
        <a:dk2>
          <a:srgbClr val="000066"/>
        </a:dk2>
        <a:lt2>
          <a:srgbClr val="B2B2B2"/>
        </a:lt2>
        <a:accent1>
          <a:srgbClr val="465BC4"/>
        </a:accent1>
        <a:accent2>
          <a:srgbClr val="C57A2F"/>
        </a:accent2>
        <a:accent3>
          <a:srgbClr val="FFFFFF"/>
        </a:accent3>
        <a:accent4>
          <a:srgbClr val="000056"/>
        </a:accent4>
        <a:accent5>
          <a:srgbClr val="B0B5DE"/>
        </a:accent5>
        <a:accent6>
          <a:srgbClr val="B26E2A"/>
        </a:accent6>
        <a:hlink>
          <a:srgbClr val="779C2E"/>
        </a:hlink>
        <a:folHlink>
          <a:srgbClr val="416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66"/>
        </a:dk1>
        <a:lt1>
          <a:srgbClr val="FFFFFF"/>
        </a:lt1>
        <a:dk2>
          <a:srgbClr val="2A3498"/>
        </a:dk2>
        <a:lt2>
          <a:srgbClr val="B2B2B2"/>
        </a:lt2>
        <a:accent1>
          <a:srgbClr val="72C298"/>
        </a:accent1>
        <a:accent2>
          <a:srgbClr val="2662CE"/>
        </a:accent2>
        <a:accent3>
          <a:srgbClr val="FFFFFF"/>
        </a:accent3>
        <a:accent4>
          <a:srgbClr val="000056"/>
        </a:accent4>
        <a:accent5>
          <a:srgbClr val="BCDDCA"/>
        </a:accent5>
        <a:accent6>
          <a:srgbClr val="2158BA"/>
        </a:accent6>
        <a:hlink>
          <a:srgbClr val="339797"/>
        </a:hlink>
        <a:folHlink>
          <a:srgbClr val="4163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213</Words>
  <Application>Microsoft Office PowerPoint</Application>
  <PresentationFormat>全屏显示(4:3)</PresentationFormat>
  <Paragraphs>65</Paragraphs>
  <Slides>21</Slides>
  <Notes>20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4" baseType="lpstr">
      <vt:lpstr>085TGp_global12_v3</vt:lpstr>
      <vt:lpstr>1_Office 主题​​</vt:lpstr>
      <vt:lpstr>Image</vt:lpstr>
      <vt:lpstr>CEPC Partial Double Ring Lattice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Partial Double Ring Lattice Design</dc:title>
  <dc:creator>sufeng</dc:creator>
  <cp:lastModifiedBy>苏峰</cp:lastModifiedBy>
  <cp:revision>15</cp:revision>
  <dcterms:created xsi:type="dcterms:W3CDTF">2015-12-24T15:31:35Z</dcterms:created>
  <dcterms:modified xsi:type="dcterms:W3CDTF">2015-12-25T01:04:58Z</dcterms:modified>
</cp:coreProperties>
</file>