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175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41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442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71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07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42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75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72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24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89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99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F8E14-8E9C-440D-988B-A2F36B9842EE}" type="datetimeFigureOut">
              <a:rPr lang="zh-CN" altLang="en-US" smtClean="0"/>
              <a:t>2015-12-24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1EA0-C154-4B1A-8369-C8B4CE905C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735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Booster &amp; injection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Cui </a:t>
            </a:r>
            <a:r>
              <a:rPr lang="en-US" altLang="zh-CN" dirty="0" err="1" smtClean="0"/>
              <a:t>Xiaohao,Zhang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Chuang,Bian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Tianjian</a:t>
            </a:r>
            <a:endParaRPr lang="en-US" altLang="zh-CN" dirty="0" smtClean="0"/>
          </a:p>
          <a:p>
            <a:r>
              <a:rPr lang="en-US" altLang="zh-CN" dirty="0" smtClean="0"/>
              <a:t>2015/12/24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439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Booster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Linear Optics and dynamic aperture optimization (70.8</a:t>
            </a:r>
            <a:r>
              <a:rPr lang="zh-CN" altLang="en-US" dirty="0" smtClean="0">
                <a:solidFill>
                  <a:srgbClr val="0070C0"/>
                </a:solidFill>
              </a:rPr>
              <a:t>米及</a:t>
            </a:r>
            <a:r>
              <a:rPr lang="en-US" altLang="zh-CN" dirty="0" smtClean="0">
                <a:solidFill>
                  <a:srgbClr val="0070C0"/>
                </a:solidFill>
              </a:rPr>
              <a:t>94.4</a:t>
            </a:r>
            <a:r>
              <a:rPr lang="zh-CN" altLang="en-US" dirty="0" smtClean="0">
                <a:solidFill>
                  <a:srgbClr val="0070C0"/>
                </a:solidFill>
              </a:rPr>
              <a:t>米）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Machine errors and correction (low field)</a:t>
            </a:r>
          </a:p>
          <a:p>
            <a:r>
              <a:rPr lang="en-US" altLang="zh-CN" dirty="0" smtClean="0"/>
              <a:t>Collective instability</a:t>
            </a:r>
          </a:p>
          <a:p>
            <a:r>
              <a:rPr lang="en-US" altLang="zh-CN" dirty="0" smtClean="0"/>
              <a:t>Wiggling bends</a:t>
            </a:r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91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Injection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Design due to lattice changes</a:t>
            </a:r>
          </a:p>
          <a:p>
            <a:r>
              <a:rPr lang="en-US" altLang="zh-CN" dirty="0" smtClean="0"/>
              <a:t>Error analysis</a:t>
            </a:r>
          </a:p>
          <a:p>
            <a:r>
              <a:rPr lang="en-US" altLang="zh-CN" dirty="0" smtClean="0"/>
              <a:t>Injection simulation</a:t>
            </a:r>
          </a:p>
        </p:txBody>
      </p:sp>
    </p:spTree>
    <p:extLst>
      <p:ext uri="{BB962C8B-B14F-4D97-AF65-F5344CB8AC3E}">
        <p14:creationId xmlns:p14="http://schemas.microsoft.com/office/powerpoint/2010/main" val="272529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45</Words>
  <Application>Microsoft Office PowerPoint</Application>
  <PresentationFormat>宽屏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主题</vt:lpstr>
      <vt:lpstr>CEPC Booster &amp; injection</vt:lpstr>
      <vt:lpstr>Booster</vt:lpstr>
      <vt:lpstr>Injection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Booster &amp; injection</dc:title>
  <dc:creator>[崔小昊]</dc:creator>
  <cp:lastModifiedBy>[崔小昊]</cp:lastModifiedBy>
  <cp:revision>15</cp:revision>
  <dcterms:created xsi:type="dcterms:W3CDTF">2015-12-24T11:43:11Z</dcterms:created>
  <dcterms:modified xsi:type="dcterms:W3CDTF">2015-12-24T12:48:30Z</dcterms:modified>
</cp:coreProperties>
</file>