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65" r:id="rId6"/>
    <p:sldId id="266" r:id="rId7"/>
    <p:sldId id="267" r:id="rId8"/>
    <p:sldId id="268" r:id="rId9"/>
    <p:sldId id="269" r:id="rId10"/>
    <p:sldId id="271" r:id="rId11"/>
    <p:sldId id="272" r:id="rId12"/>
    <p:sldId id="273" r:id="rId13"/>
    <p:sldId id="270" r:id="rId14"/>
    <p:sldId id="258" r:id="rId15"/>
    <p:sldId id="260" r:id="rId16"/>
    <p:sldId id="259"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 Id="rId4" Type="http://schemas.openxmlformats.org/officeDocument/2006/relationships/image" Target="../media/image19.png"/></Relationships>
</file>

<file path=ppt/diagrams/_rels/data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image" Target="../media/image22.png"/><Relationship Id="rId4" Type="http://schemas.openxmlformats.org/officeDocument/2006/relationships/image" Target="../media/image2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 Id="rId4" Type="http://schemas.openxmlformats.org/officeDocument/2006/relationships/image" Target="../media/image19.png"/></Relationships>
</file>

<file path=ppt/diagrams/_rels/drawing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image" Target="../media/image22.png"/><Relationship Id="rId4" Type="http://schemas.openxmlformats.org/officeDocument/2006/relationships/image" Target="../media/image2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DA2DF8-52B2-451C-AA13-D3AC5A5F56D6}"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zh-CN" altLang="en-US"/>
        </a:p>
      </dgm:t>
    </dgm:pt>
    <dgm:pt modelId="{3245960B-BD16-423B-81F2-9EDBEE149544}">
      <dgm:prSet phldrT="[文本]"/>
      <dgm:spPr/>
      <dgm:t>
        <a:bodyPr/>
        <a:lstStyle/>
        <a:p>
          <a:r>
            <a:rPr lang="en-US" altLang="zh-CN" dirty="0" smtClean="0"/>
            <a:t>With Bend B*L error</a:t>
          </a:r>
        </a:p>
        <a:p>
          <a:r>
            <a:rPr lang="en-US" altLang="zh-CN" dirty="0" smtClean="0"/>
            <a:t> (whole ring including FFS)</a:t>
          </a:r>
        </a:p>
        <a:p>
          <a:r>
            <a:rPr lang="en-US" altLang="zh-CN" dirty="0" err="1" smtClean="0">
              <a:solidFill>
                <a:srgbClr val="FF0000"/>
              </a:solidFill>
              <a:latin typeface="Calibri" panose="020F0502020204030204" pitchFamily="34" charset="0"/>
            </a:rPr>
            <a:t>μ</a:t>
          </a:r>
          <a:r>
            <a:rPr lang="en-US" altLang="zh-CN" baseline="-25000" dirty="0" err="1" smtClean="0">
              <a:solidFill>
                <a:srgbClr val="FF0000"/>
              </a:solidFill>
              <a:latin typeface="Calibri" panose="020F0502020204030204" pitchFamily="34" charset="0"/>
            </a:rPr>
            <a:t>x</a:t>
          </a:r>
          <a:r>
            <a:rPr lang="en-US" altLang="zh-CN" dirty="0" smtClean="0">
              <a:solidFill>
                <a:srgbClr val="FF0000"/>
              </a:solidFill>
              <a:latin typeface="Calibri" panose="020F0502020204030204" pitchFamily="34" charset="0"/>
            </a:rPr>
            <a:t>= 0.0720634           </a:t>
          </a:r>
          <a:r>
            <a:rPr lang="el-GR" altLang="zh-CN" dirty="0" smtClean="0">
              <a:solidFill>
                <a:srgbClr val="FF0000"/>
              </a:solidFill>
              <a:latin typeface="Calibri" panose="020F0502020204030204" pitchFamily="34" charset="0"/>
            </a:rPr>
            <a:t>μ</a:t>
          </a:r>
          <a:r>
            <a:rPr lang="en-US" altLang="zh-CN" baseline="-25000" dirty="0" smtClean="0">
              <a:solidFill>
                <a:srgbClr val="FF0000"/>
              </a:solidFill>
              <a:latin typeface="Calibri" panose="020F0502020204030204" pitchFamily="34" charset="0"/>
            </a:rPr>
            <a:t>y</a:t>
          </a:r>
          <a:r>
            <a:rPr lang="en-US" altLang="zh-CN" dirty="0" smtClean="0">
              <a:solidFill>
                <a:srgbClr val="FF0000"/>
              </a:solidFill>
              <a:latin typeface="Calibri" panose="020F0502020204030204" pitchFamily="34" charset="0"/>
            </a:rPr>
            <a:t>= 0.2261286</a:t>
          </a:r>
          <a:endParaRPr lang="zh-CN" altLang="en-US" dirty="0"/>
        </a:p>
      </dgm:t>
    </dgm:pt>
    <dgm:pt modelId="{2C0C5B2A-B191-4E3E-8BC6-60F85EF96DEF}" type="parTrans" cxnId="{56AE3003-76FE-4D73-BAB1-05268C1A63F3}">
      <dgm:prSet/>
      <dgm:spPr/>
      <dgm:t>
        <a:bodyPr/>
        <a:lstStyle/>
        <a:p>
          <a:endParaRPr lang="zh-CN" altLang="en-US"/>
        </a:p>
      </dgm:t>
    </dgm:pt>
    <dgm:pt modelId="{9D08DC87-783E-4F02-AD56-F504DD8C4344}" type="sibTrans" cxnId="{56AE3003-76FE-4D73-BAB1-05268C1A63F3}">
      <dgm:prSet/>
      <dgm:spPr/>
      <dgm:t>
        <a:bodyPr/>
        <a:lstStyle/>
        <a:p>
          <a:endParaRPr lang="zh-CN" altLang="en-US"/>
        </a:p>
      </dgm:t>
    </dgm:pt>
    <dgm:pt modelId="{6A604E59-615D-47A4-B235-A04FA319759C}">
      <dgm:prSet phldrT="[文本]" custT="1"/>
      <dgm:spPr/>
      <dgm:t>
        <a:bodyPr/>
        <a:lstStyle/>
        <a:p>
          <a:r>
            <a:rPr lang="en-US" altLang="zh-CN" sz="1200" dirty="0" smtClean="0"/>
            <a:t>Orbit in X &amp; Y</a:t>
          </a:r>
        </a:p>
        <a:p>
          <a:r>
            <a:rPr lang="en-US" altLang="zh-CN" sz="1200" dirty="0" smtClean="0"/>
            <a:t>With Bend B*L error</a:t>
          </a:r>
        </a:p>
        <a:p>
          <a:r>
            <a:rPr lang="en-US" altLang="zh-CN" sz="1200" dirty="0" smtClean="0"/>
            <a:t> (whole ring including FFS)</a:t>
          </a:r>
        </a:p>
      </dgm:t>
    </dgm:pt>
    <dgm:pt modelId="{826620CE-188F-4990-A1C8-319CCE718D03}" type="parTrans" cxnId="{1A8C7297-2BA0-451A-A50C-D86019E16B6D}">
      <dgm:prSet/>
      <dgm:spPr/>
      <dgm:t>
        <a:bodyPr/>
        <a:lstStyle/>
        <a:p>
          <a:endParaRPr lang="zh-CN" altLang="en-US"/>
        </a:p>
      </dgm:t>
    </dgm:pt>
    <dgm:pt modelId="{0DAC8E79-87D7-4107-BA22-9DE0B82D14B4}" type="sibTrans" cxnId="{1A8C7297-2BA0-451A-A50C-D86019E16B6D}">
      <dgm:prSet/>
      <dgm:spPr/>
      <dgm:t>
        <a:bodyPr/>
        <a:lstStyle/>
        <a:p>
          <a:endParaRPr lang="zh-CN" altLang="en-US"/>
        </a:p>
      </dgm:t>
    </dgm:pt>
    <dgm:pt modelId="{E927D607-E96E-4DBC-BD2A-31F23165CEC2}">
      <dgm:prSet phldrT="[文本]"/>
      <dgm:spPr/>
      <dgm:t>
        <a:bodyPr/>
        <a:lstStyle/>
        <a:p>
          <a:r>
            <a:rPr lang="en-US" altLang="zh-CN" dirty="0" smtClean="0"/>
            <a:t>With Quad B*L error</a:t>
          </a:r>
        </a:p>
        <a:p>
          <a:r>
            <a:rPr lang="en-US" altLang="zh-CN" dirty="0" smtClean="0"/>
            <a:t>(whole ring including FFS)</a:t>
          </a:r>
        </a:p>
        <a:p>
          <a:r>
            <a:rPr lang="en-US" altLang="zh-CN" dirty="0" err="1" smtClean="0">
              <a:solidFill>
                <a:srgbClr val="FF0000"/>
              </a:solidFill>
              <a:latin typeface="Calibri" panose="020F0502020204030204" pitchFamily="34" charset="0"/>
            </a:rPr>
            <a:t>μ</a:t>
          </a:r>
          <a:r>
            <a:rPr lang="en-US" altLang="zh-CN" baseline="-25000" dirty="0" err="1" smtClean="0">
              <a:solidFill>
                <a:srgbClr val="FF0000"/>
              </a:solidFill>
              <a:latin typeface="Calibri" panose="020F0502020204030204" pitchFamily="34" charset="0"/>
            </a:rPr>
            <a:t>x</a:t>
          </a:r>
          <a:r>
            <a:rPr lang="en-US" altLang="zh-CN" dirty="0" smtClean="0">
              <a:solidFill>
                <a:srgbClr val="FF0000"/>
              </a:solidFill>
              <a:latin typeface="Calibri" panose="020F0502020204030204" pitchFamily="34" charset="0"/>
            </a:rPr>
            <a:t>= </a:t>
          </a:r>
          <a:r>
            <a:rPr lang="zh-CN" dirty="0" smtClean="0">
              <a:solidFill>
                <a:srgbClr val="FF0000"/>
              </a:solidFill>
            </a:rPr>
            <a:t>0.0815080           </a:t>
          </a:r>
          <a:r>
            <a:rPr lang="el-GR" altLang="zh-CN" dirty="0" smtClean="0">
              <a:solidFill>
                <a:srgbClr val="FF0000"/>
              </a:solidFill>
              <a:latin typeface="Calibri" panose="020F0502020204030204" pitchFamily="34" charset="0"/>
            </a:rPr>
            <a:t>μ</a:t>
          </a:r>
          <a:r>
            <a:rPr lang="en-US" altLang="zh-CN" baseline="-25000" dirty="0" smtClean="0">
              <a:solidFill>
                <a:srgbClr val="FF0000"/>
              </a:solidFill>
              <a:latin typeface="Calibri" panose="020F0502020204030204" pitchFamily="34" charset="0"/>
            </a:rPr>
            <a:t>y</a:t>
          </a:r>
          <a:r>
            <a:rPr lang="en-US" altLang="zh-CN" dirty="0" smtClean="0">
              <a:solidFill>
                <a:srgbClr val="FF0000"/>
              </a:solidFill>
              <a:latin typeface="Calibri" panose="020F0502020204030204" pitchFamily="34" charset="0"/>
            </a:rPr>
            <a:t>= </a:t>
          </a:r>
          <a:r>
            <a:rPr lang="zh-CN" dirty="0" smtClean="0">
              <a:solidFill>
                <a:srgbClr val="FF0000"/>
              </a:solidFill>
            </a:rPr>
            <a:t>0.1937457</a:t>
          </a:r>
          <a:r>
            <a:rPr lang="en-US" altLang="zh-CN" dirty="0" smtClean="0">
              <a:solidFill>
                <a:srgbClr val="FF0000"/>
              </a:solidFill>
              <a:latin typeface="Calibri" panose="020F0502020204030204" pitchFamily="34" charset="0"/>
            </a:rPr>
            <a:t>           </a:t>
          </a:r>
          <a:endParaRPr lang="zh-CN" altLang="en-US" dirty="0">
            <a:solidFill>
              <a:srgbClr val="FF0000"/>
            </a:solidFill>
          </a:endParaRPr>
        </a:p>
      </dgm:t>
    </dgm:pt>
    <dgm:pt modelId="{7799EB90-0A44-4130-ABCA-98BE380D9DFF}" type="parTrans" cxnId="{8A037EBF-28C8-4D50-8CED-B49E4CC3EAA0}">
      <dgm:prSet/>
      <dgm:spPr/>
      <dgm:t>
        <a:bodyPr/>
        <a:lstStyle/>
        <a:p>
          <a:endParaRPr lang="zh-CN" altLang="en-US"/>
        </a:p>
      </dgm:t>
    </dgm:pt>
    <dgm:pt modelId="{2D1B17CE-2875-4767-B3A0-1410337F0600}" type="sibTrans" cxnId="{8A037EBF-28C8-4D50-8CED-B49E4CC3EAA0}">
      <dgm:prSet/>
      <dgm:spPr/>
      <dgm:t>
        <a:bodyPr/>
        <a:lstStyle/>
        <a:p>
          <a:endParaRPr lang="zh-CN" altLang="en-US"/>
        </a:p>
      </dgm:t>
    </dgm:pt>
    <dgm:pt modelId="{28F2C676-26B2-43EE-BB8A-69FEEBCC0082}">
      <dgm:prSet phldrT="[文本]"/>
      <dgm:spPr/>
      <dgm:t>
        <a:bodyPr/>
        <a:lstStyle/>
        <a:p>
          <a:r>
            <a:rPr lang="en-US" altLang="zh-CN" dirty="0" smtClean="0"/>
            <a:t>With Sext B*L error</a:t>
          </a:r>
        </a:p>
        <a:p>
          <a:r>
            <a:rPr lang="en-US" altLang="zh-CN" dirty="0" smtClean="0"/>
            <a:t>(whole ring including FFS)</a:t>
          </a:r>
        </a:p>
        <a:p>
          <a:r>
            <a:rPr lang="en-US" altLang="zh-CN" dirty="0" smtClean="0"/>
            <a:t>Tune no change</a:t>
          </a:r>
          <a:endParaRPr lang="zh-CN" altLang="en-US" dirty="0"/>
        </a:p>
      </dgm:t>
    </dgm:pt>
    <dgm:pt modelId="{2209D62F-F33B-4012-AD29-0596250E07EE}" type="parTrans" cxnId="{DA8AF073-789B-46AF-ADE3-A46C23EBC659}">
      <dgm:prSet/>
      <dgm:spPr/>
      <dgm:t>
        <a:bodyPr/>
        <a:lstStyle/>
        <a:p>
          <a:endParaRPr lang="zh-CN" altLang="en-US"/>
        </a:p>
      </dgm:t>
    </dgm:pt>
    <dgm:pt modelId="{61943D88-8D20-4A42-BE7F-05B02A1B104D}" type="sibTrans" cxnId="{DA8AF073-789B-46AF-ADE3-A46C23EBC659}">
      <dgm:prSet/>
      <dgm:spPr/>
      <dgm:t>
        <a:bodyPr/>
        <a:lstStyle/>
        <a:p>
          <a:endParaRPr lang="zh-CN" altLang="en-US"/>
        </a:p>
      </dgm:t>
    </dgm:pt>
    <dgm:pt modelId="{59E62106-3ADA-4CE0-9CEC-823F75D07E6B}" type="pres">
      <dgm:prSet presAssocID="{45DA2DF8-52B2-451C-AA13-D3AC5A5F56D6}" presName="Name0" presStyleCnt="0">
        <dgm:presLayoutVars>
          <dgm:dir/>
          <dgm:resizeHandles val="exact"/>
        </dgm:presLayoutVars>
      </dgm:prSet>
      <dgm:spPr/>
      <dgm:t>
        <a:bodyPr/>
        <a:lstStyle/>
        <a:p>
          <a:endParaRPr lang="zh-CN" altLang="en-US"/>
        </a:p>
      </dgm:t>
    </dgm:pt>
    <dgm:pt modelId="{D547ED65-26F5-4EA1-BDB4-7AE4C265792C}" type="pres">
      <dgm:prSet presAssocID="{3245960B-BD16-423B-81F2-9EDBEE149544}" presName="compNode" presStyleCnt="0"/>
      <dgm:spPr/>
    </dgm:pt>
    <dgm:pt modelId="{9AE4EDAC-C3DE-494A-BB52-DC204FCA2F51}" type="pres">
      <dgm:prSet presAssocID="{3245960B-BD16-423B-81F2-9EDBEE149544}" presName="pictRect" presStyleLbl="node1" presStyleIdx="0" presStyleCnt="4"/>
      <dgm:spPr>
        <a:blipFill rotWithShape="1">
          <a:blip xmlns:r="http://schemas.openxmlformats.org/officeDocument/2006/relationships" r:embed="rId1"/>
          <a:stretch>
            <a:fillRect/>
          </a:stretch>
        </a:blipFill>
      </dgm:spPr>
      <dgm:t>
        <a:bodyPr/>
        <a:lstStyle/>
        <a:p>
          <a:endParaRPr lang="zh-CN" altLang="en-US"/>
        </a:p>
      </dgm:t>
    </dgm:pt>
    <dgm:pt modelId="{42AC1BD8-65B5-46A8-8FAF-F452F0450A33}" type="pres">
      <dgm:prSet presAssocID="{3245960B-BD16-423B-81F2-9EDBEE149544}" presName="textRect" presStyleLbl="revTx" presStyleIdx="0" presStyleCnt="4">
        <dgm:presLayoutVars>
          <dgm:bulletEnabled val="1"/>
        </dgm:presLayoutVars>
      </dgm:prSet>
      <dgm:spPr/>
      <dgm:t>
        <a:bodyPr/>
        <a:lstStyle/>
        <a:p>
          <a:endParaRPr lang="zh-CN" altLang="en-US"/>
        </a:p>
      </dgm:t>
    </dgm:pt>
    <dgm:pt modelId="{88873290-2FAE-4D0B-9BFE-B8D70C14E471}" type="pres">
      <dgm:prSet presAssocID="{9D08DC87-783E-4F02-AD56-F504DD8C4344}" presName="sibTrans" presStyleLbl="sibTrans2D1" presStyleIdx="0" presStyleCnt="0"/>
      <dgm:spPr/>
      <dgm:t>
        <a:bodyPr/>
        <a:lstStyle/>
        <a:p>
          <a:endParaRPr lang="zh-CN" altLang="en-US"/>
        </a:p>
      </dgm:t>
    </dgm:pt>
    <dgm:pt modelId="{CDB9FEBE-EBC7-4A18-90A9-53939C574388}" type="pres">
      <dgm:prSet presAssocID="{6A604E59-615D-47A4-B235-A04FA319759C}" presName="compNode" presStyleCnt="0"/>
      <dgm:spPr/>
    </dgm:pt>
    <dgm:pt modelId="{C0298E72-0C0C-49E8-959C-DCE55A4B4F1E}" type="pres">
      <dgm:prSet presAssocID="{6A604E59-615D-47A4-B235-A04FA319759C}" presName="pictRect" presStyleLbl="node1" presStyleIdx="1" presStyleCnt="4"/>
      <dgm:spPr>
        <a:blipFill rotWithShape="1">
          <a:blip xmlns:r="http://schemas.openxmlformats.org/officeDocument/2006/relationships" r:embed="rId2"/>
          <a:stretch>
            <a:fillRect/>
          </a:stretch>
        </a:blipFill>
      </dgm:spPr>
    </dgm:pt>
    <dgm:pt modelId="{85F4934E-3C5B-441E-A395-168EB3127B90}" type="pres">
      <dgm:prSet presAssocID="{6A604E59-615D-47A4-B235-A04FA319759C}" presName="textRect" presStyleLbl="revTx" presStyleIdx="1" presStyleCnt="4">
        <dgm:presLayoutVars>
          <dgm:bulletEnabled val="1"/>
        </dgm:presLayoutVars>
      </dgm:prSet>
      <dgm:spPr/>
      <dgm:t>
        <a:bodyPr/>
        <a:lstStyle/>
        <a:p>
          <a:endParaRPr lang="zh-CN" altLang="en-US"/>
        </a:p>
      </dgm:t>
    </dgm:pt>
    <dgm:pt modelId="{3910DC96-D9A4-4A9A-87EB-49592492F386}" type="pres">
      <dgm:prSet presAssocID="{0DAC8E79-87D7-4107-BA22-9DE0B82D14B4}" presName="sibTrans" presStyleLbl="sibTrans2D1" presStyleIdx="0" presStyleCnt="0"/>
      <dgm:spPr/>
      <dgm:t>
        <a:bodyPr/>
        <a:lstStyle/>
        <a:p>
          <a:endParaRPr lang="zh-CN" altLang="en-US"/>
        </a:p>
      </dgm:t>
    </dgm:pt>
    <dgm:pt modelId="{BD770840-A265-4509-A6E8-6D9A475A635B}" type="pres">
      <dgm:prSet presAssocID="{E927D607-E96E-4DBC-BD2A-31F23165CEC2}" presName="compNode" presStyleCnt="0"/>
      <dgm:spPr/>
    </dgm:pt>
    <dgm:pt modelId="{00131FFC-0380-4F3A-98C3-57EC98970DEF}" type="pres">
      <dgm:prSet presAssocID="{E927D607-E96E-4DBC-BD2A-31F23165CEC2}" presName="pictRect" presStyleLbl="node1" presStyleIdx="2" presStyleCnt="4"/>
      <dgm:spPr>
        <a:blipFill rotWithShape="1">
          <a:blip xmlns:r="http://schemas.openxmlformats.org/officeDocument/2006/relationships" r:embed="rId3"/>
          <a:stretch>
            <a:fillRect/>
          </a:stretch>
        </a:blipFill>
      </dgm:spPr>
    </dgm:pt>
    <dgm:pt modelId="{5A42D57F-7E05-4D3F-AC9C-E1D0F95BD98A}" type="pres">
      <dgm:prSet presAssocID="{E927D607-E96E-4DBC-BD2A-31F23165CEC2}" presName="textRect" presStyleLbl="revTx" presStyleIdx="2" presStyleCnt="4">
        <dgm:presLayoutVars>
          <dgm:bulletEnabled val="1"/>
        </dgm:presLayoutVars>
      </dgm:prSet>
      <dgm:spPr/>
      <dgm:t>
        <a:bodyPr/>
        <a:lstStyle/>
        <a:p>
          <a:endParaRPr lang="zh-CN" altLang="en-US"/>
        </a:p>
      </dgm:t>
    </dgm:pt>
    <dgm:pt modelId="{C6991E2D-16BB-4A05-8AAE-08EE4F1E0F81}" type="pres">
      <dgm:prSet presAssocID="{2D1B17CE-2875-4767-B3A0-1410337F0600}" presName="sibTrans" presStyleLbl="sibTrans2D1" presStyleIdx="0" presStyleCnt="0"/>
      <dgm:spPr/>
      <dgm:t>
        <a:bodyPr/>
        <a:lstStyle/>
        <a:p>
          <a:endParaRPr lang="zh-CN" altLang="en-US"/>
        </a:p>
      </dgm:t>
    </dgm:pt>
    <dgm:pt modelId="{60B39559-FE9C-47D1-8A65-BCA622D2A22A}" type="pres">
      <dgm:prSet presAssocID="{28F2C676-26B2-43EE-BB8A-69FEEBCC0082}" presName="compNode" presStyleCnt="0"/>
      <dgm:spPr/>
    </dgm:pt>
    <dgm:pt modelId="{09F86339-A35B-4AA0-88C5-C1E9C9ABA046}" type="pres">
      <dgm:prSet presAssocID="{28F2C676-26B2-43EE-BB8A-69FEEBCC0082}" presName="pictRect" presStyleLbl="node1" presStyleIdx="3" presStyleCnt="4"/>
      <dgm:spPr>
        <a:blipFill rotWithShape="1">
          <a:blip xmlns:r="http://schemas.openxmlformats.org/officeDocument/2006/relationships" r:embed="rId4"/>
          <a:stretch>
            <a:fillRect/>
          </a:stretch>
        </a:blipFill>
      </dgm:spPr>
    </dgm:pt>
    <dgm:pt modelId="{66786821-17C0-4053-A876-12C18EBA1401}" type="pres">
      <dgm:prSet presAssocID="{28F2C676-26B2-43EE-BB8A-69FEEBCC0082}" presName="textRect" presStyleLbl="revTx" presStyleIdx="3" presStyleCnt="4">
        <dgm:presLayoutVars>
          <dgm:bulletEnabled val="1"/>
        </dgm:presLayoutVars>
      </dgm:prSet>
      <dgm:spPr/>
      <dgm:t>
        <a:bodyPr/>
        <a:lstStyle/>
        <a:p>
          <a:endParaRPr lang="zh-CN" altLang="en-US"/>
        </a:p>
      </dgm:t>
    </dgm:pt>
  </dgm:ptLst>
  <dgm:cxnLst>
    <dgm:cxn modelId="{56AE3003-76FE-4D73-BAB1-05268C1A63F3}" srcId="{45DA2DF8-52B2-451C-AA13-D3AC5A5F56D6}" destId="{3245960B-BD16-423B-81F2-9EDBEE149544}" srcOrd="0" destOrd="0" parTransId="{2C0C5B2A-B191-4E3E-8BC6-60F85EF96DEF}" sibTransId="{9D08DC87-783E-4F02-AD56-F504DD8C4344}"/>
    <dgm:cxn modelId="{FD3FF449-4A4A-4F1F-A059-2CF98BBF0EC4}" type="presOf" srcId="{0DAC8E79-87D7-4107-BA22-9DE0B82D14B4}" destId="{3910DC96-D9A4-4A9A-87EB-49592492F386}" srcOrd="0" destOrd="0" presId="urn:microsoft.com/office/officeart/2005/8/layout/pList1"/>
    <dgm:cxn modelId="{8A037EBF-28C8-4D50-8CED-B49E4CC3EAA0}" srcId="{45DA2DF8-52B2-451C-AA13-D3AC5A5F56D6}" destId="{E927D607-E96E-4DBC-BD2A-31F23165CEC2}" srcOrd="2" destOrd="0" parTransId="{7799EB90-0A44-4130-ABCA-98BE380D9DFF}" sibTransId="{2D1B17CE-2875-4767-B3A0-1410337F0600}"/>
    <dgm:cxn modelId="{A4462176-DAB5-4FBC-9AD4-B13E41202F85}" type="presOf" srcId="{28F2C676-26B2-43EE-BB8A-69FEEBCC0082}" destId="{66786821-17C0-4053-A876-12C18EBA1401}" srcOrd="0" destOrd="0" presId="urn:microsoft.com/office/officeart/2005/8/layout/pList1"/>
    <dgm:cxn modelId="{1A8C7297-2BA0-451A-A50C-D86019E16B6D}" srcId="{45DA2DF8-52B2-451C-AA13-D3AC5A5F56D6}" destId="{6A604E59-615D-47A4-B235-A04FA319759C}" srcOrd="1" destOrd="0" parTransId="{826620CE-188F-4990-A1C8-319CCE718D03}" sibTransId="{0DAC8E79-87D7-4107-BA22-9DE0B82D14B4}"/>
    <dgm:cxn modelId="{8BDA8259-47DF-4D78-9D12-480B1D3DB357}" type="presOf" srcId="{3245960B-BD16-423B-81F2-9EDBEE149544}" destId="{42AC1BD8-65B5-46A8-8FAF-F452F0450A33}" srcOrd="0" destOrd="0" presId="urn:microsoft.com/office/officeart/2005/8/layout/pList1"/>
    <dgm:cxn modelId="{2127356F-E5B7-47A5-987A-0A9ADB355826}" type="presOf" srcId="{9D08DC87-783E-4F02-AD56-F504DD8C4344}" destId="{88873290-2FAE-4D0B-9BFE-B8D70C14E471}" srcOrd="0" destOrd="0" presId="urn:microsoft.com/office/officeart/2005/8/layout/pList1"/>
    <dgm:cxn modelId="{24256BD0-1386-484B-A887-423CDDD76869}" type="presOf" srcId="{E927D607-E96E-4DBC-BD2A-31F23165CEC2}" destId="{5A42D57F-7E05-4D3F-AC9C-E1D0F95BD98A}" srcOrd="0" destOrd="0" presId="urn:microsoft.com/office/officeart/2005/8/layout/pList1"/>
    <dgm:cxn modelId="{DA8AF073-789B-46AF-ADE3-A46C23EBC659}" srcId="{45DA2DF8-52B2-451C-AA13-D3AC5A5F56D6}" destId="{28F2C676-26B2-43EE-BB8A-69FEEBCC0082}" srcOrd="3" destOrd="0" parTransId="{2209D62F-F33B-4012-AD29-0596250E07EE}" sibTransId="{61943D88-8D20-4A42-BE7F-05B02A1B104D}"/>
    <dgm:cxn modelId="{24FA8FFE-4795-4914-B3C4-051C9E999211}" type="presOf" srcId="{45DA2DF8-52B2-451C-AA13-D3AC5A5F56D6}" destId="{59E62106-3ADA-4CE0-9CEC-823F75D07E6B}" srcOrd="0" destOrd="0" presId="urn:microsoft.com/office/officeart/2005/8/layout/pList1"/>
    <dgm:cxn modelId="{00436FA2-DAFD-4A62-87F7-C7A4E81BA2A3}" type="presOf" srcId="{2D1B17CE-2875-4767-B3A0-1410337F0600}" destId="{C6991E2D-16BB-4A05-8AAE-08EE4F1E0F81}" srcOrd="0" destOrd="0" presId="urn:microsoft.com/office/officeart/2005/8/layout/pList1"/>
    <dgm:cxn modelId="{4DF0EDD5-3C5E-4B96-B7A0-9822E5885FDB}" type="presOf" srcId="{6A604E59-615D-47A4-B235-A04FA319759C}" destId="{85F4934E-3C5B-441E-A395-168EB3127B90}" srcOrd="0" destOrd="0" presId="urn:microsoft.com/office/officeart/2005/8/layout/pList1"/>
    <dgm:cxn modelId="{DD7BD75F-120A-4B5E-8842-8577BD9D229E}" type="presParOf" srcId="{59E62106-3ADA-4CE0-9CEC-823F75D07E6B}" destId="{D547ED65-26F5-4EA1-BDB4-7AE4C265792C}" srcOrd="0" destOrd="0" presId="urn:microsoft.com/office/officeart/2005/8/layout/pList1"/>
    <dgm:cxn modelId="{0167046E-C022-4E51-9D3F-59177CDA20E5}" type="presParOf" srcId="{D547ED65-26F5-4EA1-BDB4-7AE4C265792C}" destId="{9AE4EDAC-C3DE-494A-BB52-DC204FCA2F51}" srcOrd="0" destOrd="0" presId="urn:microsoft.com/office/officeart/2005/8/layout/pList1"/>
    <dgm:cxn modelId="{C3E91B17-E067-4106-B483-2EC625592FBA}" type="presParOf" srcId="{D547ED65-26F5-4EA1-BDB4-7AE4C265792C}" destId="{42AC1BD8-65B5-46A8-8FAF-F452F0450A33}" srcOrd="1" destOrd="0" presId="urn:microsoft.com/office/officeart/2005/8/layout/pList1"/>
    <dgm:cxn modelId="{FFD822AD-D40D-45F5-AC26-8D17C7AA315A}" type="presParOf" srcId="{59E62106-3ADA-4CE0-9CEC-823F75D07E6B}" destId="{88873290-2FAE-4D0B-9BFE-B8D70C14E471}" srcOrd="1" destOrd="0" presId="urn:microsoft.com/office/officeart/2005/8/layout/pList1"/>
    <dgm:cxn modelId="{D4C98C8B-9A84-4698-9CCD-4B1E4BD50BBE}" type="presParOf" srcId="{59E62106-3ADA-4CE0-9CEC-823F75D07E6B}" destId="{CDB9FEBE-EBC7-4A18-90A9-53939C574388}" srcOrd="2" destOrd="0" presId="urn:microsoft.com/office/officeart/2005/8/layout/pList1"/>
    <dgm:cxn modelId="{DF6706D6-4D0B-4983-97CF-AF2BD4EBA842}" type="presParOf" srcId="{CDB9FEBE-EBC7-4A18-90A9-53939C574388}" destId="{C0298E72-0C0C-49E8-959C-DCE55A4B4F1E}" srcOrd="0" destOrd="0" presId="urn:microsoft.com/office/officeart/2005/8/layout/pList1"/>
    <dgm:cxn modelId="{EDA51D9E-6603-4B3C-8E19-4C6FEDF536F4}" type="presParOf" srcId="{CDB9FEBE-EBC7-4A18-90A9-53939C574388}" destId="{85F4934E-3C5B-441E-A395-168EB3127B90}" srcOrd="1" destOrd="0" presId="urn:microsoft.com/office/officeart/2005/8/layout/pList1"/>
    <dgm:cxn modelId="{C7386013-2F7F-43C7-AE38-1336735A8FAA}" type="presParOf" srcId="{59E62106-3ADA-4CE0-9CEC-823F75D07E6B}" destId="{3910DC96-D9A4-4A9A-87EB-49592492F386}" srcOrd="3" destOrd="0" presId="urn:microsoft.com/office/officeart/2005/8/layout/pList1"/>
    <dgm:cxn modelId="{15BCDAC5-0755-45B3-B15F-91541E4510DB}" type="presParOf" srcId="{59E62106-3ADA-4CE0-9CEC-823F75D07E6B}" destId="{BD770840-A265-4509-A6E8-6D9A475A635B}" srcOrd="4" destOrd="0" presId="urn:microsoft.com/office/officeart/2005/8/layout/pList1"/>
    <dgm:cxn modelId="{A7CDA7FD-957E-410A-83E6-9B0A16A90557}" type="presParOf" srcId="{BD770840-A265-4509-A6E8-6D9A475A635B}" destId="{00131FFC-0380-4F3A-98C3-57EC98970DEF}" srcOrd="0" destOrd="0" presId="urn:microsoft.com/office/officeart/2005/8/layout/pList1"/>
    <dgm:cxn modelId="{A5AE6D0F-4106-435C-9BEE-6E8B0043CABC}" type="presParOf" srcId="{BD770840-A265-4509-A6E8-6D9A475A635B}" destId="{5A42D57F-7E05-4D3F-AC9C-E1D0F95BD98A}" srcOrd="1" destOrd="0" presId="urn:microsoft.com/office/officeart/2005/8/layout/pList1"/>
    <dgm:cxn modelId="{549A77CF-D190-4B6F-B7A3-941A211E1796}" type="presParOf" srcId="{59E62106-3ADA-4CE0-9CEC-823F75D07E6B}" destId="{C6991E2D-16BB-4A05-8AAE-08EE4F1E0F81}" srcOrd="5" destOrd="0" presId="urn:microsoft.com/office/officeart/2005/8/layout/pList1"/>
    <dgm:cxn modelId="{310AD39B-460E-4B5E-B6AF-E657CF38A70E}" type="presParOf" srcId="{59E62106-3ADA-4CE0-9CEC-823F75D07E6B}" destId="{60B39559-FE9C-47D1-8A65-BCA622D2A22A}" srcOrd="6" destOrd="0" presId="urn:microsoft.com/office/officeart/2005/8/layout/pList1"/>
    <dgm:cxn modelId="{DD96DE89-BF66-4B80-B060-8A865257F871}" type="presParOf" srcId="{60B39559-FE9C-47D1-8A65-BCA622D2A22A}" destId="{09F86339-A35B-4AA0-88C5-C1E9C9ABA046}" srcOrd="0" destOrd="0" presId="urn:microsoft.com/office/officeart/2005/8/layout/pList1"/>
    <dgm:cxn modelId="{959DB555-12DC-4964-B933-5F43B6FB5B49}" type="presParOf" srcId="{60B39559-FE9C-47D1-8A65-BCA622D2A22A}" destId="{66786821-17C0-4053-A876-12C18EBA1401}"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EAAEF8-260E-4111-B1ED-EFFDE7D4F406}"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zh-CN" altLang="en-US"/>
        </a:p>
      </dgm:t>
    </dgm:pt>
    <dgm:pt modelId="{BDCABCB5-0F34-42A2-A157-86DBC25B926A}">
      <dgm:prSet phldrT="[文本]"/>
      <dgm:spPr/>
      <dgm:t>
        <a:bodyPr/>
        <a:lstStyle/>
        <a:p>
          <a:r>
            <a:rPr lang="en-US" altLang="zh-CN" dirty="0" smtClean="0"/>
            <a:t>Bend multipole errors (whole ring including FFS)</a:t>
          </a:r>
          <a:endParaRPr lang="zh-CN" altLang="en-US" dirty="0"/>
        </a:p>
      </dgm:t>
    </dgm:pt>
    <dgm:pt modelId="{88DA31A9-3B66-4C95-ACB5-8F51F5496E35}" type="parTrans" cxnId="{4DC001B9-7651-45D3-9140-CF22287A00AA}">
      <dgm:prSet/>
      <dgm:spPr/>
      <dgm:t>
        <a:bodyPr/>
        <a:lstStyle/>
        <a:p>
          <a:endParaRPr lang="zh-CN" altLang="en-US"/>
        </a:p>
      </dgm:t>
    </dgm:pt>
    <dgm:pt modelId="{E7B9F3C4-FFF2-48F8-BAE0-60634D7A2FAC}" type="sibTrans" cxnId="{4DC001B9-7651-45D3-9140-CF22287A00AA}">
      <dgm:prSet/>
      <dgm:spPr/>
      <dgm:t>
        <a:bodyPr/>
        <a:lstStyle/>
        <a:p>
          <a:endParaRPr lang="zh-CN" altLang="en-US"/>
        </a:p>
      </dgm:t>
    </dgm:pt>
    <dgm:pt modelId="{142C6356-8A01-4396-A9D4-743ABBA85FB2}">
      <dgm:prSet phldrT="[文本]"/>
      <dgm:spPr/>
      <dgm:t>
        <a:bodyPr/>
        <a:lstStyle/>
        <a:p>
          <a:r>
            <a:rPr lang="en-US" altLang="zh-CN" dirty="0" smtClean="0"/>
            <a:t>Quad multipole errors</a:t>
          </a:r>
        </a:p>
        <a:p>
          <a:r>
            <a:rPr lang="en-US" altLang="zh-CN" dirty="0" smtClean="0"/>
            <a:t>(whole ring including FFS)</a:t>
          </a:r>
          <a:endParaRPr lang="zh-CN" altLang="en-US" dirty="0"/>
        </a:p>
      </dgm:t>
    </dgm:pt>
    <dgm:pt modelId="{5B815278-0369-4C04-BB48-EAC5B1E5FD01}" type="parTrans" cxnId="{1CD6A426-9311-4168-8AD6-2AE7F02474D1}">
      <dgm:prSet/>
      <dgm:spPr/>
      <dgm:t>
        <a:bodyPr/>
        <a:lstStyle/>
        <a:p>
          <a:endParaRPr lang="zh-CN" altLang="en-US"/>
        </a:p>
      </dgm:t>
    </dgm:pt>
    <dgm:pt modelId="{EA350F5F-C20B-4192-999A-67959638F7DE}" type="sibTrans" cxnId="{1CD6A426-9311-4168-8AD6-2AE7F02474D1}">
      <dgm:prSet/>
      <dgm:spPr/>
      <dgm:t>
        <a:bodyPr/>
        <a:lstStyle/>
        <a:p>
          <a:endParaRPr lang="zh-CN" altLang="en-US"/>
        </a:p>
      </dgm:t>
    </dgm:pt>
    <dgm:pt modelId="{08DC0776-202A-41BE-9719-33410301A070}">
      <dgm:prSet phldrT="[文本]"/>
      <dgm:spPr/>
      <dgm:t>
        <a:bodyPr/>
        <a:lstStyle/>
        <a:p>
          <a:r>
            <a:rPr lang="en-US" altLang="zh-CN" dirty="0" err="1" smtClean="0"/>
            <a:t>Sextupole</a:t>
          </a:r>
          <a:r>
            <a:rPr lang="en-US" altLang="zh-CN" dirty="0" smtClean="0"/>
            <a:t> multipole errors(whole ring including FFS)</a:t>
          </a:r>
          <a:endParaRPr lang="zh-CN" altLang="en-US" dirty="0"/>
        </a:p>
      </dgm:t>
    </dgm:pt>
    <dgm:pt modelId="{9AB97C09-8C83-47ED-8FC1-4D33337FE134}" type="parTrans" cxnId="{C61A6E96-9853-4402-944A-391F72E868BA}">
      <dgm:prSet/>
      <dgm:spPr/>
      <dgm:t>
        <a:bodyPr/>
        <a:lstStyle/>
        <a:p>
          <a:endParaRPr lang="zh-CN" altLang="en-US"/>
        </a:p>
      </dgm:t>
    </dgm:pt>
    <dgm:pt modelId="{9EDEE7A2-F0BE-4424-ACC1-2265929F56EB}" type="sibTrans" cxnId="{C61A6E96-9853-4402-944A-391F72E868BA}">
      <dgm:prSet/>
      <dgm:spPr/>
      <dgm:t>
        <a:bodyPr/>
        <a:lstStyle/>
        <a:p>
          <a:endParaRPr lang="zh-CN" altLang="en-US"/>
        </a:p>
      </dgm:t>
    </dgm:pt>
    <dgm:pt modelId="{C834048A-F1CC-4E9F-A1C0-56B0777C6C05}">
      <dgm:prSet phldrT="[文本]"/>
      <dgm:spPr/>
      <dgm:t>
        <a:bodyPr/>
        <a:lstStyle/>
        <a:p>
          <a:r>
            <a:rPr lang="en-US" altLang="zh-CN" dirty="0" smtClean="0"/>
            <a:t>(B,Q,S)multiple errors</a:t>
          </a:r>
        </a:p>
        <a:p>
          <a:r>
            <a:rPr lang="en-US" altLang="zh-CN" dirty="0" smtClean="0"/>
            <a:t>(whole ring including FFS)</a:t>
          </a:r>
          <a:endParaRPr lang="zh-CN" altLang="en-US" dirty="0"/>
        </a:p>
      </dgm:t>
    </dgm:pt>
    <dgm:pt modelId="{A9B2ACA5-832D-4C42-94EE-4CB803A24138}" type="parTrans" cxnId="{59351F79-FC09-4A46-92E7-00673A05C3D9}">
      <dgm:prSet/>
      <dgm:spPr/>
      <dgm:t>
        <a:bodyPr/>
        <a:lstStyle/>
        <a:p>
          <a:endParaRPr lang="zh-CN" altLang="en-US"/>
        </a:p>
      </dgm:t>
    </dgm:pt>
    <dgm:pt modelId="{D8026BE1-DE59-4127-9880-CFBD89125549}" type="sibTrans" cxnId="{59351F79-FC09-4A46-92E7-00673A05C3D9}">
      <dgm:prSet/>
      <dgm:spPr/>
      <dgm:t>
        <a:bodyPr/>
        <a:lstStyle/>
        <a:p>
          <a:endParaRPr lang="zh-CN" altLang="en-US"/>
        </a:p>
      </dgm:t>
    </dgm:pt>
    <dgm:pt modelId="{F93FEA50-6DC0-44AF-9117-76D417760401}" type="pres">
      <dgm:prSet presAssocID="{2CEAAEF8-260E-4111-B1ED-EFFDE7D4F406}" presName="Name0" presStyleCnt="0">
        <dgm:presLayoutVars>
          <dgm:dir/>
          <dgm:resizeHandles val="exact"/>
        </dgm:presLayoutVars>
      </dgm:prSet>
      <dgm:spPr/>
      <dgm:t>
        <a:bodyPr/>
        <a:lstStyle/>
        <a:p>
          <a:endParaRPr lang="zh-CN" altLang="en-US"/>
        </a:p>
      </dgm:t>
    </dgm:pt>
    <dgm:pt modelId="{A1A51F22-6362-4BD9-8923-24A9E198E447}" type="pres">
      <dgm:prSet presAssocID="{BDCABCB5-0F34-42A2-A157-86DBC25B926A}" presName="compNode" presStyleCnt="0"/>
      <dgm:spPr/>
    </dgm:pt>
    <dgm:pt modelId="{39968D9A-E28F-42DB-A053-32A6750C3EE7}" type="pres">
      <dgm:prSet presAssocID="{BDCABCB5-0F34-42A2-A157-86DBC25B926A}" presName="pictRect" presStyleLbl="node1" presStyleIdx="0" presStyleCnt="4"/>
      <dgm:spPr>
        <a:blipFill rotWithShape="1">
          <a:blip xmlns:r="http://schemas.openxmlformats.org/officeDocument/2006/relationships" r:embed="rId1"/>
          <a:stretch>
            <a:fillRect/>
          </a:stretch>
        </a:blipFill>
      </dgm:spPr>
    </dgm:pt>
    <dgm:pt modelId="{81FE38BB-BC93-4EEF-B219-F28D84A4109A}" type="pres">
      <dgm:prSet presAssocID="{BDCABCB5-0F34-42A2-A157-86DBC25B926A}" presName="textRect" presStyleLbl="revTx" presStyleIdx="0" presStyleCnt="4">
        <dgm:presLayoutVars>
          <dgm:bulletEnabled val="1"/>
        </dgm:presLayoutVars>
      </dgm:prSet>
      <dgm:spPr/>
      <dgm:t>
        <a:bodyPr/>
        <a:lstStyle/>
        <a:p>
          <a:endParaRPr lang="zh-CN" altLang="en-US"/>
        </a:p>
      </dgm:t>
    </dgm:pt>
    <dgm:pt modelId="{74F15045-A063-4EF2-A66B-8060647A77D0}" type="pres">
      <dgm:prSet presAssocID="{E7B9F3C4-FFF2-48F8-BAE0-60634D7A2FAC}" presName="sibTrans" presStyleLbl="sibTrans2D1" presStyleIdx="0" presStyleCnt="0"/>
      <dgm:spPr/>
      <dgm:t>
        <a:bodyPr/>
        <a:lstStyle/>
        <a:p>
          <a:endParaRPr lang="zh-CN" altLang="en-US"/>
        </a:p>
      </dgm:t>
    </dgm:pt>
    <dgm:pt modelId="{8A84356D-B6F7-4515-BC5B-9F485FF6F0F3}" type="pres">
      <dgm:prSet presAssocID="{142C6356-8A01-4396-A9D4-743ABBA85FB2}" presName="compNode" presStyleCnt="0"/>
      <dgm:spPr/>
    </dgm:pt>
    <dgm:pt modelId="{AFD0B5C5-9CF9-4D6D-95BC-7DC754321789}" type="pres">
      <dgm:prSet presAssocID="{142C6356-8A01-4396-A9D4-743ABBA85FB2}" presName="pictRect" presStyleLbl="node1" presStyleIdx="1" presStyleCnt="4"/>
      <dgm:spPr>
        <a:blipFill rotWithShape="1">
          <a:blip xmlns:r="http://schemas.openxmlformats.org/officeDocument/2006/relationships" r:embed="rId2"/>
          <a:stretch>
            <a:fillRect/>
          </a:stretch>
        </a:blipFill>
      </dgm:spPr>
    </dgm:pt>
    <dgm:pt modelId="{EA56F377-C16C-41D2-8DBB-F1BC0710AEC9}" type="pres">
      <dgm:prSet presAssocID="{142C6356-8A01-4396-A9D4-743ABBA85FB2}" presName="textRect" presStyleLbl="revTx" presStyleIdx="1" presStyleCnt="4">
        <dgm:presLayoutVars>
          <dgm:bulletEnabled val="1"/>
        </dgm:presLayoutVars>
      </dgm:prSet>
      <dgm:spPr/>
      <dgm:t>
        <a:bodyPr/>
        <a:lstStyle/>
        <a:p>
          <a:endParaRPr lang="zh-CN" altLang="en-US"/>
        </a:p>
      </dgm:t>
    </dgm:pt>
    <dgm:pt modelId="{73A62E11-A697-4A4C-AEE3-B07C1E094E82}" type="pres">
      <dgm:prSet presAssocID="{EA350F5F-C20B-4192-999A-67959638F7DE}" presName="sibTrans" presStyleLbl="sibTrans2D1" presStyleIdx="0" presStyleCnt="0"/>
      <dgm:spPr/>
      <dgm:t>
        <a:bodyPr/>
        <a:lstStyle/>
        <a:p>
          <a:endParaRPr lang="zh-CN" altLang="en-US"/>
        </a:p>
      </dgm:t>
    </dgm:pt>
    <dgm:pt modelId="{A9D0BABF-031B-4CB5-9376-B57B6E09E8BA}" type="pres">
      <dgm:prSet presAssocID="{08DC0776-202A-41BE-9719-33410301A070}" presName="compNode" presStyleCnt="0"/>
      <dgm:spPr/>
    </dgm:pt>
    <dgm:pt modelId="{2802570E-7981-49BE-9275-C1C03865864F}" type="pres">
      <dgm:prSet presAssocID="{08DC0776-202A-41BE-9719-33410301A070}" presName="pictRect" presStyleLbl="node1" presStyleIdx="2" presStyleCnt="4"/>
      <dgm:spPr>
        <a:blipFill rotWithShape="1">
          <a:blip xmlns:r="http://schemas.openxmlformats.org/officeDocument/2006/relationships" r:embed="rId3"/>
          <a:stretch>
            <a:fillRect/>
          </a:stretch>
        </a:blipFill>
      </dgm:spPr>
    </dgm:pt>
    <dgm:pt modelId="{BF016DF9-0434-46D2-94FD-56BBEF505003}" type="pres">
      <dgm:prSet presAssocID="{08DC0776-202A-41BE-9719-33410301A070}" presName="textRect" presStyleLbl="revTx" presStyleIdx="2" presStyleCnt="4">
        <dgm:presLayoutVars>
          <dgm:bulletEnabled val="1"/>
        </dgm:presLayoutVars>
      </dgm:prSet>
      <dgm:spPr/>
      <dgm:t>
        <a:bodyPr/>
        <a:lstStyle/>
        <a:p>
          <a:endParaRPr lang="zh-CN" altLang="en-US"/>
        </a:p>
      </dgm:t>
    </dgm:pt>
    <dgm:pt modelId="{8563D24F-F8FC-4CE6-AA95-62B3DDB3F9C7}" type="pres">
      <dgm:prSet presAssocID="{9EDEE7A2-F0BE-4424-ACC1-2265929F56EB}" presName="sibTrans" presStyleLbl="sibTrans2D1" presStyleIdx="0" presStyleCnt="0"/>
      <dgm:spPr/>
      <dgm:t>
        <a:bodyPr/>
        <a:lstStyle/>
        <a:p>
          <a:endParaRPr lang="zh-CN" altLang="en-US"/>
        </a:p>
      </dgm:t>
    </dgm:pt>
    <dgm:pt modelId="{F32555B4-FF99-4A01-9590-DB6273C27FBF}" type="pres">
      <dgm:prSet presAssocID="{C834048A-F1CC-4E9F-A1C0-56B0777C6C05}" presName="compNode" presStyleCnt="0"/>
      <dgm:spPr/>
    </dgm:pt>
    <dgm:pt modelId="{73FC1C75-FF8B-4573-948D-4063C6F8411F}" type="pres">
      <dgm:prSet presAssocID="{C834048A-F1CC-4E9F-A1C0-56B0777C6C05}" presName="pictRect" presStyleLbl="node1" presStyleIdx="3" presStyleCnt="4"/>
      <dgm:spPr>
        <a:blipFill rotWithShape="1">
          <a:blip xmlns:r="http://schemas.openxmlformats.org/officeDocument/2006/relationships" r:embed="rId4"/>
          <a:stretch>
            <a:fillRect/>
          </a:stretch>
        </a:blipFill>
      </dgm:spPr>
    </dgm:pt>
    <dgm:pt modelId="{CC8C8B1F-86E1-4420-8F08-9215C0BB069D}" type="pres">
      <dgm:prSet presAssocID="{C834048A-F1CC-4E9F-A1C0-56B0777C6C05}" presName="textRect" presStyleLbl="revTx" presStyleIdx="3" presStyleCnt="4">
        <dgm:presLayoutVars>
          <dgm:bulletEnabled val="1"/>
        </dgm:presLayoutVars>
      </dgm:prSet>
      <dgm:spPr/>
      <dgm:t>
        <a:bodyPr/>
        <a:lstStyle/>
        <a:p>
          <a:endParaRPr lang="zh-CN" altLang="en-US"/>
        </a:p>
      </dgm:t>
    </dgm:pt>
  </dgm:ptLst>
  <dgm:cxnLst>
    <dgm:cxn modelId="{77F7F3C5-0A09-4684-A20E-07757D118BFD}" type="presOf" srcId="{2CEAAEF8-260E-4111-B1ED-EFFDE7D4F406}" destId="{F93FEA50-6DC0-44AF-9117-76D417760401}" srcOrd="0" destOrd="0" presId="urn:microsoft.com/office/officeart/2005/8/layout/pList1"/>
    <dgm:cxn modelId="{FD79D7CE-1C54-404D-AE5E-38864F4E17B9}" type="presOf" srcId="{C834048A-F1CC-4E9F-A1C0-56B0777C6C05}" destId="{CC8C8B1F-86E1-4420-8F08-9215C0BB069D}" srcOrd="0" destOrd="0" presId="urn:microsoft.com/office/officeart/2005/8/layout/pList1"/>
    <dgm:cxn modelId="{C61A6E96-9853-4402-944A-391F72E868BA}" srcId="{2CEAAEF8-260E-4111-B1ED-EFFDE7D4F406}" destId="{08DC0776-202A-41BE-9719-33410301A070}" srcOrd="2" destOrd="0" parTransId="{9AB97C09-8C83-47ED-8FC1-4D33337FE134}" sibTransId="{9EDEE7A2-F0BE-4424-ACC1-2265929F56EB}"/>
    <dgm:cxn modelId="{1966E935-64FE-4CA0-AE59-4119EBFD7BCD}" type="presOf" srcId="{142C6356-8A01-4396-A9D4-743ABBA85FB2}" destId="{EA56F377-C16C-41D2-8DBB-F1BC0710AEC9}" srcOrd="0" destOrd="0" presId="urn:microsoft.com/office/officeart/2005/8/layout/pList1"/>
    <dgm:cxn modelId="{B2D5A475-BFEB-44DE-B975-1A1E7632678F}" type="presOf" srcId="{08DC0776-202A-41BE-9719-33410301A070}" destId="{BF016DF9-0434-46D2-94FD-56BBEF505003}" srcOrd="0" destOrd="0" presId="urn:microsoft.com/office/officeart/2005/8/layout/pList1"/>
    <dgm:cxn modelId="{BF0D6FC3-1CFA-47CE-A03F-59A62D75306C}" type="presOf" srcId="{9EDEE7A2-F0BE-4424-ACC1-2265929F56EB}" destId="{8563D24F-F8FC-4CE6-AA95-62B3DDB3F9C7}" srcOrd="0" destOrd="0" presId="urn:microsoft.com/office/officeart/2005/8/layout/pList1"/>
    <dgm:cxn modelId="{4DC001B9-7651-45D3-9140-CF22287A00AA}" srcId="{2CEAAEF8-260E-4111-B1ED-EFFDE7D4F406}" destId="{BDCABCB5-0F34-42A2-A157-86DBC25B926A}" srcOrd="0" destOrd="0" parTransId="{88DA31A9-3B66-4C95-ACB5-8F51F5496E35}" sibTransId="{E7B9F3C4-FFF2-48F8-BAE0-60634D7A2FAC}"/>
    <dgm:cxn modelId="{6839A5A5-5708-4D5D-88B9-B52B85E7DD24}" type="presOf" srcId="{EA350F5F-C20B-4192-999A-67959638F7DE}" destId="{73A62E11-A697-4A4C-AEE3-B07C1E094E82}" srcOrd="0" destOrd="0" presId="urn:microsoft.com/office/officeart/2005/8/layout/pList1"/>
    <dgm:cxn modelId="{0D56DD25-5DE7-4BF9-A1B5-E2747619F15F}" type="presOf" srcId="{BDCABCB5-0F34-42A2-A157-86DBC25B926A}" destId="{81FE38BB-BC93-4EEF-B219-F28D84A4109A}" srcOrd="0" destOrd="0" presId="urn:microsoft.com/office/officeart/2005/8/layout/pList1"/>
    <dgm:cxn modelId="{1CD6A426-9311-4168-8AD6-2AE7F02474D1}" srcId="{2CEAAEF8-260E-4111-B1ED-EFFDE7D4F406}" destId="{142C6356-8A01-4396-A9D4-743ABBA85FB2}" srcOrd="1" destOrd="0" parTransId="{5B815278-0369-4C04-BB48-EAC5B1E5FD01}" sibTransId="{EA350F5F-C20B-4192-999A-67959638F7DE}"/>
    <dgm:cxn modelId="{59351F79-FC09-4A46-92E7-00673A05C3D9}" srcId="{2CEAAEF8-260E-4111-B1ED-EFFDE7D4F406}" destId="{C834048A-F1CC-4E9F-A1C0-56B0777C6C05}" srcOrd="3" destOrd="0" parTransId="{A9B2ACA5-832D-4C42-94EE-4CB803A24138}" sibTransId="{D8026BE1-DE59-4127-9880-CFBD89125549}"/>
    <dgm:cxn modelId="{F929D15A-98DD-4963-863C-7BF1C41393CB}" type="presOf" srcId="{E7B9F3C4-FFF2-48F8-BAE0-60634D7A2FAC}" destId="{74F15045-A063-4EF2-A66B-8060647A77D0}" srcOrd="0" destOrd="0" presId="urn:microsoft.com/office/officeart/2005/8/layout/pList1"/>
    <dgm:cxn modelId="{500B538F-6364-4CDC-A840-6975E6B77323}" type="presParOf" srcId="{F93FEA50-6DC0-44AF-9117-76D417760401}" destId="{A1A51F22-6362-4BD9-8923-24A9E198E447}" srcOrd="0" destOrd="0" presId="urn:microsoft.com/office/officeart/2005/8/layout/pList1"/>
    <dgm:cxn modelId="{97AA8627-B62B-4556-AD31-1358721A060B}" type="presParOf" srcId="{A1A51F22-6362-4BD9-8923-24A9E198E447}" destId="{39968D9A-E28F-42DB-A053-32A6750C3EE7}" srcOrd="0" destOrd="0" presId="urn:microsoft.com/office/officeart/2005/8/layout/pList1"/>
    <dgm:cxn modelId="{F8B86FD6-6EE9-4C79-B1A3-BD86C6AECA25}" type="presParOf" srcId="{A1A51F22-6362-4BD9-8923-24A9E198E447}" destId="{81FE38BB-BC93-4EEF-B219-F28D84A4109A}" srcOrd="1" destOrd="0" presId="urn:microsoft.com/office/officeart/2005/8/layout/pList1"/>
    <dgm:cxn modelId="{F3EEEFCD-7ACB-4FD3-865E-B106017DDD93}" type="presParOf" srcId="{F93FEA50-6DC0-44AF-9117-76D417760401}" destId="{74F15045-A063-4EF2-A66B-8060647A77D0}" srcOrd="1" destOrd="0" presId="urn:microsoft.com/office/officeart/2005/8/layout/pList1"/>
    <dgm:cxn modelId="{E8564669-81AF-4B98-AE43-6485200E254C}" type="presParOf" srcId="{F93FEA50-6DC0-44AF-9117-76D417760401}" destId="{8A84356D-B6F7-4515-BC5B-9F485FF6F0F3}" srcOrd="2" destOrd="0" presId="urn:microsoft.com/office/officeart/2005/8/layout/pList1"/>
    <dgm:cxn modelId="{95B6D214-87DD-4645-8D12-7EA13AF512CB}" type="presParOf" srcId="{8A84356D-B6F7-4515-BC5B-9F485FF6F0F3}" destId="{AFD0B5C5-9CF9-4D6D-95BC-7DC754321789}" srcOrd="0" destOrd="0" presId="urn:microsoft.com/office/officeart/2005/8/layout/pList1"/>
    <dgm:cxn modelId="{4BE5560F-8694-4EC0-8723-864A1B83608E}" type="presParOf" srcId="{8A84356D-B6F7-4515-BC5B-9F485FF6F0F3}" destId="{EA56F377-C16C-41D2-8DBB-F1BC0710AEC9}" srcOrd="1" destOrd="0" presId="urn:microsoft.com/office/officeart/2005/8/layout/pList1"/>
    <dgm:cxn modelId="{F10B7CCA-660F-4702-9375-88D2D5A83019}" type="presParOf" srcId="{F93FEA50-6DC0-44AF-9117-76D417760401}" destId="{73A62E11-A697-4A4C-AEE3-B07C1E094E82}" srcOrd="3" destOrd="0" presId="urn:microsoft.com/office/officeart/2005/8/layout/pList1"/>
    <dgm:cxn modelId="{7581B8FE-36BC-4E47-A631-540C2DE45D39}" type="presParOf" srcId="{F93FEA50-6DC0-44AF-9117-76D417760401}" destId="{A9D0BABF-031B-4CB5-9376-B57B6E09E8BA}" srcOrd="4" destOrd="0" presId="urn:microsoft.com/office/officeart/2005/8/layout/pList1"/>
    <dgm:cxn modelId="{ED4FB010-8739-4D39-A15D-C7A88E4286D9}" type="presParOf" srcId="{A9D0BABF-031B-4CB5-9376-B57B6E09E8BA}" destId="{2802570E-7981-49BE-9275-C1C03865864F}" srcOrd="0" destOrd="0" presId="urn:microsoft.com/office/officeart/2005/8/layout/pList1"/>
    <dgm:cxn modelId="{52B45813-11E7-4632-972C-705133222ED9}" type="presParOf" srcId="{A9D0BABF-031B-4CB5-9376-B57B6E09E8BA}" destId="{BF016DF9-0434-46D2-94FD-56BBEF505003}" srcOrd="1" destOrd="0" presId="urn:microsoft.com/office/officeart/2005/8/layout/pList1"/>
    <dgm:cxn modelId="{48276C29-905D-4E07-AB1B-10B73A51039B}" type="presParOf" srcId="{F93FEA50-6DC0-44AF-9117-76D417760401}" destId="{8563D24F-F8FC-4CE6-AA95-62B3DDB3F9C7}" srcOrd="5" destOrd="0" presId="urn:microsoft.com/office/officeart/2005/8/layout/pList1"/>
    <dgm:cxn modelId="{7BD1998D-DC7A-4F32-91B7-1A67617255C2}" type="presParOf" srcId="{F93FEA50-6DC0-44AF-9117-76D417760401}" destId="{F32555B4-FF99-4A01-9590-DB6273C27FBF}" srcOrd="6" destOrd="0" presId="urn:microsoft.com/office/officeart/2005/8/layout/pList1"/>
    <dgm:cxn modelId="{0217373A-66BA-4363-BF41-367B8DBE64B0}" type="presParOf" srcId="{F32555B4-FF99-4A01-9590-DB6273C27FBF}" destId="{73FC1C75-FF8B-4573-948D-4063C6F8411F}" srcOrd="0" destOrd="0" presId="urn:microsoft.com/office/officeart/2005/8/layout/pList1"/>
    <dgm:cxn modelId="{DA8053F9-A68B-4A59-8282-2F8C9416C399}" type="presParOf" srcId="{F32555B4-FF99-4A01-9590-DB6273C27FBF}" destId="{CC8C8B1F-86E1-4420-8F08-9215C0BB069D}"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C56BED-AEAC-44E9-962E-9F6BE78BEDB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zh-CN" altLang="en-US"/>
        </a:p>
      </dgm:t>
    </dgm:pt>
    <dgm:pt modelId="{8D994F97-BB8A-42EF-8D36-DE4859ACFE44}">
      <dgm:prSet phldrT="[文本]" custT="1"/>
      <dgm:spPr/>
      <dgm:t>
        <a:bodyPr/>
        <a:lstStyle/>
        <a:p>
          <a:r>
            <a:rPr lang="en-US" altLang="zh-CN" sz="3600" dirty="0" smtClean="0">
              <a:solidFill>
                <a:schemeClr val="bg1"/>
              </a:solidFill>
            </a:rPr>
            <a:t>Error correction</a:t>
          </a:r>
          <a:endParaRPr lang="zh-CN" altLang="en-US" sz="3600" dirty="0">
            <a:solidFill>
              <a:schemeClr val="bg1"/>
            </a:solidFill>
          </a:endParaRPr>
        </a:p>
      </dgm:t>
    </dgm:pt>
    <dgm:pt modelId="{4E19F34B-03C6-4671-A2E1-174A5A3B7EBB}" type="parTrans" cxnId="{58DCE84F-8153-43A8-B0F6-A35167F3DC57}">
      <dgm:prSet/>
      <dgm:spPr/>
      <dgm:t>
        <a:bodyPr/>
        <a:lstStyle/>
        <a:p>
          <a:endParaRPr lang="zh-CN" altLang="en-US"/>
        </a:p>
      </dgm:t>
    </dgm:pt>
    <dgm:pt modelId="{207B29FA-4806-4A90-A9E3-1579C5C3C830}" type="sibTrans" cxnId="{58DCE84F-8153-43A8-B0F6-A35167F3DC57}">
      <dgm:prSet/>
      <dgm:spPr/>
      <dgm:t>
        <a:bodyPr/>
        <a:lstStyle/>
        <a:p>
          <a:endParaRPr lang="zh-CN" altLang="en-US"/>
        </a:p>
      </dgm:t>
    </dgm:pt>
    <dgm:pt modelId="{45A85E5A-AB14-4F43-AC48-094A3EB16314}">
      <dgm:prSet phldrT="[文本]"/>
      <dgm:spPr/>
      <dgm:t>
        <a:bodyPr/>
        <a:lstStyle/>
        <a:p>
          <a:r>
            <a:rPr lang="en-US" altLang="zh-CN" dirty="0" smtClean="0"/>
            <a:t>Misalignment &amp; bending magnet strength error</a:t>
          </a:r>
          <a:endParaRPr lang="zh-CN" altLang="en-US" dirty="0"/>
        </a:p>
      </dgm:t>
    </dgm:pt>
    <dgm:pt modelId="{EAD109F9-EA34-4A9A-A8DB-A83829546EC6}" type="parTrans" cxnId="{9AB275FC-D488-481B-B9B3-F4A09C1C712A}">
      <dgm:prSet/>
      <dgm:spPr/>
      <dgm:t>
        <a:bodyPr/>
        <a:lstStyle/>
        <a:p>
          <a:endParaRPr lang="zh-CN" altLang="en-US"/>
        </a:p>
      </dgm:t>
    </dgm:pt>
    <dgm:pt modelId="{B969D73D-6593-499B-8964-71C9F2077550}" type="sibTrans" cxnId="{9AB275FC-D488-481B-B9B3-F4A09C1C712A}">
      <dgm:prSet/>
      <dgm:spPr/>
      <dgm:t>
        <a:bodyPr/>
        <a:lstStyle/>
        <a:p>
          <a:endParaRPr lang="zh-CN" altLang="en-US"/>
        </a:p>
      </dgm:t>
    </dgm:pt>
    <dgm:pt modelId="{5E4539F3-9A56-47D5-8B40-8EA44447AA8C}">
      <dgm:prSet phldrT="[文本]"/>
      <dgm:spPr/>
      <dgm:t>
        <a:bodyPr/>
        <a:lstStyle/>
        <a:p>
          <a:r>
            <a:rPr lang="en-US" altLang="zh-CN" dirty="0" smtClean="0"/>
            <a:t>Quad strength error</a:t>
          </a:r>
          <a:endParaRPr lang="zh-CN" altLang="en-US" dirty="0"/>
        </a:p>
      </dgm:t>
    </dgm:pt>
    <dgm:pt modelId="{5E4C9FDE-AF10-448B-85E6-9019DE78E085}" type="parTrans" cxnId="{3DF42084-8B33-47A6-9CCE-E7132CF5AF33}">
      <dgm:prSet/>
      <dgm:spPr/>
      <dgm:t>
        <a:bodyPr/>
        <a:lstStyle/>
        <a:p>
          <a:endParaRPr lang="zh-CN" altLang="en-US"/>
        </a:p>
      </dgm:t>
    </dgm:pt>
    <dgm:pt modelId="{6C9A5887-CF7D-48E5-8339-6A010E01D5A4}" type="sibTrans" cxnId="{3DF42084-8B33-47A6-9CCE-E7132CF5AF33}">
      <dgm:prSet/>
      <dgm:spPr/>
      <dgm:t>
        <a:bodyPr/>
        <a:lstStyle/>
        <a:p>
          <a:endParaRPr lang="zh-CN" altLang="en-US"/>
        </a:p>
      </dgm:t>
    </dgm:pt>
    <dgm:pt modelId="{9D886E57-31C6-419D-ADF0-9ECDB3F60B5B}">
      <dgm:prSet phldrT="[文本]"/>
      <dgm:spPr/>
      <dgm:t>
        <a:bodyPr/>
        <a:lstStyle/>
        <a:p>
          <a:r>
            <a:rPr lang="en-US" altLang="zh-CN" dirty="0" smtClean="0"/>
            <a:t>Multipole error</a:t>
          </a:r>
          <a:endParaRPr lang="zh-CN" altLang="en-US" dirty="0"/>
        </a:p>
      </dgm:t>
    </dgm:pt>
    <dgm:pt modelId="{6E0599FB-6DAE-4E4F-B99E-A5144CF5CCCC}" type="parTrans" cxnId="{C6B5AE63-B914-4E64-9152-50E4DA98ADF2}">
      <dgm:prSet/>
      <dgm:spPr/>
      <dgm:t>
        <a:bodyPr/>
        <a:lstStyle/>
        <a:p>
          <a:endParaRPr lang="zh-CN" altLang="en-US"/>
        </a:p>
      </dgm:t>
    </dgm:pt>
    <dgm:pt modelId="{6C181D8D-22D5-4F99-9265-5842EB456B79}" type="sibTrans" cxnId="{C6B5AE63-B914-4E64-9152-50E4DA98ADF2}">
      <dgm:prSet/>
      <dgm:spPr/>
      <dgm:t>
        <a:bodyPr/>
        <a:lstStyle/>
        <a:p>
          <a:endParaRPr lang="zh-CN" altLang="en-US"/>
        </a:p>
      </dgm:t>
    </dgm:pt>
    <dgm:pt modelId="{3F826BCF-17E8-4D33-AE0D-1F17BCFBBF69}" type="pres">
      <dgm:prSet presAssocID="{E5C56BED-AEAC-44E9-962E-9F6BE78BEDB9}" presName="Name0" presStyleCnt="0">
        <dgm:presLayoutVars>
          <dgm:chPref val="1"/>
          <dgm:dir/>
          <dgm:animOne val="branch"/>
          <dgm:animLvl val="lvl"/>
          <dgm:resizeHandles val="exact"/>
        </dgm:presLayoutVars>
      </dgm:prSet>
      <dgm:spPr/>
      <dgm:t>
        <a:bodyPr/>
        <a:lstStyle/>
        <a:p>
          <a:endParaRPr lang="zh-CN" altLang="en-US"/>
        </a:p>
      </dgm:t>
    </dgm:pt>
    <dgm:pt modelId="{07772A7B-0BD2-45FF-864D-6AFA1CCEBFA8}" type="pres">
      <dgm:prSet presAssocID="{8D994F97-BB8A-42EF-8D36-DE4859ACFE44}" presName="root1" presStyleCnt="0"/>
      <dgm:spPr/>
    </dgm:pt>
    <dgm:pt modelId="{A8A17E84-6DC9-4062-9DCD-DFE0FB2B4901}" type="pres">
      <dgm:prSet presAssocID="{8D994F97-BB8A-42EF-8D36-DE4859ACFE44}" presName="LevelOneTextNode" presStyleLbl="node0" presStyleIdx="0" presStyleCnt="1" custAng="5400000" custLinFactX="-75999" custLinFactNeighborX="-100000" custLinFactNeighborY="-1001">
        <dgm:presLayoutVars>
          <dgm:chPref val="3"/>
        </dgm:presLayoutVars>
      </dgm:prSet>
      <dgm:spPr/>
      <dgm:t>
        <a:bodyPr/>
        <a:lstStyle/>
        <a:p>
          <a:endParaRPr lang="zh-CN" altLang="en-US"/>
        </a:p>
      </dgm:t>
    </dgm:pt>
    <dgm:pt modelId="{DBD870AF-7E83-411A-B6D6-C0C78451DF56}" type="pres">
      <dgm:prSet presAssocID="{8D994F97-BB8A-42EF-8D36-DE4859ACFE44}" presName="level2hierChild" presStyleCnt="0"/>
      <dgm:spPr/>
    </dgm:pt>
    <dgm:pt modelId="{6C530573-200D-4B8E-8ACE-E8D55B18C24A}" type="pres">
      <dgm:prSet presAssocID="{EAD109F9-EA34-4A9A-A8DB-A83829546EC6}" presName="conn2-1" presStyleLbl="parChTrans1D2" presStyleIdx="0" presStyleCnt="3"/>
      <dgm:spPr/>
      <dgm:t>
        <a:bodyPr/>
        <a:lstStyle/>
        <a:p>
          <a:endParaRPr lang="zh-CN" altLang="en-US"/>
        </a:p>
      </dgm:t>
    </dgm:pt>
    <dgm:pt modelId="{5232391F-C076-415F-BA7C-80631BFFA5AB}" type="pres">
      <dgm:prSet presAssocID="{EAD109F9-EA34-4A9A-A8DB-A83829546EC6}" presName="connTx" presStyleLbl="parChTrans1D2" presStyleIdx="0" presStyleCnt="3"/>
      <dgm:spPr/>
      <dgm:t>
        <a:bodyPr/>
        <a:lstStyle/>
        <a:p>
          <a:endParaRPr lang="zh-CN" altLang="en-US"/>
        </a:p>
      </dgm:t>
    </dgm:pt>
    <dgm:pt modelId="{2EFC6816-3E46-44DA-87DA-3244D8F1BFFA}" type="pres">
      <dgm:prSet presAssocID="{45A85E5A-AB14-4F43-AC48-094A3EB16314}" presName="root2" presStyleCnt="0"/>
      <dgm:spPr/>
    </dgm:pt>
    <dgm:pt modelId="{A94DF146-4898-47F3-95A4-7E8319E6EA11}" type="pres">
      <dgm:prSet presAssocID="{45A85E5A-AB14-4F43-AC48-094A3EB16314}" presName="LevelTwoTextNode" presStyleLbl="node2" presStyleIdx="0" presStyleCnt="3">
        <dgm:presLayoutVars>
          <dgm:chPref val="3"/>
        </dgm:presLayoutVars>
      </dgm:prSet>
      <dgm:spPr/>
      <dgm:t>
        <a:bodyPr/>
        <a:lstStyle/>
        <a:p>
          <a:endParaRPr lang="zh-CN" altLang="en-US"/>
        </a:p>
      </dgm:t>
    </dgm:pt>
    <dgm:pt modelId="{AB5137A0-C1EC-488B-8541-9EFD10EA63EC}" type="pres">
      <dgm:prSet presAssocID="{45A85E5A-AB14-4F43-AC48-094A3EB16314}" presName="level3hierChild" presStyleCnt="0"/>
      <dgm:spPr/>
    </dgm:pt>
    <dgm:pt modelId="{32F650DB-D260-47B1-BCCF-BB17F91D7202}" type="pres">
      <dgm:prSet presAssocID="{5E4C9FDE-AF10-448B-85E6-9019DE78E085}" presName="conn2-1" presStyleLbl="parChTrans1D2" presStyleIdx="1" presStyleCnt="3"/>
      <dgm:spPr/>
      <dgm:t>
        <a:bodyPr/>
        <a:lstStyle/>
        <a:p>
          <a:endParaRPr lang="zh-CN" altLang="en-US"/>
        </a:p>
      </dgm:t>
    </dgm:pt>
    <dgm:pt modelId="{4B4C6D90-50A7-4401-B283-8D1C59C1176D}" type="pres">
      <dgm:prSet presAssocID="{5E4C9FDE-AF10-448B-85E6-9019DE78E085}" presName="connTx" presStyleLbl="parChTrans1D2" presStyleIdx="1" presStyleCnt="3"/>
      <dgm:spPr/>
      <dgm:t>
        <a:bodyPr/>
        <a:lstStyle/>
        <a:p>
          <a:endParaRPr lang="zh-CN" altLang="en-US"/>
        </a:p>
      </dgm:t>
    </dgm:pt>
    <dgm:pt modelId="{6B8AE879-DF34-42DC-86FC-4583FE9F2209}" type="pres">
      <dgm:prSet presAssocID="{5E4539F3-9A56-47D5-8B40-8EA44447AA8C}" presName="root2" presStyleCnt="0"/>
      <dgm:spPr/>
    </dgm:pt>
    <dgm:pt modelId="{DDD924CD-C00F-4553-9B86-19B89F6ABB38}" type="pres">
      <dgm:prSet presAssocID="{5E4539F3-9A56-47D5-8B40-8EA44447AA8C}" presName="LevelTwoTextNode" presStyleLbl="node2" presStyleIdx="1" presStyleCnt="3">
        <dgm:presLayoutVars>
          <dgm:chPref val="3"/>
        </dgm:presLayoutVars>
      </dgm:prSet>
      <dgm:spPr/>
      <dgm:t>
        <a:bodyPr/>
        <a:lstStyle/>
        <a:p>
          <a:endParaRPr lang="zh-CN" altLang="en-US"/>
        </a:p>
      </dgm:t>
    </dgm:pt>
    <dgm:pt modelId="{FC60EEF8-2441-4EEC-91AC-9E7309D6B167}" type="pres">
      <dgm:prSet presAssocID="{5E4539F3-9A56-47D5-8B40-8EA44447AA8C}" presName="level3hierChild" presStyleCnt="0"/>
      <dgm:spPr/>
    </dgm:pt>
    <dgm:pt modelId="{A3498AF1-CD43-4F32-BD6C-5C280EE597EA}" type="pres">
      <dgm:prSet presAssocID="{6E0599FB-6DAE-4E4F-B99E-A5144CF5CCCC}" presName="conn2-1" presStyleLbl="parChTrans1D2" presStyleIdx="2" presStyleCnt="3"/>
      <dgm:spPr/>
      <dgm:t>
        <a:bodyPr/>
        <a:lstStyle/>
        <a:p>
          <a:endParaRPr lang="zh-CN" altLang="en-US"/>
        </a:p>
      </dgm:t>
    </dgm:pt>
    <dgm:pt modelId="{B86FD651-D7EC-47FF-B07C-785603179150}" type="pres">
      <dgm:prSet presAssocID="{6E0599FB-6DAE-4E4F-B99E-A5144CF5CCCC}" presName="connTx" presStyleLbl="parChTrans1D2" presStyleIdx="2" presStyleCnt="3"/>
      <dgm:spPr/>
      <dgm:t>
        <a:bodyPr/>
        <a:lstStyle/>
        <a:p>
          <a:endParaRPr lang="zh-CN" altLang="en-US"/>
        </a:p>
      </dgm:t>
    </dgm:pt>
    <dgm:pt modelId="{6231C7B8-8446-4D67-9B6E-E9E0EF3462E1}" type="pres">
      <dgm:prSet presAssocID="{9D886E57-31C6-419D-ADF0-9ECDB3F60B5B}" presName="root2" presStyleCnt="0"/>
      <dgm:spPr/>
    </dgm:pt>
    <dgm:pt modelId="{B0C5B543-3EFF-4C53-A287-063976227F32}" type="pres">
      <dgm:prSet presAssocID="{9D886E57-31C6-419D-ADF0-9ECDB3F60B5B}" presName="LevelTwoTextNode" presStyleLbl="node2" presStyleIdx="2" presStyleCnt="3">
        <dgm:presLayoutVars>
          <dgm:chPref val="3"/>
        </dgm:presLayoutVars>
      </dgm:prSet>
      <dgm:spPr/>
      <dgm:t>
        <a:bodyPr/>
        <a:lstStyle/>
        <a:p>
          <a:endParaRPr lang="zh-CN" altLang="en-US"/>
        </a:p>
      </dgm:t>
    </dgm:pt>
    <dgm:pt modelId="{E1007636-0C9B-4CEF-97F2-9EBD89862CC5}" type="pres">
      <dgm:prSet presAssocID="{9D886E57-31C6-419D-ADF0-9ECDB3F60B5B}" presName="level3hierChild" presStyleCnt="0"/>
      <dgm:spPr/>
    </dgm:pt>
  </dgm:ptLst>
  <dgm:cxnLst>
    <dgm:cxn modelId="{4031688A-A403-44DF-B375-E212A402DEDD}" type="presOf" srcId="{9D886E57-31C6-419D-ADF0-9ECDB3F60B5B}" destId="{B0C5B543-3EFF-4C53-A287-063976227F32}" srcOrd="0" destOrd="0" presId="urn:microsoft.com/office/officeart/2008/layout/HorizontalMultiLevelHierarchy"/>
    <dgm:cxn modelId="{F555536E-2139-4A60-B0B7-8DF804361625}" type="presOf" srcId="{5E4539F3-9A56-47D5-8B40-8EA44447AA8C}" destId="{DDD924CD-C00F-4553-9B86-19B89F6ABB38}" srcOrd="0" destOrd="0" presId="urn:microsoft.com/office/officeart/2008/layout/HorizontalMultiLevelHierarchy"/>
    <dgm:cxn modelId="{58DCE84F-8153-43A8-B0F6-A35167F3DC57}" srcId="{E5C56BED-AEAC-44E9-962E-9F6BE78BEDB9}" destId="{8D994F97-BB8A-42EF-8D36-DE4859ACFE44}" srcOrd="0" destOrd="0" parTransId="{4E19F34B-03C6-4671-A2E1-174A5A3B7EBB}" sibTransId="{207B29FA-4806-4A90-A9E3-1579C5C3C830}"/>
    <dgm:cxn modelId="{C6B5AE63-B914-4E64-9152-50E4DA98ADF2}" srcId="{8D994F97-BB8A-42EF-8D36-DE4859ACFE44}" destId="{9D886E57-31C6-419D-ADF0-9ECDB3F60B5B}" srcOrd="2" destOrd="0" parTransId="{6E0599FB-6DAE-4E4F-B99E-A5144CF5CCCC}" sibTransId="{6C181D8D-22D5-4F99-9265-5842EB456B79}"/>
    <dgm:cxn modelId="{9AB275FC-D488-481B-B9B3-F4A09C1C712A}" srcId="{8D994F97-BB8A-42EF-8D36-DE4859ACFE44}" destId="{45A85E5A-AB14-4F43-AC48-094A3EB16314}" srcOrd="0" destOrd="0" parTransId="{EAD109F9-EA34-4A9A-A8DB-A83829546EC6}" sibTransId="{B969D73D-6593-499B-8964-71C9F2077550}"/>
    <dgm:cxn modelId="{D71C71E4-BED1-4D2A-805C-C862295DBB4B}" type="presOf" srcId="{EAD109F9-EA34-4A9A-A8DB-A83829546EC6}" destId="{5232391F-C076-415F-BA7C-80631BFFA5AB}" srcOrd="1" destOrd="0" presId="urn:microsoft.com/office/officeart/2008/layout/HorizontalMultiLevelHierarchy"/>
    <dgm:cxn modelId="{E8495FC1-1671-4961-9D80-C05FFD7AA852}" type="presOf" srcId="{8D994F97-BB8A-42EF-8D36-DE4859ACFE44}" destId="{A8A17E84-6DC9-4062-9DCD-DFE0FB2B4901}" srcOrd="0" destOrd="0" presId="urn:microsoft.com/office/officeart/2008/layout/HorizontalMultiLevelHierarchy"/>
    <dgm:cxn modelId="{83A61A4F-A7DB-4378-8992-7B7A0FA9D56C}" type="presOf" srcId="{45A85E5A-AB14-4F43-AC48-094A3EB16314}" destId="{A94DF146-4898-47F3-95A4-7E8319E6EA11}" srcOrd="0" destOrd="0" presId="urn:microsoft.com/office/officeart/2008/layout/HorizontalMultiLevelHierarchy"/>
    <dgm:cxn modelId="{1126ED90-AF7D-4186-BD27-AA91EB4D64FB}" type="presOf" srcId="{E5C56BED-AEAC-44E9-962E-9F6BE78BEDB9}" destId="{3F826BCF-17E8-4D33-AE0D-1F17BCFBBF69}" srcOrd="0" destOrd="0" presId="urn:microsoft.com/office/officeart/2008/layout/HorizontalMultiLevelHierarchy"/>
    <dgm:cxn modelId="{E2417ABC-6C10-4880-96C2-614BB5D09ADA}" type="presOf" srcId="{5E4C9FDE-AF10-448B-85E6-9019DE78E085}" destId="{32F650DB-D260-47B1-BCCF-BB17F91D7202}" srcOrd="0" destOrd="0" presId="urn:microsoft.com/office/officeart/2008/layout/HorizontalMultiLevelHierarchy"/>
    <dgm:cxn modelId="{5C2143A8-4922-4318-B699-607AAEE8F00C}" type="presOf" srcId="{6E0599FB-6DAE-4E4F-B99E-A5144CF5CCCC}" destId="{B86FD651-D7EC-47FF-B07C-785603179150}" srcOrd="1" destOrd="0" presId="urn:microsoft.com/office/officeart/2008/layout/HorizontalMultiLevelHierarchy"/>
    <dgm:cxn modelId="{3F30CF1D-A900-47DF-969D-1F788E8B328E}" type="presOf" srcId="{6E0599FB-6DAE-4E4F-B99E-A5144CF5CCCC}" destId="{A3498AF1-CD43-4F32-BD6C-5C280EE597EA}" srcOrd="0" destOrd="0" presId="urn:microsoft.com/office/officeart/2008/layout/HorizontalMultiLevelHierarchy"/>
    <dgm:cxn modelId="{51DFB012-A212-4CF3-A6F4-2D0CA1A408E0}" type="presOf" srcId="{EAD109F9-EA34-4A9A-A8DB-A83829546EC6}" destId="{6C530573-200D-4B8E-8ACE-E8D55B18C24A}" srcOrd="0" destOrd="0" presId="urn:microsoft.com/office/officeart/2008/layout/HorizontalMultiLevelHierarchy"/>
    <dgm:cxn modelId="{D7F16A12-6E72-430E-8AC3-07A9F79299B5}" type="presOf" srcId="{5E4C9FDE-AF10-448B-85E6-9019DE78E085}" destId="{4B4C6D90-50A7-4401-B283-8D1C59C1176D}" srcOrd="1" destOrd="0" presId="urn:microsoft.com/office/officeart/2008/layout/HorizontalMultiLevelHierarchy"/>
    <dgm:cxn modelId="{3DF42084-8B33-47A6-9CCE-E7132CF5AF33}" srcId="{8D994F97-BB8A-42EF-8D36-DE4859ACFE44}" destId="{5E4539F3-9A56-47D5-8B40-8EA44447AA8C}" srcOrd="1" destOrd="0" parTransId="{5E4C9FDE-AF10-448B-85E6-9019DE78E085}" sibTransId="{6C9A5887-CF7D-48E5-8339-6A010E01D5A4}"/>
    <dgm:cxn modelId="{607AEAA7-D98C-4767-82EE-8F3D6977603B}" type="presParOf" srcId="{3F826BCF-17E8-4D33-AE0D-1F17BCFBBF69}" destId="{07772A7B-0BD2-45FF-864D-6AFA1CCEBFA8}" srcOrd="0" destOrd="0" presId="urn:microsoft.com/office/officeart/2008/layout/HorizontalMultiLevelHierarchy"/>
    <dgm:cxn modelId="{736B7F38-6933-4F7D-B056-73599C13986D}" type="presParOf" srcId="{07772A7B-0BD2-45FF-864D-6AFA1CCEBFA8}" destId="{A8A17E84-6DC9-4062-9DCD-DFE0FB2B4901}" srcOrd="0" destOrd="0" presId="urn:microsoft.com/office/officeart/2008/layout/HorizontalMultiLevelHierarchy"/>
    <dgm:cxn modelId="{30760273-6EF4-4177-882E-FE36F3DBFB3F}" type="presParOf" srcId="{07772A7B-0BD2-45FF-864D-6AFA1CCEBFA8}" destId="{DBD870AF-7E83-411A-B6D6-C0C78451DF56}" srcOrd="1" destOrd="0" presId="urn:microsoft.com/office/officeart/2008/layout/HorizontalMultiLevelHierarchy"/>
    <dgm:cxn modelId="{1E103923-9A59-452D-A726-F67E8B9582C5}" type="presParOf" srcId="{DBD870AF-7E83-411A-B6D6-C0C78451DF56}" destId="{6C530573-200D-4B8E-8ACE-E8D55B18C24A}" srcOrd="0" destOrd="0" presId="urn:microsoft.com/office/officeart/2008/layout/HorizontalMultiLevelHierarchy"/>
    <dgm:cxn modelId="{CA9866BA-37EE-49AE-974B-29AF35269A27}" type="presParOf" srcId="{6C530573-200D-4B8E-8ACE-E8D55B18C24A}" destId="{5232391F-C076-415F-BA7C-80631BFFA5AB}" srcOrd="0" destOrd="0" presId="urn:microsoft.com/office/officeart/2008/layout/HorizontalMultiLevelHierarchy"/>
    <dgm:cxn modelId="{DDFCEFD0-CB2F-465A-8109-0EB1C54FF7C0}" type="presParOf" srcId="{DBD870AF-7E83-411A-B6D6-C0C78451DF56}" destId="{2EFC6816-3E46-44DA-87DA-3244D8F1BFFA}" srcOrd="1" destOrd="0" presId="urn:microsoft.com/office/officeart/2008/layout/HorizontalMultiLevelHierarchy"/>
    <dgm:cxn modelId="{D0F5E335-F9B2-4E06-8D21-A47EB4777994}" type="presParOf" srcId="{2EFC6816-3E46-44DA-87DA-3244D8F1BFFA}" destId="{A94DF146-4898-47F3-95A4-7E8319E6EA11}" srcOrd="0" destOrd="0" presId="urn:microsoft.com/office/officeart/2008/layout/HorizontalMultiLevelHierarchy"/>
    <dgm:cxn modelId="{FD6AF457-A2F0-41B1-86E2-4C8BC6224637}" type="presParOf" srcId="{2EFC6816-3E46-44DA-87DA-3244D8F1BFFA}" destId="{AB5137A0-C1EC-488B-8541-9EFD10EA63EC}" srcOrd="1" destOrd="0" presId="urn:microsoft.com/office/officeart/2008/layout/HorizontalMultiLevelHierarchy"/>
    <dgm:cxn modelId="{4EBAD9BE-8642-4936-9B18-0BDBBA51E3BE}" type="presParOf" srcId="{DBD870AF-7E83-411A-B6D6-C0C78451DF56}" destId="{32F650DB-D260-47B1-BCCF-BB17F91D7202}" srcOrd="2" destOrd="0" presId="urn:microsoft.com/office/officeart/2008/layout/HorizontalMultiLevelHierarchy"/>
    <dgm:cxn modelId="{0F6BC891-0B4B-4A81-8346-7FDFA871F6C3}" type="presParOf" srcId="{32F650DB-D260-47B1-BCCF-BB17F91D7202}" destId="{4B4C6D90-50A7-4401-B283-8D1C59C1176D}" srcOrd="0" destOrd="0" presId="urn:microsoft.com/office/officeart/2008/layout/HorizontalMultiLevelHierarchy"/>
    <dgm:cxn modelId="{4AB07985-0A0A-469D-A7D6-4E8B60746308}" type="presParOf" srcId="{DBD870AF-7E83-411A-B6D6-C0C78451DF56}" destId="{6B8AE879-DF34-42DC-86FC-4583FE9F2209}" srcOrd="3" destOrd="0" presId="urn:microsoft.com/office/officeart/2008/layout/HorizontalMultiLevelHierarchy"/>
    <dgm:cxn modelId="{7676CAEB-5E52-44A5-9865-50EFC4D94AD6}" type="presParOf" srcId="{6B8AE879-DF34-42DC-86FC-4583FE9F2209}" destId="{DDD924CD-C00F-4553-9B86-19B89F6ABB38}" srcOrd="0" destOrd="0" presId="urn:microsoft.com/office/officeart/2008/layout/HorizontalMultiLevelHierarchy"/>
    <dgm:cxn modelId="{320F277F-525F-4C01-BF11-EBDF8F2BEE84}" type="presParOf" srcId="{6B8AE879-DF34-42DC-86FC-4583FE9F2209}" destId="{FC60EEF8-2441-4EEC-91AC-9E7309D6B167}" srcOrd="1" destOrd="0" presId="urn:microsoft.com/office/officeart/2008/layout/HorizontalMultiLevelHierarchy"/>
    <dgm:cxn modelId="{4BCDD616-8296-4484-9B24-B05927F5991F}" type="presParOf" srcId="{DBD870AF-7E83-411A-B6D6-C0C78451DF56}" destId="{A3498AF1-CD43-4F32-BD6C-5C280EE597EA}" srcOrd="4" destOrd="0" presId="urn:microsoft.com/office/officeart/2008/layout/HorizontalMultiLevelHierarchy"/>
    <dgm:cxn modelId="{8D65C226-A7AA-4B12-ACC8-8A3F48F5EFBC}" type="presParOf" srcId="{A3498AF1-CD43-4F32-BD6C-5C280EE597EA}" destId="{B86FD651-D7EC-47FF-B07C-785603179150}" srcOrd="0" destOrd="0" presId="urn:microsoft.com/office/officeart/2008/layout/HorizontalMultiLevelHierarchy"/>
    <dgm:cxn modelId="{936E145D-935D-44AB-978A-CD73ABA48621}" type="presParOf" srcId="{DBD870AF-7E83-411A-B6D6-C0C78451DF56}" destId="{6231C7B8-8446-4D67-9B6E-E9E0EF3462E1}" srcOrd="5" destOrd="0" presId="urn:microsoft.com/office/officeart/2008/layout/HorizontalMultiLevelHierarchy"/>
    <dgm:cxn modelId="{7B23DCF7-622C-4961-9D72-D776410CB0C0}" type="presParOf" srcId="{6231C7B8-8446-4D67-9B6E-E9E0EF3462E1}" destId="{B0C5B543-3EFF-4C53-A287-063976227F32}" srcOrd="0" destOrd="0" presId="urn:microsoft.com/office/officeart/2008/layout/HorizontalMultiLevelHierarchy"/>
    <dgm:cxn modelId="{0E23C20B-3D59-44F8-BC73-8ACC9E04653F}" type="presParOf" srcId="{6231C7B8-8446-4D67-9B6E-E9E0EF3462E1}" destId="{E1007636-0C9B-4CEF-97F2-9EBD89862CC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4EDAC-C3DE-494A-BB52-DC204FCA2F51}">
      <dsp:nvSpPr>
        <dsp:cNvPr id="0" name=""/>
        <dsp:cNvSpPr/>
      </dsp:nvSpPr>
      <dsp:spPr>
        <a:xfrm>
          <a:off x="5133" y="465619"/>
          <a:ext cx="2443028" cy="1683246"/>
        </a:xfrm>
        <a:prstGeom prst="round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AC1BD8-65B5-46A8-8FAF-F452F0450A33}">
      <dsp:nvSpPr>
        <dsp:cNvPr id="0" name=""/>
        <dsp:cNvSpPr/>
      </dsp:nvSpPr>
      <dsp:spPr>
        <a:xfrm>
          <a:off x="5133" y="2148866"/>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0" numCol="1" spcCol="1270" anchor="t" anchorCtr="0">
          <a:noAutofit/>
        </a:bodyPr>
        <a:lstStyle/>
        <a:p>
          <a:pPr lvl="0" algn="ctr" defTabSz="533400">
            <a:lnSpc>
              <a:spcPct val="90000"/>
            </a:lnSpc>
            <a:spcBef>
              <a:spcPct val="0"/>
            </a:spcBef>
            <a:spcAft>
              <a:spcPct val="35000"/>
            </a:spcAft>
          </a:pPr>
          <a:r>
            <a:rPr lang="en-US" altLang="zh-CN" sz="1200" kern="1200" dirty="0" smtClean="0"/>
            <a:t>With Bend B*L error</a:t>
          </a:r>
        </a:p>
        <a:p>
          <a:pPr lvl="0" algn="ctr" defTabSz="533400">
            <a:lnSpc>
              <a:spcPct val="90000"/>
            </a:lnSpc>
            <a:spcBef>
              <a:spcPct val="0"/>
            </a:spcBef>
            <a:spcAft>
              <a:spcPct val="35000"/>
            </a:spcAft>
          </a:pPr>
          <a:r>
            <a:rPr lang="en-US" altLang="zh-CN" sz="1200" kern="1200" dirty="0" smtClean="0"/>
            <a:t> (whole ring including FFS)</a:t>
          </a:r>
        </a:p>
        <a:p>
          <a:pPr lvl="0" algn="ctr" defTabSz="533400">
            <a:lnSpc>
              <a:spcPct val="90000"/>
            </a:lnSpc>
            <a:spcBef>
              <a:spcPct val="0"/>
            </a:spcBef>
            <a:spcAft>
              <a:spcPct val="35000"/>
            </a:spcAft>
          </a:pPr>
          <a:r>
            <a:rPr lang="en-US" altLang="zh-CN" sz="1200" kern="1200" dirty="0" err="1" smtClean="0">
              <a:solidFill>
                <a:srgbClr val="FF0000"/>
              </a:solidFill>
              <a:latin typeface="Calibri" panose="020F0502020204030204" pitchFamily="34" charset="0"/>
            </a:rPr>
            <a:t>μ</a:t>
          </a:r>
          <a:r>
            <a:rPr lang="en-US" altLang="zh-CN" sz="1200" kern="1200" baseline="-25000" dirty="0" err="1" smtClean="0">
              <a:solidFill>
                <a:srgbClr val="FF0000"/>
              </a:solidFill>
              <a:latin typeface="Calibri" panose="020F0502020204030204" pitchFamily="34" charset="0"/>
            </a:rPr>
            <a:t>x</a:t>
          </a:r>
          <a:r>
            <a:rPr lang="en-US" altLang="zh-CN" sz="1200" kern="1200" dirty="0" smtClean="0">
              <a:solidFill>
                <a:srgbClr val="FF0000"/>
              </a:solidFill>
              <a:latin typeface="Calibri" panose="020F0502020204030204" pitchFamily="34" charset="0"/>
            </a:rPr>
            <a:t>= 0.0720634           </a:t>
          </a:r>
          <a:r>
            <a:rPr lang="el-GR" altLang="zh-CN" sz="1200" kern="1200" dirty="0" smtClean="0">
              <a:solidFill>
                <a:srgbClr val="FF0000"/>
              </a:solidFill>
              <a:latin typeface="Calibri" panose="020F0502020204030204" pitchFamily="34" charset="0"/>
            </a:rPr>
            <a:t>μ</a:t>
          </a:r>
          <a:r>
            <a:rPr lang="en-US" altLang="zh-CN" sz="1200" kern="1200" baseline="-25000" dirty="0" smtClean="0">
              <a:solidFill>
                <a:srgbClr val="FF0000"/>
              </a:solidFill>
              <a:latin typeface="Calibri" panose="020F0502020204030204" pitchFamily="34" charset="0"/>
            </a:rPr>
            <a:t>y</a:t>
          </a:r>
          <a:r>
            <a:rPr lang="en-US" altLang="zh-CN" sz="1200" kern="1200" dirty="0" smtClean="0">
              <a:solidFill>
                <a:srgbClr val="FF0000"/>
              </a:solidFill>
              <a:latin typeface="Calibri" panose="020F0502020204030204" pitchFamily="34" charset="0"/>
            </a:rPr>
            <a:t>= 0.2261286</a:t>
          </a:r>
          <a:endParaRPr lang="zh-CN" altLang="en-US" sz="1200" kern="1200" dirty="0"/>
        </a:p>
      </dsp:txBody>
      <dsp:txXfrm>
        <a:off x="5133" y="2148866"/>
        <a:ext cx="2443028" cy="906363"/>
      </dsp:txXfrm>
    </dsp:sp>
    <dsp:sp modelId="{C0298E72-0C0C-49E8-959C-DCE55A4B4F1E}">
      <dsp:nvSpPr>
        <dsp:cNvPr id="0" name=""/>
        <dsp:cNvSpPr/>
      </dsp:nvSpPr>
      <dsp:spPr>
        <a:xfrm>
          <a:off x="2692568" y="465619"/>
          <a:ext cx="2443028" cy="1683246"/>
        </a:xfrm>
        <a:prstGeom prst="round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F4934E-3C5B-441E-A395-168EB3127B90}">
      <dsp:nvSpPr>
        <dsp:cNvPr id="0" name=""/>
        <dsp:cNvSpPr/>
      </dsp:nvSpPr>
      <dsp:spPr>
        <a:xfrm>
          <a:off x="2692568" y="2148866"/>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0" numCol="1" spcCol="1270" anchor="t" anchorCtr="0">
          <a:noAutofit/>
        </a:bodyPr>
        <a:lstStyle/>
        <a:p>
          <a:pPr lvl="0" algn="ctr" defTabSz="533400">
            <a:lnSpc>
              <a:spcPct val="90000"/>
            </a:lnSpc>
            <a:spcBef>
              <a:spcPct val="0"/>
            </a:spcBef>
            <a:spcAft>
              <a:spcPct val="35000"/>
            </a:spcAft>
          </a:pPr>
          <a:r>
            <a:rPr lang="en-US" altLang="zh-CN" sz="1200" kern="1200" dirty="0" smtClean="0"/>
            <a:t>Orbit in X &amp; Y</a:t>
          </a:r>
        </a:p>
        <a:p>
          <a:pPr lvl="0" algn="ctr" defTabSz="533400">
            <a:lnSpc>
              <a:spcPct val="90000"/>
            </a:lnSpc>
            <a:spcBef>
              <a:spcPct val="0"/>
            </a:spcBef>
            <a:spcAft>
              <a:spcPct val="35000"/>
            </a:spcAft>
          </a:pPr>
          <a:r>
            <a:rPr lang="en-US" altLang="zh-CN" sz="1200" kern="1200" dirty="0" smtClean="0"/>
            <a:t>With Bend B*L error</a:t>
          </a:r>
        </a:p>
        <a:p>
          <a:pPr lvl="0" algn="ctr" defTabSz="533400">
            <a:lnSpc>
              <a:spcPct val="90000"/>
            </a:lnSpc>
            <a:spcBef>
              <a:spcPct val="0"/>
            </a:spcBef>
            <a:spcAft>
              <a:spcPct val="35000"/>
            </a:spcAft>
          </a:pPr>
          <a:r>
            <a:rPr lang="en-US" altLang="zh-CN" sz="1200" kern="1200" dirty="0" smtClean="0"/>
            <a:t> (whole ring including FFS)</a:t>
          </a:r>
        </a:p>
      </dsp:txBody>
      <dsp:txXfrm>
        <a:off x="2692568" y="2148866"/>
        <a:ext cx="2443028" cy="906363"/>
      </dsp:txXfrm>
    </dsp:sp>
    <dsp:sp modelId="{00131FFC-0380-4F3A-98C3-57EC98970DEF}">
      <dsp:nvSpPr>
        <dsp:cNvPr id="0" name=""/>
        <dsp:cNvSpPr/>
      </dsp:nvSpPr>
      <dsp:spPr>
        <a:xfrm>
          <a:off x="5380002" y="465619"/>
          <a:ext cx="2443028" cy="1683246"/>
        </a:xfrm>
        <a:prstGeom prst="roundRect">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42D57F-7E05-4D3F-AC9C-E1D0F95BD98A}">
      <dsp:nvSpPr>
        <dsp:cNvPr id="0" name=""/>
        <dsp:cNvSpPr/>
      </dsp:nvSpPr>
      <dsp:spPr>
        <a:xfrm>
          <a:off x="5380002" y="2148866"/>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0" numCol="1" spcCol="1270" anchor="t" anchorCtr="0">
          <a:noAutofit/>
        </a:bodyPr>
        <a:lstStyle/>
        <a:p>
          <a:pPr lvl="0" algn="ctr" defTabSz="533400">
            <a:lnSpc>
              <a:spcPct val="90000"/>
            </a:lnSpc>
            <a:spcBef>
              <a:spcPct val="0"/>
            </a:spcBef>
            <a:spcAft>
              <a:spcPct val="35000"/>
            </a:spcAft>
          </a:pPr>
          <a:r>
            <a:rPr lang="en-US" altLang="zh-CN" sz="1200" kern="1200" dirty="0" smtClean="0"/>
            <a:t>With Quad B*L error</a:t>
          </a:r>
        </a:p>
        <a:p>
          <a:pPr lvl="0" algn="ctr" defTabSz="533400">
            <a:lnSpc>
              <a:spcPct val="90000"/>
            </a:lnSpc>
            <a:spcBef>
              <a:spcPct val="0"/>
            </a:spcBef>
            <a:spcAft>
              <a:spcPct val="35000"/>
            </a:spcAft>
          </a:pPr>
          <a:r>
            <a:rPr lang="en-US" altLang="zh-CN" sz="1200" kern="1200" dirty="0" smtClean="0"/>
            <a:t>(whole ring including FFS)</a:t>
          </a:r>
        </a:p>
        <a:p>
          <a:pPr lvl="0" algn="ctr" defTabSz="533400">
            <a:lnSpc>
              <a:spcPct val="90000"/>
            </a:lnSpc>
            <a:spcBef>
              <a:spcPct val="0"/>
            </a:spcBef>
            <a:spcAft>
              <a:spcPct val="35000"/>
            </a:spcAft>
          </a:pPr>
          <a:r>
            <a:rPr lang="en-US" altLang="zh-CN" sz="1200" kern="1200" dirty="0" err="1" smtClean="0">
              <a:solidFill>
                <a:srgbClr val="FF0000"/>
              </a:solidFill>
              <a:latin typeface="Calibri" panose="020F0502020204030204" pitchFamily="34" charset="0"/>
            </a:rPr>
            <a:t>μ</a:t>
          </a:r>
          <a:r>
            <a:rPr lang="en-US" altLang="zh-CN" sz="1200" kern="1200" baseline="-25000" dirty="0" err="1" smtClean="0">
              <a:solidFill>
                <a:srgbClr val="FF0000"/>
              </a:solidFill>
              <a:latin typeface="Calibri" panose="020F0502020204030204" pitchFamily="34" charset="0"/>
            </a:rPr>
            <a:t>x</a:t>
          </a:r>
          <a:r>
            <a:rPr lang="en-US" altLang="zh-CN" sz="1200" kern="1200" dirty="0" smtClean="0">
              <a:solidFill>
                <a:srgbClr val="FF0000"/>
              </a:solidFill>
              <a:latin typeface="Calibri" panose="020F0502020204030204" pitchFamily="34" charset="0"/>
            </a:rPr>
            <a:t>= </a:t>
          </a:r>
          <a:r>
            <a:rPr lang="zh-CN" sz="1200" kern="1200" dirty="0" smtClean="0">
              <a:solidFill>
                <a:srgbClr val="FF0000"/>
              </a:solidFill>
            </a:rPr>
            <a:t>0.0815080           </a:t>
          </a:r>
          <a:r>
            <a:rPr lang="el-GR" altLang="zh-CN" sz="1200" kern="1200" dirty="0" smtClean="0">
              <a:solidFill>
                <a:srgbClr val="FF0000"/>
              </a:solidFill>
              <a:latin typeface="Calibri" panose="020F0502020204030204" pitchFamily="34" charset="0"/>
            </a:rPr>
            <a:t>μ</a:t>
          </a:r>
          <a:r>
            <a:rPr lang="en-US" altLang="zh-CN" sz="1200" kern="1200" baseline="-25000" dirty="0" smtClean="0">
              <a:solidFill>
                <a:srgbClr val="FF0000"/>
              </a:solidFill>
              <a:latin typeface="Calibri" panose="020F0502020204030204" pitchFamily="34" charset="0"/>
            </a:rPr>
            <a:t>y</a:t>
          </a:r>
          <a:r>
            <a:rPr lang="en-US" altLang="zh-CN" sz="1200" kern="1200" dirty="0" smtClean="0">
              <a:solidFill>
                <a:srgbClr val="FF0000"/>
              </a:solidFill>
              <a:latin typeface="Calibri" panose="020F0502020204030204" pitchFamily="34" charset="0"/>
            </a:rPr>
            <a:t>= </a:t>
          </a:r>
          <a:r>
            <a:rPr lang="zh-CN" sz="1200" kern="1200" dirty="0" smtClean="0">
              <a:solidFill>
                <a:srgbClr val="FF0000"/>
              </a:solidFill>
            </a:rPr>
            <a:t>0.1937457</a:t>
          </a:r>
          <a:r>
            <a:rPr lang="en-US" altLang="zh-CN" sz="1200" kern="1200" dirty="0" smtClean="0">
              <a:solidFill>
                <a:srgbClr val="FF0000"/>
              </a:solidFill>
              <a:latin typeface="Calibri" panose="020F0502020204030204" pitchFamily="34" charset="0"/>
            </a:rPr>
            <a:t>           </a:t>
          </a:r>
          <a:endParaRPr lang="zh-CN" altLang="en-US" sz="1200" kern="1200" dirty="0">
            <a:solidFill>
              <a:srgbClr val="FF0000"/>
            </a:solidFill>
          </a:endParaRPr>
        </a:p>
      </dsp:txBody>
      <dsp:txXfrm>
        <a:off x="5380002" y="2148866"/>
        <a:ext cx="2443028" cy="906363"/>
      </dsp:txXfrm>
    </dsp:sp>
    <dsp:sp modelId="{09F86339-A35B-4AA0-88C5-C1E9C9ABA046}">
      <dsp:nvSpPr>
        <dsp:cNvPr id="0" name=""/>
        <dsp:cNvSpPr/>
      </dsp:nvSpPr>
      <dsp:spPr>
        <a:xfrm>
          <a:off x="8067437" y="465619"/>
          <a:ext cx="2443028" cy="1683246"/>
        </a:xfrm>
        <a:prstGeom prst="roundRect">
          <a:avLst/>
        </a:prstGeom>
        <a:blipFill rotWithShape="1">
          <a:blip xmlns:r="http://schemas.openxmlformats.org/officeDocument/2006/relationships" r:embed="rId4"/>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786821-17C0-4053-A876-12C18EBA1401}">
      <dsp:nvSpPr>
        <dsp:cNvPr id="0" name=""/>
        <dsp:cNvSpPr/>
      </dsp:nvSpPr>
      <dsp:spPr>
        <a:xfrm>
          <a:off x="8067437" y="2148866"/>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0" numCol="1" spcCol="1270" anchor="t" anchorCtr="0">
          <a:noAutofit/>
        </a:bodyPr>
        <a:lstStyle/>
        <a:p>
          <a:pPr lvl="0" algn="ctr" defTabSz="533400">
            <a:lnSpc>
              <a:spcPct val="90000"/>
            </a:lnSpc>
            <a:spcBef>
              <a:spcPct val="0"/>
            </a:spcBef>
            <a:spcAft>
              <a:spcPct val="35000"/>
            </a:spcAft>
          </a:pPr>
          <a:r>
            <a:rPr lang="en-US" altLang="zh-CN" sz="1200" kern="1200" dirty="0" smtClean="0"/>
            <a:t>With Sext B*L error</a:t>
          </a:r>
        </a:p>
        <a:p>
          <a:pPr lvl="0" algn="ctr" defTabSz="533400">
            <a:lnSpc>
              <a:spcPct val="90000"/>
            </a:lnSpc>
            <a:spcBef>
              <a:spcPct val="0"/>
            </a:spcBef>
            <a:spcAft>
              <a:spcPct val="35000"/>
            </a:spcAft>
          </a:pPr>
          <a:r>
            <a:rPr lang="en-US" altLang="zh-CN" sz="1200" kern="1200" dirty="0" smtClean="0"/>
            <a:t>(whole ring including FFS)</a:t>
          </a:r>
        </a:p>
        <a:p>
          <a:pPr lvl="0" algn="ctr" defTabSz="533400">
            <a:lnSpc>
              <a:spcPct val="90000"/>
            </a:lnSpc>
            <a:spcBef>
              <a:spcPct val="0"/>
            </a:spcBef>
            <a:spcAft>
              <a:spcPct val="35000"/>
            </a:spcAft>
          </a:pPr>
          <a:r>
            <a:rPr lang="en-US" altLang="zh-CN" sz="1200" kern="1200" dirty="0" smtClean="0"/>
            <a:t>Tune no change</a:t>
          </a:r>
          <a:endParaRPr lang="zh-CN" altLang="en-US" sz="1200" kern="1200" dirty="0"/>
        </a:p>
      </dsp:txBody>
      <dsp:txXfrm>
        <a:off x="8067437" y="2148866"/>
        <a:ext cx="2443028" cy="9063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68D9A-E28F-42DB-A053-32A6750C3EE7}">
      <dsp:nvSpPr>
        <dsp:cNvPr id="0" name=""/>
        <dsp:cNvSpPr/>
      </dsp:nvSpPr>
      <dsp:spPr>
        <a:xfrm>
          <a:off x="5133" y="543996"/>
          <a:ext cx="2443028" cy="1683246"/>
        </a:xfrm>
        <a:prstGeom prst="roundRect">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FE38BB-BC93-4EEF-B219-F28D84A4109A}">
      <dsp:nvSpPr>
        <dsp:cNvPr id="0" name=""/>
        <dsp:cNvSpPr/>
      </dsp:nvSpPr>
      <dsp:spPr>
        <a:xfrm>
          <a:off x="5133" y="2227243"/>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lvl="0" algn="ctr" defTabSz="755650">
            <a:lnSpc>
              <a:spcPct val="90000"/>
            </a:lnSpc>
            <a:spcBef>
              <a:spcPct val="0"/>
            </a:spcBef>
            <a:spcAft>
              <a:spcPct val="35000"/>
            </a:spcAft>
          </a:pPr>
          <a:r>
            <a:rPr lang="en-US" altLang="zh-CN" sz="1700" kern="1200" dirty="0" smtClean="0"/>
            <a:t>Bend multipole errors (whole ring including FFS)</a:t>
          </a:r>
          <a:endParaRPr lang="zh-CN" altLang="en-US" sz="1700" kern="1200" dirty="0"/>
        </a:p>
      </dsp:txBody>
      <dsp:txXfrm>
        <a:off x="5133" y="2227243"/>
        <a:ext cx="2443028" cy="906363"/>
      </dsp:txXfrm>
    </dsp:sp>
    <dsp:sp modelId="{AFD0B5C5-9CF9-4D6D-95BC-7DC754321789}">
      <dsp:nvSpPr>
        <dsp:cNvPr id="0" name=""/>
        <dsp:cNvSpPr/>
      </dsp:nvSpPr>
      <dsp:spPr>
        <a:xfrm>
          <a:off x="2692568" y="543996"/>
          <a:ext cx="2443028" cy="1683246"/>
        </a:xfrm>
        <a:prstGeom prst="roundRect">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56F377-C16C-41D2-8DBB-F1BC0710AEC9}">
      <dsp:nvSpPr>
        <dsp:cNvPr id="0" name=""/>
        <dsp:cNvSpPr/>
      </dsp:nvSpPr>
      <dsp:spPr>
        <a:xfrm>
          <a:off x="2692568" y="2227243"/>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lvl="0" algn="ctr" defTabSz="755650">
            <a:lnSpc>
              <a:spcPct val="90000"/>
            </a:lnSpc>
            <a:spcBef>
              <a:spcPct val="0"/>
            </a:spcBef>
            <a:spcAft>
              <a:spcPct val="35000"/>
            </a:spcAft>
          </a:pPr>
          <a:r>
            <a:rPr lang="en-US" altLang="zh-CN" sz="1700" kern="1200" dirty="0" smtClean="0"/>
            <a:t>Quad multipole errors</a:t>
          </a:r>
        </a:p>
        <a:p>
          <a:pPr lvl="0" algn="ctr" defTabSz="755650">
            <a:lnSpc>
              <a:spcPct val="90000"/>
            </a:lnSpc>
            <a:spcBef>
              <a:spcPct val="0"/>
            </a:spcBef>
            <a:spcAft>
              <a:spcPct val="35000"/>
            </a:spcAft>
          </a:pPr>
          <a:r>
            <a:rPr lang="en-US" altLang="zh-CN" sz="1700" kern="1200" dirty="0" smtClean="0"/>
            <a:t>(whole ring including FFS)</a:t>
          </a:r>
          <a:endParaRPr lang="zh-CN" altLang="en-US" sz="1700" kern="1200" dirty="0"/>
        </a:p>
      </dsp:txBody>
      <dsp:txXfrm>
        <a:off x="2692568" y="2227243"/>
        <a:ext cx="2443028" cy="906363"/>
      </dsp:txXfrm>
    </dsp:sp>
    <dsp:sp modelId="{2802570E-7981-49BE-9275-C1C03865864F}">
      <dsp:nvSpPr>
        <dsp:cNvPr id="0" name=""/>
        <dsp:cNvSpPr/>
      </dsp:nvSpPr>
      <dsp:spPr>
        <a:xfrm>
          <a:off x="5380002" y="543996"/>
          <a:ext cx="2443028" cy="1683246"/>
        </a:xfrm>
        <a:prstGeom prst="roundRect">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016DF9-0434-46D2-94FD-56BBEF505003}">
      <dsp:nvSpPr>
        <dsp:cNvPr id="0" name=""/>
        <dsp:cNvSpPr/>
      </dsp:nvSpPr>
      <dsp:spPr>
        <a:xfrm>
          <a:off x="5380002" y="2227243"/>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lvl="0" algn="ctr" defTabSz="755650">
            <a:lnSpc>
              <a:spcPct val="90000"/>
            </a:lnSpc>
            <a:spcBef>
              <a:spcPct val="0"/>
            </a:spcBef>
            <a:spcAft>
              <a:spcPct val="35000"/>
            </a:spcAft>
          </a:pPr>
          <a:r>
            <a:rPr lang="en-US" altLang="zh-CN" sz="1700" kern="1200" dirty="0" err="1" smtClean="0"/>
            <a:t>Sextupole</a:t>
          </a:r>
          <a:r>
            <a:rPr lang="en-US" altLang="zh-CN" sz="1700" kern="1200" dirty="0" smtClean="0"/>
            <a:t> multipole errors(whole ring including FFS)</a:t>
          </a:r>
          <a:endParaRPr lang="zh-CN" altLang="en-US" sz="1700" kern="1200" dirty="0"/>
        </a:p>
      </dsp:txBody>
      <dsp:txXfrm>
        <a:off x="5380002" y="2227243"/>
        <a:ext cx="2443028" cy="906363"/>
      </dsp:txXfrm>
    </dsp:sp>
    <dsp:sp modelId="{73FC1C75-FF8B-4573-948D-4063C6F8411F}">
      <dsp:nvSpPr>
        <dsp:cNvPr id="0" name=""/>
        <dsp:cNvSpPr/>
      </dsp:nvSpPr>
      <dsp:spPr>
        <a:xfrm>
          <a:off x="8067437" y="543996"/>
          <a:ext cx="2443028" cy="1683246"/>
        </a:xfrm>
        <a:prstGeom prst="roundRect">
          <a:avLst/>
        </a:prstGeom>
        <a:blipFill rotWithShape="1">
          <a:blip xmlns:r="http://schemas.openxmlformats.org/officeDocument/2006/relationships" r:embed="rId4"/>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8C8B1F-86E1-4420-8F08-9215C0BB069D}">
      <dsp:nvSpPr>
        <dsp:cNvPr id="0" name=""/>
        <dsp:cNvSpPr/>
      </dsp:nvSpPr>
      <dsp:spPr>
        <a:xfrm>
          <a:off x="8067437" y="2227243"/>
          <a:ext cx="2443028" cy="90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0" numCol="1" spcCol="1270" anchor="t" anchorCtr="0">
          <a:noAutofit/>
        </a:bodyPr>
        <a:lstStyle/>
        <a:p>
          <a:pPr lvl="0" algn="ctr" defTabSz="755650">
            <a:lnSpc>
              <a:spcPct val="90000"/>
            </a:lnSpc>
            <a:spcBef>
              <a:spcPct val="0"/>
            </a:spcBef>
            <a:spcAft>
              <a:spcPct val="35000"/>
            </a:spcAft>
          </a:pPr>
          <a:r>
            <a:rPr lang="en-US" altLang="zh-CN" sz="1700" kern="1200" dirty="0" smtClean="0"/>
            <a:t>(B,Q,S)multiple errors</a:t>
          </a:r>
        </a:p>
        <a:p>
          <a:pPr lvl="0" algn="ctr" defTabSz="755650">
            <a:lnSpc>
              <a:spcPct val="90000"/>
            </a:lnSpc>
            <a:spcBef>
              <a:spcPct val="0"/>
            </a:spcBef>
            <a:spcAft>
              <a:spcPct val="35000"/>
            </a:spcAft>
          </a:pPr>
          <a:r>
            <a:rPr lang="en-US" altLang="zh-CN" sz="1700" kern="1200" dirty="0" smtClean="0"/>
            <a:t>(whole ring including FFS)</a:t>
          </a:r>
          <a:endParaRPr lang="zh-CN" altLang="en-US" sz="1700" kern="1200" dirty="0"/>
        </a:p>
      </dsp:txBody>
      <dsp:txXfrm>
        <a:off x="8067437" y="2227243"/>
        <a:ext cx="2443028" cy="9063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98AF1-CD43-4F32-BD6C-5C280EE597EA}">
      <dsp:nvSpPr>
        <dsp:cNvPr id="0" name=""/>
        <dsp:cNvSpPr/>
      </dsp:nvSpPr>
      <dsp:spPr>
        <a:xfrm>
          <a:off x="2589046" y="2132112"/>
          <a:ext cx="1997429" cy="1076999"/>
        </a:xfrm>
        <a:custGeom>
          <a:avLst/>
          <a:gdLst/>
          <a:ahLst/>
          <a:cxnLst/>
          <a:rect l="0" t="0" r="0" b="0"/>
          <a:pathLst>
            <a:path>
              <a:moveTo>
                <a:pt x="0" y="0"/>
              </a:moveTo>
              <a:lnTo>
                <a:pt x="998714" y="0"/>
              </a:lnTo>
              <a:lnTo>
                <a:pt x="998714" y="1076999"/>
              </a:lnTo>
              <a:lnTo>
                <a:pt x="1997429" y="10769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zh-CN" altLang="en-US" sz="800" kern="1200"/>
        </a:p>
      </dsp:txBody>
      <dsp:txXfrm>
        <a:off x="3531028" y="2613879"/>
        <a:ext cx="113464" cy="113464"/>
      </dsp:txXfrm>
    </dsp:sp>
    <dsp:sp modelId="{32F650DB-D260-47B1-BCCF-BB17F91D7202}">
      <dsp:nvSpPr>
        <dsp:cNvPr id="0" name=""/>
        <dsp:cNvSpPr/>
      </dsp:nvSpPr>
      <dsp:spPr>
        <a:xfrm>
          <a:off x="2589046" y="2086392"/>
          <a:ext cx="1997429" cy="91440"/>
        </a:xfrm>
        <a:custGeom>
          <a:avLst/>
          <a:gdLst/>
          <a:ahLst/>
          <a:cxnLst/>
          <a:rect l="0" t="0" r="0" b="0"/>
          <a:pathLst>
            <a:path>
              <a:moveTo>
                <a:pt x="0" y="45720"/>
              </a:moveTo>
              <a:lnTo>
                <a:pt x="998714" y="45720"/>
              </a:lnTo>
              <a:lnTo>
                <a:pt x="998714" y="89276"/>
              </a:lnTo>
              <a:lnTo>
                <a:pt x="1997429" y="892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zh-CN" altLang="en-US" sz="700" kern="1200"/>
        </a:p>
      </dsp:txBody>
      <dsp:txXfrm>
        <a:off x="3537813" y="2082164"/>
        <a:ext cx="99895" cy="99895"/>
      </dsp:txXfrm>
    </dsp:sp>
    <dsp:sp modelId="{6C530573-200D-4B8E-8ACE-E8D55B18C24A}">
      <dsp:nvSpPr>
        <dsp:cNvPr id="0" name=""/>
        <dsp:cNvSpPr/>
      </dsp:nvSpPr>
      <dsp:spPr>
        <a:xfrm>
          <a:off x="2589046" y="1142226"/>
          <a:ext cx="1997429" cy="989885"/>
        </a:xfrm>
        <a:custGeom>
          <a:avLst/>
          <a:gdLst/>
          <a:ahLst/>
          <a:cxnLst/>
          <a:rect l="0" t="0" r="0" b="0"/>
          <a:pathLst>
            <a:path>
              <a:moveTo>
                <a:pt x="0" y="989885"/>
              </a:moveTo>
              <a:lnTo>
                <a:pt x="998714" y="989885"/>
              </a:lnTo>
              <a:lnTo>
                <a:pt x="998714" y="0"/>
              </a:lnTo>
              <a:lnTo>
                <a:pt x="199742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zh-CN" altLang="en-US" sz="700" kern="1200"/>
        </a:p>
      </dsp:txBody>
      <dsp:txXfrm>
        <a:off x="3532029" y="1581437"/>
        <a:ext cx="111462" cy="111462"/>
      </dsp:txXfrm>
    </dsp:sp>
    <dsp:sp modelId="{A8A17E84-6DC9-4062-9DCD-DFE0FB2B4901}">
      <dsp:nvSpPr>
        <dsp:cNvPr id="0" name=""/>
        <dsp:cNvSpPr/>
      </dsp:nvSpPr>
      <dsp:spPr>
        <a:xfrm>
          <a:off x="0" y="1718734"/>
          <a:ext cx="4351338"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altLang="zh-CN" sz="3600" kern="1200" dirty="0" smtClean="0">
              <a:solidFill>
                <a:schemeClr val="bg1"/>
              </a:solidFill>
            </a:rPr>
            <a:t>Error correction</a:t>
          </a:r>
          <a:endParaRPr lang="zh-CN" altLang="en-US" sz="3600" kern="1200" dirty="0">
            <a:solidFill>
              <a:schemeClr val="bg1"/>
            </a:solidFill>
          </a:endParaRPr>
        </a:p>
      </dsp:txBody>
      <dsp:txXfrm>
        <a:off x="0" y="1718734"/>
        <a:ext cx="4351338" cy="826754"/>
      </dsp:txXfrm>
    </dsp:sp>
    <dsp:sp modelId="{A94DF146-4898-47F3-95A4-7E8319E6EA11}">
      <dsp:nvSpPr>
        <dsp:cNvPr id="0" name=""/>
        <dsp:cNvSpPr/>
      </dsp:nvSpPr>
      <dsp:spPr>
        <a:xfrm>
          <a:off x="4586475" y="728849"/>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altLang="zh-CN" sz="2100" kern="1200" dirty="0" smtClean="0"/>
            <a:t>Misalignment &amp; bending magnet strength error</a:t>
          </a:r>
          <a:endParaRPr lang="zh-CN" altLang="en-US" sz="2100" kern="1200" dirty="0"/>
        </a:p>
      </dsp:txBody>
      <dsp:txXfrm>
        <a:off x="4586475" y="728849"/>
        <a:ext cx="2711753" cy="826754"/>
      </dsp:txXfrm>
    </dsp:sp>
    <dsp:sp modelId="{DDD924CD-C00F-4553-9B86-19B89F6ABB38}">
      <dsp:nvSpPr>
        <dsp:cNvPr id="0" name=""/>
        <dsp:cNvSpPr/>
      </dsp:nvSpPr>
      <dsp:spPr>
        <a:xfrm>
          <a:off x="4586475" y="1762291"/>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altLang="zh-CN" sz="2100" kern="1200" dirty="0" smtClean="0"/>
            <a:t>Quad strength error</a:t>
          </a:r>
          <a:endParaRPr lang="zh-CN" altLang="en-US" sz="2100" kern="1200" dirty="0"/>
        </a:p>
      </dsp:txBody>
      <dsp:txXfrm>
        <a:off x="4586475" y="1762291"/>
        <a:ext cx="2711753" cy="826754"/>
      </dsp:txXfrm>
    </dsp:sp>
    <dsp:sp modelId="{B0C5B543-3EFF-4C53-A287-063976227F32}">
      <dsp:nvSpPr>
        <dsp:cNvPr id="0" name=""/>
        <dsp:cNvSpPr/>
      </dsp:nvSpPr>
      <dsp:spPr>
        <a:xfrm>
          <a:off x="4586475" y="2795734"/>
          <a:ext cx="2711753" cy="8267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altLang="zh-CN" sz="2100" kern="1200" dirty="0" smtClean="0"/>
            <a:t>Multipole error</a:t>
          </a:r>
          <a:endParaRPr lang="zh-CN" altLang="en-US" sz="2100" kern="1200" dirty="0"/>
        </a:p>
      </dsp:txBody>
      <dsp:txXfrm>
        <a:off x="4586475" y="2795734"/>
        <a:ext cx="2711753" cy="826754"/>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209075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210749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403049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1"/>
            <a:ext cx="10972800" cy="4525963"/>
          </a:xfrm>
        </p:spPr>
        <p:txBody>
          <a:bodyPr/>
          <a:lstStyle/>
          <a:p>
            <a:endParaRPr lang="zh-CN" altLang="en-US"/>
          </a:p>
        </p:txBody>
      </p:sp>
      <p:sp>
        <p:nvSpPr>
          <p:cNvPr id="4" name="日期占位符 3"/>
          <p:cNvSpPr>
            <a:spLocks noGrp="1"/>
          </p:cNvSpPr>
          <p:nvPr>
            <p:ph type="dt" sz="half" idx="10"/>
          </p:nvPr>
        </p:nvSpPr>
        <p:spPr>
          <a:xfrm>
            <a:off x="609600" y="6245225"/>
            <a:ext cx="2844800" cy="476250"/>
          </a:xfrm>
        </p:spPr>
        <p:txBody>
          <a:bodyPr/>
          <a:lstStyle>
            <a:lvl1pPr>
              <a:defRPr/>
            </a:lvl1pPr>
          </a:lstStyle>
          <a:p>
            <a:endParaRPr lang="en-US" altLang="zh-CN"/>
          </a:p>
        </p:txBody>
      </p:sp>
      <p:sp>
        <p:nvSpPr>
          <p:cNvPr id="5" name="页脚占位符 4"/>
          <p:cNvSpPr>
            <a:spLocks noGrp="1"/>
          </p:cNvSpPr>
          <p:nvPr>
            <p:ph type="ftr" sz="quarter" idx="11"/>
          </p:nvPr>
        </p:nvSpPr>
        <p:spPr>
          <a:xfrm>
            <a:off x="4165600" y="6245225"/>
            <a:ext cx="3860800" cy="476250"/>
          </a:xfrm>
        </p:spPr>
        <p:txBody>
          <a:bodyPr/>
          <a:lstStyle>
            <a:lvl1pPr>
              <a:defRPr/>
            </a:lvl1pPr>
          </a:lstStyle>
          <a:p>
            <a:endParaRPr lang="en-US" altLang="zh-CN"/>
          </a:p>
        </p:txBody>
      </p:sp>
      <p:sp>
        <p:nvSpPr>
          <p:cNvPr id="6" name="灯片编号占位符 5"/>
          <p:cNvSpPr>
            <a:spLocks noGrp="1"/>
          </p:cNvSpPr>
          <p:nvPr>
            <p:ph type="sldNum" sz="quarter" idx="12"/>
          </p:nvPr>
        </p:nvSpPr>
        <p:spPr>
          <a:xfrm>
            <a:off x="8737600" y="6245225"/>
            <a:ext cx="2844800" cy="476250"/>
          </a:xfrm>
        </p:spPr>
        <p:txBody>
          <a:bodyPr/>
          <a:lstStyle>
            <a:lvl1pPr>
              <a:defRPr/>
            </a:lvl1pPr>
          </a:lstStyle>
          <a:p>
            <a:fld id="{8A077E17-E3FA-4051-BCD7-0C1C6A2BF32A}" type="slidenum">
              <a:rPr lang="en-US" altLang="zh-CN"/>
              <a:pPr/>
              <a:t>‹#›</a:t>
            </a:fld>
            <a:endParaRPr lang="en-US" altLang="zh-CN"/>
          </a:p>
        </p:txBody>
      </p:sp>
    </p:spTree>
    <p:extLst>
      <p:ext uri="{BB962C8B-B14F-4D97-AF65-F5344CB8AC3E}">
        <p14:creationId xmlns:p14="http://schemas.microsoft.com/office/powerpoint/2010/main" val="2591947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609600" y="274638"/>
            <a:ext cx="10972800" cy="1143000"/>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609600" y="1600200"/>
            <a:ext cx="53848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6197600" y="1600200"/>
            <a:ext cx="53848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609600" y="3938589"/>
            <a:ext cx="53848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6197600" y="3938589"/>
            <a:ext cx="53848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09600" y="6245225"/>
            <a:ext cx="2844800" cy="476250"/>
          </a:xfrm>
        </p:spPr>
        <p:txBody>
          <a:bodyPr/>
          <a:lstStyle>
            <a:lvl1pPr>
              <a:defRPr/>
            </a:lvl1pPr>
          </a:lstStyle>
          <a:p>
            <a:endParaRPr lang="en-US" altLang="zh-CN"/>
          </a:p>
        </p:txBody>
      </p:sp>
      <p:sp>
        <p:nvSpPr>
          <p:cNvPr id="8" name="页脚占位符 7"/>
          <p:cNvSpPr>
            <a:spLocks noGrp="1"/>
          </p:cNvSpPr>
          <p:nvPr>
            <p:ph type="ftr" sz="quarter" idx="11"/>
          </p:nvPr>
        </p:nvSpPr>
        <p:spPr>
          <a:xfrm>
            <a:off x="4165600" y="6245225"/>
            <a:ext cx="3860800" cy="476250"/>
          </a:xfrm>
        </p:spPr>
        <p:txBody>
          <a:bodyPr/>
          <a:lstStyle>
            <a:lvl1pPr>
              <a:defRPr/>
            </a:lvl1pPr>
          </a:lstStyle>
          <a:p>
            <a:endParaRPr lang="en-US" altLang="zh-CN"/>
          </a:p>
        </p:txBody>
      </p:sp>
      <p:sp>
        <p:nvSpPr>
          <p:cNvPr id="9" name="灯片编号占位符 8"/>
          <p:cNvSpPr>
            <a:spLocks noGrp="1"/>
          </p:cNvSpPr>
          <p:nvPr>
            <p:ph type="sldNum" sz="quarter" idx="12"/>
          </p:nvPr>
        </p:nvSpPr>
        <p:spPr>
          <a:xfrm>
            <a:off x="8737600" y="6245225"/>
            <a:ext cx="2844800" cy="476250"/>
          </a:xfrm>
        </p:spPr>
        <p:txBody>
          <a:bodyPr/>
          <a:lstStyle>
            <a:lvl1pPr>
              <a:defRPr/>
            </a:lvl1pPr>
          </a:lstStyle>
          <a:p>
            <a:fld id="{820DD97B-A697-4AB2-AAA0-F71FC5E056E7}" type="slidenum">
              <a:rPr lang="en-US" altLang="zh-CN"/>
              <a:pPr/>
              <a:t>‹#›</a:t>
            </a:fld>
            <a:endParaRPr lang="en-US" altLang="zh-CN"/>
          </a:p>
        </p:txBody>
      </p:sp>
    </p:spTree>
    <p:extLst>
      <p:ext uri="{BB962C8B-B14F-4D97-AF65-F5344CB8AC3E}">
        <p14:creationId xmlns:p14="http://schemas.microsoft.com/office/powerpoint/2010/main" val="114787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1941201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371755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393700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368897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264773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163126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913794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5097671-9D7E-4919-AD85-7BEE81000F5D}" type="datetimeFigureOut">
              <a:rPr lang="zh-CN" altLang="en-US" smtClean="0"/>
              <a:t>2015/12/24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499688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97671-9D7E-4919-AD85-7BEE81000F5D}" type="datetimeFigureOut">
              <a:rPr lang="zh-CN" altLang="en-US" smtClean="0"/>
              <a:t>2015/12/24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431C2-AC1B-4C55-8B8D-85D35F309EF5}" type="slidenum">
              <a:rPr lang="zh-CN" altLang="en-US" smtClean="0"/>
              <a:t>‹#›</a:t>
            </a:fld>
            <a:endParaRPr lang="zh-CN" altLang="en-US"/>
          </a:p>
        </p:txBody>
      </p:sp>
    </p:spTree>
    <p:extLst>
      <p:ext uri="{BB962C8B-B14F-4D97-AF65-F5344CB8AC3E}">
        <p14:creationId xmlns:p14="http://schemas.microsoft.com/office/powerpoint/2010/main" val="2788401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3.xml"/><Relationship Id="rId5" Type="http://schemas.openxmlformats.org/officeDocument/2006/relationships/image" Target="../media/image8.emf"/><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3.xml"/><Relationship Id="rId5" Type="http://schemas.openxmlformats.org/officeDocument/2006/relationships/image" Target="../media/image12.emf"/><Relationship Id="rId4" Type="http://schemas.openxmlformats.org/officeDocument/2006/relationships/image" Target="../media/image11.emf"/></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3.xml"/><Relationship Id="rId5" Type="http://schemas.openxmlformats.org/officeDocument/2006/relationships/image" Target="../media/image12.emf"/><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solidFill>
                  <a:srgbClr val="0070C0"/>
                </a:solidFill>
              </a:rPr>
              <a:t>CEPC magnet error study summary</a:t>
            </a:r>
            <a:endParaRPr lang="zh-CN" altLang="en-US" dirty="0">
              <a:solidFill>
                <a:srgbClr val="0070C0"/>
              </a:solidFill>
            </a:endParaRPr>
          </a:p>
        </p:txBody>
      </p:sp>
      <p:sp>
        <p:nvSpPr>
          <p:cNvPr id="3" name="副标题 2"/>
          <p:cNvSpPr>
            <a:spLocks noGrp="1"/>
          </p:cNvSpPr>
          <p:nvPr>
            <p:ph type="subTitle" idx="1"/>
          </p:nvPr>
        </p:nvSpPr>
        <p:spPr/>
        <p:txBody>
          <a:bodyPr>
            <a:normAutofit fontScale="92500" lnSpcReduction="10000"/>
          </a:bodyPr>
          <a:lstStyle/>
          <a:p>
            <a:r>
              <a:rPr lang="en-US" altLang="zh-CN" sz="3200" dirty="0" smtClean="0"/>
              <a:t>Sha Bai</a:t>
            </a:r>
          </a:p>
          <a:p>
            <a:endParaRPr lang="en-US" altLang="zh-CN" dirty="0"/>
          </a:p>
          <a:p>
            <a:r>
              <a:rPr lang="en-US" altLang="zh-CN" dirty="0" smtClean="0"/>
              <a:t>CEPC AP meeting</a:t>
            </a:r>
          </a:p>
          <a:p>
            <a:r>
              <a:rPr lang="en-US" altLang="zh-CN" dirty="0" smtClean="0"/>
              <a:t>2015-12-25</a:t>
            </a:r>
          </a:p>
          <a:p>
            <a:endParaRPr lang="zh-CN" altLang="en-US" dirty="0"/>
          </a:p>
        </p:txBody>
      </p:sp>
    </p:spTree>
    <p:extLst>
      <p:ext uri="{BB962C8B-B14F-4D97-AF65-F5344CB8AC3E}">
        <p14:creationId xmlns:p14="http://schemas.microsoft.com/office/powerpoint/2010/main" val="3995349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Magnet field error on DA</a:t>
            </a:r>
            <a:endParaRPr lang="zh-CN" altLang="en-US" dirty="0">
              <a:solidFill>
                <a:srgbClr val="7030A0"/>
              </a:solidFill>
            </a:endParaRPr>
          </a:p>
        </p:txBody>
      </p:sp>
      <p:graphicFrame>
        <p:nvGraphicFramePr>
          <p:cNvPr id="4" name="内容占位符 3"/>
          <p:cNvGraphicFramePr>
            <a:graphicFrameLocks noGrp="1"/>
          </p:cNvGraphicFramePr>
          <p:nvPr>
            <p:ph idx="1"/>
            <p:extLst/>
          </p:nvPr>
        </p:nvGraphicFramePr>
        <p:xfrm>
          <a:off x="838200" y="1297572"/>
          <a:ext cx="10515600" cy="3520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圆角矩形 4"/>
          <p:cNvSpPr/>
          <p:nvPr/>
        </p:nvSpPr>
        <p:spPr>
          <a:xfrm>
            <a:off x="940526" y="4598126"/>
            <a:ext cx="10413274" cy="188976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endParaRPr lang="en-US" altLang="zh-CN" dirty="0"/>
          </a:p>
        </p:txBody>
      </p:sp>
      <p:sp>
        <p:nvSpPr>
          <p:cNvPr id="7" name="文本框 6"/>
          <p:cNvSpPr txBox="1"/>
          <p:nvPr/>
        </p:nvSpPr>
        <p:spPr>
          <a:xfrm>
            <a:off x="1280160" y="4685209"/>
            <a:ext cx="9779726" cy="1754326"/>
          </a:xfrm>
          <a:prstGeom prst="rect">
            <a:avLst/>
          </a:prstGeom>
          <a:noFill/>
        </p:spPr>
        <p:txBody>
          <a:bodyPr wrap="square" rtlCol="0">
            <a:spAutoFit/>
          </a:bodyPr>
          <a:lstStyle/>
          <a:p>
            <a:pPr marL="285750" indent="-285750">
              <a:buFont typeface="Arial" panose="020B0604020202020204" pitchFamily="34" charset="0"/>
              <a:buChar char="•"/>
            </a:pPr>
            <a:r>
              <a:rPr lang="en-US" altLang="zh-CN" dirty="0" smtClean="0"/>
              <a:t>With Bend magnet field errors, orbit is changed, and tune is also changed a little bit</a:t>
            </a:r>
          </a:p>
          <a:p>
            <a:pPr marL="285750" indent="-285750">
              <a:buFont typeface="Arial" panose="020B0604020202020204" pitchFamily="34" charset="0"/>
              <a:buChar char="•"/>
            </a:pPr>
            <a:r>
              <a:rPr lang="en-US" altLang="zh-CN" dirty="0" smtClean="0"/>
              <a:t>Orbit correction is needed</a:t>
            </a:r>
          </a:p>
          <a:p>
            <a:pPr marL="285750" indent="-285750">
              <a:buFont typeface="Arial" panose="020B0604020202020204" pitchFamily="34" charset="0"/>
              <a:buChar char="•"/>
            </a:pPr>
            <a:r>
              <a:rPr lang="en-US" altLang="zh-CN" dirty="0" smtClean="0"/>
              <a:t>With Quadrupole and </a:t>
            </a:r>
            <a:r>
              <a:rPr lang="en-US" altLang="zh-CN" dirty="0" err="1" smtClean="0"/>
              <a:t>sextupole</a:t>
            </a:r>
            <a:r>
              <a:rPr lang="en-US" altLang="zh-CN" dirty="0" smtClean="0"/>
              <a:t> field errors, orbit has no change.</a:t>
            </a:r>
          </a:p>
          <a:p>
            <a:pPr marL="285750" indent="-285750">
              <a:buFont typeface="Arial" panose="020B0604020202020204" pitchFamily="34" charset="0"/>
              <a:buChar char="•"/>
            </a:pPr>
            <a:r>
              <a:rPr lang="en-US" altLang="zh-CN" dirty="0" smtClean="0"/>
              <a:t>With Quad field errors, tune is change.</a:t>
            </a:r>
          </a:p>
          <a:p>
            <a:pPr marL="285750" indent="-285750">
              <a:buFont typeface="Arial" panose="020B0604020202020204" pitchFamily="34" charset="0"/>
              <a:buChar char="•"/>
            </a:pPr>
            <a:r>
              <a:rPr lang="en-US" altLang="zh-CN" dirty="0" smtClean="0"/>
              <a:t>Bend is set to be bend, but Quad and </a:t>
            </a:r>
            <a:r>
              <a:rPr lang="en-US" altLang="zh-CN" dirty="0" err="1" smtClean="0"/>
              <a:t>Sextupole</a:t>
            </a:r>
            <a:r>
              <a:rPr lang="en-US" altLang="zh-CN" dirty="0" smtClean="0"/>
              <a:t> are set to be MULT</a:t>
            </a:r>
          </a:p>
          <a:p>
            <a:pPr marL="285750" indent="-285750">
              <a:buFont typeface="Arial" panose="020B0604020202020204" pitchFamily="34" charset="0"/>
              <a:buChar char="•"/>
            </a:pPr>
            <a:r>
              <a:rPr lang="en-US" altLang="zh-CN" dirty="0" smtClean="0"/>
              <a:t>Tracking in 240 turns, coupling factor </a:t>
            </a:r>
            <a:r>
              <a:rPr lang="el-GR" altLang="zh-CN" dirty="0" smtClean="0">
                <a:latin typeface="Calibri" panose="020F0502020204030204" pitchFamily="34" charset="0"/>
              </a:rPr>
              <a:t>κ</a:t>
            </a:r>
            <a:r>
              <a:rPr lang="en-US" altLang="zh-CN" dirty="0" smtClean="0">
                <a:latin typeface="Calibri" panose="020F0502020204030204" pitchFamily="34" charset="0"/>
              </a:rPr>
              <a:t>=0.003 for </a:t>
            </a:r>
            <a:r>
              <a:rPr lang="el-GR" altLang="zh-CN" dirty="0" smtClean="0">
                <a:latin typeface="Calibri" panose="020F0502020204030204" pitchFamily="34" charset="0"/>
              </a:rPr>
              <a:t>ε</a:t>
            </a:r>
            <a:r>
              <a:rPr lang="en-US" altLang="zh-CN" baseline="-25000" dirty="0" smtClean="0">
                <a:latin typeface="Calibri" panose="020F0502020204030204" pitchFamily="34" charset="0"/>
              </a:rPr>
              <a:t>y</a:t>
            </a:r>
            <a:endParaRPr lang="zh-CN" altLang="en-US" baseline="-25000" dirty="0"/>
          </a:p>
        </p:txBody>
      </p:sp>
    </p:spTree>
    <p:extLst>
      <p:ext uri="{BB962C8B-B14F-4D97-AF65-F5344CB8AC3E}">
        <p14:creationId xmlns:p14="http://schemas.microsoft.com/office/powerpoint/2010/main" val="2001249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Magnet field error on DA</a:t>
            </a:r>
            <a:endParaRPr lang="zh-CN" altLang="en-US" dirty="0">
              <a:solidFill>
                <a:srgbClr val="7030A0"/>
              </a:solidFill>
            </a:endParaRPr>
          </a:p>
        </p:txBody>
      </p:sp>
      <p:pic>
        <p:nvPicPr>
          <p:cNvPr id="5" name="内容占位符 4"/>
          <p:cNvPicPr>
            <a:picLocks noGrp="1" noChangeAspect="1"/>
          </p:cNvPicPr>
          <p:nvPr>
            <p:ph idx="1"/>
          </p:nvPr>
        </p:nvPicPr>
        <p:blipFill>
          <a:blip r:embed="rId2"/>
          <a:stretch>
            <a:fillRect/>
          </a:stretch>
        </p:blipFill>
        <p:spPr>
          <a:xfrm>
            <a:off x="783451" y="1690687"/>
            <a:ext cx="4322612" cy="2483729"/>
          </a:xfrm>
          <a:prstGeom prst="rect">
            <a:avLst/>
          </a:prstGeom>
        </p:spPr>
      </p:pic>
      <p:sp>
        <p:nvSpPr>
          <p:cNvPr id="6" name="圆角矩形 5"/>
          <p:cNvSpPr/>
          <p:nvPr/>
        </p:nvSpPr>
        <p:spPr>
          <a:xfrm>
            <a:off x="505097" y="4335392"/>
            <a:ext cx="10458994" cy="18999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713779" y="4458788"/>
            <a:ext cx="9893264" cy="2031325"/>
          </a:xfrm>
          <a:prstGeom prst="rect">
            <a:avLst/>
          </a:prstGeom>
          <a:noFill/>
        </p:spPr>
        <p:txBody>
          <a:bodyPr wrap="square" rtlCol="0">
            <a:spAutoFit/>
          </a:bodyPr>
          <a:lstStyle/>
          <a:p>
            <a:pPr marL="285750" indent="-285750">
              <a:buFont typeface="Arial" panose="020B0604020202020204" pitchFamily="34" charset="0"/>
              <a:buChar char="•"/>
            </a:pPr>
            <a:r>
              <a:rPr lang="en-US" altLang="zh-CN" dirty="0" smtClean="0"/>
              <a:t>With all (B,Q,S) B*L field errors, whole ring including FFS.</a:t>
            </a:r>
          </a:p>
          <a:p>
            <a:pPr marL="285750" indent="-285750">
              <a:buFont typeface="Arial" panose="020B0604020202020204" pitchFamily="34" charset="0"/>
              <a:buChar char="•"/>
            </a:pPr>
            <a:r>
              <a:rPr lang="en-US" altLang="zh-CN" dirty="0" smtClean="0"/>
              <a:t>Tune has changed a lot: </a:t>
            </a:r>
            <a:r>
              <a:rPr lang="el-GR" altLang="zh-CN" dirty="0" smtClean="0">
                <a:latin typeface="Calibri" panose="020F0502020204030204" pitchFamily="34" charset="0"/>
              </a:rPr>
              <a:t>μ</a:t>
            </a:r>
            <a:r>
              <a:rPr lang="en-US" altLang="zh-CN" baseline="-25000" dirty="0" smtClean="0">
                <a:latin typeface="Calibri" panose="020F0502020204030204" pitchFamily="34" charset="0"/>
              </a:rPr>
              <a:t>x</a:t>
            </a:r>
            <a:r>
              <a:rPr lang="en-US" altLang="zh-CN" dirty="0" smtClean="0">
                <a:latin typeface="Calibri" panose="020F0502020204030204" pitchFamily="34" charset="0"/>
              </a:rPr>
              <a:t>=</a:t>
            </a:r>
            <a:r>
              <a:rPr lang="en-US" altLang="zh-CN" dirty="0"/>
              <a:t>0.0510854           </a:t>
            </a:r>
            <a:r>
              <a:rPr lang="el-GR" altLang="zh-CN" dirty="0" smtClean="0">
                <a:latin typeface="Calibri" panose="020F0502020204030204" pitchFamily="34" charset="0"/>
              </a:rPr>
              <a:t>μ</a:t>
            </a:r>
            <a:r>
              <a:rPr lang="en-US" altLang="zh-CN" baseline="-25000" dirty="0" smtClean="0">
                <a:latin typeface="Calibri" panose="020F0502020204030204" pitchFamily="34" charset="0"/>
              </a:rPr>
              <a:t>y</a:t>
            </a:r>
            <a:r>
              <a:rPr lang="en-US" altLang="zh-CN" dirty="0" smtClean="0">
                <a:latin typeface="Calibri" panose="020F0502020204030204" pitchFamily="34" charset="0"/>
              </a:rPr>
              <a:t>=</a:t>
            </a:r>
            <a:r>
              <a:rPr lang="en-US" altLang="zh-CN" dirty="0"/>
              <a:t> </a:t>
            </a:r>
            <a:r>
              <a:rPr lang="en-US" altLang="zh-CN" dirty="0" smtClean="0"/>
              <a:t>0.1526778</a:t>
            </a:r>
          </a:p>
          <a:p>
            <a:pPr marL="285750" indent="-285750">
              <a:buFont typeface="Arial" panose="020B0604020202020204" pitchFamily="34" charset="0"/>
              <a:buChar char="•"/>
            </a:pPr>
            <a:r>
              <a:rPr lang="en-US" altLang="zh-CN" dirty="0" smtClean="0"/>
              <a:t>Orbit correction and tune adjust are needed</a:t>
            </a:r>
          </a:p>
          <a:p>
            <a:pPr marL="285750" indent="-285750">
              <a:buFont typeface="Arial" panose="020B0604020202020204" pitchFamily="34" charset="0"/>
              <a:buChar char="•"/>
            </a:pPr>
            <a:r>
              <a:rPr lang="en-US" altLang="zh-CN" dirty="0" smtClean="0"/>
              <a:t>Bend set to bend, and Quad and Sext set to be MULT</a:t>
            </a:r>
          </a:p>
          <a:p>
            <a:pPr marL="285750" indent="-285750">
              <a:buFont typeface="Arial" panose="020B0604020202020204" pitchFamily="34" charset="0"/>
              <a:buChar char="•"/>
            </a:pPr>
            <a:r>
              <a:rPr lang="en-US" altLang="zh-CN" dirty="0" smtClean="0"/>
              <a:t>Tracking in 240 turns, </a:t>
            </a:r>
            <a:r>
              <a:rPr lang="en-US" altLang="zh-CN" dirty="0"/>
              <a:t>coupling factor </a:t>
            </a:r>
            <a:r>
              <a:rPr lang="el-GR" altLang="zh-CN" dirty="0">
                <a:latin typeface="Calibri" panose="020F0502020204030204" pitchFamily="34" charset="0"/>
              </a:rPr>
              <a:t>κ</a:t>
            </a:r>
            <a:r>
              <a:rPr lang="en-US" altLang="zh-CN" dirty="0">
                <a:latin typeface="Calibri" panose="020F0502020204030204" pitchFamily="34" charset="0"/>
              </a:rPr>
              <a:t>=0.003 for </a:t>
            </a:r>
            <a:r>
              <a:rPr lang="el-GR" altLang="zh-CN" dirty="0">
                <a:latin typeface="Calibri" panose="020F0502020204030204" pitchFamily="34" charset="0"/>
              </a:rPr>
              <a:t>ε</a:t>
            </a:r>
            <a:r>
              <a:rPr lang="en-US" altLang="zh-CN" baseline="-25000" dirty="0">
                <a:latin typeface="Calibri" panose="020F0502020204030204" pitchFamily="34" charset="0"/>
              </a:rPr>
              <a:t>y</a:t>
            </a:r>
            <a:endParaRPr lang="zh-CN" altLang="en-US" baseline="-25000" dirty="0"/>
          </a:p>
          <a:p>
            <a:pPr marL="285750" indent="-285750">
              <a:buFont typeface="Arial" panose="020B0604020202020204" pitchFamily="34" charset="0"/>
              <a:buChar char="•"/>
            </a:pPr>
            <a:endParaRPr lang="en-US" altLang="zh-CN" dirty="0" smtClean="0"/>
          </a:p>
          <a:p>
            <a:pPr marL="285750" indent="-285750">
              <a:buFont typeface="Arial" panose="020B0604020202020204" pitchFamily="34" charset="0"/>
              <a:buChar char="•"/>
            </a:pPr>
            <a:endParaRPr lang="zh-CN" altLang="en-US" dirty="0"/>
          </a:p>
        </p:txBody>
      </p:sp>
      <p:pic>
        <p:nvPicPr>
          <p:cNvPr id="8" name="图片 7"/>
          <p:cNvPicPr>
            <a:picLocks noChangeAspect="1"/>
          </p:cNvPicPr>
          <p:nvPr/>
        </p:nvPicPr>
        <p:blipFill>
          <a:blip r:embed="rId3"/>
          <a:stretch>
            <a:fillRect/>
          </a:stretch>
        </p:blipFill>
        <p:spPr>
          <a:xfrm>
            <a:off x="5904413" y="1236617"/>
            <a:ext cx="4563841" cy="3098775"/>
          </a:xfrm>
          <a:prstGeom prst="rect">
            <a:avLst/>
          </a:prstGeom>
        </p:spPr>
      </p:pic>
    </p:spTree>
    <p:extLst>
      <p:ext uri="{BB962C8B-B14F-4D97-AF65-F5344CB8AC3E}">
        <p14:creationId xmlns:p14="http://schemas.microsoft.com/office/powerpoint/2010/main" val="998100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Multipole errors effect on DA</a:t>
            </a:r>
            <a:endParaRPr lang="zh-CN" altLang="en-US" dirty="0">
              <a:solidFill>
                <a:srgbClr val="7030A0"/>
              </a:solidFill>
            </a:endParaRPr>
          </a:p>
        </p:txBody>
      </p:sp>
      <p:graphicFrame>
        <p:nvGraphicFramePr>
          <p:cNvPr id="4" name="内容占位符 3"/>
          <p:cNvGraphicFramePr>
            <a:graphicFrameLocks noGrp="1"/>
          </p:cNvGraphicFramePr>
          <p:nvPr>
            <p:ph idx="1"/>
            <p:extLst/>
          </p:nvPr>
        </p:nvGraphicFramePr>
        <p:xfrm>
          <a:off x="838200" y="1419496"/>
          <a:ext cx="10515600" cy="3677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圆角矩形 4"/>
          <p:cNvSpPr/>
          <p:nvPr/>
        </p:nvSpPr>
        <p:spPr>
          <a:xfrm>
            <a:off x="957943" y="4650377"/>
            <a:ext cx="9239794" cy="195942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6" name="文本框 5"/>
          <p:cNvSpPr txBox="1"/>
          <p:nvPr/>
        </p:nvSpPr>
        <p:spPr>
          <a:xfrm>
            <a:off x="1254034" y="4754880"/>
            <a:ext cx="8717280" cy="2308324"/>
          </a:xfrm>
          <a:prstGeom prst="rect">
            <a:avLst/>
          </a:prstGeom>
          <a:noFill/>
        </p:spPr>
        <p:txBody>
          <a:bodyPr wrap="square" rtlCol="0">
            <a:spAutoFit/>
          </a:bodyPr>
          <a:lstStyle/>
          <a:p>
            <a:pPr marL="285750" indent="-285750">
              <a:buFont typeface="Arial" panose="020B0604020202020204" pitchFamily="34" charset="0"/>
              <a:buChar char="•"/>
            </a:pPr>
            <a:r>
              <a:rPr lang="en-US" altLang="zh-CN" dirty="0" smtClean="0"/>
              <a:t>Off-momentum DA is not changed obviously, with 2% (1</a:t>
            </a:r>
            <a:r>
              <a:rPr lang="el-GR" altLang="zh-CN" dirty="0" smtClean="0"/>
              <a:t>σ</a:t>
            </a:r>
            <a:r>
              <a:rPr lang="en-US" altLang="zh-CN" baseline="-25000" dirty="0" smtClean="0"/>
              <a:t>x</a:t>
            </a:r>
            <a:r>
              <a:rPr lang="en-US" altLang="zh-CN" dirty="0" smtClean="0"/>
              <a:t>, 10</a:t>
            </a:r>
            <a:r>
              <a:rPr lang="el-GR" altLang="zh-CN" dirty="0" smtClean="0"/>
              <a:t>σ</a:t>
            </a:r>
            <a:r>
              <a:rPr lang="en-US" altLang="zh-CN" baseline="-25000" dirty="0" smtClean="0"/>
              <a:t>y</a:t>
            </a:r>
            <a:r>
              <a:rPr lang="en-US" altLang="zh-CN" dirty="0" smtClean="0"/>
              <a:t>)</a:t>
            </a:r>
          </a:p>
          <a:p>
            <a:pPr marL="285750" indent="-285750">
              <a:buFont typeface="Arial" panose="020B0604020202020204" pitchFamily="34" charset="0"/>
              <a:buChar char="•"/>
            </a:pPr>
            <a:r>
              <a:rPr lang="en-US" altLang="zh-CN" dirty="0" smtClean="0"/>
              <a:t>Tune is kept, no effect on tune</a:t>
            </a:r>
          </a:p>
          <a:p>
            <a:pPr marL="285750" indent="-285750">
              <a:buFont typeface="Arial" panose="020B0604020202020204" pitchFamily="34" charset="0"/>
              <a:buChar char="•"/>
            </a:pPr>
            <a:r>
              <a:rPr lang="en-US" altLang="zh-CN" dirty="0" smtClean="0"/>
              <a:t>Orbit is kept to be zero, no effect on orbit</a:t>
            </a:r>
          </a:p>
          <a:p>
            <a:pPr marL="285750" indent="-285750">
              <a:buFont typeface="Arial" panose="020B0604020202020204" pitchFamily="34" charset="0"/>
              <a:buChar char="•"/>
            </a:pPr>
            <a:r>
              <a:rPr lang="en-US" altLang="zh-CN" dirty="0" smtClean="0"/>
              <a:t>Bend is set to be bend, but quadrupole and </a:t>
            </a:r>
            <a:r>
              <a:rPr lang="en-US" altLang="zh-CN" dirty="0" err="1" smtClean="0"/>
              <a:t>sextupole</a:t>
            </a:r>
            <a:r>
              <a:rPr lang="en-US" altLang="zh-CN" dirty="0" smtClean="0"/>
              <a:t> are set to be MULT</a:t>
            </a:r>
          </a:p>
          <a:p>
            <a:pPr marL="285750" indent="-285750">
              <a:buFont typeface="Arial" panose="020B0604020202020204" pitchFamily="34" charset="0"/>
              <a:buChar char="•"/>
            </a:pPr>
            <a:r>
              <a:rPr lang="en-US" altLang="zh-CN" dirty="0" smtClean="0"/>
              <a:t>When bend set to be MULT, it doesn’t work in SAD</a:t>
            </a:r>
          </a:p>
          <a:p>
            <a:pPr marL="285750" indent="-285750">
              <a:buFont typeface="Arial" panose="020B0604020202020204" pitchFamily="34" charset="0"/>
              <a:buChar char="•"/>
            </a:pPr>
            <a:r>
              <a:rPr lang="en-US" altLang="zh-CN" dirty="0" smtClean="0"/>
              <a:t>Tracking in 240 turns, </a:t>
            </a:r>
            <a:r>
              <a:rPr lang="en-US" altLang="zh-CN" dirty="0"/>
              <a:t>Coupling factor </a:t>
            </a:r>
            <a:r>
              <a:rPr lang="en-US" altLang="zh-CN" dirty="0">
                <a:sym typeface="Symbol"/>
              </a:rPr>
              <a:t></a:t>
            </a:r>
            <a:r>
              <a:rPr lang="en-US" altLang="zh-CN" dirty="0"/>
              <a:t>=0.003 for </a:t>
            </a:r>
            <a:r>
              <a:rPr lang="en-US" altLang="zh-CN" dirty="0" err="1"/>
              <a:t>emitty</a:t>
            </a:r>
            <a:endParaRPr lang="en-US" altLang="zh-CN" dirty="0"/>
          </a:p>
          <a:p>
            <a:endParaRPr lang="en-US" altLang="zh-CN" dirty="0" smtClean="0"/>
          </a:p>
          <a:p>
            <a:pPr marL="285750" indent="-285750">
              <a:buFont typeface="Arial" panose="020B0604020202020204" pitchFamily="34" charset="0"/>
              <a:buChar char="•"/>
            </a:pPr>
            <a:endParaRPr lang="zh-CN" altLang="en-US" dirty="0"/>
          </a:p>
        </p:txBody>
      </p:sp>
    </p:spTree>
    <p:extLst>
      <p:ext uri="{BB962C8B-B14F-4D97-AF65-F5344CB8AC3E}">
        <p14:creationId xmlns:p14="http://schemas.microsoft.com/office/powerpoint/2010/main" val="1349065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zh-CN" dirty="0" smtClean="0">
                <a:solidFill>
                  <a:srgbClr val="7030A0"/>
                </a:solidFill>
              </a:rPr>
              <a:t>CEPC field error summary</a:t>
            </a:r>
            <a:endParaRPr lang="en-US" altLang="zh-CN" dirty="0">
              <a:solidFill>
                <a:srgbClr val="7030A0"/>
              </a:solidFill>
            </a:endParaRPr>
          </a:p>
        </p:txBody>
      </p:sp>
      <p:sp>
        <p:nvSpPr>
          <p:cNvPr id="9219" name="Rectangle 3"/>
          <p:cNvSpPr>
            <a:spLocks noGrp="1" noChangeArrowheads="1"/>
          </p:cNvSpPr>
          <p:nvPr>
            <p:ph type="body" idx="1"/>
          </p:nvPr>
        </p:nvSpPr>
        <p:spPr>
          <a:xfrm>
            <a:off x="1981200" y="1600200"/>
            <a:ext cx="8229600" cy="1524000"/>
          </a:xfrm>
        </p:spPr>
        <p:txBody>
          <a:bodyPr/>
          <a:lstStyle/>
          <a:p>
            <a:r>
              <a:rPr lang="en-US" altLang="zh-CN" sz="2000" dirty="0">
                <a:solidFill>
                  <a:srgbClr val="002060"/>
                </a:solidFill>
              </a:rPr>
              <a:t>The multipole errors in the main ring seems to have a large effect on the 2% off-momentum DA.</a:t>
            </a:r>
          </a:p>
          <a:p>
            <a:r>
              <a:rPr lang="en-US" altLang="zh-CN" sz="2000" dirty="0">
                <a:solidFill>
                  <a:srgbClr val="002060"/>
                </a:solidFill>
              </a:rPr>
              <a:t>The field errors in the FFS seems to have a large effect on the vertical on-momentum DA.</a:t>
            </a:r>
          </a:p>
          <a:p>
            <a:endParaRPr lang="en-US" altLang="zh-CN" sz="2000" dirty="0">
              <a:solidFill>
                <a:schemeClr val="accent2"/>
              </a:solidFill>
            </a:endParaRPr>
          </a:p>
        </p:txBody>
      </p:sp>
      <p:sp>
        <p:nvSpPr>
          <p:cNvPr id="9220" name="Text Box 4"/>
          <p:cNvSpPr txBox="1">
            <a:spLocks noChangeArrowheads="1"/>
          </p:cNvSpPr>
          <p:nvPr/>
        </p:nvSpPr>
        <p:spPr bwMode="auto">
          <a:xfrm>
            <a:off x="2209800" y="3124201"/>
            <a:ext cx="76200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en-US" dirty="0">
                <a:solidFill>
                  <a:srgbClr val="FF0000"/>
                </a:solidFill>
              </a:rPr>
              <a:t>方案一： </a:t>
            </a:r>
            <a:r>
              <a:rPr lang="en-US" altLang="zh-CN" dirty="0">
                <a:solidFill>
                  <a:srgbClr val="FF0000"/>
                </a:solidFill>
              </a:rPr>
              <a:t>Optimization of DA</a:t>
            </a:r>
            <a:r>
              <a:rPr lang="en-US" altLang="zh-CN" dirty="0"/>
              <a:t> </a:t>
            </a:r>
            <a:r>
              <a:rPr lang="en-US" altLang="zh-CN" dirty="0">
                <a:solidFill>
                  <a:srgbClr val="CC00FF"/>
                </a:solidFill>
              </a:rPr>
              <a:t>(</a:t>
            </a:r>
            <a:r>
              <a:rPr lang="zh-CN" altLang="en-US" dirty="0">
                <a:solidFill>
                  <a:srgbClr val="CC00FF"/>
                </a:solidFill>
              </a:rPr>
              <a:t>前提是</a:t>
            </a:r>
            <a:r>
              <a:rPr lang="en-US" altLang="zh-CN" dirty="0">
                <a:solidFill>
                  <a:srgbClr val="CC00FF"/>
                </a:solidFill>
              </a:rPr>
              <a:t>without error</a:t>
            </a:r>
            <a:r>
              <a:rPr lang="zh-CN" altLang="en-US" dirty="0">
                <a:solidFill>
                  <a:srgbClr val="CC00FF"/>
                </a:solidFill>
              </a:rPr>
              <a:t>情况下的</a:t>
            </a:r>
            <a:r>
              <a:rPr lang="en-US" altLang="zh-CN" dirty="0">
                <a:solidFill>
                  <a:srgbClr val="CC00FF"/>
                </a:solidFill>
              </a:rPr>
              <a:t>DA</a:t>
            </a:r>
            <a:r>
              <a:rPr lang="zh-CN" altLang="en-US" dirty="0">
                <a:solidFill>
                  <a:srgbClr val="CC00FF"/>
                </a:solidFill>
              </a:rPr>
              <a:t>足够好）</a:t>
            </a:r>
          </a:p>
          <a:p>
            <a:pPr lvl="2">
              <a:spcBef>
                <a:spcPct val="50000"/>
              </a:spcBef>
              <a:buClr>
                <a:srgbClr val="0000FF"/>
              </a:buClr>
              <a:buSzPct val="80000"/>
              <a:buFont typeface="Wingdings" panose="05000000000000000000" pitchFamily="2" charset="2"/>
              <a:buChar char="Ø"/>
            </a:pPr>
            <a:r>
              <a:rPr lang="zh-CN" altLang="en-US" dirty="0"/>
              <a:t> </a:t>
            </a:r>
            <a:r>
              <a:rPr lang="zh-CN" altLang="en-US" dirty="0">
                <a:solidFill>
                  <a:srgbClr val="002060"/>
                </a:solidFill>
              </a:rPr>
              <a:t>轨道校正（针对</a:t>
            </a:r>
            <a:r>
              <a:rPr lang="en-US" altLang="zh-CN" dirty="0">
                <a:solidFill>
                  <a:srgbClr val="002060"/>
                </a:solidFill>
              </a:rPr>
              <a:t>misalignment errors</a:t>
            </a:r>
            <a:r>
              <a:rPr lang="zh-CN" altLang="en-US" dirty="0">
                <a:solidFill>
                  <a:srgbClr val="002060"/>
                </a:solidFill>
              </a:rPr>
              <a:t>）</a:t>
            </a:r>
          </a:p>
          <a:p>
            <a:pPr lvl="2">
              <a:spcBef>
                <a:spcPct val="50000"/>
              </a:spcBef>
              <a:buClr>
                <a:srgbClr val="0000FF"/>
              </a:buClr>
              <a:buSzPct val="80000"/>
              <a:buFont typeface="Wingdings" panose="05000000000000000000" pitchFamily="2" charset="2"/>
              <a:buChar char="Ø"/>
            </a:pPr>
            <a:r>
              <a:rPr lang="zh-CN" altLang="en-US" dirty="0">
                <a:solidFill>
                  <a:srgbClr val="002060"/>
                </a:solidFill>
              </a:rPr>
              <a:t> 工作点校正（针对</a:t>
            </a:r>
            <a:r>
              <a:rPr lang="en-US" altLang="zh-CN" dirty="0">
                <a:solidFill>
                  <a:srgbClr val="002060"/>
                </a:solidFill>
              </a:rPr>
              <a:t>quad B*L error</a:t>
            </a:r>
            <a:r>
              <a:rPr lang="zh-CN" altLang="en-US" dirty="0">
                <a:solidFill>
                  <a:srgbClr val="002060"/>
                </a:solidFill>
              </a:rPr>
              <a:t>）</a:t>
            </a:r>
          </a:p>
          <a:p>
            <a:pPr lvl="2">
              <a:spcBef>
                <a:spcPct val="50000"/>
              </a:spcBef>
              <a:buClr>
                <a:srgbClr val="0000FF"/>
              </a:buClr>
              <a:buSzPct val="80000"/>
              <a:buFont typeface="Wingdings" panose="05000000000000000000" pitchFamily="2" charset="2"/>
              <a:buChar char="Ø"/>
            </a:pPr>
            <a:r>
              <a:rPr lang="zh-CN" altLang="en-US" dirty="0">
                <a:solidFill>
                  <a:srgbClr val="002060"/>
                </a:solidFill>
              </a:rPr>
              <a:t> </a:t>
            </a:r>
            <a:r>
              <a:rPr lang="en-US" altLang="zh-CN" dirty="0">
                <a:solidFill>
                  <a:srgbClr val="002060"/>
                </a:solidFill>
              </a:rPr>
              <a:t>FMA analysis , add </a:t>
            </a:r>
            <a:r>
              <a:rPr lang="en-US" altLang="zh-CN" dirty="0" err="1">
                <a:solidFill>
                  <a:srgbClr val="002060"/>
                </a:solidFill>
              </a:rPr>
              <a:t>octupole</a:t>
            </a:r>
            <a:r>
              <a:rPr lang="en-US" altLang="zh-CN" dirty="0">
                <a:solidFill>
                  <a:srgbClr val="002060"/>
                </a:solidFill>
              </a:rPr>
              <a:t>, </a:t>
            </a:r>
            <a:r>
              <a:rPr lang="en-US" altLang="zh-CN" dirty="0" err="1">
                <a:solidFill>
                  <a:srgbClr val="002060"/>
                </a:solidFill>
              </a:rPr>
              <a:t>decapole</a:t>
            </a:r>
            <a:r>
              <a:rPr lang="en-US" altLang="zh-CN" dirty="0">
                <a:solidFill>
                  <a:srgbClr val="002060"/>
                </a:solidFill>
              </a:rPr>
              <a:t>, </a:t>
            </a:r>
            <a:r>
              <a:rPr lang="en-US" altLang="zh-CN" dirty="0" err="1">
                <a:solidFill>
                  <a:srgbClr val="002060"/>
                </a:solidFill>
              </a:rPr>
              <a:t>dodecapole</a:t>
            </a:r>
            <a:r>
              <a:rPr lang="en-US" altLang="zh-CN" dirty="0">
                <a:solidFill>
                  <a:schemeClr val="accent2"/>
                </a:solidFill>
              </a:rPr>
              <a:t>…….</a:t>
            </a:r>
            <a:r>
              <a:rPr lang="en-US" altLang="zh-CN" dirty="0"/>
              <a:t>   </a:t>
            </a:r>
            <a:endParaRPr lang="en-US" altLang="zh-CN" dirty="0">
              <a:solidFill>
                <a:srgbClr val="CC00FF"/>
              </a:solidFill>
            </a:endParaRPr>
          </a:p>
        </p:txBody>
      </p:sp>
      <p:sp>
        <p:nvSpPr>
          <p:cNvPr id="9221" name="Rectangle 5"/>
          <p:cNvSpPr>
            <a:spLocks noChangeArrowheads="1"/>
          </p:cNvSpPr>
          <p:nvPr/>
        </p:nvSpPr>
        <p:spPr bwMode="auto">
          <a:xfrm>
            <a:off x="2286000" y="5302251"/>
            <a:ext cx="559108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dirty="0">
                <a:solidFill>
                  <a:srgbClr val="FF0000"/>
                </a:solidFill>
              </a:rPr>
              <a:t>方案二： </a:t>
            </a:r>
            <a:r>
              <a:rPr lang="en-US" altLang="zh-CN" dirty="0">
                <a:solidFill>
                  <a:srgbClr val="FF0000"/>
                </a:solidFill>
              </a:rPr>
              <a:t>Reduce errors</a:t>
            </a:r>
            <a:r>
              <a:rPr lang="en-US" altLang="zh-CN" dirty="0"/>
              <a:t> </a:t>
            </a:r>
            <a:r>
              <a:rPr lang="en-US" altLang="zh-CN" dirty="0">
                <a:solidFill>
                  <a:srgbClr val="CC00FF"/>
                </a:solidFill>
              </a:rPr>
              <a:t>(</a:t>
            </a:r>
            <a:r>
              <a:rPr lang="zh-CN" altLang="en-US" dirty="0">
                <a:solidFill>
                  <a:srgbClr val="CC00FF"/>
                </a:solidFill>
              </a:rPr>
              <a:t>可能对磁铁制造要求比较高）</a:t>
            </a:r>
          </a:p>
          <a:p>
            <a:r>
              <a:rPr lang="zh-CN" altLang="en-US" dirty="0">
                <a:solidFill>
                  <a:srgbClr val="CC00FF"/>
                </a:solidFill>
              </a:rPr>
              <a:t>              </a:t>
            </a:r>
            <a:r>
              <a:rPr lang="en-US" altLang="zh-CN" dirty="0">
                <a:solidFill>
                  <a:srgbClr val="002060"/>
                </a:solidFill>
              </a:rPr>
              <a:t>reduce the errors to the DA that we can accept  </a:t>
            </a:r>
          </a:p>
        </p:txBody>
      </p:sp>
      <p:sp>
        <p:nvSpPr>
          <p:cNvPr id="9222" name="Rectangle 6"/>
          <p:cNvSpPr>
            <a:spLocks noChangeArrowheads="1"/>
          </p:cNvSpPr>
          <p:nvPr/>
        </p:nvSpPr>
        <p:spPr bwMode="auto">
          <a:xfrm>
            <a:off x="3429000" y="4738688"/>
            <a:ext cx="384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dirty="0">
                <a:solidFill>
                  <a:srgbClr val="002060"/>
                </a:solidFill>
              </a:rPr>
              <a:t>即使模拟能做好但实际情况未必</a:t>
            </a:r>
            <a:r>
              <a:rPr lang="en-US" altLang="zh-CN" dirty="0">
                <a:solidFill>
                  <a:srgbClr val="002060"/>
                </a:solidFill>
              </a:rPr>
              <a:t>……</a:t>
            </a:r>
          </a:p>
        </p:txBody>
      </p:sp>
    </p:spTree>
    <p:extLst>
      <p:ext uri="{BB962C8B-B14F-4D97-AF65-F5344CB8AC3E}">
        <p14:creationId xmlns:p14="http://schemas.microsoft.com/office/powerpoint/2010/main" val="4068803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Error </a:t>
            </a:r>
            <a:r>
              <a:rPr lang="en-US" altLang="zh-CN" dirty="0" smtClean="0">
                <a:solidFill>
                  <a:srgbClr val="7030A0"/>
                </a:solidFill>
              </a:rPr>
              <a:t>correction</a:t>
            </a:r>
            <a:endParaRPr lang="zh-CN" altLang="en-US" dirty="0">
              <a:solidFill>
                <a:srgbClr val="7030A0"/>
              </a:solidFill>
            </a:endParaRPr>
          </a:p>
        </p:txBody>
      </p:sp>
      <p:graphicFrame>
        <p:nvGraphicFramePr>
          <p:cNvPr id="5" name="内容占位符 4"/>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右箭头 5"/>
          <p:cNvSpPr/>
          <p:nvPr/>
        </p:nvSpPr>
        <p:spPr>
          <a:xfrm>
            <a:off x="8229600" y="2926080"/>
            <a:ext cx="531223" cy="156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8987246" y="2551611"/>
            <a:ext cx="2272937" cy="90569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9052559" y="2686593"/>
            <a:ext cx="2381795" cy="646331"/>
          </a:xfrm>
          <a:prstGeom prst="rect">
            <a:avLst/>
          </a:prstGeom>
          <a:noFill/>
        </p:spPr>
        <p:txBody>
          <a:bodyPr wrap="square" rtlCol="0">
            <a:spAutoFit/>
          </a:bodyPr>
          <a:lstStyle/>
          <a:p>
            <a:r>
              <a:rPr lang="en-US" altLang="zh-CN" dirty="0" smtClean="0">
                <a:solidFill>
                  <a:srgbClr val="C00000"/>
                </a:solidFill>
              </a:rPr>
              <a:t>Orbit correction with correctors &amp; BPM</a:t>
            </a:r>
            <a:endParaRPr lang="zh-CN" altLang="en-US" dirty="0">
              <a:solidFill>
                <a:srgbClr val="C00000"/>
              </a:solidFill>
            </a:endParaRPr>
          </a:p>
        </p:txBody>
      </p:sp>
      <p:sp>
        <p:nvSpPr>
          <p:cNvPr id="10" name="右箭头 9"/>
          <p:cNvSpPr/>
          <p:nvPr/>
        </p:nvSpPr>
        <p:spPr>
          <a:xfrm>
            <a:off x="8229600" y="3922917"/>
            <a:ext cx="531223" cy="156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8987245" y="3548448"/>
            <a:ext cx="2272937" cy="90569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8982887" y="3624337"/>
            <a:ext cx="2381795" cy="646331"/>
          </a:xfrm>
          <a:prstGeom prst="rect">
            <a:avLst/>
          </a:prstGeom>
          <a:noFill/>
        </p:spPr>
        <p:txBody>
          <a:bodyPr wrap="square" rtlCol="0">
            <a:spAutoFit/>
          </a:bodyPr>
          <a:lstStyle/>
          <a:p>
            <a:r>
              <a:rPr lang="en-US" altLang="zh-CN" dirty="0" smtClean="0">
                <a:solidFill>
                  <a:srgbClr val="C00000"/>
                </a:solidFill>
              </a:rPr>
              <a:t>Tune correction &amp; chromaticity correction</a:t>
            </a:r>
            <a:endParaRPr lang="zh-CN" altLang="en-US" dirty="0">
              <a:solidFill>
                <a:srgbClr val="C00000"/>
              </a:solidFill>
            </a:endParaRPr>
          </a:p>
        </p:txBody>
      </p:sp>
      <p:sp>
        <p:nvSpPr>
          <p:cNvPr id="13" name="右箭头 12"/>
          <p:cNvSpPr/>
          <p:nvPr/>
        </p:nvSpPr>
        <p:spPr>
          <a:xfrm>
            <a:off x="8229600" y="4957763"/>
            <a:ext cx="531223" cy="156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8987245" y="4621174"/>
            <a:ext cx="2272937" cy="90569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982887" y="4629041"/>
            <a:ext cx="2381795" cy="923330"/>
          </a:xfrm>
          <a:prstGeom prst="rect">
            <a:avLst/>
          </a:prstGeom>
          <a:noFill/>
        </p:spPr>
        <p:txBody>
          <a:bodyPr wrap="square" rtlCol="0">
            <a:spAutoFit/>
          </a:bodyPr>
          <a:lstStyle/>
          <a:p>
            <a:r>
              <a:rPr lang="en-US" altLang="zh-CN" dirty="0" smtClean="0">
                <a:solidFill>
                  <a:srgbClr val="C00000"/>
                </a:solidFill>
              </a:rPr>
              <a:t>Impossible to correct </a:t>
            </a:r>
          </a:p>
          <a:p>
            <a:r>
              <a:rPr lang="en-US" altLang="zh-CN" dirty="0" smtClean="0">
                <a:solidFill>
                  <a:srgbClr val="C00000"/>
                </a:solidFill>
              </a:rPr>
              <a:t>&amp; adjust level to requirement</a:t>
            </a:r>
            <a:endParaRPr lang="zh-CN" altLang="en-US" dirty="0">
              <a:solidFill>
                <a:srgbClr val="C00000"/>
              </a:solidFill>
            </a:endParaRPr>
          </a:p>
        </p:txBody>
      </p:sp>
    </p:spTree>
    <p:extLst>
      <p:ext uri="{BB962C8B-B14F-4D97-AF65-F5344CB8AC3E}">
        <p14:creationId xmlns:p14="http://schemas.microsoft.com/office/powerpoint/2010/main" val="745450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Magnet requirement</a:t>
            </a:r>
            <a:endParaRPr lang="zh-CN" altLang="en-US" dirty="0">
              <a:solidFill>
                <a:srgbClr val="7030A0"/>
              </a:solidFill>
            </a:endParaRPr>
          </a:p>
        </p:txBody>
      </p:sp>
      <p:sp>
        <p:nvSpPr>
          <p:cNvPr id="3" name="内容占位符 2"/>
          <p:cNvSpPr>
            <a:spLocks noGrp="1"/>
          </p:cNvSpPr>
          <p:nvPr>
            <p:ph idx="1"/>
          </p:nvPr>
        </p:nvSpPr>
        <p:spPr/>
        <p:txBody>
          <a:bodyPr/>
          <a:lstStyle/>
          <a:p>
            <a:r>
              <a:rPr lang="zh-CN" altLang="zh-CN" dirty="0" smtClean="0">
                <a:effectLst/>
              </a:rPr>
              <a:t>二四六极铁的准直能做到几十个微米（比如30个微米算很好了）</a:t>
            </a:r>
            <a:endParaRPr lang="en-US" altLang="zh-CN" dirty="0" smtClean="0">
              <a:effectLst/>
            </a:endParaRPr>
          </a:p>
          <a:p>
            <a:r>
              <a:rPr lang="zh-CN" altLang="zh-CN" dirty="0" smtClean="0">
                <a:effectLst/>
              </a:rPr>
              <a:t>校正子二极铁一般提磁场均匀度，约在1%量级。</a:t>
            </a:r>
            <a:endParaRPr lang="en-US" altLang="zh-CN" dirty="0" smtClean="0">
              <a:effectLst/>
            </a:endParaRPr>
          </a:p>
          <a:p>
            <a:r>
              <a:rPr lang="zh-CN" altLang="zh-CN" dirty="0" smtClean="0">
                <a:effectLst/>
              </a:rPr>
              <a:t>磁铁的场强误差一般不提（因调整电流即可调节场的大小）</a:t>
            </a:r>
            <a:endParaRPr lang="en-US" altLang="zh-CN" dirty="0" smtClean="0">
              <a:effectLst/>
            </a:endParaRPr>
          </a:p>
          <a:p>
            <a:r>
              <a:rPr lang="zh-CN" altLang="zh-CN" dirty="0" smtClean="0">
                <a:effectLst/>
              </a:rPr>
              <a:t>高阶场误差达到万分之二已经非常好了</a:t>
            </a:r>
            <a:r>
              <a:rPr lang="en-US" altLang="zh-CN" dirty="0" smtClean="0">
                <a:effectLst/>
              </a:rPr>
              <a:t>, </a:t>
            </a:r>
            <a:r>
              <a:rPr lang="zh-CN" altLang="zh-CN" dirty="0" smtClean="0">
                <a:effectLst/>
              </a:rPr>
              <a:t>具体每一高阶场还有差异，越低阶的高阶场越难做好。</a:t>
            </a:r>
            <a:endParaRPr lang="en-US" altLang="zh-CN" dirty="0" smtClean="0">
              <a:effectLst/>
            </a:endParaRPr>
          </a:p>
          <a:p>
            <a:endParaRPr lang="zh-CN" altLang="en-US" dirty="0"/>
          </a:p>
        </p:txBody>
      </p:sp>
    </p:spTree>
    <p:extLst>
      <p:ext uri="{BB962C8B-B14F-4D97-AF65-F5344CB8AC3E}">
        <p14:creationId xmlns:p14="http://schemas.microsoft.com/office/powerpoint/2010/main" val="302192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7030A0"/>
                </a:solidFill>
              </a:rPr>
              <a:t>Summary</a:t>
            </a:r>
            <a:endParaRPr lang="zh-CN" altLang="en-US" dirty="0">
              <a:solidFill>
                <a:srgbClr val="7030A0"/>
              </a:solidFill>
            </a:endParaRPr>
          </a:p>
        </p:txBody>
      </p:sp>
      <p:sp>
        <p:nvSpPr>
          <p:cNvPr id="3" name="内容占位符 2"/>
          <p:cNvSpPr>
            <a:spLocks noGrp="1"/>
          </p:cNvSpPr>
          <p:nvPr>
            <p:ph idx="1"/>
          </p:nvPr>
        </p:nvSpPr>
        <p:spPr/>
        <p:txBody>
          <a:bodyPr/>
          <a:lstStyle/>
          <a:p>
            <a:r>
              <a:rPr lang="en-US" altLang="zh-CN" dirty="0" smtClean="0"/>
              <a:t> With correctors and BPMs adding in the beam line, SAD harsh table has no space. SAD can not deal with large ring. MAD can’t give correct DA. We have to change to other program –BMAD, </a:t>
            </a:r>
            <a:r>
              <a:rPr lang="en-US" altLang="zh-CN" dirty="0"/>
              <a:t>w</a:t>
            </a:r>
            <a:r>
              <a:rPr lang="en-US" altLang="zh-CN" dirty="0" smtClean="0"/>
              <a:t>hich can both give DA and use MAD lattice. And also orbit correction should add pretzel, </a:t>
            </a:r>
            <a:r>
              <a:rPr lang="en-US" altLang="zh-CN" dirty="0" err="1" smtClean="0"/>
              <a:t>Bmadz</a:t>
            </a:r>
            <a:r>
              <a:rPr lang="en-US" altLang="zh-CN" dirty="0" smtClean="0"/>
              <a:t> can deal with every kinds of problem in pretzel.</a:t>
            </a:r>
          </a:p>
          <a:p>
            <a:r>
              <a:rPr lang="en-US" altLang="zh-CN" dirty="0" smtClean="0"/>
              <a:t>Tune correction and chromaticity correction are not needed for magnet design requirement. </a:t>
            </a:r>
          </a:p>
          <a:p>
            <a:r>
              <a:rPr lang="en-US" altLang="zh-CN" dirty="0" smtClean="0"/>
              <a:t>Multipole errors are studied in </a:t>
            </a:r>
            <a:r>
              <a:rPr lang="en-US" altLang="zh-CN" dirty="0" smtClean="0"/>
              <a:t>detail to get a general range of multipole errors influence on DA.</a:t>
            </a:r>
            <a:endParaRPr lang="en-US" altLang="zh-CN" dirty="0" smtClean="0"/>
          </a:p>
          <a:p>
            <a:endParaRPr lang="zh-CN" altLang="en-US" dirty="0"/>
          </a:p>
        </p:txBody>
      </p:sp>
    </p:spTree>
    <p:extLst>
      <p:ext uri="{BB962C8B-B14F-4D97-AF65-F5344CB8AC3E}">
        <p14:creationId xmlns:p14="http://schemas.microsoft.com/office/powerpoint/2010/main" val="528006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4008438" y="5732463"/>
            <a:ext cx="61198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a:latin typeface="Calibri" panose="020F0502020204030204" pitchFamily="34" charset="0"/>
              </a:rPr>
              <a:t>From: LEP Design Report---------LEP2   P177</a:t>
            </a:r>
          </a:p>
        </p:txBody>
      </p:sp>
      <p:sp>
        <p:nvSpPr>
          <p:cNvPr id="6147" name="Rectangle 3"/>
          <p:cNvSpPr>
            <a:spLocks noGrp="1" noChangeArrowheads="1"/>
          </p:cNvSpPr>
          <p:nvPr>
            <p:ph type="title"/>
          </p:nvPr>
        </p:nvSpPr>
        <p:spPr>
          <a:xfrm>
            <a:off x="1981200" y="304800"/>
            <a:ext cx="8229600" cy="1143000"/>
          </a:xfrm>
        </p:spPr>
        <p:txBody>
          <a:bodyPr/>
          <a:lstStyle/>
          <a:p>
            <a:r>
              <a:rPr lang="en-US" altLang="zh-CN" dirty="0">
                <a:solidFill>
                  <a:srgbClr val="7030A0"/>
                </a:solidFill>
              </a:rPr>
              <a:t>LEP Alignment parameters</a:t>
            </a:r>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4338" y="1447800"/>
            <a:ext cx="8831262" cy="41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86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zh-CN" dirty="0">
                <a:solidFill>
                  <a:srgbClr val="7030A0"/>
                </a:solidFill>
              </a:rPr>
              <a:t>Magnet Field error  1</a:t>
            </a:r>
          </a:p>
        </p:txBody>
      </p:sp>
      <p:pic>
        <p:nvPicPr>
          <p:cNvPr id="717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903539" y="2687638"/>
            <a:ext cx="6384925" cy="2349500"/>
          </a:xfrm>
          <a:noFill/>
          <a:ln/>
        </p:spPr>
      </p:pic>
      <p:sp>
        <p:nvSpPr>
          <p:cNvPr id="7172" name="Rectangle 4"/>
          <p:cNvSpPr>
            <a:spLocks noChangeArrowheads="1"/>
          </p:cNvSpPr>
          <p:nvPr/>
        </p:nvSpPr>
        <p:spPr bwMode="auto">
          <a:xfrm>
            <a:off x="3810001" y="6172200"/>
            <a:ext cx="39664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t>From: LEP Design Report---------LEP   P18</a:t>
            </a:r>
          </a:p>
        </p:txBody>
      </p:sp>
    </p:spTree>
    <p:extLst>
      <p:ext uri="{BB962C8B-B14F-4D97-AF65-F5344CB8AC3E}">
        <p14:creationId xmlns:p14="http://schemas.microsoft.com/office/powerpoint/2010/main" val="129471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zh-CN" dirty="0">
                <a:solidFill>
                  <a:srgbClr val="7030A0"/>
                </a:solidFill>
              </a:rPr>
              <a:t>Magnet Field error  2</a:t>
            </a:r>
          </a:p>
        </p:txBody>
      </p:sp>
      <p:pic>
        <p:nvPicPr>
          <p:cNvPr id="8195"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525714" y="1600201"/>
            <a:ext cx="7138987" cy="4525963"/>
          </a:xfrm>
          <a:noFill/>
          <a:ln/>
        </p:spPr>
      </p:pic>
      <p:sp>
        <p:nvSpPr>
          <p:cNvPr id="8196" name="Rectangle 4"/>
          <p:cNvSpPr>
            <a:spLocks noChangeArrowheads="1"/>
          </p:cNvSpPr>
          <p:nvPr/>
        </p:nvSpPr>
        <p:spPr bwMode="auto">
          <a:xfrm>
            <a:off x="3810001" y="6172200"/>
            <a:ext cx="39664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t>From: LEP Design Report---------LEP   P19</a:t>
            </a:r>
          </a:p>
        </p:txBody>
      </p:sp>
    </p:spTree>
    <p:extLst>
      <p:ext uri="{BB962C8B-B14F-4D97-AF65-F5344CB8AC3E}">
        <p14:creationId xmlns:p14="http://schemas.microsoft.com/office/powerpoint/2010/main" val="192832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zh-CN" dirty="0">
                <a:solidFill>
                  <a:srgbClr val="7030A0"/>
                </a:solidFill>
              </a:rPr>
              <a:t>Magnet Field error  3</a:t>
            </a:r>
          </a:p>
        </p:txBody>
      </p:sp>
      <p:pic>
        <p:nvPicPr>
          <p:cNvPr id="9219" name="Picture 3"/>
          <p:cNvPicPr>
            <a:picLocks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2286000" y="2057400"/>
            <a:ext cx="7239000" cy="3124200"/>
          </a:xfrm>
          <a:noFill/>
          <a:ln/>
        </p:spPr>
      </p:pic>
    </p:spTree>
    <p:extLst>
      <p:ext uri="{BB962C8B-B14F-4D97-AF65-F5344CB8AC3E}">
        <p14:creationId xmlns:p14="http://schemas.microsoft.com/office/powerpoint/2010/main" val="139378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Group 2"/>
          <p:cNvGraphicFramePr>
            <a:graphicFrameLocks noGrp="1"/>
          </p:cNvGraphicFramePr>
          <p:nvPr>
            <p:ph idx="1"/>
          </p:nvPr>
        </p:nvGraphicFramePr>
        <p:xfrm>
          <a:off x="1752600" y="762000"/>
          <a:ext cx="8686800" cy="5801360"/>
        </p:xfrm>
        <a:graphic>
          <a:graphicData uri="http://schemas.openxmlformats.org/drawingml/2006/table">
            <a:tbl>
              <a:tblPr/>
              <a:tblGrid>
                <a:gridCol w="1241425"/>
                <a:gridCol w="1239838"/>
                <a:gridCol w="1241425"/>
                <a:gridCol w="1241425"/>
                <a:gridCol w="1241425"/>
                <a:gridCol w="1239837"/>
                <a:gridCol w="1241425"/>
              </a:tblGrid>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accent2"/>
                          </a:solidFill>
                          <a:effectLst/>
                          <a:latin typeface="Arial" panose="020B0604020202020204" pitchFamily="34" charset="0"/>
                          <a:ea typeface="宋体" panose="02010600030101010101" pitchFamily="2" charset="-122"/>
                        </a:rPr>
                        <a:t>bend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accent2"/>
                          </a:solidFill>
                          <a:effectLst/>
                          <a:latin typeface="Arial" panose="020B0604020202020204" pitchFamily="34" charset="0"/>
                          <a:ea typeface="宋体" panose="02010600030101010101" pitchFamily="2" charset="-122"/>
                        </a:rPr>
                        <a:t>quad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accent2"/>
                          </a:solidFill>
                          <a:effectLst/>
                          <a:latin typeface="Arial" panose="020B0604020202020204" pitchFamily="34" charset="0"/>
                          <a:ea typeface="宋体" panose="02010600030101010101" pitchFamily="2" charset="-122"/>
                        </a:rPr>
                        <a:t>sext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rgbClr val="FF0000"/>
                          </a:solidFill>
                          <a:effectLst/>
                          <a:latin typeface="Arial" panose="020B0604020202020204" pitchFamily="34" charset="0"/>
                          <a:ea typeface="宋体" panose="02010600030101010101" pitchFamily="2" charset="-122"/>
                        </a:rPr>
                        <a:t>bend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rgbClr val="FF0000"/>
                          </a:solidFill>
                          <a:effectLst/>
                          <a:latin typeface="Arial" panose="020B0604020202020204" pitchFamily="34" charset="0"/>
                          <a:ea typeface="宋体" panose="02010600030101010101" pitchFamily="2" charset="-122"/>
                        </a:rPr>
                        <a:t>quad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rgbClr val="FF0000"/>
                          </a:solidFill>
                          <a:effectLst/>
                          <a:latin typeface="Arial" panose="020B0604020202020204" pitchFamily="34" charset="0"/>
                          <a:ea typeface="宋体" panose="02010600030101010101" pitchFamily="2" charset="-122"/>
                        </a:rPr>
                        <a:t>sext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Dx(mm)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Dy(mm)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Tilt(mrad)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B*L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2e-3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4e-3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quadrupole(s)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sextupole(s)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5e-5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Octupole(s)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7e-5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7e-5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1.7e-3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Decapole(s)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9e-5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1.3e-4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6.9e-4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3.4e-3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Dodecapole(s)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1.4e-4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6.5e-3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Quadrupole(r)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Sextupole(r)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3e-3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2.9e-4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1.2e-3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Multipole(r)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2e-4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1e-3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2e-2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56" name="Text Box 116"/>
          <p:cNvSpPr txBox="1">
            <a:spLocks noChangeArrowheads="1"/>
          </p:cNvSpPr>
          <p:nvPr/>
        </p:nvSpPr>
        <p:spPr bwMode="auto">
          <a:xfrm>
            <a:off x="4267200" y="2286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a:solidFill>
                  <a:schemeClr val="accent2"/>
                </a:solidFill>
              </a:rPr>
              <a:t>BEPCII</a:t>
            </a:r>
          </a:p>
        </p:txBody>
      </p:sp>
      <p:sp>
        <p:nvSpPr>
          <p:cNvPr id="10357" name="Text Box 117"/>
          <p:cNvSpPr txBox="1">
            <a:spLocks noChangeArrowheads="1"/>
          </p:cNvSpPr>
          <p:nvPr/>
        </p:nvSpPr>
        <p:spPr bwMode="auto">
          <a:xfrm>
            <a:off x="7696200" y="2286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a:solidFill>
                  <a:srgbClr val="FF0000"/>
                </a:solidFill>
              </a:rPr>
              <a:t>CEPC</a:t>
            </a:r>
          </a:p>
        </p:txBody>
      </p:sp>
    </p:spTree>
    <p:extLst>
      <p:ext uri="{BB962C8B-B14F-4D97-AF65-F5344CB8AC3E}">
        <p14:creationId xmlns:p14="http://schemas.microsoft.com/office/powerpoint/2010/main" val="4262599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sz="quarter"/>
          </p:nvPr>
        </p:nvSpPr>
        <p:spPr/>
        <p:txBody>
          <a:bodyPr/>
          <a:lstStyle/>
          <a:p>
            <a:r>
              <a:rPr lang="en-US" altLang="zh-CN" dirty="0">
                <a:solidFill>
                  <a:srgbClr val="7030A0"/>
                </a:solidFill>
              </a:rPr>
              <a:t>BEPCII Dynamic aperture</a:t>
            </a:r>
          </a:p>
        </p:txBody>
      </p:sp>
      <p:pic>
        <p:nvPicPr>
          <p:cNvPr id="11268" name="Picture 4"/>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114550" y="1611314"/>
            <a:ext cx="3771900" cy="2162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69" name="Picture 5"/>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305550" y="1611314"/>
            <a:ext cx="3771900" cy="2162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7" name="Rectangle 3"/>
          <p:cNvSpPr>
            <a:spLocks noGrp="1" noChangeArrowheads="1"/>
          </p:cNvSpPr>
          <p:nvPr>
            <p:ph type="body" sz="half" idx="4294967295"/>
          </p:nvPr>
        </p:nvSpPr>
        <p:spPr>
          <a:xfrm>
            <a:off x="1981200" y="6324601"/>
            <a:ext cx="8229600" cy="334963"/>
          </a:xfrm>
        </p:spPr>
        <p:txBody>
          <a:bodyPr/>
          <a:lstStyle/>
          <a:p>
            <a:pPr>
              <a:buFontTx/>
              <a:buNone/>
            </a:pPr>
            <a:r>
              <a:rPr lang="en-US" altLang="zh-CN" sz="1400"/>
              <a:t>Coupling factor </a:t>
            </a:r>
            <a:r>
              <a:rPr lang="en-US" altLang="zh-CN" sz="1400">
                <a:sym typeface="Symbol" panose="05050102010706020507" pitchFamily="18" charset="2"/>
              </a:rPr>
              <a:t></a:t>
            </a:r>
            <a:r>
              <a:rPr lang="en-US" altLang="zh-CN" sz="1400"/>
              <a:t>=0.015 for emitty</a:t>
            </a:r>
          </a:p>
          <a:p>
            <a:endParaRPr lang="en-US" altLang="zh-CN" sz="1400"/>
          </a:p>
        </p:txBody>
      </p:sp>
      <p:sp>
        <p:nvSpPr>
          <p:cNvPr id="11270" name="Text Box 6"/>
          <p:cNvSpPr txBox="1">
            <a:spLocks noChangeArrowheads="1"/>
          </p:cNvSpPr>
          <p:nvPr/>
        </p:nvSpPr>
        <p:spPr bwMode="auto">
          <a:xfrm>
            <a:off x="3124200" y="1233488"/>
            <a:ext cx="1905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solidFill>
                  <a:srgbClr val="FF0000"/>
                </a:solidFill>
              </a:rPr>
              <a:t>without error</a:t>
            </a:r>
          </a:p>
        </p:txBody>
      </p:sp>
      <p:sp>
        <p:nvSpPr>
          <p:cNvPr id="11271" name="Text Box 7"/>
          <p:cNvSpPr txBox="1">
            <a:spLocks noChangeArrowheads="1"/>
          </p:cNvSpPr>
          <p:nvPr/>
        </p:nvSpPr>
        <p:spPr bwMode="auto">
          <a:xfrm>
            <a:off x="6705600" y="12192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solidFill>
                  <a:srgbClr val="FF0000"/>
                </a:solidFill>
              </a:rPr>
              <a:t>with misalignment errors</a:t>
            </a:r>
          </a:p>
        </p:txBody>
      </p:sp>
      <p:pic>
        <p:nvPicPr>
          <p:cNvPr id="11276" name="Picture 12"/>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2133600" y="4162426"/>
            <a:ext cx="3771900" cy="2162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77" name="Rectangle 13"/>
          <p:cNvSpPr>
            <a:spLocks noChangeArrowheads="1"/>
          </p:cNvSpPr>
          <p:nvPr/>
        </p:nvSpPr>
        <p:spPr bwMode="auto">
          <a:xfrm>
            <a:off x="3048000" y="3824288"/>
            <a:ext cx="15234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solidFill>
                  <a:srgbClr val="FF0000"/>
                </a:solidFill>
              </a:rPr>
              <a:t>With all errors</a:t>
            </a:r>
          </a:p>
        </p:txBody>
      </p:sp>
      <p:pic>
        <p:nvPicPr>
          <p:cNvPr id="11278" name="Picture 14"/>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6324600" y="4162426"/>
            <a:ext cx="3771900" cy="2162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79" name="Rectangle 15"/>
          <p:cNvSpPr>
            <a:spLocks noChangeArrowheads="1"/>
          </p:cNvSpPr>
          <p:nvPr/>
        </p:nvSpPr>
        <p:spPr bwMode="auto">
          <a:xfrm>
            <a:off x="6553201" y="3824288"/>
            <a:ext cx="32755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solidFill>
                  <a:srgbClr val="FF0000"/>
                </a:solidFill>
              </a:rPr>
              <a:t>With all B*L and multipole errors</a:t>
            </a:r>
          </a:p>
        </p:txBody>
      </p:sp>
    </p:spTree>
    <p:extLst>
      <p:ext uri="{BB962C8B-B14F-4D97-AF65-F5344CB8AC3E}">
        <p14:creationId xmlns:p14="http://schemas.microsoft.com/office/powerpoint/2010/main" val="162008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sz="quarter"/>
          </p:nvPr>
        </p:nvSpPr>
        <p:spPr>
          <a:xfrm>
            <a:off x="1981200" y="76200"/>
            <a:ext cx="8229600" cy="1143000"/>
          </a:xfrm>
        </p:spPr>
        <p:txBody>
          <a:bodyPr/>
          <a:lstStyle/>
          <a:p>
            <a:r>
              <a:rPr lang="en-US" altLang="zh-CN" dirty="0">
                <a:solidFill>
                  <a:srgbClr val="7030A0"/>
                </a:solidFill>
              </a:rPr>
              <a:t>CEPC DA with field errors</a:t>
            </a:r>
            <a:br>
              <a:rPr lang="en-US" altLang="zh-CN" dirty="0">
                <a:solidFill>
                  <a:srgbClr val="7030A0"/>
                </a:solidFill>
              </a:rPr>
            </a:br>
            <a:r>
              <a:rPr lang="en-US" altLang="zh-CN" sz="2000" i="1" dirty="0">
                <a:solidFill>
                  <a:srgbClr val="7030A0"/>
                </a:solidFill>
              </a:rPr>
              <a:t>with only ¾ ring</a:t>
            </a:r>
          </a:p>
        </p:txBody>
      </p:sp>
      <p:sp>
        <p:nvSpPr>
          <p:cNvPr id="7171" name="Text Box 3"/>
          <p:cNvSpPr txBox="1">
            <a:spLocks noChangeArrowheads="1"/>
          </p:cNvSpPr>
          <p:nvPr/>
        </p:nvSpPr>
        <p:spPr bwMode="auto">
          <a:xfrm>
            <a:off x="2209800" y="3810001"/>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solidFill>
                  <a:srgbClr val="FF0000"/>
                </a:solidFill>
              </a:rPr>
              <a:t>With ¾ ring (B,Q,S) B*L errors</a:t>
            </a:r>
          </a:p>
        </p:txBody>
      </p:sp>
      <p:sp>
        <p:nvSpPr>
          <p:cNvPr id="7172" name="Rectangle 4"/>
          <p:cNvSpPr>
            <a:spLocks noChangeArrowheads="1"/>
          </p:cNvSpPr>
          <p:nvPr/>
        </p:nvSpPr>
        <p:spPr bwMode="auto">
          <a:xfrm>
            <a:off x="7162800" y="3810000"/>
            <a:ext cx="16450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zh-CN">
                <a:solidFill>
                  <a:srgbClr val="FF0000"/>
                </a:solidFill>
              </a:rPr>
              <a:t>2% (1</a:t>
            </a:r>
            <a:r>
              <a:rPr lang="el-GR" altLang="zh-CN">
                <a:solidFill>
                  <a:srgbClr val="FF0000"/>
                </a:solidFill>
                <a:latin typeface="Times New Roman" panose="02020603050405020304" pitchFamily="18" charset="0"/>
                <a:cs typeface="Times New Roman" panose="02020603050405020304" pitchFamily="18" charset="0"/>
              </a:rPr>
              <a:t>σ</a:t>
            </a:r>
            <a:r>
              <a:rPr lang="en-US" altLang="zh-CN">
                <a:solidFill>
                  <a:srgbClr val="FF0000"/>
                </a:solidFill>
              </a:rPr>
              <a:t>x, 3.5</a:t>
            </a:r>
            <a:r>
              <a:rPr lang="el-GR" altLang="zh-CN">
                <a:solidFill>
                  <a:srgbClr val="FF0000"/>
                </a:solidFill>
                <a:latin typeface="Times New Roman" panose="02020603050405020304" pitchFamily="18" charset="0"/>
                <a:cs typeface="Times New Roman" panose="02020603050405020304" pitchFamily="18" charset="0"/>
              </a:rPr>
              <a:t>σ</a:t>
            </a:r>
            <a:r>
              <a:rPr lang="en-US" altLang="zh-CN">
                <a:solidFill>
                  <a:srgbClr val="FF0000"/>
                </a:solidFill>
                <a:latin typeface="Times New Roman" panose="02020603050405020304" pitchFamily="18" charset="0"/>
                <a:cs typeface="Times New Roman" panose="02020603050405020304" pitchFamily="18" charset="0"/>
              </a:rPr>
              <a:t>y</a:t>
            </a:r>
            <a:r>
              <a:rPr lang="en-US" altLang="zh-CN">
                <a:solidFill>
                  <a:srgbClr val="FF0000"/>
                </a:solidFill>
              </a:rPr>
              <a:t>)</a:t>
            </a:r>
          </a:p>
        </p:txBody>
      </p:sp>
      <p:sp>
        <p:nvSpPr>
          <p:cNvPr id="7173" name="Rectangle 5"/>
          <p:cNvSpPr>
            <a:spLocks noChangeArrowheads="1"/>
          </p:cNvSpPr>
          <p:nvPr/>
        </p:nvSpPr>
        <p:spPr bwMode="auto">
          <a:xfrm>
            <a:off x="1600201" y="6477000"/>
            <a:ext cx="433586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zh-CN">
                <a:solidFill>
                  <a:srgbClr val="FF0000"/>
                </a:solidFill>
              </a:rPr>
              <a:t>With ¾ ring (B,Q,S) B*L and multipole errors</a:t>
            </a:r>
          </a:p>
        </p:txBody>
      </p:sp>
      <p:sp>
        <p:nvSpPr>
          <p:cNvPr id="7174" name="Rectangle 6"/>
          <p:cNvSpPr>
            <a:spLocks noChangeArrowheads="1"/>
          </p:cNvSpPr>
          <p:nvPr/>
        </p:nvSpPr>
        <p:spPr bwMode="auto">
          <a:xfrm>
            <a:off x="6934200" y="6400800"/>
            <a:ext cx="1572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zh-CN">
                <a:solidFill>
                  <a:srgbClr val="FF0000"/>
                </a:solidFill>
              </a:rPr>
              <a:t>1.5%, 2% (0, 0)</a:t>
            </a:r>
          </a:p>
        </p:txBody>
      </p:sp>
      <p:sp>
        <p:nvSpPr>
          <p:cNvPr id="7175" name="Rectangle 7"/>
          <p:cNvSpPr>
            <a:spLocks noChangeArrowheads="1"/>
          </p:cNvSpPr>
          <p:nvPr/>
        </p:nvSpPr>
        <p:spPr bwMode="auto">
          <a:xfrm>
            <a:off x="2438400" y="1143000"/>
            <a:ext cx="34158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t>Coupling factor </a:t>
            </a:r>
            <a:r>
              <a:rPr lang="en-US" altLang="zh-CN">
                <a:sym typeface="Symbol" panose="05050102010706020507" pitchFamily="18" charset="2"/>
              </a:rPr>
              <a:t></a:t>
            </a:r>
            <a:r>
              <a:rPr lang="en-US" altLang="zh-CN"/>
              <a:t>=0.003 for emitty</a:t>
            </a:r>
          </a:p>
        </p:txBody>
      </p:sp>
      <p:sp>
        <p:nvSpPr>
          <p:cNvPr id="7178" name="Line 10"/>
          <p:cNvSpPr>
            <a:spLocks noChangeShapeType="1"/>
          </p:cNvSpPr>
          <p:nvPr/>
        </p:nvSpPr>
        <p:spPr bwMode="auto">
          <a:xfrm>
            <a:off x="5943600" y="4038600"/>
            <a:ext cx="6858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7182" name="Picture 14"/>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286001" y="1603375"/>
            <a:ext cx="3216275" cy="2179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84" name="Picture 16"/>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765926" y="1555750"/>
            <a:ext cx="3140075" cy="2082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86" name="Picture 18"/>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2193926" y="4191000"/>
            <a:ext cx="3292475" cy="22685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88" name="Picture 20"/>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6305550" y="4295776"/>
            <a:ext cx="3771900" cy="1876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89" name="Line 21"/>
          <p:cNvSpPr>
            <a:spLocks noChangeShapeType="1"/>
          </p:cNvSpPr>
          <p:nvPr/>
        </p:nvSpPr>
        <p:spPr bwMode="auto">
          <a:xfrm>
            <a:off x="5562600" y="6400800"/>
            <a:ext cx="6858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extLst>
      <p:ext uri="{BB962C8B-B14F-4D97-AF65-F5344CB8AC3E}">
        <p14:creationId xmlns:p14="http://schemas.microsoft.com/office/powerpoint/2010/main" val="835080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sz="quarter"/>
          </p:nvPr>
        </p:nvSpPr>
        <p:spPr>
          <a:xfrm>
            <a:off x="1981200" y="76200"/>
            <a:ext cx="8229600" cy="1143000"/>
          </a:xfrm>
        </p:spPr>
        <p:txBody>
          <a:bodyPr/>
          <a:lstStyle/>
          <a:p>
            <a:r>
              <a:rPr lang="en-US" altLang="zh-CN" dirty="0">
                <a:solidFill>
                  <a:srgbClr val="7030A0"/>
                </a:solidFill>
              </a:rPr>
              <a:t>CEPC DA with field errors</a:t>
            </a:r>
            <a:br>
              <a:rPr lang="en-US" altLang="zh-CN" dirty="0">
                <a:solidFill>
                  <a:srgbClr val="7030A0"/>
                </a:solidFill>
              </a:rPr>
            </a:br>
            <a:r>
              <a:rPr lang="en-US" altLang="zh-CN" sz="2000" i="1" dirty="0">
                <a:solidFill>
                  <a:srgbClr val="7030A0"/>
                </a:solidFill>
              </a:rPr>
              <a:t>with only ¾ ring</a:t>
            </a:r>
          </a:p>
        </p:txBody>
      </p:sp>
      <p:sp>
        <p:nvSpPr>
          <p:cNvPr id="8195" name="Text Box 3"/>
          <p:cNvSpPr txBox="1">
            <a:spLocks noChangeArrowheads="1"/>
          </p:cNvSpPr>
          <p:nvPr/>
        </p:nvSpPr>
        <p:spPr bwMode="auto">
          <a:xfrm>
            <a:off x="1828800" y="3810001"/>
            <a:ext cx="4038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solidFill>
                  <a:srgbClr val="FF0000"/>
                </a:solidFill>
              </a:rPr>
              <a:t>With all FFS B*L and multipole errors</a:t>
            </a:r>
          </a:p>
        </p:txBody>
      </p:sp>
      <p:sp>
        <p:nvSpPr>
          <p:cNvPr id="8196" name="Rectangle 4"/>
          <p:cNvSpPr>
            <a:spLocks noChangeArrowheads="1"/>
          </p:cNvSpPr>
          <p:nvPr/>
        </p:nvSpPr>
        <p:spPr bwMode="auto">
          <a:xfrm>
            <a:off x="7162800" y="3810000"/>
            <a:ext cx="8849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zh-CN">
                <a:solidFill>
                  <a:srgbClr val="FF0000"/>
                </a:solidFill>
              </a:rPr>
              <a:t>enlarge</a:t>
            </a:r>
          </a:p>
        </p:txBody>
      </p:sp>
      <p:sp>
        <p:nvSpPr>
          <p:cNvPr id="8197" name="Rectangle 5"/>
          <p:cNvSpPr>
            <a:spLocks noChangeArrowheads="1"/>
          </p:cNvSpPr>
          <p:nvPr/>
        </p:nvSpPr>
        <p:spPr bwMode="auto">
          <a:xfrm>
            <a:off x="1600200" y="6248400"/>
            <a:ext cx="5105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solidFill>
                  <a:srgbClr val="FF0000"/>
                </a:solidFill>
              </a:rPr>
              <a:t>with ¾ ring and FFS (B,Q,S) B*L errors &amp; multipole errors</a:t>
            </a:r>
            <a:r>
              <a:rPr lang="en-US" altLang="zh-CN"/>
              <a:t> </a:t>
            </a:r>
          </a:p>
        </p:txBody>
      </p:sp>
      <p:sp>
        <p:nvSpPr>
          <p:cNvPr id="8199" name="Rectangle 7"/>
          <p:cNvSpPr>
            <a:spLocks noChangeArrowheads="1"/>
          </p:cNvSpPr>
          <p:nvPr/>
        </p:nvSpPr>
        <p:spPr bwMode="auto">
          <a:xfrm>
            <a:off x="2438400" y="1143000"/>
            <a:ext cx="34158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a:t>Coupling factor </a:t>
            </a:r>
            <a:r>
              <a:rPr lang="en-US" altLang="zh-CN">
                <a:sym typeface="Symbol" panose="05050102010706020507" pitchFamily="18" charset="2"/>
              </a:rPr>
              <a:t></a:t>
            </a:r>
            <a:r>
              <a:rPr lang="en-US" altLang="zh-CN"/>
              <a:t>=0.003 for emitty</a:t>
            </a:r>
          </a:p>
        </p:txBody>
      </p:sp>
      <p:pic>
        <p:nvPicPr>
          <p:cNvPr id="8200" name="Picture 8"/>
          <p:cNvPicPr>
            <a:picLocks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114550" y="1611314"/>
            <a:ext cx="3771900" cy="2162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201" name="Picture 9"/>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305550" y="1611314"/>
            <a:ext cx="3771900" cy="2162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202" name="Line 10"/>
          <p:cNvSpPr>
            <a:spLocks noChangeShapeType="1"/>
          </p:cNvSpPr>
          <p:nvPr/>
        </p:nvSpPr>
        <p:spPr bwMode="auto">
          <a:xfrm>
            <a:off x="5943600" y="4038600"/>
            <a:ext cx="6858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8206" name="Picture 14"/>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2209800" y="4191000"/>
            <a:ext cx="3276600" cy="2179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208" name="Picture 16"/>
          <p:cNvPicPr>
            <a:picLocks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6305550" y="4295776"/>
            <a:ext cx="3771900" cy="1876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209" name="Rectangle 17"/>
          <p:cNvSpPr>
            <a:spLocks noChangeArrowheads="1"/>
          </p:cNvSpPr>
          <p:nvPr/>
        </p:nvSpPr>
        <p:spPr bwMode="auto">
          <a:xfrm>
            <a:off x="6934200" y="6324600"/>
            <a:ext cx="1572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zh-CN">
                <a:solidFill>
                  <a:srgbClr val="FF0000"/>
                </a:solidFill>
              </a:rPr>
              <a:t>1.5%, 2% (0, 0)</a:t>
            </a:r>
          </a:p>
        </p:txBody>
      </p:sp>
    </p:spTree>
    <p:extLst>
      <p:ext uri="{BB962C8B-B14F-4D97-AF65-F5344CB8AC3E}">
        <p14:creationId xmlns:p14="http://schemas.microsoft.com/office/powerpoint/2010/main" val="248279039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924</Words>
  <Application>Microsoft Office PowerPoint</Application>
  <PresentationFormat>宽屏</PresentationFormat>
  <Paragraphs>176</Paragraphs>
  <Slides>16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宋体</vt:lpstr>
      <vt:lpstr>Arial</vt:lpstr>
      <vt:lpstr>Calibri</vt:lpstr>
      <vt:lpstr>Calibri Light</vt:lpstr>
      <vt:lpstr>Symbol</vt:lpstr>
      <vt:lpstr>Times New Roman</vt:lpstr>
      <vt:lpstr>Wingdings</vt:lpstr>
      <vt:lpstr>Office 主题</vt:lpstr>
      <vt:lpstr>CEPC magnet error study summary</vt:lpstr>
      <vt:lpstr>LEP Alignment parameters</vt:lpstr>
      <vt:lpstr>Magnet Field error  1</vt:lpstr>
      <vt:lpstr>Magnet Field error  2</vt:lpstr>
      <vt:lpstr>Magnet Field error  3</vt:lpstr>
      <vt:lpstr>PowerPoint 演示文稿</vt:lpstr>
      <vt:lpstr>BEPCII Dynamic aperture</vt:lpstr>
      <vt:lpstr>CEPC DA with field errors with only ¾ ring</vt:lpstr>
      <vt:lpstr>CEPC DA with field errors with only ¾ ring</vt:lpstr>
      <vt:lpstr>Magnet field error on DA</vt:lpstr>
      <vt:lpstr>Magnet field error on DA</vt:lpstr>
      <vt:lpstr>Multipole errors effect on DA</vt:lpstr>
      <vt:lpstr>CEPC field error summary</vt:lpstr>
      <vt:lpstr>Error correction</vt:lpstr>
      <vt:lpstr>Magnet requirement</vt:lpstr>
      <vt:lpstr>Summary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CEPC magnet error study summary</dc:title>
  <dc:creator>baisha</dc:creator>
  <cp:lastModifiedBy>baisha</cp:lastModifiedBy>
  <cp:revision>15</cp:revision>
  <dcterms:created xsi:type="dcterms:W3CDTF">2015-12-24T08:59:05Z</dcterms:created>
  <dcterms:modified xsi:type="dcterms:W3CDTF">2015-12-24T11:37:54Z</dcterms:modified>
</cp:coreProperties>
</file>