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56" r:id="rId2"/>
    <p:sldId id="262" r:id="rId3"/>
    <p:sldId id="263" r:id="rId4"/>
    <p:sldId id="257" r:id="rId5"/>
    <p:sldId id="264" r:id="rId6"/>
    <p:sldId id="259" r:id="rId7"/>
    <p:sldId id="265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96"/>
  </p:normalViewPr>
  <p:slideViewPr>
    <p:cSldViewPr snapToGrid="0" snapToObjects="1">
      <p:cViewPr varScale="1">
        <p:scale>
          <a:sx n="93" d="100"/>
          <a:sy n="93" d="100"/>
        </p:scale>
        <p:origin x="166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B7D39D-97BD-6C46-8DF6-61BC3A189A9C}" type="datetimeFigureOut">
              <a:rPr kumimoji="1" lang="zh-CN" altLang="en-US" smtClean="0"/>
              <a:t>16/7/11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AC3950-808B-7C4F-8427-9FC3646F6C7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08809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C3950-808B-7C4F-8427-9FC3646F6C76}" type="slidenum">
              <a:rPr kumimoji="1" lang="zh-CN" altLang="en-US" smtClean="0"/>
              <a:t>7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63360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22F30-8DB6-7D46-8CF8-1061F2276287}" type="datetimeFigureOut">
              <a:rPr kumimoji="1" lang="zh-CN" altLang="en-US" smtClean="0"/>
              <a:t>16/7/11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C9A7F-712B-1149-BD21-6DBA90EE016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5928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22F30-8DB6-7D46-8CF8-1061F2276287}" type="datetimeFigureOut">
              <a:rPr kumimoji="1" lang="zh-CN" altLang="en-US" smtClean="0"/>
              <a:t>16/7/11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C9A7F-712B-1149-BD21-6DBA90EE016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18392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22F30-8DB6-7D46-8CF8-1061F2276287}" type="datetimeFigureOut">
              <a:rPr kumimoji="1" lang="zh-CN" altLang="en-US" smtClean="0"/>
              <a:t>16/7/11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C9A7F-712B-1149-BD21-6DBA90EE016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089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22F30-8DB6-7D46-8CF8-1061F2276287}" type="datetimeFigureOut">
              <a:rPr kumimoji="1" lang="zh-CN" altLang="en-US" smtClean="0"/>
              <a:t>16/7/11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C9A7F-712B-1149-BD21-6DBA90EE016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26875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22F30-8DB6-7D46-8CF8-1061F2276287}" type="datetimeFigureOut">
              <a:rPr kumimoji="1" lang="zh-CN" altLang="en-US" smtClean="0"/>
              <a:t>16/7/11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C9A7F-712B-1149-BD21-6DBA90EE016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8310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22F30-8DB6-7D46-8CF8-1061F2276287}" type="datetimeFigureOut">
              <a:rPr kumimoji="1" lang="zh-CN" altLang="en-US" smtClean="0"/>
              <a:t>16/7/11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C9A7F-712B-1149-BD21-6DBA90EE016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31482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22F30-8DB6-7D46-8CF8-1061F2276287}" type="datetimeFigureOut">
              <a:rPr kumimoji="1" lang="zh-CN" altLang="en-US" smtClean="0"/>
              <a:t>16/7/11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C9A7F-712B-1149-BD21-6DBA90EE016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47325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22F30-8DB6-7D46-8CF8-1061F2276287}" type="datetimeFigureOut">
              <a:rPr kumimoji="1" lang="zh-CN" altLang="en-US" smtClean="0"/>
              <a:t>16/7/11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C9A7F-712B-1149-BD21-6DBA90EE016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43644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22F30-8DB6-7D46-8CF8-1061F2276287}" type="datetimeFigureOut">
              <a:rPr kumimoji="1" lang="zh-CN" altLang="en-US" smtClean="0"/>
              <a:t>16/7/11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C9A7F-712B-1149-BD21-6DBA90EE016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71161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22F30-8DB6-7D46-8CF8-1061F2276287}" type="datetimeFigureOut">
              <a:rPr kumimoji="1" lang="zh-CN" altLang="en-US" smtClean="0"/>
              <a:t>16/7/11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C9A7F-712B-1149-BD21-6DBA90EE016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43224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22F30-8DB6-7D46-8CF8-1061F2276287}" type="datetimeFigureOut">
              <a:rPr kumimoji="1" lang="zh-CN" altLang="en-US" smtClean="0"/>
              <a:t>16/7/11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C9A7F-712B-1149-BD21-6DBA90EE016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24719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22F30-8DB6-7D46-8CF8-1061F2276287}" type="datetimeFigureOut">
              <a:rPr kumimoji="1" lang="zh-CN" altLang="en-US" smtClean="0"/>
              <a:t>16/7/11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C9A7F-712B-1149-BD21-6DBA90EE016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53165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6" Type="http://schemas.openxmlformats.org/officeDocument/2006/relationships/image" Target="../media/image17.png"/><Relationship Id="rId7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zh-CN" dirty="0" smtClean="0"/>
              <a:t>Weekly Report</a:t>
            </a:r>
            <a:endParaRPr kumimoji="1"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zh-CN" dirty="0" smtClean="0"/>
              <a:t>Bin Wang</a:t>
            </a:r>
          </a:p>
          <a:p>
            <a:r>
              <a:rPr kumimoji="1" lang="en-US" altLang="zh-CN" dirty="0" smtClean="0"/>
              <a:t>2016.07.11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12677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en-US" altLang="zh-CN" dirty="0"/>
              <a:t>Background Shape </a:t>
            </a:r>
            <a:r>
              <a:rPr kumimoji="1" lang="en-US" altLang="zh-CN" dirty="0" smtClean="0"/>
              <a:t>(Low BDT</a:t>
            </a:r>
            <a:r>
              <a:rPr kumimoji="1" lang="en-US" altLang="zh-CN" dirty="0"/>
              <a:t>)</a:t>
            </a:r>
            <a:endParaRPr kumimoji="1"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610" y="1283495"/>
            <a:ext cx="4246780" cy="28800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695" y="1283495"/>
            <a:ext cx="4246780" cy="28800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915" y="3880991"/>
            <a:ext cx="4246780" cy="28800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695" y="3880991"/>
            <a:ext cx="4246780" cy="28800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8659091" y="6428509"/>
            <a:ext cx="332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mtClean="0"/>
              <a:t>1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47849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en-US" altLang="zh-CN" dirty="0"/>
              <a:t>Background Shape </a:t>
            </a:r>
            <a:r>
              <a:rPr kumimoji="1" lang="en-US" altLang="zh-CN" dirty="0" smtClean="0"/>
              <a:t>(Medium BDT</a:t>
            </a:r>
            <a:r>
              <a:rPr kumimoji="1" lang="en-US" altLang="zh-CN" dirty="0"/>
              <a:t>)</a:t>
            </a:r>
            <a:endParaRPr kumimoji="1"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987" y="1279890"/>
            <a:ext cx="4246780" cy="28800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767" y="1279890"/>
            <a:ext cx="4246780" cy="28800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453" y="3885216"/>
            <a:ext cx="4246780" cy="28800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7" y="3926781"/>
            <a:ext cx="3670386" cy="2880000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8659091" y="6428509"/>
            <a:ext cx="332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dirty="0" smtClean="0"/>
              <a:t>2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2643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en-US" altLang="zh-CN" dirty="0" smtClean="0"/>
              <a:t>Background </a:t>
            </a:r>
            <a:r>
              <a:rPr kumimoji="1" lang="en-US" altLang="zh-CN" dirty="0" smtClean="0"/>
              <a:t>Shape (High BDT)</a:t>
            </a:r>
            <a:endParaRPr kumimoji="1"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10" y="1291295"/>
            <a:ext cx="4246780" cy="28800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291295"/>
            <a:ext cx="4246780" cy="28800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10" y="3908725"/>
            <a:ext cx="4246780" cy="28800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908725"/>
            <a:ext cx="4246780" cy="2880000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8659091" y="6428509"/>
            <a:ext cx="332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dirty="0" smtClean="0"/>
              <a:t>3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2144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en-US" altLang="zh-CN" dirty="0" smtClean="0"/>
              <a:t>Expected Signal Yield</a:t>
            </a:r>
            <a:endParaRPr kumimoji="1" lang="zh-CN" altLang="en-US" dirty="0"/>
          </a:p>
        </p:txBody>
      </p:sp>
      <p:graphicFrame>
        <p:nvGraphicFramePr>
          <p:cNvPr id="5" name="内容占位符 3"/>
          <p:cNvGraphicFramePr>
            <a:graphicFrameLocks/>
          </p:cNvGraphicFramePr>
          <p:nvPr/>
        </p:nvGraphicFramePr>
        <p:xfrm>
          <a:off x="1614487" y="1552144"/>
          <a:ext cx="5915025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971675"/>
                <a:gridCol w="1971675"/>
                <a:gridCol w="19716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BDT</a:t>
                      </a:r>
                      <a:r>
                        <a:rPr lang="en-US" altLang="zh-CN" baseline="0" dirty="0" smtClean="0"/>
                        <a:t> Region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N_H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N_Z (QCD+EWK)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BDT &lt; -0.1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0.4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8.6 (7.9+0.7)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|BDT| &lt; 0.1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1.1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6.8 (5.1+1.7)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BDT &gt; 0.1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1.7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4.0 (1.4+2.6)</a:t>
                      </a:r>
                      <a:endParaRPr lang="zh-CN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8659091" y="6428509"/>
            <a:ext cx="332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dirty="0"/>
              <a:t>4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4993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en-US" altLang="zh-CN" dirty="0" smtClean="0"/>
              <a:t>Signal Injection </a:t>
            </a:r>
            <a:r>
              <a:rPr kumimoji="1" lang="en-US" altLang="zh-CN" dirty="0" smtClean="0"/>
              <a:t>Test (Low BDT)</a:t>
            </a:r>
            <a:endParaRPr kumimoji="1"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21" y="1275052"/>
            <a:ext cx="3981355" cy="2700000"/>
          </a:xfr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099" y="3978000"/>
            <a:ext cx="3981356" cy="27000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0005" y="1537854"/>
            <a:ext cx="3751049" cy="3600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/>
              <p:cNvSpPr txBox="1"/>
              <p:nvPr/>
            </p:nvSpPr>
            <p:spPr>
              <a:xfrm>
                <a:off x="5126182" y="1826617"/>
                <a:ext cx="1510146" cy="36933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zh-CN" dirty="0" smtClean="0"/>
                  <a:t>injected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CN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kumimoji="1" lang="en-US" altLang="zh-CN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𝜇</m:t>
                        </m:r>
                      </m:e>
                      <m:sub>
                        <m:r>
                          <a:rPr kumimoji="1" lang="en-US" altLang="zh-CN" b="0" i="1" smtClean="0">
                            <a:latin typeface="Cambria Math" charset="0"/>
                          </a:rPr>
                          <m:t>𝑍</m:t>
                        </m:r>
                      </m:sub>
                    </m:sSub>
                  </m:oMath>
                </a14:m>
                <a:r>
                  <a:rPr kumimoji="1" lang="en-US" altLang="zh-CN" dirty="0" smtClean="0"/>
                  <a:t>=0</a:t>
                </a:r>
                <a:endParaRPr kumimoji="1" lang="zh-CN" altLang="en-US" dirty="0"/>
              </a:p>
            </p:txBody>
          </p:sp>
        </mc:Choice>
        <mc:Fallback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6182" y="1826617"/>
                <a:ext cx="1510146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2008" t="-9836" r="-803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文本框 7"/>
              <p:cNvSpPr txBox="1"/>
              <p:nvPr/>
            </p:nvSpPr>
            <p:spPr>
              <a:xfrm>
                <a:off x="694912" y="1292336"/>
                <a:ext cx="1510146" cy="36933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zh-CN" dirty="0" smtClean="0"/>
                  <a:t>injected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CN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kumimoji="1" lang="en-US" altLang="zh-CN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𝜇</m:t>
                        </m:r>
                      </m:e>
                      <m:sub>
                        <m:r>
                          <a:rPr kumimoji="1" lang="en-US" altLang="zh-CN" b="0" i="1" smtClean="0">
                            <a:latin typeface="Cambria Math" charset="0"/>
                          </a:rPr>
                          <m:t>𝑍</m:t>
                        </m:r>
                      </m:sub>
                    </m:sSub>
                  </m:oMath>
                </a14:m>
                <a:r>
                  <a:rPr kumimoji="1" lang="en-US" altLang="zh-CN" dirty="0" smtClean="0"/>
                  <a:t>=0</a:t>
                </a:r>
                <a:endParaRPr kumimoji="1" lang="zh-CN" altLang="en-US" dirty="0"/>
              </a:p>
            </p:txBody>
          </p:sp>
        </mc:Choice>
        <mc:Fallback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912" y="1292336"/>
                <a:ext cx="1510146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1606" t="-9677" r="-1205" b="-2258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文本框 8"/>
              <p:cNvSpPr txBox="1"/>
              <p:nvPr/>
            </p:nvSpPr>
            <p:spPr>
              <a:xfrm>
                <a:off x="805752" y="3804897"/>
                <a:ext cx="1510146" cy="36933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zh-CN" dirty="0" smtClean="0"/>
                  <a:t>injected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CN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kumimoji="1" lang="en-US" altLang="zh-CN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𝜇</m:t>
                        </m:r>
                      </m:e>
                      <m:sub>
                        <m:r>
                          <a:rPr kumimoji="1" lang="en-US" altLang="zh-CN" b="0" i="1" smtClean="0">
                            <a:latin typeface="Cambria Math" charset="0"/>
                          </a:rPr>
                          <m:t>𝐻</m:t>
                        </m:r>
                      </m:sub>
                    </m:sSub>
                  </m:oMath>
                </a14:m>
                <a:r>
                  <a:rPr kumimoji="1" lang="en-US" altLang="zh-CN" dirty="0" smtClean="0"/>
                  <a:t>=4</a:t>
                </a:r>
                <a:endParaRPr kumimoji="1" lang="zh-CN" altLang="en-US" dirty="0"/>
              </a:p>
            </p:txBody>
          </p:sp>
        </mc:Choice>
        <mc:Fallback>
          <p:sp>
            <p:nvSpPr>
              <p:cNvPr id="9" name="文本框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752" y="3804897"/>
                <a:ext cx="1510146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2008" t="-8065" r="-2008" b="-2258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文本框 9"/>
          <p:cNvSpPr txBox="1"/>
          <p:nvPr/>
        </p:nvSpPr>
        <p:spPr>
          <a:xfrm>
            <a:off x="8659091" y="6428509"/>
            <a:ext cx="332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dirty="0"/>
              <a:t>5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936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en-US" altLang="zh-CN" dirty="0"/>
              <a:t>Signal Injection Test </a:t>
            </a:r>
            <a:r>
              <a:rPr kumimoji="1" lang="en-US" altLang="zh-CN" dirty="0" smtClean="0"/>
              <a:t>(High BDT</a:t>
            </a:r>
            <a:r>
              <a:rPr kumimoji="1" lang="en-US" altLang="zh-CN" dirty="0"/>
              <a:t>)</a:t>
            </a:r>
            <a:endParaRPr kumimoji="1"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44" y="1690689"/>
            <a:ext cx="4533911" cy="4351338"/>
          </a:xfrm>
        </p:spPr>
      </p:pic>
      <p:sp>
        <p:nvSpPr>
          <p:cNvPr id="5" name="文本框 4"/>
          <p:cNvSpPr txBox="1"/>
          <p:nvPr/>
        </p:nvSpPr>
        <p:spPr>
          <a:xfrm>
            <a:off x="8659091" y="6428509"/>
            <a:ext cx="332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dirty="0"/>
              <a:t>6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34346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345</TotalTime>
  <Words>84</Words>
  <Application>Microsoft Macintosh PowerPoint</Application>
  <PresentationFormat>全屏显示(4:3)</PresentationFormat>
  <Paragraphs>31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Calibri</vt:lpstr>
      <vt:lpstr>Calibri Light</vt:lpstr>
      <vt:lpstr>Cambria Math</vt:lpstr>
      <vt:lpstr>DengXian</vt:lpstr>
      <vt:lpstr>宋体</vt:lpstr>
      <vt:lpstr>Arial</vt:lpstr>
      <vt:lpstr>Office 主题</vt:lpstr>
      <vt:lpstr>Weekly Report</vt:lpstr>
      <vt:lpstr>Background Shape (Low BDT)</vt:lpstr>
      <vt:lpstr>Background Shape (Medium BDT)</vt:lpstr>
      <vt:lpstr>Background Shape (High BDT)</vt:lpstr>
      <vt:lpstr>Expected Signal Yield</vt:lpstr>
      <vt:lpstr>Signal Injection Test (Low BDT)</vt:lpstr>
      <vt:lpstr>Signal Injection Test (High BDT)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Weekly Report</dc:title>
  <dc:creator>Microsoft Office 用户</dc:creator>
  <cp:lastModifiedBy>Microsoft Office 用户</cp:lastModifiedBy>
  <cp:revision>9</cp:revision>
  <dcterms:created xsi:type="dcterms:W3CDTF">2016-07-11T07:14:39Z</dcterms:created>
  <dcterms:modified xsi:type="dcterms:W3CDTF">2016-07-11T14:01:33Z</dcterms:modified>
</cp:coreProperties>
</file>