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0" r:id="rId5"/>
    <p:sldId id="259" r:id="rId6"/>
    <p:sldId id="257" r:id="rId7"/>
    <p:sldId id="262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Optimization of Partial double </a:t>
            </a:r>
            <a:r>
              <a:rPr lang="en-US" altLang="zh-CN" dirty="0"/>
              <a:t>ring Lattice 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Yiwei</a:t>
            </a:r>
            <a:r>
              <a:rPr lang="en-US" altLang="zh-CN" dirty="0" smtClean="0"/>
              <a:t> Wang, </a:t>
            </a:r>
            <a:r>
              <a:rPr lang="en-US" altLang="zh-CN" dirty="0"/>
              <a:t>Yuan Zhang, </a:t>
            </a:r>
            <a:r>
              <a:rPr lang="en-US" altLang="zh-CN" dirty="0" smtClean="0"/>
              <a:t>Feng Su, </a:t>
            </a:r>
            <a:r>
              <a:rPr lang="en-US" altLang="zh-CN" dirty="0" err="1" smtClean="0"/>
              <a:t>Huiping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Geng</a:t>
            </a:r>
            <a:r>
              <a:rPr lang="en-US" altLang="zh-CN" dirty="0" smtClean="0"/>
              <a:t>, Dou Wang,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gao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6662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200" dirty="0"/>
              <a:t>Right side of Double Ring </a:t>
            </a:r>
            <a:r>
              <a:rPr lang="en-US" altLang="zh-CN" sz="3200" dirty="0" err="1"/>
              <a:t>Seperator</a:t>
            </a:r>
            <a:r>
              <a:rPr lang="en-US" altLang="zh-CN" sz="3200" dirty="0"/>
              <a:t> region (DRRS)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1036711"/>
          </a:xfrm>
        </p:spPr>
        <p:txBody>
          <a:bodyPr>
            <a:noAutofit/>
          </a:bodyPr>
          <a:lstStyle/>
          <a:p>
            <a:r>
              <a:rPr lang="en-US" altLang="zh-CN" sz="2400" dirty="0" smtClean="0"/>
              <a:t>Modular design</a:t>
            </a:r>
          </a:p>
          <a:p>
            <a:r>
              <a:rPr lang="en-US" altLang="zh-CN" sz="2400" dirty="0" err="1" smtClean="0"/>
              <a:t>Seperators</a:t>
            </a:r>
            <a:r>
              <a:rPr lang="en-US" altLang="zh-CN" sz="2400" dirty="0" smtClean="0"/>
              <a:t> same with Feng Su’s design</a:t>
            </a:r>
            <a:endParaRPr lang="zh-CN" alt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576941"/>
            <a:ext cx="5472608" cy="4092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25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Right side of FFS (FFSR)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56184"/>
            <a:ext cx="8229600" cy="604664"/>
          </a:xfrm>
        </p:spPr>
        <p:txBody>
          <a:bodyPr/>
          <a:lstStyle/>
          <a:p>
            <a:r>
              <a:rPr lang="en-US" altLang="zh-CN" dirty="0" smtClean="0"/>
              <a:t>12+4 FODO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622" y="2204864"/>
            <a:ext cx="5809682" cy="443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56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Right side of FFS (FFSR)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936105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10 </a:t>
            </a:r>
            <a:r>
              <a:rPr lang="en-US" altLang="zh-CN" dirty="0" smtClean="0"/>
              <a:t>FODO</a:t>
            </a:r>
          </a:p>
          <a:p>
            <a:r>
              <a:rPr lang="en-US" altLang="zh-CN" dirty="0" smtClean="0"/>
              <a:t>Length 472m</a:t>
            </a: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162" y="2416472"/>
            <a:ext cx="5744134" cy="4324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921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Partial Double Ring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862" y="2276872"/>
            <a:ext cx="7216538" cy="4325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80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8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Chromaticity correction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2 families in the previous ARC by </a:t>
            </a:r>
            <a:r>
              <a:rPr lang="en-US" altLang="zh-CN" sz="2800" dirty="0" err="1" smtClean="0"/>
              <a:t>Huiping</a:t>
            </a:r>
            <a:endParaRPr lang="en-US" altLang="zh-CN" sz="2800" dirty="0" smtClean="0"/>
          </a:p>
          <a:p>
            <a:r>
              <a:rPr lang="en-US" altLang="zh-CN" sz="2800" dirty="0" smtClean="0"/>
              <a:t>Working point 213.08/213.22</a:t>
            </a:r>
            <a:endParaRPr lang="zh-CN" alt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80928"/>
            <a:ext cx="6585124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106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Dynamic Aperture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endParaRPr lang="zh-CN" altLang="en-US"/>
          </a:p>
        </p:txBody>
      </p:sp>
      <p:pic>
        <p:nvPicPr>
          <p:cNvPr id="7170" name="Picture 2" descr="C:\Users\Yiwei\Desktop\D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48" y="2420888"/>
            <a:ext cx="7886700" cy="401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50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Optimization of PDR lattice </a:t>
            </a:r>
          </a:p>
          <a:p>
            <a:r>
              <a:rPr lang="en-US" altLang="zh-CN" sz="2800" dirty="0" smtClean="0"/>
              <a:t>Chromaticity correction with only 2 </a:t>
            </a:r>
            <a:r>
              <a:rPr lang="en-US" altLang="zh-CN" sz="2800" dirty="0"/>
              <a:t>families in the previous </a:t>
            </a:r>
            <a:r>
              <a:rPr lang="en-US" altLang="zh-CN" sz="2800" dirty="0" smtClean="0"/>
              <a:t>ARC </a:t>
            </a:r>
            <a:r>
              <a:rPr lang="en-US" altLang="zh-CN" sz="2800" dirty="0"/>
              <a:t>by </a:t>
            </a:r>
            <a:r>
              <a:rPr lang="en-US" altLang="zh-CN" sz="2800" dirty="0" err="1" smtClean="0"/>
              <a:t>Huiping</a:t>
            </a:r>
            <a:endParaRPr lang="en-US" altLang="zh-CN" sz="2800" dirty="0" smtClean="0"/>
          </a:p>
          <a:p>
            <a:pPr lvl="1"/>
            <a:r>
              <a:rPr lang="en-US" altLang="zh-CN" dirty="0" smtClean="0"/>
              <a:t>Bandwidth larger than 2% achieved</a:t>
            </a:r>
          </a:p>
          <a:p>
            <a:r>
              <a:rPr lang="en-US" altLang="zh-CN" sz="2800" dirty="0" smtClean="0"/>
              <a:t>More families to correct high order chromaticity </a:t>
            </a:r>
          </a:p>
          <a:p>
            <a:pPr lvl="1"/>
            <a:r>
              <a:rPr lang="en-US" altLang="zh-CN" dirty="0" smtClean="0"/>
              <a:t>With ARC and PDR </a:t>
            </a:r>
            <a:r>
              <a:rPr lang="en-US" altLang="zh-CN" dirty="0" err="1" smtClean="0"/>
              <a:t>sextupoles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757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114</Words>
  <Application>Microsoft Office PowerPoint</Application>
  <PresentationFormat>全屏显示(4:3)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宋体</vt:lpstr>
      <vt:lpstr>Arial</vt:lpstr>
      <vt:lpstr>Calibri</vt:lpstr>
      <vt:lpstr>Office 主题</vt:lpstr>
      <vt:lpstr>Optimization of Partial double ring Lattice </vt:lpstr>
      <vt:lpstr>Right side of Double Ring Seperator region (DRRS)</vt:lpstr>
      <vt:lpstr>Right side of FFS (FFSR)</vt:lpstr>
      <vt:lpstr>Right side of FFS (FFSR)</vt:lpstr>
      <vt:lpstr>Partial Double Ring</vt:lpstr>
      <vt:lpstr>Chromaticity correction</vt:lpstr>
      <vt:lpstr>Dynamic Aperture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Yiwei</dc:creator>
  <cp:lastModifiedBy>lenovo</cp:lastModifiedBy>
  <cp:revision>92</cp:revision>
  <dcterms:created xsi:type="dcterms:W3CDTF">2016-01-28T17:54:45Z</dcterms:created>
  <dcterms:modified xsi:type="dcterms:W3CDTF">2016-01-29T01:26:47Z</dcterms:modified>
</cp:coreProperties>
</file>