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404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09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583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248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27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749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218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975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7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1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536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6E4E9-D588-4B87-B77F-298DEF6C8F66}" type="datetimeFigureOut">
              <a:rPr lang="zh-CN" altLang="en-US" smtClean="0"/>
              <a:t>2016-1-29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6E058-7238-4DDE-8133-8577577398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004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Effect of Crossing Angle and Crab Waist Strength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 Yuan, GAO </a:t>
            </a:r>
            <a:r>
              <a:rPr lang="en-US" altLang="zh-CN" dirty="0" err="1" smtClean="0"/>
              <a:t>Jie</a:t>
            </a:r>
            <a:endParaRPr lang="en-US" altLang="zh-CN" dirty="0" smtClean="0"/>
          </a:p>
          <a:p>
            <a:r>
              <a:rPr lang="en-US" altLang="zh-CN" dirty="0" smtClean="0"/>
              <a:t>Jan 29, 2016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160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Main Parameters: WD-1601, Higgs-1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69351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Luminosity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0412" y="1825625"/>
            <a:ext cx="72711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11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Lifetime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0412" y="1825625"/>
            <a:ext cx="72711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983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RMS Size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0412" y="1825625"/>
            <a:ext cx="72711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579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Luminosity: Full Crab vs 80%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0412" y="1825625"/>
            <a:ext cx="72711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61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Lifetime: Full Crab vs 80%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0412" y="1825625"/>
            <a:ext cx="727117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892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6031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44</Words>
  <Application>Microsoft Office PowerPoint</Application>
  <PresentationFormat>宽屏</PresentationFormat>
  <Paragraphs>11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Office 主题</vt:lpstr>
      <vt:lpstr>Effect of Crossing Angle and Crab Waist Strength</vt:lpstr>
      <vt:lpstr>Introduction</vt:lpstr>
      <vt:lpstr>Luminosity</vt:lpstr>
      <vt:lpstr>Lifetime</vt:lpstr>
      <vt:lpstr>RMS Size</vt:lpstr>
      <vt:lpstr>Luminosity: Full Crab vs 80%</vt:lpstr>
      <vt:lpstr>Lifetime: Full Crab vs 80% </vt:lpstr>
      <vt:lpstr>Summary?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 of Crossing Angle and Crab Waist Strength</dc:title>
  <dc:creator>unknown</dc:creator>
  <cp:lastModifiedBy>unknown</cp:lastModifiedBy>
  <cp:revision>7</cp:revision>
  <dcterms:created xsi:type="dcterms:W3CDTF">2016-01-29T00:50:55Z</dcterms:created>
  <dcterms:modified xsi:type="dcterms:W3CDTF">2016-01-29T00:58:10Z</dcterms:modified>
</cp:coreProperties>
</file>