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1"/>
  </p:notesMasterIdLst>
  <p:sldIdLst>
    <p:sldId id="257" r:id="rId3"/>
    <p:sldId id="258" r:id="rId4"/>
    <p:sldId id="281" r:id="rId5"/>
    <p:sldId id="287" r:id="rId6"/>
    <p:sldId id="279" r:id="rId7"/>
    <p:sldId id="289" r:id="rId8"/>
    <p:sldId id="283" r:id="rId9"/>
    <p:sldId id="288" r:id="rId10"/>
    <p:sldId id="292" r:id="rId11"/>
    <p:sldId id="294" r:id="rId12"/>
    <p:sldId id="267" r:id="rId13"/>
    <p:sldId id="268" r:id="rId14"/>
    <p:sldId id="266" r:id="rId15"/>
    <p:sldId id="260" r:id="rId16"/>
    <p:sldId id="271" r:id="rId17"/>
    <p:sldId id="296" r:id="rId18"/>
    <p:sldId id="297" r:id="rId19"/>
    <p:sldId id="277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016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2SPPC\1my-work\3CEPC-partical-double-ring\CEPC_DR-sufeng-2016.2.16-Version1.1-withFFS-bypass\0Layout-20151122\&#26032;&#24314;%20Microsoft%20Excel%20&#24037;&#20316;&#3492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CN"/>
              <a:t>FFS_L</a:t>
            </a:r>
            <a:endParaRPr lang="en-US" altLang="en-US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FFS_L!$B$1</c:f>
              <c:strCache>
                <c:ptCount val="1"/>
                <c:pt idx="0">
                  <c:v>X</c:v>
                </c:pt>
              </c:strCache>
            </c:strRef>
          </c:tx>
          <c:xVal>
            <c:numRef>
              <c:f>FFS_L!$A$2:$A$263</c:f>
              <c:numCache>
                <c:formatCode>General</c:formatCode>
                <c:ptCount val="262"/>
                <c:pt idx="0">
                  <c:v>1</c:v>
                </c:pt>
                <c:pt idx="1">
                  <c:v>18.479413999999998</c:v>
                </c:pt>
                <c:pt idx="2">
                  <c:v>19.679414000000001</c:v>
                </c:pt>
                <c:pt idx="3">
                  <c:v>19.681059000000001</c:v>
                </c:pt>
                <c:pt idx="4">
                  <c:v>20.881059</c:v>
                </c:pt>
                <c:pt idx="5">
                  <c:v>39.079318999999998</c:v>
                </c:pt>
                <c:pt idx="6">
                  <c:v>39.470640000000003</c:v>
                </c:pt>
                <c:pt idx="7">
                  <c:v>39.622295000000001</c:v>
                </c:pt>
                <c:pt idx="8">
                  <c:v>40.520482000000001</c:v>
                </c:pt>
                <c:pt idx="9">
                  <c:v>56.561002000000002</c:v>
                </c:pt>
                <c:pt idx="10">
                  <c:v>57.061002000000002</c:v>
                </c:pt>
                <c:pt idx="11">
                  <c:v>80.060997</c:v>
                </c:pt>
                <c:pt idx="12">
                  <c:v>81.060996000000003</c:v>
                </c:pt>
                <c:pt idx="13">
                  <c:v>102.860983</c:v>
                </c:pt>
                <c:pt idx="14">
                  <c:v>103.160983</c:v>
                </c:pt>
                <c:pt idx="15">
                  <c:v>103.460983</c:v>
                </c:pt>
                <c:pt idx="16">
                  <c:v>103.760983</c:v>
                </c:pt>
                <c:pt idx="17">
                  <c:v>104.06098299999999</c:v>
                </c:pt>
                <c:pt idx="18">
                  <c:v>105.060982</c:v>
                </c:pt>
                <c:pt idx="19">
                  <c:v>105.36098200000001</c:v>
                </c:pt>
                <c:pt idx="20">
                  <c:v>105.660982</c:v>
                </c:pt>
                <c:pt idx="21">
                  <c:v>105.960981</c:v>
                </c:pt>
                <c:pt idx="22">
                  <c:v>106.260981</c:v>
                </c:pt>
                <c:pt idx="23">
                  <c:v>128.060968</c:v>
                </c:pt>
                <c:pt idx="24">
                  <c:v>129.06096700000001</c:v>
                </c:pt>
                <c:pt idx="25">
                  <c:v>152.060935</c:v>
                </c:pt>
                <c:pt idx="26">
                  <c:v>153.06093300000001</c:v>
                </c:pt>
                <c:pt idx="27">
                  <c:v>176.060844</c:v>
                </c:pt>
                <c:pt idx="28">
                  <c:v>177.06083899999999</c:v>
                </c:pt>
                <c:pt idx="29">
                  <c:v>198.86071999999999</c:v>
                </c:pt>
                <c:pt idx="30">
                  <c:v>199.160719</c:v>
                </c:pt>
                <c:pt idx="31">
                  <c:v>199.46071699999999</c:v>
                </c:pt>
                <c:pt idx="32">
                  <c:v>199.760715</c:v>
                </c:pt>
                <c:pt idx="33">
                  <c:v>200.06071399999999</c:v>
                </c:pt>
                <c:pt idx="34">
                  <c:v>201.06070800000001</c:v>
                </c:pt>
                <c:pt idx="35">
                  <c:v>201.36070699999999</c:v>
                </c:pt>
                <c:pt idx="36">
                  <c:v>201.66070500000001</c:v>
                </c:pt>
                <c:pt idx="37">
                  <c:v>201.960703</c:v>
                </c:pt>
                <c:pt idx="38">
                  <c:v>202.26070200000001</c:v>
                </c:pt>
                <c:pt idx="39">
                  <c:v>224.06058300000001</c:v>
                </c:pt>
                <c:pt idx="40">
                  <c:v>225.06057799999999</c:v>
                </c:pt>
                <c:pt idx="41">
                  <c:v>248.060406</c:v>
                </c:pt>
                <c:pt idx="42">
                  <c:v>248.56040100000001</c:v>
                </c:pt>
                <c:pt idx="43">
                  <c:v>249.060396</c:v>
                </c:pt>
                <c:pt idx="44">
                  <c:v>272.060225</c:v>
                </c:pt>
                <c:pt idx="45">
                  <c:v>273.06021900000002</c:v>
                </c:pt>
                <c:pt idx="46">
                  <c:v>294.86013600000001</c:v>
                </c:pt>
                <c:pt idx="47">
                  <c:v>295.16013500000003</c:v>
                </c:pt>
                <c:pt idx="48">
                  <c:v>295.46013399999998</c:v>
                </c:pt>
                <c:pt idx="49">
                  <c:v>295.76013399999999</c:v>
                </c:pt>
                <c:pt idx="50">
                  <c:v>296.06013300000001</c:v>
                </c:pt>
                <c:pt idx="51">
                  <c:v>297.06013000000002</c:v>
                </c:pt>
                <c:pt idx="52">
                  <c:v>297.36013000000003</c:v>
                </c:pt>
                <c:pt idx="53">
                  <c:v>297.66012899999998</c:v>
                </c:pt>
                <c:pt idx="54">
                  <c:v>297.960128</c:v>
                </c:pt>
                <c:pt idx="55">
                  <c:v>298.26012700000001</c:v>
                </c:pt>
                <c:pt idx="56">
                  <c:v>320.06009699999998</c:v>
                </c:pt>
                <c:pt idx="57">
                  <c:v>321.06009599999999</c:v>
                </c:pt>
                <c:pt idx="58">
                  <c:v>344.060091</c:v>
                </c:pt>
                <c:pt idx="59">
                  <c:v>345.060091</c:v>
                </c:pt>
                <c:pt idx="60">
                  <c:v>368.06008700000001</c:v>
                </c:pt>
                <c:pt idx="61">
                  <c:v>369.06008600000001</c:v>
                </c:pt>
                <c:pt idx="62">
                  <c:v>390.86005499999999</c:v>
                </c:pt>
                <c:pt idx="63">
                  <c:v>391.160055</c:v>
                </c:pt>
                <c:pt idx="64">
                  <c:v>391.46005400000001</c:v>
                </c:pt>
                <c:pt idx="65">
                  <c:v>391.76005300000003</c:v>
                </c:pt>
                <c:pt idx="66">
                  <c:v>392.06005299999998</c:v>
                </c:pt>
                <c:pt idx="67">
                  <c:v>393.06004999999999</c:v>
                </c:pt>
                <c:pt idx="68">
                  <c:v>393.360049</c:v>
                </c:pt>
                <c:pt idx="69">
                  <c:v>393.66004900000001</c:v>
                </c:pt>
                <c:pt idx="70">
                  <c:v>393.96004799999997</c:v>
                </c:pt>
                <c:pt idx="71">
                  <c:v>394.26004699999999</c:v>
                </c:pt>
                <c:pt idx="72">
                  <c:v>416.05996399999998</c:v>
                </c:pt>
                <c:pt idx="73">
                  <c:v>417.05995799999999</c:v>
                </c:pt>
                <c:pt idx="74">
                  <c:v>440.059798</c:v>
                </c:pt>
                <c:pt idx="75">
                  <c:v>440.55979400000001</c:v>
                </c:pt>
                <c:pt idx="76">
                  <c:v>440.55979400000001</c:v>
                </c:pt>
                <c:pt idx="77">
                  <c:v>465.55954300000002</c:v>
                </c:pt>
                <c:pt idx="78">
                  <c:v>466.21028200000001</c:v>
                </c:pt>
                <c:pt idx="79">
                  <c:v>469.69490300000001</c:v>
                </c:pt>
                <c:pt idx="80">
                  <c:v>484.69474000000002</c:v>
                </c:pt>
                <c:pt idx="81">
                  <c:v>487.34437100000002</c:v>
                </c:pt>
                <c:pt idx="82">
                  <c:v>487.34437100000002</c:v>
                </c:pt>
                <c:pt idx="83">
                  <c:v>488.07423599999998</c:v>
                </c:pt>
                <c:pt idx="84">
                  <c:v>492.02696600000002</c:v>
                </c:pt>
                <c:pt idx="85">
                  <c:v>493.31858699999998</c:v>
                </c:pt>
                <c:pt idx="86">
                  <c:v>494.81857200000002</c:v>
                </c:pt>
                <c:pt idx="87">
                  <c:v>494.81857200000002</c:v>
                </c:pt>
              </c:numCache>
            </c:numRef>
          </c:xVal>
          <c:yVal>
            <c:numRef>
              <c:f>FFS_L!$B$2:$B$263</c:f>
              <c:numCache>
                <c:formatCode>General</c:formatCode>
                <c:ptCount val="26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1.265E-2</c:v>
                </c:pt>
                <c:pt idx="12">
                  <c:v>1.375E-2</c:v>
                </c:pt>
                <c:pt idx="13">
                  <c:v>3.773E-2</c:v>
                </c:pt>
                <c:pt idx="14">
                  <c:v>3.8059999999999997E-2</c:v>
                </c:pt>
                <c:pt idx="15">
                  <c:v>3.8390000000000001E-2</c:v>
                </c:pt>
                <c:pt idx="16">
                  <c:v>3.8719999999999997E-2</c:v>
                </c:pt>
                <c:pt idx="17">
                  <c:v>3.9050000000000001E-2</c:v>
                </c:pt>
                <c:pt idx="18">
                  <c:v>4.0149999999999998E-2</c:v>
                </c:pt>
                <c:pt idx="19">
                  <c:v>4.0480000000000002E-2</c:v>
                </c:pt>
                <c:pt idx="20">
                  <c:v>4.0809999999999999E-2</c:v>
                </c:pt>
                <c:pt idx="21">
                  <c:v>4.1140000000000003E-2</c:v>
                </c:pt>
                <c:pt idx="22">
                  <c:v>4.147E-2</c:v>
                </c:pt>
                <c:pt idx="23">
                  <c:v>6.5449999999999994E-2</c:v>
                </c:pt>
                <c:pt idx="24">
                  <c:v>6.6549999999999998E-2</c:v>
                </c:pt>
                <c:pt idx="25">
                  <c:v>0.1045</c:v>
                </c:pt>
                <c:pt idx="26">
                  <c:v>0.1067</c:v>
                </c:pt>
                <c:pt idx="27">
                  <c:v>0.16994999999999999</c:v>
                </c:pt>
                <c:pt idx="28">
                  <c:v>0.17324999999999999</c:v>
                </c:pt>
                <c:pt idx="29">
                  <c:v>0.24518999999999999</c:v>
                </c:pt>
                <c:pt idx="30">
                  <c:v>0.24618000000000001</c:v>
                </c:pt>
                <c:pt idx="31">
                  <c:v>0.24717</c:v>
                </c:pt>
                <c:pt idx="32">
                  <c:v>0.24815999999999999</c:v>
                </c:pt>
                <c:pt idx="33">
                  <c:v>0.24915000000000001</c:v>
                </c:pt>
                <c:pt idx="34">
                  <c:v>0.25245000000000001</c:v>
                </c:pt>
                <c:pt idx="35">
                  <c:v>0.25344</c:v>
                </c:pt>
                <c:pt idx="36">
                  <c:v>0.25442999999999999</c:v>
                </c:pt>
                <c:pt idx="37">
                  <c:v>0.25541999999999998</c:v>
                </c:pt>
                <c:pt idx="38">
                  <c:v>0.25641000000000003</c:v>
                </c:pt>
                <c:pt idx="39">
                  <c:v>0.32834999999999998</c:v>
                </c:pt>
                <c:pt idx="40">
                  <c:v>0.33165</c:v>
                </c:pt>
                <c:pt idx="41">
                  <c:v>0.42019899999999999</c:v>
                </c:pt>
                <c:pt idx="42">
                  <c:v>0.42239900000000002</c:v>
                </c:pt>
                <c:pt idx="43">
                  <c:v>0.424599</c:v>
                </c:pt>
                <c:pt idx="44">
                  <c:v>0.51314899999999997</c:v>
                </c:pt>
                <c:pt idx="45">
                  <c:v>0.51644900000000005</c:v>
                </c:pt>
                <c:pt idx="46">
                  <c:v>0.57639899999999999</c:v>
                </c:pt>
                <c:pt idx="47">
                  <c:v>0.57705899999999999</c:v>
                </c:pt>
                <c:pt idx="48">
                  <c:v>0.57771899999999998</c:v>
                </c:pt>
                <c:pt idx="49">
                  <c:v>0.57837899999999998</c:v>
                </c:pt>
                <c:pt idx="50">
                  <c:v>0.57903899999999997</c:v>
                </c:pt>
                <c:pt idx="51">
                  <c:v>0.58123899999999995</c:v>
                </c:pt>
                <c:pt idx="52">
                  <c:v>0.58189900000000006</c:v>
                </c:pt>
                <c:pt idx="53">
                  <c:v>0.58255900000000005</c:v>
                </c:pt>
                <c:pt idx="54">
                  <c:v>0.58321900000000004</c:v>
                </c:pt>
                <c:pt idx="55">
                  <c:v>0.58387900000000004</c:v>
                </c:pt>
                <c:pt idx="56">
                  <c:v>0.61984899999999998</c:v>
                </c:pt>
                <c:pt idx="57">
                  <c:v>0.62094899999999997</c:v>
                </c:pt>
                <c:pt idx="58">
                  <c:v>0.63359900000000002</c:v>
                </c:pt>
                <c:pt idx="59">
                  <c:v>0.63359900000000002</c:v>
                </c:pt>
                <c:pt idx="60">
                  <c:v>0.62094899999999997</c:v>
                </c:pt>
                <c:pt idx="61">
                  <c:v>0.61984899999999998</c:v>
                </c:pt>
                <c:pt idx="62">
                  <c:v>0.58387900000000004</c:v>
                </c:pt>
                <c:pt idx="63">
                  <c:v>0.58321900000000004</c:v>
                </c:pt>
                <c:pt idx="64">
                  <c:v>0.58255900000000005</c:v>
                </c:pt>
                <c:pt idx="65">
                  <c:v>0.58189900000000006</c:v>
                </c:pt>
                <c:pt idx="66">
                  <c:v>0.58123899999999995</c:v>
                </c:pt>
                <c:pt idx="67">
                  <c:v>0.57903899999999997</c:v>
                </c:pt>
                <c:pt idx="68">
                  <c:v>0.57837899999999998</c:v>
                </c:pt>
                <c:pt idx="69">
                  <c:v>0.57771899999999998</c:v>
                </c:pt>
                <c:pt idx="70">
                  <c:v>0.57705899999999999</c:v>
                </c:pt>
                <c:pt idx="71">
                  <c:v>0.57639899999999999</c:v>
                </c:pt>
                <c:pt idx="72">
                  <c:v>0.51644900000000005</c:v>
                </c:pt>
                <c:pt idx="73">
                  <c:v>0.51314899999999997</c:v>
                </c:pt>
                <c:pt idx="74">
                  <c:v>0.42749700000000002</c:v>
                </c:pt>
                <c:pt idx="75">
                  <c:v>0.425423</c:v>
                </c:pt>
                <c:pt idx="76">
                  <c:v>0.425423</c:v>
                </c:pt>
                <c:pt idx="77">
                  <c:v>0.31359799999999999</c:v>
                </c:pt>
                <c:pt idx="78">
                  <c:v>0.310475</c:v>
                </c:pt>
                <c:pt idx="79">
                  <c:v>0.29375600000000002</c:v>
                </c:pt>
                <c:pt idx="80">
                  <c:v>0.22397500000000001</c:v>
                </c:pt>
                <c:pt idx="81">
                  <c:v>0.212036</c:v>
                </c:pt>
                <c:pt idx="82">
                  <c:v>0.212036</c:v>
                </c:pt>
                <c:pt idx="83">
                  <c:v>0.20874699999999999</c:v>
                </c:pt>
                <c:pt idx="84">
                  <c:v>0.19093499999999999</c:v>
                </c:pt>
                <c:pt idx="85">
                  <c:v>0.185115</c:v>
                </c:pt>
                <c:pt idx="86">
                  <c:v>0.17835599999999999</c:v>
                </c:pt>
                <c:pt idx="87">
                  <c:v>0.17835599999999999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214592"/>
        <c:axId val="133216896"/>
      </c:scatterChart>
      <c:valAx>
        <c:axId val="133214592"/>
        <c:scaling>
          <c:orientation val="minMax"/>
          <c:max val="500"/>
        </c:scaling>
        <c:delete val="0"/>
        <c:axPos val="b"/>
        <c:numFmt formatCode="General" sourceLinked="1"/>
        <c:majorTickMark val="out"/>
        <c:minorTickMark val="none"/>
        <c:tickLblPos val="nextTo"/>
        <c:crossAx val="133216896"/>
        <c:crosses val="autoZero"/>
        <c:crossBetween val="midCat"/>
      </c:valAx>
      <c:valAx>
        <c:axId val="133216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214592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solidFill>
        <a:schemeClr val="accent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'IR-3mm-20151027-1'!$O$1</c:f>
              <c:strCache>
                <c:ptCount val="1"/>
                <c:pt idx="0">
                  <c:v>X(m)</c:v>
                </c:pt>
              </c:strCache>
            </c:strRef>
          </c:tx>
          <c:spPr>
            <a:ln w="12700"/>
          </c:spPr>
          <c:marker>
            <c:spPr>
              <a:ln w="12700"/>
            </c:spPr>
          </c:marker>
          <c:xVal>
            <c:numRef>
              <c:f>'IR-3mm-20151027-1'!$N$2:$N$259</c:f>
              <c:numCache>
                <c:formatCode>General</c:formatCode>
                <c:ptCount val="258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27.812935</c:v>
                </c:pt>
                <c:pt idx="4">
                  <c:v>29.012934999999999</c:v>
                </c:pt>
                <c:pt idx="5">
                  <c:v>29.777538</c:v>
                </c:pt>
                <c:pt idx="6">
                  <c:v>30.977537999999999</c:v>
                </c:pt>
                <c:pt idx="7">
                  <c:v>48.197372000000001</c:v>
                </c:pt>
                <c:pt idx="8">
                  <c:v>48.588692999999999</c:v>
                </c:pt>
                <c:pt idx="9">
                  <c:v>50.711357999999997</c:v>
                </c:pt>
                <c:pt idx="10">
                  <c:v>51.609546000000002</c:v>
                </c:pt>
                <c:pt idx="11">
                  <c:v>66.184641999999997</c:v>
                </c:pt>
                <c:pt idx="12">
                  <c:v>66.684641999999997</c:v>
                </c:pt>
                <c:pt idx="13">
                  <c:v>86.684640999999999</c:v>
                </c:pt>
                <c:pt idx="14">
                  <c:v>87.684640999999999</c:v>
                </c:pt>
                <c:pt idx="15">
                  <c:v>106.484638</c:v>
                </c:pt>
                <c:pt idx="16">
                  <c:v>106.784638</c:v>
                </c:pt>
                <c:pt idx="17">
                  <c:v>107.084638</c:v>
                </c:pt>
                <c:pt idx="18">
                  <c:v>107.384638</c:v>
                </c:pt>
                <c:pt idx="19">
                  <c:v>107.68463800000001</c:v>
                </c:pt>
                <c:pt idx="20">
                  <c:v>108.68463800000001</c:v>
                </c:pt>
                <c:pt idx="21">
                  <c:v>108.984638</c:v>
                </c:pt>
                <c:pt idx="22">
                  <c:v>109.284638</c:v>
                </c:pt>
                <c:pt idx="23">
                  <c:v>109.584638</c:v>
                </c:pt>
                <c:pt idx="24">
                  <c:v>109.884638</c:v>
                </c:pt>
                <c:pt idx="25">
                  <c:v>128.68463499999999</c:v>
                </c:pt>
                <c:pt idx="26">
                  <c:v>129.68463499999999</c:v>
                </c:pt>
                <c:pt idx="27">
                  <c:v>149.684628</c:v>
                </c:pt>
                <c:pt idx="28">
                  <c:v>150.68462700000001</c:v>
                </c:pt>
                <c:pt idx="29">
                  <c:v>170.684608</c:v>
                </c:pt>
                <c:pt idx="30">
                  <c:v>171.684607</c:v>
                </c:pt>
                <c:pt idx="31">
                  <c:v>190.48458099999999</c:v>
                </c:pt>
                <c:pt idx="32">
                  <c:v>190.784581</c:v>
                </c:pt>
                <c:pt idx="33">
                  <c:v>191.08457999999999</c:v>
                </c:pt>
                <c:pt idx="34">
                  <c:v>191.38458</c:v>
                </c:pt>
                <c:pt idx="35">
                  <c:v>191.68458000000001</c:v>
                </c:pt>
                <c:pt idx="36">
                  <c:v>192.68457799999999</c:v>
                </c:pt>
                <c:pt idx="37">
                  <c:v>192.984578</c:v>
                </c:pt>
                <c:pt idx="38">
                  <c:v>193.28457700000001</c:v>
                </c:pt>
                <c:pt idx="39">
                  <c:v>193.584577</c:v>
                </c:pt>
                <c:pt idx="40">
                  <c:v>193.88457700000001</c:v>
                </c:pt>
                <c:pt idx="41">
                  <c:v>212.684551</c:v>
                </c:pt>
                <c:pt idx="42">
                  <c:v>213.68455</c:v>
                </c:pt>
                <c:pt idx="43">
                  <c:v>233.68451200000001</c:v>
                </c:pt>
                <c:pt idx="44">
                  <c:v>234.18451099999999</c:v>
                </c:pt>
                <c:pt idx="45">
                  <c:v>234.68450999999999</c:v>
                </c:pt>
                <c:pt idx="46">
                  <c:v>254.684473</c:v>
                </c:pt>
                <c:pt idx="47">
                  <c:v>255.684471</c:v>
                </c:pt>
                <c:pt idx="48">
                  <c:v>274.48444599999999</c:v>
                </c:pt>
                <c:pt idx="49">
                  <c:v>274.78444500000001</c:v>
                </c:pt>
                <c:pt idx="50">
                  <c:v>275.08444500000002</c:v>
                </c:pt>
                <c:pt idx="51">
                  <c:v>275.38444399999997</c:v>
                </c:pt>
                <c:pt idx="52">
                  <c:v>275.68444399999998</c:v>
                </c:pt>
                <c:pt idx="53">
                  <c:v>276.68444299999999</c:v>
                </c:pt>
                <c:pt idx="54">
                  <c:v>276.984442</c:v>
                </c:pt>
                <c:pt idx="55">
                  <c:v>277.28444200000001</c:v>
                </c:pt>
                <c:pt idx="56">
                  <c:v>277.58444100000003</c:v>
                </c:pt>
                <c:pt idx="57">
                  <c:v>277.88444099999998</c:v>
                </c:pt>
                <c:pt idx="58">
                  <c:v>296.684415</c:v>
                </c:pt>
                <c:pt idx="59">
                  <c:v>297.684414</c:v>
                </c:pt>
                <c:pt idx="60">
                  <c:v>317.68439499999999</c:v>
                </c:pt>
                <c:pt idx="61">
                  <c:v>318.684394</c:v>
                </c:pt>
                <c:pt idx="62">
                  <c:v>338.68438700000002</c:v>
                </c:pt>
                <c:pt idx="63">
                  <c:v>339.68438700000002</c:v>
                </c:pt>
                <c:pt idx="64">
                  <c:v>358.48438399999998</c:v>
                </c:pt>
                <c:pt idx="65">
                  <c:v>358.78438399999999</c:v>
                </c:pt>
                <c:pt idx="66">
                  <c:v>359.084384</c:v>
                </c:pt>
                <c:pt idx="67">
                  <c:v>359.38438400000001</c:v>
                </c:pt>
                <c:pt idx="68">
                  <c:v>359.68438400000002</c:v>
                </c:pt>
                <c:pt idx="69">
                  <c:v>360.68438400000002</c:v>
                </c:pt>
                <c:pt idx="70">
                  <c:v>360.98438399999998</c:v>
                </c:pt>
                <c:pt idx="71">
                  <c:v>361.28438399999999</c:v>
                </c:pt>
                <c:pt idx="72">
                  <c:v>361.584384</c:v>
                </c:pt>
                <c:pt idx="73">
                  <c:v>361.88438400000001</c:v>
                </c:pt>
                <c:pt idx="74">
                  <c:v>380.68438099999997</c:v>
                </c:pt>
                <c:pt idx="75">
                  <c:v>381.68438099999997</c:v>
                </c:pt>
                <c:pt idx="76">
                  <c:v>401.68437999999998</c:v>
                </c:pt>
                <c:pt idx="77">
                  <c:v>402.18437999999998</c:v>
                </c:pt>
                <c:pt idx="78">
                  <c:v>402.18437999999998</c:v>
                </c:pt>
                <c:pt idx="79">
                  <c:v>402.22500700000001</c:v>
                </c:pt>
                <c:pt idx="80">
                  <c:v>403.42500699999999</c:v>
                </c:pt>
                <c:pt idx="81">
                  <c:v>404.91238099999998</c:v>
                </c:pt>
                <c:pt idx="82">
                  <c:v>406.11238100000003</c:v>
                </c:pt>
                <c:pt idx="83">
                  <c:v>457.57767899999999</c:v>
                </c:pt>
                <c:pt idx="84">
                  <c:v>457.57767899999999</c:v>
                </c:pt>
                <c:pt idx="85">
                  <c:v>457.83095900000001</c:v>
                </c:pt>
                <c:pt idx="86">
                  <c:v>462.33095900000001</c:v>
                </c:pt>
                <c:pt idx="87">
                  <c:v>463.22977700000001</c:v>
                </c:pt>
                <c:pt idx="88">
                  <c:v>464.72977700000001</c:v>
                </c:pt>
                <c:pt idx="89">
                  <c:v>464.72977700000001</c:v>
                </c:pt>
                <c:pt idx="90">
                  <c:v>464.72977700000001</c:v>
                </c:pt>
                <c:pt idx="91">
                  <c:v>466.22977700000001</c:v>
                </c:pt>
                <c:pt idx="92">
                  <c:v>467.12859500000002</c:v>
                </c:pt>
                <c:pt idx="93">
                  <c:v>471.62859500000002</c:v>
                </c:pt>
                <c:pt idx="94">
                  <c:v>471.88187499999998</c:v>
                </c:pt>
                <c:pt idx="95">
                  <c:v>471.88187499999998</c:v>
                </c:pt>
                <c:pt idx="96">
                  <c:v>523.347174</c:v>
                </c:pt>
                <c:pt idx="97">
                  <c:v>524.54717400000004</c:v>
                </c:pt>
                <c:pt idx="98">
                  <c:v>526.03454699999998</c:v>
                </c:pt>
                <c:pt idx="99">
                  <c:v>527.23454700000002</c:v>
                </c:pt>
                <c:pt idx="100">
                  <c:v>527.27517499999999</c:v>
                </c:pt>
                <c:pt idx="101">
                  <c:v>527.27517499999999</c:v>
                </c:pt>
                <c:pt idx="102">
                  <c:v>527.77517499999999</c:v>
                </c:pt>
                <c:pt idx="103">
                  <c:v>547.77517399999999</c:v>
                </c:pt>
                <c:pt idx="104">
                  <c:v>548.775173</c:v>
                </c:pt>
                <c:pt idx="105">
                  <c:v>567.57517099999995</c:v>
                </c:pt>
                <c:pt idx="106">
                  <c:v>567.87517100000002</c:v>
                </c:pt>
                <c:pt idx="107">
                  <c:v>568.17516999999998</c:v>
                </c:pt>
                <c:pt idx="108">
                  <c:v>568.47517000000005</c:v>
                </c:pt>
                <c:pt idx="109">
                  <c:v>568.77517</c:v>
                </c:pt>
                <c:pt idx="110">
                  <c:v>569.77517</c:v>
                </c:pt>
                <c:pt idx="111">
                  <c:v>570.07516999999996</c:v>
                </c:pt>
                <c:pt idx="112">
                  <c:v>570.37517000000003</c:v>
                </c:pt>
                <c:pt idx="113">
                  <c:v>570.67516999999998</c:v>
                </c:pt>
                <c:pt idx="114">
                  <c:v>570.97517000000005</c:v>
                </c:pt>
                <c:pt idx="115">
                  <c:v>589.77516700000001</c:v>
                </c:pt>
                <c:pt idx="116">
                  <c:v>590.77516700000001</c:v>
                </c:pt>
                <c:pt idx="117">
                  <c:v>610.77516000000003</c:v>
                </c:pt>
                <c:pt idx="118">
                  <c:v>611.77515900000003</c:v>
                </c:pt>
                <c:pt idx="119">
                  <c:v>631.77513999999996</c:v>
                </c:pt>
                <c:pt idx="120">
                  <c:v>632.77513899999997</c:v>
                </c:pt>
                <c:pt idx="121">
                  <c:v>651.57511299999999</c:v>
                </c:pt>
                <c:pt idx="122">
                  <c:v>651.87511300000006</c:v>
                </c:pt>
                <c:pt idx="123">
                  <c:v>652.17511200000001</c:v>
                </c:pt>
                <c:pt idx="124">
                  <c:v>652.47511199999997</c:v>
                </c:pt>
                <c:pt idx="125">
                  <c:v>652.77511200000004</c:v>
                </c:pt>
                <c:pt idx="126">
                  <c:v>653.77511000000004</c:v>
                </c:pt>
                <c:pt idx="127">
                  <c:v>654.07511</c:v>
                </c:pt>
                <c:pt idx="128">
                  <c:v>654.37510899999995</c:v>
                </c:pt>
                <c:pt idx="129">
                  <c:v>654.67510900000002</c:v>
                </c:pt>
                <c:pt idx="130">
                  <c:v>654.97510899999997</c:v>
                </c:pt>
                <c:pt idx="131">
                  <c:v>673.775083</c:v>
                </c:pt>
                <c:pt idx="132">
                  <c:v>674.775082</c:v>
                </c:pt>
                <c:pt idx="133">
                  <c:v>694.77504399999998</c:v>
                </c:pt>
                <c:pt idx="134">
                  <c:v>695.27504299999998</c:v>
                </c:pt>
                <c:pt idx="135">
                  <c:v>695.77504199999998</c:v>
                </c:pt>
                <c:pt idx="136">
                  <c:v>715.77500499999996</c:v>
                </c:pt>
                <c:pt idx="137">
                  <c:v>716.77500299999997</c:v>
                </c:pt>
                <c:pt idx="138">
                  <c:v>735.57497799999999</c:v>
                </c:pt>
                <c:pt idx="139">
                  <c:v>735.87497699999994</c:v>
                </c:pt>
                <c:pt idx="140">
                  <c:v>736.17497700000001</c:v>
                </c:pt>
                <c:pt idx="141">
                  <c:v>736.47497599999997</c:v>
                </c:pt>
                <c:pt idx="142">
                  <c:v>736.77497600000004</c:v>
                </c:pt>
                <c:pt idx="143">
                  <c:v>737.77497500000004</c:v>
                </c:pt>
                <c:pt idx="144">
                  <c:v>738.074974</c:v>
                </c:pt>
                <c:pt idx="145">
                  <c:v>738.37497399999995</c:v>
                </c:pt>
                <c:pt idx="146">
                  <c:v>738.67497300000002</c:v>
                </c:pt>
                <c:pt idx="147">
                  <c:v>738.97497299999998</c:v>
                </c:pt>
                <c:pt idx="148">
                  <c:v>757.774947</c:v>
                </c:pt>
                <c:pt idx="149">
                  <c:v>758.774946</c:v>
                </c:pt>
                <c:pt idx="150">
                  <c:v>778.77492700000005</c:v>
                </c:pt>
                <c:pt idx="151">
                  <c:v>779.77492600000005</c:v>
                </c:pt>
                <c:pt idx="152">
                  <c:v>799.77491899999995</c:v>
                </c:pt>
                <c:pt idx="153">
                  <c:v>800.77491899999995</c:v>
                </c:pt>
                <c:pt idx="154">
                  <c:v>819.57491600000003</c:v>
                </c:pt>
                <c:pt idx="155">
                  <c:v>819.87491599999998</c:v>
                </c:pt>
                <c:pt idx="156">
                  <c:v>820.17491600000005</c:v>
                </c:pt>
                <c:pt idx="157">
                  <c:v>820.47491600000001</c:v>
                </c:pt>
                <c:pt idx="158">
                  <c:v>820.77491599999996</c:v>
                </c:pt>
                <c:pt idx="159">
                  <c:v>821.77491599999996</c:v>
                </c:pt>
                <c:pt idx="160">
                  <c:v>822.07491600000003</c:v>
                </c:pt>
                <c:pt idx="161">
                  <c:v>822.37491599999998</c:v>
                </c:pt>
                <c:pt idx="162">
                  <c:v>822.67491600000005</c:v>
                </c:pt>
                <c:pt idx="163">
                  <c:v>822.97491600000001</c:v>
                </c:pt>
                <c:pt idx="164">
                  <c:v>841.77491299999997</c:v>
                </c:pt>
                <c:pt idx="165">
                  <c:v>842.77491299999997</c:v>
                </c:pt>
                <c:pt idx="166">
                  <c:v>862.77491199999997</c:v>
                </c:pt>
                <c:pt idx="167">
                  <c:v>863.27491199999997</c:v>
                </c:pt>
                <c:pt idx="168">
                  <c:v>877.850009</c:v>
                </c:pt>
                <c:pt idx="169">
                  <c:v>878.74819600000001</c:v>
                </c:pt>
                <c:pt idx="170">
                  <c:v>880.87086099999999</c:v>
                </c:pt>
                <c:pt idx="171">
                  <c:v>881.26218200000005</c:v>
                </c:pt>
                <c:pt idx="172">
                  <c:v>898.48201700000004</c:v>
                </c:pt>
                <c:pt idx="173">
                  <c:v>899.68201699999997</c:v>
                </c:pt>
                <c:pt idx="174">
                  <c:v>900.44661900000006</c:v>
                </c:pt>
                <c:pt idx="175">
                  <c:v>901.64661899999999</c:v>
                </c:pt>
                <c:pt idx="176">
                  <c:v>928.45955400000003</c:v>
                </c:pt>
                <c:pt idx="177">
                  <c:v>929.45955400000003</c:v>
                </c:pt>
              </c:numCache>
            </c:numRef>
          </c:xVal>
          <c:yVal>
            <c:numRef>
              <c:f>'IR-3mm-20151027-1'!$O$2:$O$259</c:f>
              <c:numCache>
                <c:formatCode>General</c:formatCode>
                <c:ptCount val="25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5.4999999999999997E-3</c:v>
                </c:pt>
                <c:pt idx="14">
                  <c:v>6.0499999999999998E-3</c:v>
                </c:pt>
                <c:pt idx="15">
                  <c:v>1.6389999999999998E-2</c:v>
                </c:pt>
                <c:pt idx="16">
                  <c:v>1.6555E-2</c:v>
                </c:pt>
                <c:pt idx="17">
                  <c:v>1.6719999999999999E-2</c:v>
                </c:pt>
                <c:pt idx="18">
                  <c:v>1.6885000000000001E-2</c:v>
                </c:pt>
                <c:pt idx="19">
                  <c:v>1.7049999999999999E-2</c:v>
                </c:pt>
                <c:pt idx="20">
                  <c:v>1.7600000000000001E-2</c:v>
                </c:pt>
                <c:pt idx="21">
                  <c:v>1.7765E-2</c:v>
                </c:pt>
                <c:pt idx="22">
                  <c:v>1.7930000000000001E-2</c:v>
                </c:pt>
                <c:pt idx="23">
                  <c:v>1.8095E-2</c:v>
                </c:pt>
                <c:pt idx="24">
                  <c:v>1.8259999999999998E-2</c:v>
                </c:pt>
                <c:pt idx="25">
                  <c:v>2.86E-2</c:v>
                </c:pt>
                <c:pt idx="26">
                  <c:v>2.9149999999999999E-2</c:v>
                </c:pt>
                <c:pt idx="27">
                  <c:v>4.5650000000000003E-2</c:v>
                </c:pt>
                <c:pt idx="28">
                  <c:v>4.675E-2</c:v>
                </c:pt>
                <c:pt idx="29">
                  <c:v>7.4249999999999997E-2</c:v>
                </c:pt>
                <c:pt idx="30">
                  <c:v>7.5899999999999995E-2</c:v>
                </c:pt>
                <c:pt idx="31">
                  <c:v>0.10692</c:v>
                </c:pt>
                <c:pt idx="32">
                  <c:v>0.107415</c:v>
                </c:pt>
                <c:pt idx="33">
                  <c:v>0.10791000000000001</c:v>
                </c:pt>
                <c:pt idx="34">
                  <c:v>0.108405</c:v>
                </c:pt>
                <c:pt idx="35">
                  <c:v>0.1089</c:v>
                </c:pt>
                <c:pt idx="36">
                  <c:v>0.11055</c:v>
                </c:pt>
                <c:pt idx="37">
                  <c:v>0.111045</c:v>
                </c:pt>
                <c:pt idx="38">
                  <c:v>0.11154</c:v>
                </c:pt>
                <c:pt idx="39">
                  <c:v>0.112035</c:v>
                </c:pt>
                <c:pt idx="40">
                  <c:v>0.11253000000000001</c:v>
                </c:pt>
                <c:pt idx="41">
                  <c:v>0.14355000000000001</c:v>
                </c:pt>
                <c:pt idx="42">
                  <c:v>0.1452</c:v>
                </c:pt>
                <c:pt idx="43">
                  <c:v>0.1837</c:v>
                </c:pt>
                <c:pt idx="44">
                  <c:v>0.18479999999999999</c:v>
                </c:pt>
                <c:pt idx="45">
                  <c:v>0.18590000000000001</c:v>
                </c:pt>
                <c:pt idx="46">
                  <c:v>0.22439999999999999</c:v>
                </c:pt>
                <c:pt idx="47">
                  <c:v>0.22605</c:v>
                </c:pt>
                <c:pt idx="48">
                  <c:v>0.25707000000000002</c:v>
                </c:pt>
                <c:pt idx="49">
                  <c:v>0.25756499999999999</c:v>
                </c:pt>
                <c:pt idx="50">
                  <c:v>0.25806000000000001</c:v>
                </c:pt>
                <c:pt idx="51">
                  <c:v>0.25855499999999998</c:v>
                </c:pt>
                <c:pt idx="52">
                  <c:v>0.25905</c:v>
                </c:pt>
                <c:pt idx="53">
                  <c:v>0.26069999999999999</c:v>
                </c:pt>
                <c:pt idx="54">
                  <c:v>0.26119500000000001</c:v>
                </c:pt>
                <c:pt idx="55">
                  <c:v>0.26168999999999998</c:v>
                </c:pt>
                <c:pt idx="56">
                  <c:v>0.262185</c:v>
                </c:pt>
                <c:pt idx="57">
                  <c:v>0.26268000000000002</c:v>
                </c:pt>
                <c:pt idx="58">
                  <c:v>0.29370000000000002</c:v>
                </c:pt>
                <c:pt idx="59">
                  <c:v>0.29535</c:v>
                </c:pt>
                <c:pt idx="60">
                  <c:v>0.32285000000000003</c:v>
                </c:pt>
                <c:pt idx="61">
                  <c:v>0.32395000000000002</c:v>
                </c:pt>
                <c:pt idx="62">
                  <c:v>0.34044999999999997</c:v>
                </c:pt>
                <c:pt idx="63">
                  <c:v>0.34100000000000003</c:v>
                </c:pt>
                <c:pt idx="64">
                  <c:v>0.35133999999999999</c:v>
                </c:pt>
                <c:pt idx="65">
                  <c:v>0.35150500000000001</c:v>
                </c:pt>
                <c:pt idx="66">
                  <c:v>0.35166999999999998</c:v>
                </c:pt>
                <c:pt idx="67">
                  <c:v>0.35183500000000001</c:v>
                </c:pt>
                <c:pt idx="68">
                  <c:v>0.35199999999999998</c:v>
                </c:pt>
                <c:pt idx="69">
                  <c:v>0.35254999999999997</c:v>
                </c:pt>
                <c:pt idx="70">
                  <c:v>0.352715</c:v>
                </c:pt>
                <c:pt idx="71">
                  <c:v>0.35288000000000003</c:v>
                </c:pt>
                <c:pt idx="72">
                  <c:v>0.353045</c:v>
                </c:pt>
                <c:pt idx="73">
                  <c:v>0.35321000000000002</c:v>
                </c:pt>
                <c:pt idx="74">
                  <c:v>0.36354999999999998</c:v>
                </c:pt>
                <c:pt idx="75">
                  <c:v>0.36409999999999998</c:v>
                </c:pt>
                <c:pt idx="76">
                  <c:v>0.36959999999999998</c:v>
                </c:pt>
                <c:pt idx="77">
                  <c:v>0.36959999999999998</c:v>
                </c:pt>
                <c:pt idx="78">
                  <c:v>0.36959999999999998</c:v>
                </c:pt>
                <c:pt idx="79">
                  <c:v>0.36959999999999998</c:v>
                </c:pt>
                <c:pt idx="80">
                  <c:v>0.36959999999999998</c:v>
                </c:pt>
                <c:pt idx="81">
                  <c:v>0.36959999999999998</c:v>
                </c:pt>
                <c:pt idx="82">
                  <c:v>0.36959999999999998</c:v>
                </c:pt>
                <c:pt idx="83">
                  <c:v>0.36959999999999998</c:v>
                </c:pt>
                <c:pt idx="84">
                  <c:v>0.36959999999999998</c:v>
                </c:pt>
                <c:pt idx="85">
                  <c:v>0.36959999999999998</c:v>
                </c:pt>
                <c:pt idx="86">
                  <c:v>0.36959999999999998</c:v>
                </c:pt>
                <c:pt idx="87">
                  <c:v>0.36959999999999998</c:v>
                </c:pt>
                <c:pt idx="88">
                  <c:v>0.36959999999999998</c:v>
                </c:pt>
                <c:pt idx="89">
                  <c:v>0.36959999999999998</c:v>
                </c:pt>
                <c:pt idx="90">
                  <c:v>0.36959999999999998</c:v>
                </c:pt>
                <c:pt idx="91">
                  <c:v>0.36959999999999998</c:v>
                </c:pt>
                <c:pt idx="92">
                  <c:v>0.36959999999999998</c:v>
                </c:pt>
                <c:pt idx="93">
                  <c:v>0.36959999999999998</c:v>
                </c:pt>
                <c:pt idx="94">
                  <c:v>0.36959999999999998</c:v>
                </c:pt>
                <c:pt idx="95">
                  <c:v>0.36959999999999998</c:v>
                </c:pt>
                <c:pt idx="96">
                  <c:v>0.36959999999999998</c:v>
                </c:pt>
                <c:pt idx="97">
                  <c:v>0.36959999999999998</c:v>
                </c:pt>
                <c:pt idx="98">
                  <c:v>0.36959999999999998</c:v>
                </c:pt>
                <c:pt idx="99">
                  <c:v>0.36959999999999998</c:v>
                </c:pt>
                <c:pt idx="100">
                  <c:v>0.36959999999999998</c:v>
                </c:pt>
                <c:pt idx="101">
                  <c:v>0.36959999999999998</c:v>
                </c:pt>
                <c:pt idx="102">
                  <c:v>0.36959999999999998</c:v>
                </c:pt>
                <c:pt idx="103">
                  <c:v>0.37509999999999999</c:v>
                </c:pt>
                <c:pt idx="104">
                  <c:v>0.37564999999999998</c:v>
                </c:pt>
                <c:pt idx="105">
                  <c:v>0.38599</c:v>
                </c:pt>
                <c:pt idx="106">
                  <c:v>0.38615500000000003</c:v>
                </c:pt>
                <c:pt idx="107">
                  <c:v>0.38632</c:v>
                </c:pt>
                <c:pt idx="108">
                  <c:v>0.38648500000000002</c:v>
                </c:pt>
                <c:pt idx="109">
                  <c:v>0.38664999999999999</c:v>
                </c:pt>
                <c:pt idx="110">
                  <c:v>0.38719999999999999</c:v>
                </c:pt>
                <c:pt idx="111">
                  <c:v>0.38736500000000001</c:v>
                </c:pt>
                <c:pt idx="112">
                  <c:v>0.38752999999999999</c:v>
                </c:pt>
                <c:pt idx="113">
                  <c:v>0.38769500000000001</c:v>
                </c:pt>
                <c:pt idx="114">
                  <c:v>0.38785999999999998</c:v>
                </c:pt>
                <c:pt idx="115">
                  <c:v>0.3982</c:v>
                </c:pt>
                <c:pt idx="116">
                  <c:v>0.39874999999999999</c:v>
                </c:pt>
                <c:pt idx="117">
                  <c:v>0.41525000000000001</c:v>
                </c:pt>
                <c:pt idx="118">
                  <c:v>0.41635</c:v>
                </c:pt>
                <c:pt idx="119">
                  <c:v>0.44385000000000002</c:v>
                </c:pt>
                <c:pt idx="120">
                  <c:v>0.44550000000000001</c:v>
                </c:pt>
                <c:pt idx="121">
                  <c:v>0.47652</c:v>
                </c:pt>
                <c:pt idx="122">
                  <c:v>0.47701500000000002</c:v>
                </c:pt>
                <c:pt idx="123">
                  <c:v>0.47750999999999999</c:v>
                </c:pt>
                <c:pt idx="124">
                  <c:v>0.47800500000000001</c:v>
                </c:pt>
                <c:pt idx="125">
                  <c:v>0.47849999999999998</c:v>
                </c:pt>
                <c:pt idx="126">
                  <c:v>0.48015000000000002</c:v>
                </c:pt>
                <c:pt idx="127">
                  <c:v>0.48064499999999999</c:v>
                </c:pt>
                <c:pt idx="128">
                  <c:v>0.48114000000000001</c:v>
                </c:pt>
                <c:pt idx="129">
                  <c:v>0.48163499999999998</c:v>
                </c:pt>
                <c:pt idx="130">
                  <c:v>0.48213</c:v>
                </c:pt>
                <c:pt idx="131">
                  <c:v>0.51315</c:v>
                </c:pt>
                <c:pt idx="132">
                  <c:v>0.51480000000000004</c:v>
                </c:pt>
                <c:pt idx="133">
                  <c:v>0.55330000000000001</c:v>
                </c:pt>
                <c:pt idx="134">
                  <c:v>0.5544</c:v>
                </c:pt>
                <c:pt idx="135">
                  <c:v>0.55549999999999999</c:v>
                </c:pt>
                <c:pt idx="136">
                  <c:v>0.59399999999999997</c:v>
                </c:pt>
                <c:pt idx="137">
                  <c:v>0.59565000000000001</c:v>
                </c:pt>
                <c:pt idx="138">
                  <c:v>0.62666999999999995</c:v>
                </c:pt>
                <c:pt idx="139">
                  <c:v>0.62716499999999997</c:v>
                </c:pt>
                <c:pt idx="140">
                  <c:v>0.62766</c:v>
                </c:pt>
                <c:pt idx="141">
                  <c:v>0.62815500000000002</c:v>
                </c:pt>
                <c:pt idx="142">
                  <c:v>0.62865000000000004</c:v>
                </c:pt>
                <c:pt idx="143">
                  <c:v>0.63029999999999997</c:v>
                </c:pt>
                <c:pt idx="144">
                  <c:v>0.63079499999999999</c:v>
                </c:pt>
                <c:pt idx="145">
                  <c:v>0.63129000000000002</c:v>
                </c:pt>
                <c:pt idx="146">
                  <c:v>0.63178500000000004</c:v>
                </c:pt>
                <c:pt idx="147">
                  <c:v>0.63227999999999995</c:v>
                </c:pt>
                <c:pt idx="148">
                  <c:v>0.6633</c:v>
                </c:pt>
                <c:pt idx="149">
                  <c:v>0.66495000000000004</c:v>
                </c:pt>
                <c:pt idx="150">
                  <c:v>0.69245000000000001</c:v>
                </c:pt>
                <c:pt idx="151">
                  <c:v>0.69355</c:v>
                </c:pt>
                <c:pt idx="152">
                  <c:v>0.71004999999999996</c:v>
                </c:pt>
                <c:pt idx="153">
                  <c:v>0.71060000000000001</c:v>
                </c:pt>
                <c:pt idx="154">
                  <c:v>0.72094000000000003</c:v>
                </c:pt>
                <c:pt idx="155">
                  <c:v>0.721105</c:v>
                </c:pt>
                <c:pt idx="156">
                  <c:v>0.72126999999999997</c:v>
                </c:pt>
                <c:pt idx="157">
                  <c:v>0.72143500000000005</c:v>
                </c:pt>
                <c:pt idx="158">
                  <c:v>0.72160000000000002</c:v>
                </c:pt>
                <c:pt idx="159">
                  <c:v>0.72214999999999996</c:v>
                </c:pt>
                <c:pt idx="160">
                  <c:v>0.72231500000000004</c:v>
                </c:pt>
                <c:pt idx="161">
                  <c:v>0.72248000000000001</c:v>
                </c:pt>
                <c:pt idx="162">
                  <c:v>0.72264499999999998</c:v>
                </c:pt>
                <c:pt idx="163">
                  <c:v>0.72280999999999995</c:v>
                </c:pt>
                <c:pt idx="164">
                  <c:v>0.73314999999999997</c:v>
                </c:pt>
                <c:pt idx="165">
                  <c:v>0.73370000000000002</c:v>
                </c:pt>
                <c:pt idx="166">
                  <c:v>0.73919999999999997</c:v>
                </c:pt>
                <c:pt idx="167">
                  <c:v>0.73919999999999997</c:v>
                </c:pt>
                <c:pt idx="168">
                  <c:v>0.73919999999999997</c:v>
                </c:pt>
                <c:pt idx="169">
                  <c:v>0.73919999999999997</c:v>
                </c:pt>
                <c:pt idx="170">
                  <c:v>0.73919999999999997</c:v>
                </c:pt>
                <c:pt idx="171">
                  <c:v>0.73919999999999997</c:v>
                </c:pt>
                <c:pt idx="172">
                  <c:v>0.73919999999999997</c:v>
                </c:pt>
                <c:pt idx="173">
                  <c:v>0.73919999999999997</c:v>
                </c:pt>
                <c:pt idx="174">
                  <c:v>0.73919999999999997</c:v>
                </c:pt>
                <c:pt idx="175">
                  <c:v>0.73919999999999997</c:v>
                </c:pt>
                <c:pt idx="176">
                  <c:v>0.73919999999999997</c:v>
                </c:pt>
                <c:pt idx="177">
                  <c:v>0.73919999999999997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585600"/>
        <c:axId val="53131136"/>
      </c:scatterChart>
      <c:valAx>
        <c:axId val="52585600"/>
        <c:scaling>
          <c:orientation val="minMax"/>
          <c:min val="0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crossAx val="53131136"/>
        <c:crosses val="autoZero"/>
        <c:crossBetween val="midCat"/>
      </c:valAx>
      <c:valAx>
        <c:axId val="53131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2585600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3">
        <a:lumMod val="60000"/>
        <a:lumOff val="40000"/>
      </a:schemeClr>
    </a:solidFill>
  </c:spPr>
  <c:txPr>
    <a:bodyPr/>
    <a:lstStyle/>
    <a:p>
      <a:pPr>
        <a:defRPr>
          <a:ln>
            <a:solidFill>
              <a:sysClr val="windowText" lastClr="000000"/>
            </a:solidFill>
          </a:ln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CN"/>
              <a:t>IR</a:t>
            </a:r>
            <a:endParaRPr lang="en-US" altLang="en-US"/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IR!$O$1</c:f>
              <c:strCache>
                <c:ptCount val="1"/>
                <c:pt idx="0">
                  <c:v>X</c:v>
                </c:pt>
              </c:strCache>
            </c:strRef>
          </c:tx>
          <c:xVal>
            <c:numRef>
              <c:f>IR!$N$2:$N$263</c:f>
              <c:numCache>
                <c:formatCode>General</c:formatCode>
                <c:ptCount val="262"/>
                <c:pt idx="0">
                  <c:v>1</c:v>
                </c:pt>
                <c:pt idx="1">
                  <c:v>18.479413999999998</c:v>
                </c:pt>
                <c:pt idx="2">
                  <c:v>19.679414000000001</c:v>
                </c:pt>
                <c:pt idx="3">
                  <c:v>19.681059000000001</c:v>
                </c:pt>
                <c:pt idx="4">
                  <c:v>20.881059</c:v>
                </c:pt>
                <c:pt idx="5">
                  <c:v>39.079318999999998</c:v>
                </c:pt>
                <c:pt idx="6">
                  <c:v>39.470640000000003</c:v>
                </c:pt>
                <c:pt idx="7">
                  <c:v>39.622295000000001</c:v>
                </c:pt>
                <c:pt idx="8">
                  <c:v>40.520482000000001</c:v>
                </c:pt>
                <c:pt idx="9">
                  <c:v>56.561002000000002</c:v>
                </c:pt>
                <c:pt idx="10">
                  <c:v>57.061002000000002</c:v>
                </c:pt>
                <c:pt idx="11">
                  <c:v>80.060997</c:v>
                </c:pt>
                <c:pt idx="12">
                  <c:v>81.060996000000003</c:v>
                </c:pt>
                <c:pt idx="13">
                  <c:v>102.860983</c:v>
                </c:pt>
                <c:pt idx="14">
                  <c:v>103.160983</c:v>
                </c:pt>
                <c:pt idx="15">
                  <c:v>103.460983</c:v>
                </c:pt>
                <c:pt idx="16">
                  <c:v>103.760983</c:v>
                </c:pt>
                <c:pt idx="17">
                  <c:v>104.06098299999999</c:v>
                </c:pt>
                <c:pt idx="18">
                  <c:v>105.060982</c:v>
                </c:pt>
                <c:pt idx="19">
                  <c:v>105.36098200000001</c:v>
                </c:pt>
                <c:pt idx="20">
                  <c:v>105.660982</c:v>
                </c:pt>
                <c:pt idx="21">
                  <c:v>105.960981</c:v>
                </c:pt>
                <c:pt idx="22">
                  <c:v>106.260981</c:v>
                </c:pt>
                <c:pt idx="23">
                  <c:v>128.060968</c:v>
                </c:pt>
                <c:pt idx="24">
                  <c:v>129.06096700000001</c:v>
                </c:pt>
                <c:pt idx="25">
                  <c:v>152.060935</c:v>
                </c:pt>
                <c:pt idx="26">
                  <c:v>153.06093300000001</c:v>
                </c:pt>
                <c:pt idx="27">
                  <c:v>176.060844</c:v>
                </c:pt>
                <c:pt idx="28">
                  <c:v>177.06083899999999</c:v>
                </c:pt>
                <c:pt idx="29">
                  <c:v>198.86071999999999</c:v>
                </c:pt>
                <c:pt idx="30">
                  <c:v>199.160719</c:v>
                </c:pt>
                <c:pt idx="31">
                  <c:v>199.46071699999999</c:v>
                </c:pt>
                <c:pt idx="32">
                  <c:v>199.760715</c:v>
                </c:pt>
                <c:pt idx="33">
                  <c:v>200.06071399999999</c:v>
                </c:pt>
                <c:pt idx="34">
                  <c:v>201.06070800000001</c:v>
                </c:pt>
                <c:pt idx="35">
                  <c:v>201.36070699999999</c:v>
                </c:pt>
                <c:pt idx="36">
                  <c:v>201.66070500000001</c:v>
                </c:pt>
                <c:pt idx="37">
                  <c:v>201.960703</c:v>
                </c:pt>
                <c:pt idx="38">
                  <c:v>202.26070200000001</c:v>
                </c:pt>
                <c:pt idx="39">
                  <c:v>224.06058300000001</c:v>
                </c:pt>
                <c:pt idx="40">
                  <c:v>225.06057799999999</c:v>
                </c:pt>
                <c:pt idx="41">
                  <c:v>248.060406</c:v>
                </c:pt>
                <c:pt idx="42">
                  <c:v>248.56040100000001</c:v>
                </c:pt>
                <c:pt idx="43">
                  <c:v>249.060396</c:v>
                </c:pt>
                <c:pt idx="44">
                  <c:v>272.060225</c:v>
                </c:pt>
                <c:pt idx="45">
                  <c:v>273.06021900000002</c:v>
                </c:pt>
                <c:pt idx="46">
                  <c:v>294.86013600000001</c:v>
                </c:pt>
                <c:pt idx="47">
                  <c:v>295.16013500000003</c:v>
                </c:pt>
                <c:pt idx="48">
                  <c:v>295.46013399999998</c:v>
                </c:pt>
                <c:pt idx="49">
                  <c:v>295.76013399999999</c:v>
                </c:pt>
                <c:pt idx="50">
                  <c:v>296.06013300000001</c:v>
                </c:pt>
                <c:pt idx="51">
                  <c:v>297.06013000000002</c:v>
                </c:pt>
                <c:pt idx="52">
                  <c:v>297.36013000000003</c:v>
                </c:pt>
                <c:pt idx="53">
                  <c:v>297.66012899999998</c:v>
                </c:pt>
                <c:pt idx="54">
                  <c:v>297.960128</c:v>
                </c:pt>
                <c:pt idx="55">
                  <c:v>298.26012700000001</c:v>
                </c:pt>
                <c:pt idx="56">
                  <c:v>320.06009699999998</c:v>
                </c:pt>
                <c:pt idx="57">
                  <c:v>321.06009599999999</c:v>
                </c:pt>
                <c:pt idx="58">
                  <c:v>344.060091</c:v>
                </c:pt>
                <c:pt idx="59">
                  <c:v>345.060091</c:v>
                </c:pt>
                <c:pt idx="60">
                  <c:v>368.06008700000001</c:v>
                </c:pt>
                <c:pt idx="61">
                  <c:v>369.06008600000001</c:v>
                </c:pt>
                <c:pt idx="62">
                  <c:v>390.86005499999999</c:v>
                </c:pt>
                <c:pt idx="63">
                  <c:v>391.160055</c:v>
                </c:pt>
                <c:pt idx="64">
                  <c:v>391.46005400000001</c:v>
                </c:pt>
                <c:pt idx="65">
                  <c:v>391.76005300000003</c:v>
                </c:pt>
                <c:pt idx="66">
                  <c:v>392.06005299999998</c:v>
                </c:pt>
                <c:pt idx="67">
                  <c:v>393.06004999999999</c:v>
                </c:pt>
                <c:pt idx="68">
                  <c:v>393.360049</c:v>
                </c:pt>
                <c:pt idx="69">
                  <c:v>393.66004900000001</c:v>
                </c:pt>
                <c:pt idx="70">
                  <c:v>393.96004799999997</c:v>
                </c:pt>
                <c:pt idx="71">
                  <c:v>394.26004699999999</c:v>
                </c:pt>
                <c:pt idx="72">
                  <c:v>416.05996399999998</c:v>
                </c:pt>
                <c:pt idx="73">
                  <c:v>417.05995799999999</c:v>
                </c:pt>
                <c:pt idx="74">
                  <c:v>440.059798</c:v>
                </c:pt>
                <c:pt idx="75">
                  <c:v>440.55979400000001</c:v>
                </c:pt>
                <c:pt idx="76">
                  <c:v>440.55979400000001</c:v>
                </c:pt>
                <c:pt idx="77">
                  <c:v>465.55954300000002</c:v>
                </c:pt>
                <c:pt idx="78">
                  <c:v>466.21028200000001</c:v>
                </c:pt>
                <c:pt idx="79">
                  <c:v>469.69490300000001</c:v>
                </c:pt>
                <c:pt idx="80">
                  <c:v>484.69474000000002</c:v>
                </c:pt>
                <c:pt idx="81">
                  <c:v>487.34437100000002</c:v>
                </c:pt>
                <c:pt idx="82">
                  <c:v>487.34437100000002</c:v>
                </c:pt>
                <c:pt idx="83">
                  <c:v>488.07423599999998</c:v>
                </c:pt>
                <c:pt idx="84">
                  <c:v>492.02696600000002</c:v>
                </c:pt>
                <c:pt idx="85">
                  <c:v>493.31858699999998</c:v>
                </c:pt>
                <c:pt idx="86">
                  <c:v>494.81857200000002</c:v>
                </c:pt>
                <c:pt idx="87">
                  <c:v>494.81857200000002</c:v>
                </c:pt>
                <c:pt idx="88">
                  <c:v>494.81857200000002</c:v>
                </c:pt>
                <c:pt idx="89">
                  <c:v>496.318557</c:v>
                </c:pt>
                <c:pt idx="90">
                  <c:v>497.61017700000002</c:v>
                </c:pt>
                <c:pt idx="91">
                  <c:v>501.56290799999999</c:v>
                </c:pt>
                <c:pt idx="92">
                  <c:v>502.29277200000001</c:v>
                </c:pt>
                <c:pt idx="93">
                  <c:v>502.29277200000001</c:v>
                </c:pt>
                <c:pt idx="94">
                  <c:v>504.94240300000001</c:v>
                </c:pt>
                <c:pt idx="95">
                  <c:v>519.94224099999997</c:v>
                </c:pt>
                <c:pt idx="96">
                  <c:v>523.42686100000003</c:v>
                </c:pt>
                <c:pt idx="97">
                  <c:v>524.07759999999996</c:v>
                </c:pt>
                <c:pt idx="98">
                  <c:v>549.07735000000002</c:v>
                </c:pt>
                <c:pt idx="99">
                  <c:v>549.07735000000002</c:v>
                </c:pt>
                <c:pt idx="100">
                  <c:v>549.57734500000004</c:v>
                </c:pt>
                <c:pt idx="101">
                  <c:v>572.57718499999999</c:v>
                </c:pt>
                <c:pt idx="102">
                  <c:v>573.57718</c:v>
                </c:pt>
                <c:pt idx="103">
                  <c:v>595.37709600000005</c:v>
                </c:pt>
                <c:pt idx="104">
                  <c:v>595.67709600000001</c:v>
                </c:pt>
                <c:pt idx="105">
                  <c:v>595.97709499999996</c:v>
                </c:pt>
                <c:pt idx="106">
                  <c:v>596.27709400000003</c:v>
                </c:pt>
                <c:pt idx="107">
                  <c:v>596.57709299999999</c:v>
                </c:pt>
                <c:pt idx="108">
                  <c:v>597.577091</c:v>
                </c:pt>
                <c:pt idx="109">
                  <c:v>597.87708999999995</c:v>
                </c:pt>
                <c:pt idx="110">
                  <c:v>598.17708900000002</c:v>
                </c:pt>
                <c:pt idx="111">
                  <c:v>598.47708899999998</c:v>
                </c:pt>
                <c:pt idx="112">
                  <c:v>598.77708800000005</c:v>
                </c:pt>
                <c:pt idx="113">
                  <c:v>620.57705699999997</c:v>
                </c:pt>
                <c:pt idx="114">
                  <c:v>621.57705699999997</c:v>
                </c:pt>
                <c:pt idx="115">
                  <c:v>644.57705199999998</c:v>
                </c:pt>
                <c:pt idx="116">
                  <c:v>645.57705199999998</c:v>
                </c:pt>
                <c:pt idx="117">
                  <c:v>668.57704699999999</c:v>
                </c:pt>
                <c:pt idx="118">
                  <c:v>669.57704699999999</c:v>
                </c:pt>
                <c:pt idx="119">
                  <c:v>691.37701600000003</c:v>
                </c:pt>
                <c:pt idx="120">
                  <c:v>691.67701499999998</c:v>
                </c:pt>
                <c:pt idx="121">
                  <c:v>691.97701500000005</c:v>
                </c:pt>
                <c:pt idx="122">
                  <c:v>692.27701400000001</c:v>
                </c:pt>
                <c:pt idx="123">
                  <c:v>692.57701299999997</c:v>
                </c:pt>
                <c:pt idx="124">
                  <c:v>693.57701099999997</c:v>
                </c:pt>
                <c:pt idx="125">
                  <c:v>693.87701000000004</c:v>
                </c:pt>
                <c:pt idx="126">
                  <c:v>694.177009</c:v>
                </c:pt>
                <c:pt idx="127">
                  <c:v>694.47700899999995</c:v>
                </c:pt>
                <c:pt idx="128">
                  <c:v>694.77700800000002</c:v>
                </c:pt>
                <c:pt idx="129">
                  <c:v>716.57692399999996</c:v>
                </c:pt>
                <c:pt idx="130">
                  <c:v>717.57691899999998</c:v>
                </c:pt>
                <c:pt idx="131">
                  <c:v>740.57674699999995</c:v>
                </c:pt>
                <c:pt idx="132">
                  <c:v>741.07674199999997</c:v>
                </c:pt>
                <c:pt idx="133">
                  <c:v>741.57673799999998</c:v>
                </c:pt>
                <c:pt idx="134">
                  <c:v>764.57656599999996</c:v>
                </c:pt>
                <c:pt idx="135">
                  <c:v>765.57655999999997</c:v>
                </c:pt>
                <c:pt idx="136">
                  <c:v>787.376442</c:v>
                </c:pt>
                <c:pt idx="137">
                  <c:v>787.67643999999996</c:v>
                </c:pt>
                <c:pt idx="138">
                  <c:v>787.97643800000003</c:v>
                </c:pt>
                <c:pt idx="139">
                  <c:v>788.27643699999999</c:v>
                </c:pt>
                <c:pt idx="140">
                  <c:v>788.57643499999995</c:v>
                </c:pt>
                <c:pt idx="141">
                  <c:v>789.57642999999996</c:v>
                </c:pt>
                <c:pt idx="142">
                  <c:v>789.87642800000003</c:v>
                </c:pt>
                <c:pt idx="143">
                  <c:v>790.17642599999999</c:v>
                </c:pt>
                <c:pt idx="144">
                  <c:v>790.47642499999995</c:v>
                </c:pt>
                <c:pt idx="145">
                  <c:v>790.77642300000002</c:v>
                </c:pt>
                <c:pt idx="146">
                  <c:v>812.57630500000005</c:v>
                </c:pt>
                <c:pt idx="147">
                  <c:v>813.57629899999995</c:v>
                </c:pt>
                <c:pt idx="148">
                  <c:v>836.57621099999994</c:v>
                </c:pt>
                <c:pt idx="149">
                  <c:v>837.57620899999995</c:v>
                </c:pt>
                <c:pt idx="150">
                  <c:v>860.57617600000003</c:v>
                </c:pt>
                <c:pt idx="151">
                  <c:v>861.57617500000003</c:v>
                </c:pt>
                <c:pt idx="152">
                  <c:v>883.37616200000002</c:v>
                </c:pt>
                <c:pt idx="153">
                  <c:v>883.67616199999998</c:v>
                </c:pt>
                <c:pt idx="154">
                  <c:v>883.97616200000004</c:v>
                </c:pt>
                <c:pt idx="155">
                  <c:v>884.276162</c:v>
                </c:pt>
                <c:pt idx="156">
                  <c:v>884.57616199999995</c:v>
                </c:pt>
                <c:pt idx="157">
                  <c:v>885.57616099999996</c:v>
                </c:pt>
                <c:pt idx="158">
                  <c:v>885.87616100000002</c:v>
                </c:pt>
                <c:pt idx="159">
                  <c:v>886.17616099999998</c:v>
                </c:pt>
                <c:pt idx="160">
                  <c:v>886.47616000000005</c:v>
                </c:pt>
                <c:pt idx="161">
                  <c:v>886.77616</c:v>
                </c:pt>
                <c:pt idx="162">
                  <c:v>908.57614699999999</c:v>
                </c:pt>
                <c:pt idx="163">
                  <c:v>909.57614599999999</c:v>
                </c:pt>
                <c:pt idx="164">
                  <c:v>932.576142</c:v>
                </c:pt>
                <c:pt idx="165">
                  <c:v>933.076142</c:v>
                </c:pt>
                <c:pt idx="166">
                  <c:v>949.11666100000002</c:v>
                </c:pt>
                <c:pt idx="167">
                  <c:v>950.01484900000003</c:v>
                </c:pt>
                <c:pt idx="168">
                  <c:v>950.16650300000003</c:v>
                </c:pt>
                <c:pt idx="169">
                  <c:v>950.55782399999998</c:v>
                </c:pt>
                <c:pt idx="170">
                  <c:v>968.75608499999998</c:v>
                </c:pt>
                <c:pt idx="171">
                  <c:v>969.95608500000003</c:v>
                </c:pt>
                <c:pt idx="172">
                  <c:v>969.95772899999997</c:v>
                </c:pt>
                <c:pt idx="173">
                  <c:v>971.15772900000002</c:v>
                </c:pt>
                <c:pt idx="174">
                  <c:v>988.63714300000004</c:v>
                </c:pt>
                <c:pt idx="175">
                  <c:v>989.63714300000004</c:v>
                </c:pt>
              </c:numCache>
            </c:numRef>
          </c:xVal>
          <c:yVal>
            <c:numRef>
              <c:f>IR!$O$2:$O$263</c:f>
              <c:numCache>
                <c:formatCode>General</c:formatCode>
                <c:ptCount val="26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1.265E-2</c:v>
                </c:pt>
                <c:pt idx="12">
                  <c:v>1.375E-2</c:v>
                </c:pt>
                <c:pt idx="13">
                  <c:v>3.773E-2</c:v>
                </c:pt>
                <c:pt idx="14">
                  <c:v>3.8059999999999997E-2</c:v>
                </c:pt>
                <c:pt idx="15">
                  <c:v>3.8390000000000001E-2</c:v>
                </c:pt>
                <c:pt idx="16">
                  <c:v>3.8719999999999997E-2</c:v>
                </c:pt>
                <c:pt idx="17">
                  <c:v>3.9050000000000001E-2</c:v>
                </c:pt>
                <c:pt idx="18">
                  <c:v>4.0149999999999998E-2</c:v>
                </c:pt>
                <c:pt idx="19">
                  <c:v>4.0480000000000002E-2</c:v>
                </c:pt>
                <c:pt idx="20">
                  <c:v>4.0809999999999999E-2</c:v>
                </c:pt>
                <c:pt idx="21">
                  <c:v>4.1140000000000003E-2</c:v>
                </c:pt>
                <c:pt idx="22">
                  <c:v>4.147E-2</c:v>
                </c:pt>
                <c:pt idx="23">
                  <c:v>6.5449999999999994E-2</c:v>
                </c:pt>
                <c:pt idx="24">
                  <c:v>6.6549999999999998E-2</c:v>
                </c:pt>
                <c:pt idx="25">
                  <c:v>0.1045</c:v>
                </c:pt>
                <c:pt idx="26">
                  <c:v>0.1067</c:v>
                </c:pt>
                <c:pt idx="27">
                  <c:v>0.16994999999999999</c:v>
                </c:pt>
                <c:pt idx="28">
                  <c:v>0.17324999999999999</c:v>
                </c:pt>
                <c:pt idx="29">
                  <c:v>0.24518999999999999</c:v>
                </c:pt>
                <c:pt idx="30">
                  <c:v>0.24618000000000001</c:v>
                </c:pt>
                <c:pt idx="31">
                  <c:v>0.24717</c:v>
                </c:pt>
                <c:pt idx="32">
                  <c:v>0.24815999999999999</c:v>
                </c:pt>
                <c:pt idx="33">
                  <c:v>0.24915000000000001</c:v>
                </c:pt>
                <c:pt idx="34">
                  <c:v>0.25245000000000001</c:v>
                </c:pt>
                <c:pt idx="35">
                  <c:v>0.25344</c:v>
                </c:pt>
                <c:pt idx="36">
                  <c:v>0.25442999999999999</c:v>
                </c:pt>
                <c:pt idx="37">
                  <c:v>0.25541999999999998</c:v>
                </c:pt>
                <c:pt idx="38">
                  <c:v>0.25641000000000003</c:v>
                </c:pt>
                <c:pt idx="39">
                  <c:v>0.32834999999999998</c:v>
                </c:pt>
                <c:pt idx="40">
                  <c:v>0.33165</c:v>
                </c:pt>
                <c:pt idx="41">
                  <c:v>0.42019899999999999</c:v>
                </c:pt>
                <c:pt idx="42">
                  <c:v>0.42239900000000002</c:v>
                </c:pt>
                <c:pt idx="43">
                  <c:v>0.424599</c:v>
                </c:pt>
                <c:pt idx="44">
                  <c:v>0.51314899999999997</c:v>
                </c:pt>
                <c:pt idx="45">
                  <c:v>0.51644900000000005</c:v>
                </c:pt>
                <c:pt idx="46">
                  <c:v>0.57639899999999999</c:v>
                </c:pt>
                <c:pt idx="47">
                  <c:v>0.57705899999999999</c:v>
                </c:pt>
                <c:pt idx="48">
                  <c:v>0.57771899999999998</c:v>
                </c:pt>
                <c:pt idx="49">
                  <c:v>0.57837899999999998</c:v>
                </c:pt>
                <c:pt idx="50">
                  <c:v>0.57903899999999997</c:v>
                </c:pt>
                <c:pt idx="51">
                  <c:v>0.58123899999999995</c:v>
                </c:pt>
                <c:pt idx="52">
                  <c:v>0.58189900000000006</c:v>
                </c:pt>
                <c:pt idx="53">
                  <c:v>0.58255900000000005</c:v>
                </c:pt>
                <c:pt idx="54">
                  <c:v>0.58321900000000004</c:v>
                </c:pt>
                <c:pt idx="55">
                  <c:v>0.58387900000000004</c:v>
                </c:pt>
                <c:pt idx="56">
                  <c:v>0.61984899999999998</c:v>
                </c:pt>
                <c:pt idx="57">
                  <c:v>0.62094899999999997</c:v>
                </c:pt>
                <c:pt idx="58">
                  <c:v>0.63359900000000002</c:v>
                </c:pt>
                <c:pt idx="59">
                  <c:v>0.63359900000000002</c:v>
                </c:pt>
                <c:pt idx="60">
                  <c:v>0.62094899999999997</c:v>
                </c:pt>
                <c:pt idx="61">
                  <c:v>0.61984899999999998</c:v>
                </c:pt>
                <c:pt idx="62">
                  <c:v>0.58387900000000004</c:v>
                </c:pt>
                <c:pt idx="63">
                  <c:v>0.58321900000000004</c:v>
                </c:pt>
                <c:pt idx="64">
                  <c:v>0.58255900000000005</c:v>
                </c:pt>
                <c:pt idx="65">
                  <c:v>0.58189900000000006</c:v>
                </c:pt>
                <c:pt idx="66">
                  <c:v>0.58123899999999995</c:v>
                </c:pt>
                <c:pt idx="67">
                  <c:v>0.57903899999999997</c:v>
                </c:pt>
                <c:pt idx="68">
                  <c:v>0.57837899999999998</c:v>
                </c:pt>
                <c:pt idx="69">
                  <c:v>0.57771899999999998</c:v>
                </c:pt>
                <c:pt idx="70">
                  <c:v>0.57705899999999999</c:v>
                </c:pt>
                <c:pt idx="71">
                  <c:v>0.57639899999999999</c:v>
                </c:pt>
                <c:pt idx="72">
                  <c:v>0.51644900000000005</c:v>
                </c:pt>
                <c:pt idx="73">
                  <c:v>0.51314899999999997</c:v>
                </c:pt>
                <c:pt idx="74">
                  <c:v>0.42749700000000002</c:v>
                </c:pt>
                <c:pt idx="75">
                  <c:v>0.425423</c:v>
                </c:pt>
                <c:pt idx="76">
                  <c:v>0.425423</c:v>
                </c:pt>
                <c:pt idx="77">
                  <c:v>0.31359799999999999</c:v>
                </c:pt>
                <c:pt idx="78">
                  <c:v>0.310475</c:v>
                </c:pt>
                <c:pt idx="79">
                  <c:v>0.29375600000000002</c:v>
                </c:pt>
                <c:pt idx="80">
                  <c:v>0.22397500000000001</c:v>
                </c:pt>
                <c:pt idx="81">
                  <c:v>0.212036</c:v>
                </c:pt>
                <c:pt idx="82">
                  <c:v>0.212036</c:v>
                </c:pt>
                <c:pt idx="83">
                  <c:v>0.20874699999999999</c:v>
                </c:pt>
                <c:pt idx="84">
                  <c:v>0.19093499999999999</c:v>
                </c:pt>
                <c:pt idx="85">
                  <c:v>0.185115</c:v>
                </c:pt>
                <c:pt idx="86">
                  <c:v>0.17835599999999999</c:v>
                </c:pt>
                <c:pt idx="87">
                  <c:v>0.17835599999999999</c:v>
                </c:pt>
                <c:pt idx="88">
                  <c:v>0.17835599999999999</c:v>
                </c:pt>
                <c:pt idx="89">
                  <c:v>0.171597</c:v>
                </c:pt>
                <c:pt idx="90">
                  <c:v>0.16577700000000001</c:v>
                </c:pt>
                <c:pt idx="91">
                  <c:v>0.14796599999999999</c:v>
                </c:pt>
                <c:pt idx="92">
                  <c:v>0.144677</c:v>
                </c:pt>
                <c:pt idx="93">
                  <c:v>0.144677</c:v>
                </c:pt>
                <c:pt idx="94">
                  <c:v>0.13273699999999999</c:v>
                </c:pt>
                <c:pt idx="95">
                  <c:v>6.2956999999999999E-2</c:v>
                </c:pt>
                <c:pt idx="96">
                  <c:v>4.6237E-2</c:v>
                </c:pt>
                <c:pt idx="97">
                  <c:v>4.3115000000000001E-2</c:v>
                </c:pt>
                <c:pt idx="98">
                  <c:v>-6.8710999999999994E-2</c:v>
                </c:pt>
                <c:pt idx="99">
                  <c:v>-6.8710999999999994E-2</c:v>
                </c:pt>
                <c:pt idx="100">
                  <c:v>-7.0785000000000001E-2</c:v>
                </c:pt>
                <c:pt idx="101">
                  <c:v>-0.15643699999999999</c:v>
                </c:pt>
                <c:pt idx="102">
                  <c:v>-0.15973699999999999</c:v>
                </c:pt>
                <c:pt idx="103">
                  <c:v>-0.21968699999999999</c:v>
                </c:pt>
                <c:pt idx="104">
                  <c:v>-0.22034699999999999</c:v>
                </c:pt>
                <c:pt idx="105">
                  <c:v>-0.22100700000000001</c:v>
                </c:pt>
                <c:pt idx="106">
                  <c:v>-0.221667</c:v>
                </c:pt>
                <c:pt idx="107">
                  <c:v>-0.222327</c:v>
                </c:pt>
                <c:pt idx="108">
                  <c:v>-0.224527</c:v>
                </c:pt>
                <c:pt idx="109">
                  <c:v>-0.225187</c:v>
                </c:pt>
                <c:pt idx="110">
                  <c:v>-0.22584699999999999</c:v>
                </c:pt>
                <c:pt idx="111">
                  <c:v>-0.22650700000000001</c:v>
                </c:pt>
                <c:pt idx="112">
                  <c:v>-0.22716700000000001</c:v>
                </c:pt>
                <c:pt idx="113">
                  <c:v>-0.26313700000000001</c:v>
                </c:pt>
                <c:pt idx="114">
                  <c:v>-0.264237</c:v>
                </c:pt>
                <c:pt idx="115">
                  <c:v>-0.27688699999999999</c:v>
                </c:pt>
                <c:pt idx="116">
                  <c:v>-0.27688699999999999</c:v>
                </c:pt>
                <c:pt idx="117">
                  <c:v>-0.264237</c:v>
                </c:pt>
                <c:pt idx="118">
                  <c:v>-0.26313700000000001</c:v>
                </c:pt>
                <c:pt idx="119">
                  <c:v>-0.22716700000000001</c:v>
                </c:pt>
                <c:pt idx="120">
                  <c:v>-0.22650700000000001</c:v>
                </c:pt>
                <c:pt idx="121">
                  <c:v>-0.22584699999999999</c:v>
                </c:pt>
                <c:pt idx="122">
                  <c:v>-0.225187</c:v>
                </c:pt>
                <c:pt idx="123">
                  <c:v>-0.224527</c:v>
                </c:pt>
                <c:pt idx="124">
                  <c:v>-0.222327</c:v>
                </c:pt>
                <c:pt idx="125">
                  <c:v>-0.221667</c:v>
                </c:pt>
                <c:pt idx="126">
                  <c:v>-0.22100700000000001</c:v>
                </c:pt>
                <c:pt idx="127">
                  <c:v>-0.22034699999999999</c:v>
                </c:pt>
                <c:pt idx="128">
                  <c:v>-0.21968699999999999</c:v>
                </c:pt>
                <c:pt idx="129">
                  <c:v>-0.15973699999999999</c:v>
                </c:pt>
                <c:pt idx="130">
                  <c:v>-0.15643699999999999</c:v>
                </c:pt>
                <c:pt idx="131">
                  <c:v>-6.7887000000000003E-2</c:v>
                </c:pt>
                <c:pt idx="132">
                  <c:v>-6.5686999999999995E-2</c:v>
                </c:pt>
                <c:pt idx="133">
                  <c:v>-6.3487000000000002E-2</c:v>
                </c:pt>
                <c:pt idx="134">
                  <c:v>2.5062999999999998E-2</c:v>
                </c:pt>
                <c:pt idx="135">
                  <c:v>2.8362999999999999E-2</c:v>
                </c:pt>
                <c:pt idx="136">
                  <c:v>0.100303</c:v>
                </c:pt>
                <c:pt idx="137">
                  <c:v>0.10129299999999999</c:v>
                </c:pt>
                <c:pt idx="138">
                  <c:v>0.102283</c:v>
                </c:pt>
                <c:pt idx="139">
                  <c:v>0.103273</c:v>
                </c:pt>
                <c:pt idx="140">
                  <c:v>0.10426299999999999</c:v>
                </c:pt>
                <c:pt idx="141">
                  <c:v>0.10756300000000001</c:v>
                </c:pt>
                <c:pt idx="142">
                  <c:v>0.108553</c:v>
                </c:pt>
                <c:pt idx="143">
                  <c:v>0.109543</c:v>
                </c:pt>
                <c:pt idx="144">
                  <c:v>0.11053300000000001</c:v>
                </c:pt>
                <c:pt idx="145">
                  <c:v>0.111523</c:v>
                </c:pt>
                <c:pt idx="146">
                  <c:v>0.18346299999999999</c:v>
                </c:pt>
                <c:pt idx="147">
                  <c:v>0.18676300000000001</c:v>
                </c:pt>
                <c:pt idx="148">
                  <c:v>0.25001200000000001</c:v>
                </c:pt>
                <c:pt idx="149">
                  <c:v>0.25221199999999999</c:v>
                </c:pt>
                <c:pt idx="150">
                  <c:v>0.29016199999999998</c:v>
                </c:pt>
                <c:pt idx="151">
                  <c:v>0.29126200000000002</c:v>
                </c:pt>
                <c:pt idx="152">
                  <c:v>0.31524200000000002</c:v>
                </c:pt>
                <c:pt idx="153">
                  <c:v>0.31557200000000002</c:v>
                </c:pt>
                <c:pt idx="154">
                  <c:v>0.31590200000000002</c:v>
                </c:pt>
                <c:pt idx="155">
                  <c:v>0.31623200000000001</c:v>
                </c:pt>
                <c:pt idx="156">
                  <c:v>0.31656200000000001</c:v>
                </c:pt>
                <c:pt idx="157">
                  <c:v>0.317662</c:v>
                </c:pt>
                <c:pt idx="158">
                  <c:v>0.317992</c:v>
                </c:pt>
                <c:pt idx="159">
                  <c:v>0.31832199999999999</c:v>
                </c:pt>
                <c:pt idx="160">
                  <c:v>0.31865199999999999</c:v>
                </c:pt>
                <c:pt idx="161">
                  <c:v>0.31898199999999999</c:v>
                </c:pt>
                <c:pt idx="162">
                  <c:v>0.34296199999999999</c:v>
                </c:pt>
                <c:pt idx="163">
                  <c:v>0.34406199999999998</c:v>
                </c:pt>
                <c:pt idx="164">
                  <c:v>0.35671199999999997</c:v>
                </c:pt>
                <c:pt idx="165">
                  <c:v>0.35671199999999997</c:v>
                </c:pt>
                <c:pt idx="166">
                  <c:v>0.35671199999999997</c:v>
                </c:pt>
                <c:pt idx="167">
                  <c:v>0.35671199999999997</c:v>
                </c:pt>
                <c:pt idx="168">
                  <c:v>0.35671199999999997</c:v>
                </c:pt>
                <c:pt idx="169">
                  <c:v>0.35671199999999997</c:v>
                </c:pt>
                <c:pt idx="170">
                  <c:v>0.35671199999999997</c:v>
                </c:pt>
                <c:pt idx="171">
                  <c:v>0.35671199999999997</c:v>
                </c:pt>
                <c:pt idx="172">
                  <c:v>0.35671199999999997</c:v>
                </c:pt>
                <c:pt idx="173">
                  <c:v>0.35671199999999997</c:v>
                </c:pt>
                <c:pt idx="174">
                  <c:v>0.35671199999999997</c:v>
                </c:pt>
                <c:pt idx="175">
                  <c:v>0.35671199999999997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8377088"/>
        <c:axId val="158378624"/>
      </c:scatterChart>
      <c:valAx>
        <c:axId val="158377088"/>
        <c:scaling>
          <c:orientation val="minMax"/>
          <c:max val="1000"/>
        </c:scaling>
        <c:delete val="0"/>
        <c:axPos val="b"/>
        <c:numFmt formatCode="General" sourceLinked="1"/>
        <c:majorTickMark val="out"/>
        <c:minorTickMark val="none"/>
        <c:tickLblPos val="nextTo"/>
        <c:crossAx val="158378624"/>
        <c:crosses val="autoZero"/>
        <c:crossBetween val="midCat"/>
      </c:valAx>
      <c:valAx>
        <c:axId val="158378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8377088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>
      <a:solidFill>
        <a:schemeClr val="accent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'PDR-IP1'!$O$1</c:f>
              <c:strCache>
                <c:ptCount val="1"/>
                <c:pt idx="0">
                  <c:v>x</c:v>
                </c:pt>
              </c:strCache>
            </c:strRef>
          </c:tx>
          <c:spPr>
            <a:ln w="12700"/>
          </c:spPr>
          <c:marker>
            <c:spPr>
              <a:ln w="12700"/>
            </c:spPr>
          </c:marker>
          <c:xVal>
            <c:numRef>
              <c:f>'PDR-IP1'!$N$2:$N$811</c:f>
              <c:numCache>
                <c:formatCode>General</c:formatCode>
                <c:ptCount val="810"/>
                <c:pt idx="0">
                  <c:v>0</c:v>
                </c:pt>
                <c:pt idx="1">
                  <c:v>4.5</c:v>
                </c:pt>
                <c:pt idx="2">
                  <c:v>9</c:v>
                </c:pt>
                <c:pt idx="3">
                  <c:v>13.5</c:v>
                </c:pt>
                <c:pt idx="4">
                  <c:v>18</c:v>
                </c:pt>
                <c:pt idx="5">
                  <c:v>22.5</c:v>
                </c:pt>
                <c:pt idx="6">
                  <c:v>26.999998999999999</c:v>
                </c:pt>
                <c:pt idx="7">
                  <c:v>31.499998999999999</c:v>
                </c:pt>
                <c:pt idx="8">
                  <c:v>35.999999000000003</c:v>
                </c:pt>
                <c:pt idx="9">
                  <c:v>40.499997999999998</c:v>
                </c:pt>
                <c:pt idx="10">
                  <c:v>44.999997</c:v>
                </c:pt>
                <c:pt idx="11">
                  <c:v>49.499996000000003</c:v>
                </c:pt>
                <c:pt idx="12">
                  <c:v>53.999994999999998</c:v>
                </c:pt>
                <c:pt idx="13">
                  <c:v>55.999985000000002</c:v>
                </c:pt>
                <c:pt idx="14">
                  <c:v>57.999960000000002</c:v>
                </c:pt>
                <c:pt idx="15">
                  <c:v>59.999935000000001</c:v>
                </c:pt>
                <c:pt idx="16">
                  <c:v>64.899889999999999</c:v>
                </c:pt>
                <c:pt idx="17">
                  <c:v>66.899878000000001</c:v>
                </c:pt>
                <c:pt idx="18">
                  <c:v>68.899865000000005</c:v>
                </c:pt>
                <c:pt idx="19">
                  <c:v>92.499718999999999</c:v>
                </c:pt>
                <c:pt idx="20">
                  <c:v>94.499707000000001</c:v>
                </c:pt>
                <c:pt idx="21">
                  <c:v>96.499694000000005</c:v>
                </c:pt>
                <c:pt idx="22">
                  <c:v>116.099363</c:v>
                </c:pt>
                <c:pt idx="23">
                  <c:v>118.09930199999999</c:v>
                </c:pt>
                <c:pt idx="24">
                  <c:v>120.09923999999999</c:v>
                </c:pt>
                <c:pt idx="25">
                  <c:v>143.69851600000001</c:v>
                </c:pt>
                <c:pt idx="26">
                  <c:v>144.69848500000001</c:v>
                </c:pt>
                <c:pt idx="27">
                  <c:v>145.698454</c:v>
                </c:pt>
                <c:pt idx="28">
                  <c:v>147.69839300000001</c:v>
                </c:pt>
                <c:pt idx="29">
                  <c:v>167.29756399999999</c:v>
                </c:pt>
                <c:pt idx="30">
                  <c:v>169.29745399999999</c:v>
                </c:pt>
                <c:pt idx="31">
                  <c:v>170.29739900000001</c:v>
                </c:pt>
                <c:pt idx="32">
                  <c:v>171.29734400000001</c:v>
                </c:pt>
                <c:pt idx="33">
                  <c:v>194.89604499999999</c:v>
                </c:pt>
                <c:pt idx="34">
                  <c:v>195.89599000000001</c:v>
                </c:pt>
                <c:pt idx="35">
                  <c:v>196.89593500000001</c:v>
                </c:pt>
                <c:pt idx="36">
                  <c:v>220.49463600000001</c:v>
                </c:pt>
                <c:pt idx="37">
                  <c:v>221.49458100000001</c:v>
                </c:pt>
                <c:pt idx="38">
                  <c:v>222.49452500000001</c:v>
                </c:pt>
                <c:pt idx="39">
                  <c:v>246.09322599999999</c:v>
                </c:pt>
                <c:pt idx="40">
                  <c:v>247.09317100000001</c:v>
                </c:pt>
                <c:pt idx="41">
                  <c:v>248.09311600000001</c:v>
                </c:pt>
                <c:pt idx="42">
                  <c:v>271.69181700000001</c:v>
                </c:pt>
                <c:pt idx="43">
                  <c:v>272.69176199999998</c:v>
                </c:pt>
                <c:pt idx="44">
                  <c:v>273.69170700000001</c:v>
                </c:pt>
                <c:pt idx="45">
                  <c:v>297.033749</c:v>
                </c:pt>
                <c:pt idx="46">
                  <c:v>299.03363899999999</c:v>
                </c:pt>
                <c:pt idx="47">
                  <c:v>322.37568099999999</c:v>
                </c:pt>
                <c:pt idx="48">
                  <c:v>324.37557099999998</c:v>
                </c:pt>
                <c:pt idx="49">
                  <c:v>347.71761299999997</c:v>
                </c:pt>
                <c:pt idx="50">
                  <c:v>349.71750300000002</c:v>
                </c:pt>
                <c:pt idx="51">
                  <c:v>373.05954500000001</c:v>
                </c:pt>
                <c:pt idx="52">
                  <c:v>375.05943500000001</c:v>
                </c:pt>
                <c:pt idx="53">
                  <c:v>398.401477</c:v>
                </c:pt>
                <c:pt idx="54">
                  <c:v>400.40136699999999</c:v>
                </c:pt>
                <c:pt idx="55">
                  <c:v>423.74340899999999</c:v>
                </c:pt>
                <c:pt idx="56">
                  <c:v>425.74329899999998</c:v>
                </c:pt>
                <c:pt idx="57">
                  <c:v>449.08534200000003</c:v>
                </c:pt>
                <c:pt idx="58">
                  <c:v>451.08523100000002</c:v>
                </c:pt>
                <c:pt idx="59">
                  <c:v>474.42727400000001</c:v>
                </c:pt>
                <c:pt idx="60">
                  <c:v>476.427164</c:v>
                </c:pt>
                <c:pt idx="61">
                  <c:v>499.769206</c:v>
                </c:pt>
                <c:pt idx="62">
                  <c:v>501.76909599999999</c:v>
                </c:pt>
                <c:pt idx="63">
                  <c:v>525.11113799999998</c:v>
                </c:pt>
                <c:pt idx="64">
                  <c:v>527.11102800000003</c:v>
                </c:pt>
                <c:pt idx="65">
                  <c:v>550.45307000000003</c:v>
                </c:pt>
                <c:pt idx="66">
                  <c:v>552.45295999999996</c:v>
                </c:pt>
                <c:pt idx="67">
                  <c:v>575.79500199999995</c:v>
                </c:pt>
                <c:pt idx="68">
                  <c:v>576.79494699999998</c:v>
                </c:pt>
                <c:pt idx="69">
                  <c:v>577.794892</c:v>
                </c:pt>
                <c:pt idx="70">
                  <c:v>578.59484799999996</c:v>
                </c:pt>
                <c:pt idx="71">
                  <c:v>578.99482599999999</c:v>
                </c:pt>
                <c:pt idx="72">
                  <c:v>579.79478200000005</c:v>
                </c:pt>
                <c:pt idx="73">
                  <c:v>599.39387299999999</c:v>
                </c:pt>
                <c:pt idx="74">
                  <c:v>601.39379599999995</c:v>
                </c:pt>
                <c:pt idx="75">
                  <c:v>602.39375800000005</c:v>
                </c:pt>
                <c:pt idx="76">
                  <c:v>603.39372000000003</c:v>
                </c:pt>
                <c:pt idx="77">
                  <c:v>604.19368899999995</c:v>
                </c:pt>
                <c:pt idx="78">
                  <c:v>604.59367399999996</c:v>
                </c:pt>
                <c:pt idx="79">
                  <c:v>605.393643</c:v>
                </c:pt>
                <c:pt idx="80">
                  <c:v>624.99303399999997</c:v>
                </c:pt>
                <c:pt idx="81">
                  <c:v>626.99298499999998</c:v>
                </c:pt>
                <c:pt idx="82">
                  <c:v>627.99296000000004</c:v>
                </c:pt>
                <c:pt idx="83">
                  <c:v>628.99293599999999</c:v>
                </c:pt>
                <c:pt idx="84">
                  <c:v>652.59235799999999</c:v>
                </c:pt>
                <c:pt idx="85">
                  <c:v>653.59233400000005</c:v>
                </c:pt>
                <c:pt idx="86">
                  <c:v>654.59231</c:v>
                </c:pt>
                <c:pt idx="87">
                  <c:v>678.191732</c:v>
                </c:pt>
                <c:pt idx="88">
                  <c:v>679.19170799999995</c:v>
                </c:pt>
                <c:pt idx="89">
                  <c:v>680.19168300000001</c:v>
                </c:pt>
                <c:pt idx="90">
                  <c:v>680.99166400000001</c:v>
                </c:pt>
                <c:pt idx="91">
                  <c:v>681.39165400000002</c:v>
                </c:pt>
                <c:pt idx="92">
                  <c:v>682.19163400000002</c:v>
                </c:pt>
                <c:pt idx="93">
                  <c:v>701.79126499999995</c:v>
                </c:pt>
                <c:pt idx="94">
                  <c:v>703.79123700000002</c:v>
                </c:pt>
                <c:pt idx="95">
                  <c:v>704.79122299999995</c:v>
                </c:pt>
                <c:pt idx="96">
                  <c:v>705.79120999999998</c:v>
                </c:pt>
                <c:pt idx="97">
                  <c:v>706.59119899999996</c:v>
                </c:pt>
                <c:pt idx="98">
                  <c:v>706.99119299999995</c:v>
                </c:pt>
                <c:pt idx="99">
                  <c:v>707.79118200000005</c:v>
                </c:pt>
                <c:pt idx="100">
                  <c:v>727.39099199999998</c:v>
                </c:pt>
                <c:pt idx="101">
                  <c:v>729.39098000000001</c:v>
                </c:pt>
                <c:pt idx="102">
                  <c:v>730.39097400000003</c:v>
                </c:pt>
                <c:pt idx="103">
                  <c:v>731.39096800000004</c:v>
                </c:pt>
                <c:pt idx="104">
                  <c:v>754.99082299999998</c:v>
                </c:pt>
                <c:pt idx="105">
                  <c:v>755.99081699999999</c:v>
                </c:pt>
                <c:pt idx="106">
                  <c:v>756.99081100000001</c:v>
                </c:pt>
                <c:pt idx="107">
                  <c:v>780.59066700000005</c:v>
                </c:pt>
                <c:pt idx="108">
                  <c:v>781.59066099999995</c:v>
                </c:pt>
                <c:pt idx="109">
                  <c:v>782.59065499999997</c:v>
                </c:pt>
                <c:pt idx="110">
                  <c:v>783.39065000000005</c:v>
                </c:pt>
                <c:pt idx="111">
                  <c:v>783.79064700000004</c:v>
                </c:pt>
                <c:pt idx="112">
                  <c:v>784.590642</c:v>
                </c:pt>
                <c:pt idx="113">
                  <c:v>804.19057199999997</c:v>
                </c:pt>
                <c:pt idx="114">
                  <c:v>806.19056899999998</c:v>
                </c:pt>
                <c:pt idx="115">
                  <c:v>807.19056799999998</c:v>
                </c:pt>
                <c:pt idx="116">
                  <c:v>808.19056599999999</c:v>
                </c:pt>
                <c:pt idx="117">
                  <c:v>808.99056499999995</c:v>
                </c:pt>
                <c:pt idx="118">
                  <c:v>809.39056400000004</c:v>
                </c:pt>
                <c:pt idx="119">
                  <c:v>810.190563</c:v>
                </c:pt>
                <c:pt idx="120">
                  <c:v>829.79055300000005</c:v>
                </c:pt>
                <c:pt idx="121">
                  <c:v>831.79055300000005</c:v>
                </c:pt>
                <c:pt idx="122">
                  <c:v>832.79055300000005</c:v>
                </c:pt>
                <c:pt idx="123">
                  <c:v>833.79055300000005</c:v>
                </c:pt>
                <c:pt idx="124">
                  <c:v>857.39055299999995</c:v>
                </c:pt>
                <c:pt idx="125">
                  <c:v>858.39055299999995</c:v>
                </c:pt>
                <c:pt idx="126">
                  <c:v>859.39055299999995</c:v>
                </c:pt>
                <c:pt idx="127">
                  <c:v>882.99055299999998</c:v>
                </c:pt>
                <c:pt idx="128">
                  <c:v>883.99055299999998</c:v>
                </c:pt>
                <c:pt idx="129">
                  <c:v>884.99055299999998</c:v>
                </c:pt>
                <c:pt idx="130">
                  <c:v>908.590553</c:v>
                </c:pt>
                <c:pt idx="131">
                  <c:v>909.590553</c:v>
                </c:pt>
                <c:pt idx="132">
                  <c:v>910.590553</c:v>
                </c:pt>
                <c:pt idx="133">
                  <c:v>934.19055300000002</c:v>
                </c:pt>
                <c:pt idx="134">
                  <c:v>935.19055300000002</c:v>
                </c:pt>
                <c:pt idx="135">
                  <c:v>936.19055300000002</c:v>
                </c:pt>
                <c:pt idx="136">
                  <c:v>936.99055299999998</c:v>
                </c:pt>
                <c:pt idx="137">
                  <c:v>937.39055299999995</c:v>
                </c:pt>
                <c:pt idx="138">
                  <c:v>938.19055300000002</c:v>
                </c:pt>
                <c:pt idx="139">
                  <c:v>957.79054299999996</c:v>
                </c:pt>
                <c:pt idx="140">
                  <c:v>959.79053999999996</c:v>
                </c:pt>
                <c:pt idx="141">
                  <c:v>960.79053899999997</c:v>
                </c:pt>
                <c:pt idx="142">
                  <c:v>961.79053699999997</c:v>
                </c:pt>
                <c:pt idx="143">
                  <c:v>962.59053600000004</c:v>
                </c:pt>
                <c:pt idx="144">
                  <c:v>962.99053500000002</c:v>
                </c:pt>
                <c:pt idx="145">
                  <c:v>963.79053399999998</c:v>
                </c:pt>
                <c:pt idx="146">
                  <c:v>983.39046399999995</c:v>
                </c:pt>
                <c:pt idx="147">
                  <c:v>985.39045199999998</c:v>
                </c:pt>
                <c:pt idx="148">
                  <c:v>986.390446</c:v>
                </c:pt>
                <c:pt idx="149">
                  <c:v>987.39044000000001</c:v>
                </c:pt>
                <c:pt idx="150">
                  <c:v>1010.9902949999999</c:v>
                </c:pt>
                <c:pt idx="151">
                  <c:v>1011.990289</c:v>
                </c:pt>
                <c:pt idx="152">
                  <c:v>1012.990283</c:v>
                </c:pt>
                <c:pt idx="153">
                  <c:v>1036.5901389999999</c:v>
                </c:pt>
                <c:pt idx="154">
                  <c:v>1037.5901329999999</c:v>
                </c:pt>
                <c:pt idx="155">
                  <c:v>1038.5901260000001</c:v>
                </c:pt>
                <c:pt idx="156">
                  <c:v>1039.390122</c:v>
                </c:pt>
                <c:pt idx="157">
                  <c:v>1039.790119</c:v>
                </c:pt>
                <c:pt idx="158">
                  <c:v>1040.5901140000001</c:v>
                </c:pt>
                <c:pt idx="159">
                  <c:v>1060.189924</c:v>
                </c:pt>
                <c:pt idx="160">
                  <c:v>1062.189897</c:v>
                </c:pt>
                <c:pt idx="161">
                  <c:v>1063.189883</c:v>
                </c:pt>
                <c:pt idx="162">
                  <c:v>1064.189869</c:v>
                </c:pt>
                <c:pt idx="163">
                  <c:v>1064.9898579999999</c:v>
                </c:pt>
                <c:pt idx="164">
                  <c:v>1065.3898529999999</c:v>
                </c:pt>
                <c:pt idx="165">
                  <c:v>1066.189842</c:v>
                </c:pt>
                <c:pt idx="166">
                  <c:v>1085.7894719999999</c:v>
                </c:pt>
                <c:pt idx="167">
                  <c:v>1087.7894229999999</c:v>
                </c:pt>
                <c:pt idx="168">
                  <c:v>1088.789399</c:v>
                </c:pt>
                <c:pt idx="169">
                  <c:v>1089.789374</c:v>
                </c:pt>
                <c:pt idx="170">
                  <c:v>1113.3887970000001</c:v>
                </c:pt>
                <c:pt idx="171">
                  <c:v>1114.388772</c:v>
                </c:pt>
                <c:pt idx="172">
                  <c:v>1115.3887480000001</c:v>
                </c:pt>
                <c:pt idx="173">
                  <c:v>1138.988171</c:v>
                </c:pt>
                <c:pt idx="174">
                  <c:v>1139.9881459999999</c:v>
                </c:pt>
                <c:pt idx="175">
                  <c:v>1140.988122</c:v>
                </c:pt>
                <c:pt idx="176">
                  <c:v>1141.788102</c:v>
                </c:pt>
                <c:pt idx="177">
                  <c:v>1142.1880920000001</c:v>
                </c:pt>
                <c:pt idx="178">
                  <c:v>1142.988073</c:v>
                </c:pt>
                <c:pt idx="179">
                  <c:v>1162.5874630000001</c:v>
                </c:pt>
                <c:pt idx="180">
                  <c:v>1164.587387</c:v>
                </c:pt>
                <c:pt idx="181">
                  <c:v>1165.5873489999999</c:v>
                </c:pt>
                <c:pt idx="182">
                  <c:v>1166.5873099999999</c:v>
                </c:pt>
                <c:pt idx="183">
                  <c:v>1167.3872799999999</c:v>
                </c:pt>
                <c:pt idx="184">
                  <c:v>1167.7872640000001</c:v>
                </c:pt>
                <c:pt idx="185">
                  <c:v>1168.5872340000001</c:v>
                </c:pt>
                <c:pt idx="186">
                  <c:v>1188.1863249999999</c:v>
                </c:pt>
                <c:pt idx="187">
                  <c:v>1190.1862149999999</c:v>
                </c:pt>
                <c:pt idx="188">
                  <c:v>1191.1861590000001</c:v>
                </c:pt>
                <c:pt idx="189">
                  <c:v>1192.1861039999999</c:v>
                </c:pt>
                <c:pt idx="190">
                  <c:v>1209.6645559999999</c:v>
                </c:pt>
                <c:pt idx="191">
                  <c:v>1210.8644899999999</c:v>
                </c:pt>
                <c:pt idx="192">
                  <c:v>1210.866135</c:v>
                </c:pt>
                <c:pt idx="193">
                  <c:v>1212.066069</c:v>
                </c:pt>
                <c:pt idx="194">
                  <c:v>1230.263328</c:v>
                </c:pt>
                <c:pt idx="195">
                  <c:v>1230.6546269999999</c:v>
                </c:pt>
                <c:pt idx="196">
                  <c:v>1230.8062729999999</c:v>
                </c:pt>
                <c:pt idx="197">
                  <c:v>1231.7044109999999</c:v>
                </c:pt>
                <c:pt idx="198">
                  <c:v>1247.7440469999999</c:v>
                </c:pt>
                <c:pt idx="199">
                  <c:v>1248.2440200000001</c:v>
                </c:pt>
                <c:pt idx="200">
                  <c:v>1271.242882</c:v>
                </c:pt>
                <c:pt idx="201">
                  <c:v>1272.2428379999999</c:v>
                </c:pt>
                <c:pt idx="202">
                  <c:v>1294.041876</c:v>
                </c:pt>
                <c:pt idx="203">
                  <c:v>1294.3418630000001</c:v>
                </c:pt>
                <c:pt idx="204">
                  <c:v>1294.64185</c:v>
                </c:pt>
                <c:pt idx="205">
                  <c:v>1294.941836</c:v>
                </c:pt>
                <c:pt idx="206">
                  <c:v>1295.2418230000001</c:v>
                </c:pt>
                <c:pt idx="207">
                  <c:v>1296.241779</c:v>
                </c:pt>
                <c:pt idx="208">
                  <c:v>1296.5417660000001</c:v>
                </c:pt>
                <c:pt idx="209">
                  <c:v>1296.841752</c:v>
                </c:pt>
                <c:pt idx="210">
                  <c:v>1297.1417389999999</c:v>
                </c:pt>
                <c:pt idx="211">
                  <c:v>1297.441726</c:v>
                </c:pt>
                <c:pt idx="212">
                  <c:v>1319.2407639999999</c:v>
                </c:pt>
                <c:pt idx="213">
                  <c:v>1320.24072</c:v>
                </c:pt>
                <c:pt idx="214">
                  <c:v>1343.23982</c:v>
                </c:pt>
                <c:pt idx="215">
                  <c:v>1344.239785</c:v>
                </c:pt>
                <c:pt idx="216">
                  <c:v>1367.2390949999999</c:v>
                </c:pt>
                <c:pt idx="217">
                  <c:v>1368.239069</c:v>
                </c:pt>
                <c:pt idx="218">
                  <c:v>1390.038505</c:v>
                </c:pt>
                <c:pt idx="219">
                  <c:v>1390.338497</c:v>
                </c:pt>
                <c:pt idx="220">
                  <c:v>1390.6384889999999</c:v>
                </c:pt>
                <c:pt idx="221">
                  <c:v>1390.938482</c:v>
                </c:pt>
                <c:pt idx="222">
                  <c:v>1391.238474</c:v>
                </c:pt>
                <c:pt idx="223">
                  <c:v>1392.2384480000001</c:v>
                </c:pt>
                <c:pt idx="224">
                  <c:v>1392.53844</c:v>
                </c:pt>
                <c:pt idx="225">
                  <c:v>1392.838432</c:v>
                </c:pt>
                <c:pt idx="226">
                  <c:v>1393.1384250000001</c:v>
                </c:pt>
                <c:pt idx="227">
                  <c:v>1393.4384170000001</c:v>
                </c:pt>
                <c:pt idx="228">
                  <c:v>1415.2378530000001</c:v>
                </c:pt>
                <c:pt idx="229">
                  <c:v>1416.2378269999999</c:v>
                </c:pt>
                <c:pt idx="230">
                  <c:v>1439.237318</c:v>
                </c:pt>
                <c:pt idx="231">
                  <c:v>1439.7373090000001</c:v>
                </c:pt>
                <c:pt idx="232">
                  <c:v>1440.2373</c:v>
                </c:pt>
                <c:pt idx="233">
                  <c:v>1463.236791</c:v>
                </c:pt>
                <c:pt idx="234">
                  <c:v>1464.2367650000001</c:v>
                </c:pt>
                <c:pt idx="235">
                  <c:v>1486.0361109999999</c:v>
                </c:pt>
                <c:pt idx="236">
                  <c:v>1486.3361010000001</c:v>
                </c:pt>
                <c:pt idx="237">
                  <c:v>1486.63609</c:v>
                </c:pt>
                <c:pt idx="238">
                  <c:v>1486.9360799999999</c:v>
                </c:pt>
                <c:pt idx="239">
                  <c:v>1487.2360699999999</c:v>
                </c:pt>
                <c:pt idx="240">
                  <c:v>1488.2360349999999</c:v>
                </c:pt>
                <c:pt idx="241">
                  <c:v>1488.5360250000001</c:v>
                </c:pt>
                <c:pt idx="242">
                  <c:v>1488.8360150000001</c:v>
                </c:pt>
                <c:pt idx="243">
                  <c:v>1489.136004</c:v>
                </c:pt>
                <c:pt idx="244">
                  <c:v>1489.4359939999999</c:v>
                </c:pt>
                <c:pt idx="245">
                  <c:v>1511.23514</c:v>
                </c:pt>
                <c:pt idx="246">
                  <c:v>1512.2350960000001</c:v>
                </c:pt>
                <c:pt idx="247">
                  <c:v>1535.233958</c:v>
                </c:pt>
                <c:pt idx="248">
                  <c:v>1536.2339030000001</c:v>
                </c:pt>
                <c:pt idx="249">
                  <c:v>1559.2325000000001</c:v>
                </c:pt>
                <c:pt idx="250">
                  <c:v>1560.232432</c:v>
                </c:pt>
                <c:pt idx="251">
                  <c:v>1582.0308239999999</c:v>
                </c:pt>
                <c:pt idx="252">
                  <c:v>1582.3308</c:v>
                </c:pt>
                <c:pt idx="253">
                  <c:v>1582.630776</c:v>
                </c:pt>
                <c:pt idx="254">
                  <c:v>1582.930752</c:v>
                </c:pt>
                <c:pt idx="255">
                  <c:v>1583.2307269999999</c:v>
                </c:pt>
                <c:pt idx="256">
                  <c:v>1584.2306470000001</c:v>
                </c:pt>
                <c:pt idx="257">
                  <c:v>1584.5306230000001</c:v>
                </c:pt>
                <c:pt idx="258">
                  <c:v>1584.8305989999999</c:v>
                </c:pt>
                <c:pt idx="259">
                  <c:v>1585.130574</c:v>
                </c:pt>
                <c:pt idx="260">
                  <c:v>1585.43055</c:v>
                </c:pt>
                <c:pt idx="261">
                  <c:v>1607.228638</c:v>
                </c:pt>
                <c:pt idx="262">
                  <c:v>1608.2285420000001</c:v>
                </c:pt>
                <c:pt idx="263">
                  <c:v>1631.2262169999999</c:v>
                </c:pt>
                <c:pt idx="264">
                  <c:v>1631.7261639999999</c:v>
                </c:pt>
                <c:pt idx="265">
                  <c:v>1631.7261639999999</c:v>
                </c:pt>
                <c:pt idx="266">
                  <c:v>1656.7233639999999</c:v>
                </c:pt>
                <c:pt idx="267">
                  <c:v>1657.3740339999999</c:v>
                </c:pt>
                <c:pt idx="268">
                  <c:v>1660.858287</c:v>
                </c:pt>
                <c:pt idx="269">
                  <c:v>1675.856567</c:v>
                </c:pt>
                <c:pt idx="270">
                  <c:v>1678.5059269999999</c:v>
                </c:pt>
                <c:pt idx="271">
                  <c:v>1678.5059269999999</c:v>
                </c:pt>
                <c:pt idx="272">
                  <c:v>1679.2357159999999</c:v>
                </c:pt>
                <c:pt idx="273">
                  <c:v>1683.188042</c:v>
                </c:pt>
                <c:pt idx="274">
                  <c:v>1684.479531</c:v>
                </c:pt>
                <c:pt idx="275">
                  <c:v>1685.979362</c:v>
                </c:pt>
                <c:pt idx="276">
                  <c:v>1685.979362</c:v>
                </c:pt>
                <c:pt idx="277">
                  <c:v>1685.979362</c:v>
                </c:pt>
                <c:pt idx="278">
                  <c:v>1685.979362</c:v>
                </c:pt>
                <c:pt idx="279">
                  <c:v>1687.479194</c:v>
                </c:pt>
                <c:pt idx="280">
                  <c:v>1688.7706820000001</c:v>
                </c:pt>
                <c:pt idx="281">
                  <c:v>1692.7230079999999</c:v>
                </c:pt>
                <c:pt idx="282">
                  <c:v>1693.452798</c:v>
                </c:pt>
                <c:pt idx="283">
                  <c:v>1693.452798</c:v>
                </c:pt>
                <c:pt idx="284">
                  <c:v>1696.1021579999999</c:v>
                </c:pt>
                <c:pt idx="285">
                  <c:v>1711.1004379999999</c:v>
                </c:pt>
                <c:pt idx="286">
                  <c:v>1714.584691</c:v>
                </c:pt>
                <c:pt idx="287">
                  <c:v>1715.235361</c:v>
                </c:pt>
                <c:pt idx="288">
                  <c:v>1740.232561</c:v>
                </c:pt>
                <c:pt idx="289">
                  <c:v>1740.232561</c:v>
                </c:pt>
                <c:pt idx="290">
                  <c:v>1740.7325069999999</c:v>
                </c:pt>
                <c:pt idx="291">
                  <c:v>1763.730182</c:v>
                </c:pt>
                <c:pt idx="292">
                  <c:v>1764.7300869999999</c:v>
                </c:pt>
                <c:pt idx="293">
                  <c:v>1786.528174</c:v>
                </c:pt>
                <c:pt idx="294">
                  <c:v>1786.8281500000001</c:v>
                </c:pt>
                <c:pt idx="295">
                  <c:v>1787.1281260000001</c:v>
                </c:pt>
                <c:pt idx="296">
                  <c:v>1787.4281020000001</c:v>
                </c:pt>
                <c:pt idx="297">
                  <c:v>1787.7280780000001</c:v>
                </c:pt>
                <c:pt idx="298">
                  <c:v>1788.727997</c:v>
                </c:pt>
                <c:pt idx="299">
                  <c:v>1789.027973</c:v>
                </c:pt>
                <c:pt idx="300">
                  <c:v>1789.327949</c:v>
                </c:pt>
                <c:pt idx="301">
                  <c:v>1789.627925</c:v>
                </c:pt>
                <c:pt idx="302">
                  <c:v>1789.927901</c:v>
                </c:pt>
                <c:pt idx="303">
                  <c:v>1811.7262920000001</c:v>
                </c:pt>
                <c:pt idx="304">
                  <c:v>1812.7262250000001</c:v>
                </c:pt>
                <c:pt idx="305">
                  <c:v>1835.724821</c:v>
                </c:pt>
                <c:pt idx="306">
                  <c:v>1836.724766</c:v>
                </c:pt>
                <c:pt idx="307">
                  <c:v>1859.723628</c:v>
                </c:pt>
                <c:pt idx="308">
                  <c:v>1860.7235840000001</c:v>
                </c:pt>
                <c:pt idx="309">
                  <c:v>1882.522731</c:v>
                </c:pt>
                <c:pt idx="310">
                  <c:v>1882.8227199999999</c:v>
                </c:pt>
                <c:pt idx="311">
                  <c:v>1883.1227100000001</c:v>
                </c:pt>
                <c:pt idx="312">
                  <c:v>1883.4227000000001</c:v>
                </c:pt>
                <c:pt idx="313">
                  <c:v>1883.7226889999999</c:v>
                </c:pt>
                <c:pt idx="314">
                  <c:v>1884.722655</c:v>
                </c:pt>
                <c:pt idx="315">
                  <c:v>1885.022645</c:v>
                </c:pt>
                <c:pt idx="316">
                  <c:v>1885.3226340000001</c:v>
                </c:pt>
                <c:pt idx="317">
                  <c:v>1885.6226240000001</c:v>
                </c:pt>
                <c:pt idx="318">
                  <c:v>1885.9226140000001</c:v>
                </c:pt>
                <c:pt idx="319">
                  <c:v>1907.721959</c:v>
                </c:pt>
                <c:pt idx="320">
                  <c:v>1908.721933</c:v>
                </c:pt>
                <c:pt idx="321">
                  <c:v>1931.721425</c:v>
                </c:pt>
                <c:pt idx="322">
                  <c:v>1932.221415</c:v>
                </c:pt>
                <c:pt idx="323">
                  <c:v>1932.7214059999999</c:v>
                </c:pt>
                <c:pt idx="324">
                  <c:v>1955.7208969999999</c:v>
                </c:pt>
                <c:pt idx="325">
                  <c:v>1956.7208720000001</c:v>
                </c:pt>
                <c:pt idx="326">
                  <c:v>1978.5203080000001</c:v>
                </c:pt>
                <c:pt idx="327">
                  <c:v>1978.8203000000001</c:v>
                </c:pt>
                <c:pt idx="328">
                  <c:v>1979.1202920000001</c:v>
                </c:pt>
                <c:pt idx="329">
                  <c:v>1979.420284</c:v>
                </c:pt>
                <c:pt idx="330">
                  <c:v>1979.7202769999999</c:v>
                </c:pt>
                <c:pt idx="331">
                  <c:v>1980.720251</c:v>
                </c:pt>
                <c:pt idx="332">
                  <c:v>1981.0202429999999</c:v>
                </c:pt>
                <c:pt idx="333">
                  <c:v>1981.3202349999999</c:v>
                </c:pt>
                <c:pt idx="334">
                  <c:v>1981.6202270000001</c:v>
                </c:pt>
                <c:pt idx="335">
                  <c:v>1981.92022</c:v>
                </c:pt>
                <c:pt idx="336">
                  <c:v>2003.719656</c:v>
                </c:pt>
                <c:pt idx="337">
                  <c:v>2004.7196300000001</c:v>
                </c:pt>
                <c:pt idx="338">
                  <c:v>2027.7189390000001</c:v>
                </c:pt>
                <c:pt idx="339">
                  <c:v>2028.7189049999999</c:v>
                </c:pt>
                <c:pt idx="340">
                  <c:v>2051.7180039999998</c:v>
                </c:pt>
                <c:pt idx="341">
                  <c:v>2052.7179599999999</c:v>
                </c:pt>
                <c:pt idx="342">
                  <c:v>2074.5169989999999</c:v>
                </c:pt>
                <c:pt idx="343">
                  <c:v>2074.8169849999999</c:v>
                </c:pt>
                <c:pt idx="344">
                  <c:v>2075.1169719999998</c:v>
                </c:pt>
                <c:pt idx="345">
                  <c:v>2075.4169590000001</c:v>
                </c:pt>
                <c:pt idx="346">
                  <c:v>2075.716946</c:v>
                </c:pt>
                <c:pt idx="347">
                  <c:v>2076.7169020000001</c:v>
                </c:pt>
                <c:pt idx="348">
                  <c:v>2077.0168880000001</c:v>
                </c:pt>
                <c:pt idx="349">
                  <c:v>2077.316875</c:v>
                </c:pt>
                <c:pt idx="350">
                  <c:v>2077.6168619999999</c:v>
                </c:pt>
                <c:pt idx="351">
                  <c:v>2077.9168490000002</c:v>
                </c:pt>
                <c:pt idx="352">
                  <c:v>2099.7158869999998</c:v>
                </c:pt>
                <c:pt idx="353">
                  <c:v>2100.7158429999999</c:v>
                </c:pt>
                <c:pt idx="354">
                  <c:v>2123.7147049999999</c:v>
                </c:pt>
                <c:pt idx="355">
                  <c:v>2124.2146769999999</c:v>
                </c:pt>
                <c:pt idx="356">
                  <c:v>2140.2543139999998</c:v>
                </c:pt>
                <c:pt idx="357">
                  <c:v>2141.1524509999999</c:v>
                </c:pt>
                <c:pt idx="358">
                  <c:v>2141.3040980000001</c:v>
                </c:pt>
                <c:pt idx="359">
                  <c:v>2141.695397</c:v>
                </c:pt>
                <c:pt idx="360">
                  <c:v>2159.892656</c:v>
                </c:pt>
                <c:pt idx="361">
                  <c:v>2161.0925900000002</c:v>
                </c:pt>
                <c:pt idx="362">
                  <c:v>2161.0942340000001</c:v>
                </c:pt>
                <c:pt idx="363">
                  <c:v>2162.2941679999999</c:v>
                </c:pt>
                <c:pt idx="364">
                  <c:v>2179.7726200000002</c:v>
                </c:pt>
                <c:pt idx="365">
                  <c:v>2180.7725650000002</c:v>
                </c:pt>
                <c:pt idx="366">
                  <c:v>2181.7725099999998</c:v>
                </c:pt>
                <c:pt idx="367">
                  <c:v>2182.5724660000001</c:v>
                </c:pt>
                <c:pt idx="368">
                  <c:v>2182.972444</c:v>
                </c:pt>
                <c:pt idx="369">
                  <c:v>2183.7723999999998</c:v>
                </c:pt>
                <c:pt idx="370">
                  <c:v>2203.3714909999999</c:v>
                </c:pt>
                <c:pt idx="371">
                  <c:v>2205.3714140000002</c:v>
                </c:pt>
                <c:pt idx="372">
                  <c:v>2206.3713760000001</c:v>
                </c:pt>
                <c:pt idx="373">
                  <c:v>2207.3713379999999</c:v>
                </c:pt>
                <c:pt idx="374">
                  <c:v>2208.1713070000001</c:v>
                </c:pt>
                <c:pt idx="375">
                  <c:v>2208.5712920000001</c:v>
                </c:pt>
                <c:pt idx="376">
                  <c:v>2209.3712609999998</c:v>
                </c:pt>
                <c:pt idx="377">
                  <c:v>2228.970652</c:v>
                </c:pt>
                <c:pt idx="378">
                  <c:v>2230.9706030000002</c:v>
                </c:pt>
                <c:pt idx="379">
                  <c:v>2231.9705789999998</c:v>
                </c:pt>
                <c:pt idx="380">
                  <c:v>2232.970554</c:v>
                </c:pt>
                <c:pt idx="381">
                  <c:v>2256.5699770000001</c:v>
                </c:pt>
                <c:pt idx="382">
                  <c:v>2257.5699519999998</c:v>
                </c:pt>
                <c:pt idx="383">
                  <c:v>2258.5699279999999</c:v>
                </c:pt>
                <c:pt idx="384">
                  <c:v>2282.1693500000001</c:v>
                </c:pt>
                <c:pt idx="385">
                  <c:v>2283.1693260000002</c:v>
                </c:pt>
                <c:pt idx="386">
                  <c:v>2284.1693009999999</c:v>
                </c:pt>
                <c:pt idx="387">
                  <c:v>2284.969282</c:v>
                </c:pt>
                <c:pt idx="388">
                  <c:v>2285.3692719999999</c:v>
                </c:pt>
                <c:pt idx="389">
                  <c:v>2286.1692520000001</c:v>
                </c:pt>
                <c:pt idx="390">
                  <c:v>2305.7688830000002</c:v>
                </c:pt>
                <c:pt idx="391">
                  <c:v>2307.7688549999998</c:v>
                </c:pt>
                <c:pt idx="392">
                  <c:v>2308.7688419999999</c:v>
                </c:pt>
                <c:pt idx="393">
                  <c:v>2309.7688280000002</c:v>
                </c:pt>
                <c:pt idx="394">
                  <c:v>2310.5688169999999</c:v>
                </c:pt>
                <c:pt idx="395">
                  <c:v>2310.9688110000002</c:v>
                </c:pt>
                <c:pt idx="396">
                  <c:v>2311.7687999999998</c:v>
                </c:pt>
                <c:pt idx="397">
                  <c:v>2331.36861</c:v>
                </c:pt>
                <c:pt idx="398">
                  <c:v>2333.368598</c:v>
                </c:pt>
                <c:pt idx="399">
                  <c:v>2334.3685919999998</c:v>
                </c:pt>
                <c:pt idx="400">
                  <c:v>2335.3685860000001</c:v>
                </c:pt>
                <c:pt idx="401">
                  <c:v>2358.9684419999999</c:v>
                </c:pt>
                <c:pt idx="402">
                  <c:v>2359.9684350000002</c:v>
                </c:pt>
                <c:pt idx="403">
                  <c:v>2360.968429</c:v>
                </c:pt>
                <c:pt idx="404">
                  <c:v>2384.5682849999998</c:v>
                </c:pt>
                <c:pt idx="405">
                  <c:v>2385.5682790000001</c:v>
                </c:pt>
                <c:pt idx="406">
                  <c:v>2386.5682729999999</c:v>
                </c:pt>
                <c:pt idx="407">
                  <c:v>2387.3682680000002</c:v>
                </c:pt>
                <c:pt idx="408">
                  <c:v>2387.7682650000002</c:v>
                </c:pt>
                <c:pt idx="409">
                  <c:v>2388.5682609999999</c:v>
                </c:pt>
                <c:pt idx="410">
                  <c:v>2408.1681910000002</c:v>
                </c:pt>
                <c:pt idx="411">
                  <c:v>2410.1681880000001</c:v>
                </c:pt>
                <c:pt idx="412">
                  <c:v>2411.1681859999999</c:v>
                </c:pt>
                <c:pt idx="413">
                  <c:v>2412.1681840000001</c:v>
                </c:pt>
                <c:pt idx="414">
                  <c:v>2412.968183</c:v>
                </c:pt>
                <c:pt idx="415">
                  <c:v>2413.368183</c:v>
                </c:pt>
                <c:pt idx="416">
                  <c:v>2414.168181</c:v>
                </c:pt>
                <c:pt idx="417">
                  <c:v>2433.7681710000002</c:v>
                </c:pt>
                <c:pt idx="418">
                  <c:v>2435.7681710000002</c:v>
                </c:pt>
                <c:pt idx="419">
                  <c:v>2436.7681710000002</c:v>
                </c:pt>
                <c:pt idx="420">
                  <c:v>2437.7681710000002</c:v>
                </c:pt>
                <c:pt idx="421">
                  <c:v>2461.3681710000001</c:v>
                </c:pt>
                <c:pt idx="422">
                  <c:v>2462.3681710000001</c:v>
                </c:pt>
                <c:pt idx="423">
                  <c:v>2463.3681710000001</c:v>
                </c:pt>
                <c:pt idx="424">
                  <c:v>2486.968171</c:v>
                </c:pt>
                <c:pt idx="425">
                  <c:v>2487.968171</c:v>
                </c:pt>
                <c:pt idx="426">
                  <c:v>2488.968171</c:v>
                </c:pt>
                <c:pt idx="427">
                  <c:v>2512.5681709999999</c:v>
                </c:pt>
                <c:pt idx="428">
                  <c:v>2513.5681709999999</c:v>
                </c:pt>
                <c:pt idx="429">
                  <c:v>2514.5681709999999</c:v>
                </c:pt>
                <c:pt idx="430">
                  <c:v>2538.1681709999998</c:v>
                </c:pt>
                <c:pt idx="431">
                  <c:v>2539.1681709999998</c:v>
                </c:pt>
                <c:pt idx="432">
                  <c:v>2540.1681709999998</c:v>
                </c:pt>
                <c:pt idx="433">
                  <c:v>2540.968171</c:v>
                </c:pt>
                <c:pt idx="434">
                  <c:v>2541.3681710000001</c:v>
                </c:pt>
                <c:pt idx="435">
                  <c:v>2542.1681709999998</c:v>
                </c:pt>
                <c:pt idx="436">
                  <c:v>2561.768161</c:v>
                </c:pt>
                <c:pt idx="437">
                  <c:v>2563.7681579999999</c:v>
                </c:pt>
                <c:pt idx="438">
                  <c:v>2564.768157</c:v>
                </c:pt>
                <c:pt idx="439">
                  <c:v>2565.7681550000002</c:v>
                </c:pt>
                <c:pt idx="440">
                  <c:v>2566.568154</c:v>
                </c:pt>
                <c:pt idx="441">
                  <c:v>2566.9681529999998</c:v>
                </c:pt>
                <c:pt idx="442">
                  <c:v>2567.7681520000001</c:v>
                </c:pt>
                <c:pt idx="443">
                  <c:v>2587.368082</c:v>
                </c:pt>
                <c:pt idx="444">
                  <c:v>2589.36807</c:v>
                </c:pt>
                <c:pt idx="445">
                  <c:v>2590.3680639999998</c:v>
                </c:pt>
                <c:pt idx="446">
                  <c:v>2591.368058</c:v>
                </c:pt>
                <c:pt idx="447">
                  <c:v>2614.967913</c:v>
                </c:pt>
                <c:pt idx="448">
                  <c:v>2615.9679070000002</c:v>
                </c:pt>
                <c:pt idx="449">
                  <c:v>2616.967901</c:v>
                </c:pt>
                <c:pt idx="450">
                  <c:v>2640.5677569999998</c:v>
                </c:pt>
                <c:pt idx="451">
                  <c:v>2641.567751</c:v>
                </c:pt>
                <c:pt idx="452">
                  <c:v>2642.5677449999998</c:v>
                </c:pt>
                <c:pt idx="453">
                  <c:v>2643.3677400000001</c:v>
                </c:pt>
                <c:pt idx="454">
                  <c:v>2643.7677370000001</c:v>
                </c:pt>
                <c:pt idx="455">
                  <c:v>2644.567732</c:v>
                </c:pt>
                <c:pt idx="456">
                  <c:v>2664.167543</c:v>
                </c:pt>
                <c:pt idx="457">
                  <c:v>2666.1675150000001</c:v>
                </c:pt>
                <c:pt idx="458">
                  <c:v>2667.1675009999999</c:v>
                </c:pt>
                <c:pt idx="459">
                  <c:v>2668.167488</c:v>
                </c:pt>
                <c:pt idx="460">
                  <c:v>2668.9674770000001</c:v>
                </c:pt>
                <c:pt idx="461">
                  <c:v>2669.367471</c:v>
                </c:pt>
                <c:pt idx="462">
                  <c:v>2670.1674600000001</c:v>
                </c:pt>
                <c:pt idx="463">
                  <c:v>2689.7670899999998</c:v>
                </c:pt>
                <c:pt idx="464">
                  <c:v>2691.7670410000001</c:v>
                </c:pt>
                <c:pt idx="465">
                  <c:v>2692.7670170000001</c:v>
                </c:pt>
                <c:pt idx="466">
                  <c:v>2693.7669930000002</c:v>
                </c:pt>
                <c:pt idx="467">
                  <c:v>2717.366415</c:v>
                </c:pt>
                <c:pt idx="468">
                  <c:v>2718.366391</c:v>
                </c:pt>
                <c:pt idx="469">
                  <c:v>2719.3663660000002</c:v>
                </c:pt>
                <c:pt idx="470">
                  <c:v>2742.9657889999999</c:v>
                </c:pt>
                <c:pt idx="471">
                  <c:v>2743.965764</c:v>
                </c:pt>
                <c:pt idx="472">
                  <c:v>2744.9657400000001</c:v>
                </c:pt>
                <c:pt idx="473">
                  <c:v>2745.7657199999999</c:v>
                </c:pt>
                <c:pt idx="474">
                  <c:v>2746.1657100000002</c:v>
                </c:pt>
                <c:pt idx="475">
                  <c:v>2746.9656909999999</c:v>
                </c:pt>
                <c:pt idx="476">
                  <c:v>2766.5650810000002</c:v>
                </c:pt>
                <c:pt idx="477">
                  <c:v>2768.5650049999999</c:v>
                </c:pt>
                <c:pt idx="478">
                  <c:v>2769.5649669999998</c:v>
                </c:pt>
                <c:pt idx="479">
                  <c:v>2770.5649279999998</c:v>
                </c:pt>
                <c:pt idx="480">
                  <c:v>2771.3648979999998</c:v>
                </c:pt>
                <c:pt idx="481">
                  <c:v>2771.7648829999998</c:v>
                </c:pt>
                <c:pt idx="482">
                  <c:v>2772.564852</c:v>
                </c:pt>
                <c:pt idx="483">
                  <c:v>2792.163943</c:v>
                </c:pt>
                <c:pt idx="484">
                  <c:v>2794.1638330000001</c:v>
                </c:pt>
                <c:pt idx="485">
                  <c:v>2795.1637780000001</c:v>
                </c:pt>
                <c:pt idx="486">
                  <c:v>2796.1637230000001</c:v>
                </c:pt>
                <c:pt idx="487">
                  <c:v>2819.5057649999999</c:v>
                </c:pt>
                <c:pt idx="488">
                  <c:v>2821.5056549999999</c:v>
                </c:pt>
                <c:pt idx="489">
                  <c:v>2844.8476970000002</c:v>
                </c:pt>
                <c:pt idx="490">
                  <c:v>2846.8475870000002</c:v>
                </c:pt>
                <c:pt idx="491">
                  <c:v>2870.189629</c:v>
                </c:pt>
                <c:pt idx="492">
                  <c:v>2872.189519</c:v>
                </c:pt>
                <c:pt idx="493">
                  <c:v>2895.5315609999998</c:v>
                </c:pt>
                <c:pt idx="494">
                  <c:v>2897.5314509999998</c:v>
                </c:pt>
                <c:pt idx="495">
                  <c:v>2920.8734930000001</c:v>
                </c:pt>
                <c:pt idx="496">
                  <c:v>2922.8733830000001</c:v>
                </c:pt>
                <c:pt idx="497">
                  <c:v>2946.2154249999999</c:v>
                </c:pt>
                <c:pt idx="498">
                  <c:v>2948.2153149999999</c:v>
                </c:pt>
                <c:pt idx="499">
                  <c:v>2971.5573570000001</c:v>
                </c:pt>
                <c:pt idx="500">
                  <c:v>2973.5572470000002</c:v>
                </c:pt>
                <c:pt idx="501">
                  <c:v>2996.899289</c:v>
                </c:pt>
                <c:pt idx="502">
                  <c:v>2998.899179</c:v>
                </c:pt>
                <c:pt idx="503">
                  <c:v>3022.2412220000001</c:v>
                </c:pt>
                <c:pt idx="504">
                  <c:v>3024.2411109999998</c:v>
                </c:pt>
                <c:pt idx="505">
                  <c:v>3047.5831539999999</c:v>
                </c:pt>
                <c:pt idx="506">
                  <c:v>3049.583044</c:v>
                </c:pt>
                <c:pt idx="507">
                  <c:v>3072.9250860000002</c:v>
                </c:pt>
                <c:pt idx="508">
                  <c:v>3074.9249759999998</c:v>
                </c:pt>
                <c:pt idx="509">
                  <c:v>3098.267018</c:v>
                </c:pt>
                <c:pt idx="510">
                  <c:v>3099.266963</c:v>
                </c:pt>
                <c:pt idx="511">
                  <c:v>3100.2669080000001</c:v>
                </c:pt>
                <c:pt idx="512">
                  <c:v>3123.8656080000001</c:v>
                </c:pt>
                <c:pt idx="513">
                  <c:v>3124.8655530000001</c:v>
                </c:pt>
                <c:pt idx="514">
                  <c:v>3125.8654980000001</c:v>
                </c:pt>
                <c:pt idx="515">
                  <c:v>3149.464199</c:v>
                </c:pt>
                <c:pt idx="516">
                  <c:v>3150.464144</c:v>
                </c:pt>
                <c:pt idx="517">
                  <c:v>3151.4640890000001</c:v>
                </c:pt>
                <c:pt idx="518">
                  <c:v>3175.0627899999999</c:v>
                </c:pt>
                <c:pt idx="519">
                  <c:v>3176.062735</c:v>
                </c:pt>
                <c:pt idx="520">
                  <c:v>3177.06268</c:v>
                </c:pt>
                <c:pt idx="521">
                  <c:v>3200.6613809999999</c:v>
                </c:pt>
                <c:pt idx="522">
                  <c:v>3201.6613259999999</c:v>
                </c:pt>
                <c:pt idx="523">
                  <c:v>3202.6612700000001</c:v>
                </c:pt>
                <c:pt idx="524">
                  <c:v>3204.6611600000001</c:v>
                </c:pt>
                <c:pt idx="525">
                  <c:v>3224.2603319999998</c:v>
                </c:pt>
                <c:pt idx="526">
                  <c:v>3226.2602700000002</c:v>
                </c:pt>
                <c:pt idx="527">
                  <c:v>3227.2602390000002</c:v>
                </c:pt>
                <c:pt idx="528">
                  <c:v>3228.260209</c:v>
                </c:pt>
                <c:pt idx="529">
                  <c:v>3251.8594840000001</c:v>
                </c:pt>
                <c:pt idx="530">
                  <c:v>3253.8594229999999</c:v>
                </c:pt>
                <c:pt idx="531">
                  <c:v>3255.8593620000001</c:v>
                </c:pt>
                <c:pt idx="532">
                  <c:v>3275.45903</c:v>
                </c:pt>
                <c:pt idx="533">
                  <c:v>3277.459018</c:v>
                </c:pt>
                <c:pt idx="534">
                  <c:v>3279.459006</c:v>
                </c:pt>
                <c:pt idx="535">
                  <c:v>3303.0588590000002</c:v>
                </c:pt>
                <c:pt idx="536">
                  <c:v>3305.0588469999998</c:v>
                </c:pt>
                <c:pt idx="537">
                  <c:v>3307.0588339999999</c:v>
                </c:pt>
                <c:pt idx="538">
                  <c:v>3311.9587889999998</c:v>
                </c:pt>
                <c:pt idx="539">
                  <c:v>3313.958764</c:v>
                </c:pt>
                <c:pt idx="540">
                  <c:v>3315.9587390000002</c:v>
                </c:pt>
                <c:pt idx="541">
                  <c:v>3317.9587299999998</c:v>
                </c:pt>
                <c:pt idx="542">
                  <c:v>3322.4587289999999</c:v>
                </c:pt>
                <c:pt idx="543">
                  <c:v>3326.9587280000001</c:v>
                </c:pt>
                <c:pt idx="544">
                  <c:v>3331.4587270000002</c:v>
                </c:pt>
                <c:pt idx="545">
                  <c:v>3335.9587259999998</c:v>
                </c:pt>
                <c:pt idx="546">
                  <c:v>3340.4587259999998</c:v>
                </c:pt>
                <c:pt idx="547">
                  <c:v>3344.958725</c:v>
                </c:pt>
                <c:pt idx="548">
                  <c:v>3349.458725</c:v>
                </c:pt>
                <c:pt idx="549">
                  <c:v>3353.958725</c:v>
                </c:pt>
                <c:pt idx="550">
                  <c:v>3358.458725</c:v>
                </c:pt>
                <c:pt idx="551">
                  <c:v>3362.958725</c:v>
                </c:pt>
                <c:pt idx="552">
                  <c:v>3367.458725</c:v>
                </c:pt>
                <c:pt idx="553">
                  <c:v>3371.958725</c:v>
                </c:pt>
              </c:numCache>
            </c:numRef>
          </c:xVal>
          <c:yVal>
            <c:numRef>
              <c:f>'PDR-IP1'!$O$2:$O$811</c:f>
              <c:numCache>
                <c:formatCode>General</c:formatCode>
                <c:ptCount val="810"/>
                <c:pt idx="0">
                  <c:v>0</c:v>
                </c:pt>
                <c:pt idx="1">
                  <c:v>1.4100000000000001E-4</c:v>
                </c:pt>
                <c:pt idx="2">
                  <c:v>5.62E-4</c:v>
                </c:pt>
                <c:pt idx="3">
                  <c:v>1.266E-3</c:v>
                </c:pt>
                <c:pt idx="4">
                  <c:v>2.2499999999999998E-3</c:v>
                </c:pt>
                <c:pt idx="5">
                  <c:v>3.516E-3</c:v>
                </c:pt>
                <c:pt idx="6">
                  <c:v>5.0619999999999997E-3</c:v>
                </c:pt>
                <c:pt idx="7">
                  <c:v>6.8910000000000004E-3</c:v>
                </c:pt>
                <c:pt idx="8">
                  <c:v>8.9999999999999993E-3</c:v>
                </c:pt>
                <c:pt idx="9">
                  <c:v>1.1391E-2</c:v>
                </c:pt>
                <c:pt idx="10">
                  <c:v>1.4062E-2</c:v>
                </c:pt>
                <c:pt idx="11">
                  <c:v>1.7016E-2</c:v>
                </c:pt>
                <c:pt idx="12">
                  <c:v>2.0250000000000001E-2</c:v>
                </c:pt>
                <c:pt idx="13">
                  <c:v>2.5999999999999999E-2</c:v>
                </c:pt>
                <c:pt idx="14">
                  <c:v>3.5999999999999997E-2</c:v>
                </c:pt>
                <c:pt idx="15">
                  <c:v>4.5999999999999999E-2</c:v>
                </c:pt>
                <c:pt idx="16">
                  <c:v>6.6878000000000007E-2</c:v>
                </c:pt>
                <c:pt idx="17">
                  <c:v>7.3922000000000002E-2</c:v>
                </c:pt>
                <c:pt idx="18">
                  <c:v>8.0965999999999996E-2</c:v>
                </c:pt>
                <c:pt idx="19">
                  <c:v>0.16408200000000001</c:v>
                </c:pt>
                <c:pt idx="20">
                  <c:v>0.171126</c:v>
                </c:pt>
                <c:pt idx="21">
                  <c:v>0.17817</c:v>
                </c:pt>
                <c:pt idx="22">
                  <c:v>0.28947000000000001</c:v>
                </c:pt>
                <c:pt idx="23">
                  <c:v>0.30514000000000002</c:v>
                </c:pt>
                <c:pt idx="24">
                  <c:v>0.32081100000000001</c:v>
                </c:pt>
                <c:pt idx="25">
                  <c:v>0.505722</c:v>
                </c:pt>
                <c:pt idx="26">
                  <c:v>0.51355700000000004</c:v>
                </c:pt>
                <c:pt idx="27">
                  <c:v>0.52139199999999997</c:v>
                </c:pt>
                <c:pt idx="28">
                  <c:v>0.53706299999999996</c:v>
                </c:pt>
                <c:pt idx="29">
                  <c:v>0.71667800000000004</c:v>
                </c:pt>
                <c:pt idx="30">
                  <c:v>0.73766299999999996</c:v>
                </c:pt>
                <c:pt idx="31">
                  <c:v>0.74815600000000004</c:v>
                </c:pt>
                <c:pt idx="32">
                  <c:v>0.75864900000000002</c:v>
                </c:pt>
                <c:pt idx="33">
                  <c:v>1.0062800000000001</c:v>
                </c:pt>
                <c:pt idx="34">
                  <c:v>1.016772</c:v>
                </c:pt>
                <c:pt idx="35">
                  <c:v>1.0272650000000001</c:v>
                </c:pt>
                <c:pt idx="36">
                  <c:v>1.274896</c:v>
                </c:pt>
                <c:pt idx="37">
                  <c:v>1.2853889999999999</c:v>
                </c:pt>
                <c:pt idx="38">
                  <c:v>1.295882</c:v>
                </c:pt>
                <c:pt idx="39">
                  <c:v>1.543512</c:v>
                </c:pt>
                <c:pt idx="40">
                  <c:v>1.5540050000000001</c:v>
                </c:pt>
                <c:pt idx="41">
                  <c:v>1.5644979999999999</c:v>
                </c:pt>
                <c:pt idx="42">
                  <c:v>1.8121290000000001</c:v>
                </c:pt>
                <c:pt idx="43">
                  <c:v>1.822622</c:v>
                </c:pt>
                <c:pt idx="44">
                  <c:v>1.8331139999999999</c:v>
                </c:pt>
                <c:pt idx="45">
                  <c:v>2.078052</c:v>
                </c:pt>
                <c:pt idx="46">
                  <c:v>2.0990380000000002</c:v>
                </c:pt>
                <c:pt idx="47">
                  <c:v>2.3439749999999999</c:v>
                </c:pt>
                <c:pt idx="48">
                  <c:v>2.3649610000000001</c:v>
                </c:pt>
                <c:pt idx="49">
                  <c:v>2.6098979999999998</c:v>
                </c:pt>
                <c:pt idx="50">
                  <c:v>2.630884</c:v>
                </c:pt>
                <c:pt idx="51">
                  <c:v>2.8758210000000002</c:v>
                </c:pt>
                <c:pt idx="52">
                  <c:v>2.8968069999999999</c:v>
                </c:pt>
                <c:pt idx="53">
                  <c:v>3.1417449999999998</c:v>
                </c:pt>
                <c:pt idx="54">
                  <c:v>3.1627299999999998</c:v>
                </c:pt>
                <c:pt idx="55">
                  <c:v>3.4076680000000001</c:v>
                </c:pt>
                <c:pt idx="56">
                  <c:v>3.4286530000000002</c:v>
                </c:pt>
                <c:pt idx="57">
                  <c:v>3.6735910000000001</c:v>
                </c:pt>
                <c:pt idx="58">
                  <c:v>3.6945770000000002</c:v>
                </c:pt>
                <c:pt idx="59">
                  <c:v>3.939514</c:v>
                </c:pt>
                <c:pt idx="60">
                  <c:v>3.9605000000000001</c:v>
                </c:pt>
                <c:pt idx="61">
                  <c:v>4.2054369999999999</c:v>
                </c:pt>
                <c:pt idx="62">
                  <c:v>4.2264229999999996</c:v>
                </c:pt>
                <c:pt idx="63">
                  <c:v>4.4713599999999998</c:v>
                </c:pt>
                <c:pt idx="64">
                  <c:v>4.4923460000000004</c:v>
                </c:pt>
                <c:pt idx="65">
                  <c:v>4.7372839999999998</c:v>
                </c:pt>
                <c:pt idx="66">
                  <c:v>4.7582690000000003</c:v>
                </c:pt>
                <c:pt idx="67">
                  <c:v>5.0032069999999997</c:v>
                </c:pt>
                <c:pt idx="68">
                  <c:v>5.0137</c:v>
                </c:pt>
                <c:pt idx="69">
                  <c:v>5.0241920000000002</c:v>
                </c:pt>
                <c:pt idx="70">
                  <c:v>5.0325870000000004</c:v>
                </c:pt>
                <c:pt idx="71">
                  <c:v>5.0367839999999999</c:v>
                </c:pt>
                <c:pt idx="72">
                  <c:v>5.0451779999999999</c:v>
                </c:pt>
                <c:pt idx="73">
                  <c:v>5.2336999999999998</c:v>
                </c:pt>
                <c:pt idx="74">
                  <c:v>5.251188</c:v>
                </c:pt>
                <c:pt idx="75">
                  <c:v>5.2599320000000001</c:v>
                </c:pt>
                <c:pt idx="76">
                  <c:v>5.2686760000000001</c:v>
                </c:pt>
                <c:pt idx="77">
                  <c:v>5.275671</c:v>
                </c:pt>
                <c:pt idx="78">
                  <c:v>5.2791689999999996</c:v>
                </c:pt>
                <c:pt idx="79">
                  <c:v>5.2861640000000003</c:v>
                </c:pt>
                <c:pt idx="80">
                  <c:v>5.44041</c:v>
                </c:pt>
                <c:pt idx="81">
                  <c:v>5.4543999999999997</c:v>
                </c:pt>
                <c:pt idx="82">
                  <c:v>5.4613959999999997</c:v>
                </c:pt>
                <c:pt idx="83">
                  <c:v>5.4683909999999996</c:v>
                </c:pt>
                <c:pt idx="84">
                  <c:v>5.6334799999999996</c:v>
                </c:pt>
                <c:pt idx="85">
                  <c:v>5.6404750000000003</c:v>
                </c:pt>
                <c:pt idx="86">
                  <c:v>5.6474700000000002</c:v>
                </c:pt>
                <c:pt idx="87">
                  <c:v>5.8125590000000003</c:v>
                </c:pt>
                <c:pt idx="88">
                  <c:v>5.8195550000000003</c:v>
                </c:pt>
                <c:pt idx="89">
                  <c:v>5.8265500000000001</c:v>
                </c:pt>
                <c:pt idx="90">
                  <c:v>5.8321459999999998</c:v>
                </c:pt>
                <c:pt idx="91">
                  <c:v>5.8349440000000001</c:v>
                </c:pt>
                <c:pt idx="92">
                  <c:v>5.8405399999999998</c:v>
                </c:pt>
                <c:pt idx="93">
                  <c:v>5.9605100000000002</c:v>
                </c:pt>
                <c:pt idx="94">
                  <c:v>5.9710029999999996</c:v>
                </c:pt>
                <c:pt idx="95">
                  <c:v>5.9762490000000001</c:v>
                </c:pt>
                <c:pt idx="96">
                  <c:v>5.9814959999999999</c:v>
                </c:pt>
                <c:pt idx="97">
                  <c:v>5.9856930000000004</c:v>
                </c:pt>
                <c:pt idx="98">
                  <c:v>5.9877919999999998</c:v>
                </c:pt>
                <c:pt idx="99">
                  <c:v>5.9919890000000002</c:v>
                </c:pt>
                <c:pt idx="100">
                  <c:v>6.0776810000000001</c:v>
                </c:pt>
                <c:pt idx="101">
                  <c:v>6.0846770000000001</c:v>
                </c:pt>
                <c:pt idx="102">
                  <c:v>6.0881740000000004</c:v>
                </c:pt>
                <c:pt idx="103">
                  <c:v>6.091672</c:v>
                </c:pt>
                <c:pt idx="104">
                  <c:v>6.1742169999999996</c:v>
                </c:pt>
                <c:pt idx="105">
                  <c:v>6.1777150000000001</c:v>
                </c:pt>
                <c:pt idx="106">
                  <c:v>6.1812120000000004</c:v>
                </c:pt>
                <c:pt idx="107">
                  <c:v>6.263757</c:v>
                </c:pt>
                <c:pt idx="108">
                  <c:v>6.2672549999999996</c:v>
                </c:pt>
                <c:pt idx="109">
                  <c:v>6.270753</c:v>
                </c:pt>
                <c:pt idx="110">
                  <c:v>6.2735510000000003</c:v>
                </c:pt>
                <c:pt idx="111">
                  <c:v>6.2749499999999996</c:v>
                </c:pt>
                <c:pt idx="112">
                  <c:v>6.2777479999999999</c:v>
                </c:pt>
                <c:pt idx="113">
                  <c:v>6.3291639999999996</c:v>
                </c:pt>
                <c:pt idx="114">
                  <c:v>6.3326609999999999</c:v>
                </c:pt>
                <c:pt idx="115">
                  <c:v>6.3344100000000001</c:v>
                </c:pt>
                <c:pt idx="116">
                  <c:v>6.3361590000000003</c:v>
                </c:pt>
                <c:pt idx="117">
                  <c:v>6.3375579999999996</c:v>
                </c:pt>
                <c:pt idx="118">
                  <c:v>6.3382579999999997</c:v>
                </c:pt>
                <c:pt idx="119">
                  <c:v>6.3396569999999999</c:v>
                </c:pt>
                <c:pt idx="120">
                  <c:v>6.356795</c:v>
                </c:pt>
                <c:pt idx="121">
                  <c:v>6.356795</c:v>
                </c:pt>
                <c:pt idx="122">
                  <c:v>6.356795</c:v>
                </c:pt>
                <c:pt idx="123">
                  <c:v>6.356795</c:v>
                </c:pt>
                <c:pt idx="124">
                  <c:v>6.356795</c:v>
                </c:pt>
                <c:pt idx="125">
                  <c:v>6.356795</c:v>
                </c:pt>
                <c:pt idx="126">
                  <c:v>6.356795</c:v>
                </c:pt>
                <c:pt idx="127">
                  <c:v>6.356795</c:v>
                </c:pt>
                <c:pt idx="128">
                  <c:v>6.356795</c:v>
                </c:pt>
                <c:pt idx="129">
                  <c:v>6.356795</c:v>
                </c:pt>
                <c:pt idx="130">
                  <c:v>6.356795</c:v>
                </c:pt>
                <c:pt idx="131">
                  <c:v>6.356795</c:v>
                </c:pt>
                <c:pt idx="132">
                  <c:v>6.356795</c:v>
                </c:pt>
                <c:pt idx="133">
                  <c:v>6.356795</c:v>
                </c:pt>
                <c:pt idx="134">
                  <c:v>6.356795</c:v>
                </c:pt>
                <c:pt idx="135">
                  <c:v>6.356795</c:v>
                </c:pt>
                <c:pt idx="136">
                  <c:v>6.356795</c:v>
                </c:pt>
                <c:pt idx="137">
                  <c:v>6.356795</c:v>
                </c:pt>
                <c:pt idx="138">
                  <c:v>6.356795</c:v>
                </c:pt>
                <c:pt idx="139">
                  <c:v>6.3396569999999999</c:v>
                </c:pt>
                <c:pt idx="140">
                  <c:v>6.3361590000000003</c:v>
                </c:pt>
                <c:pt idx="141">
                  <c:v>6.3344100000000001</c:v>
                </c:pt>
                <c:pt idx="142">
                  <c:v>6.3326609999999999</c:v>
                </c:pt>
                <c:pt idx="143">
                  <c:v>6.3312619999999997</c:v>
                </c:pt>
                <c:pt idx="144">
                  <c:v>6.3305629999999997</c:v>
                </c:pt>
                <c:pt idx="145">
                  <c:v>6.3291639999999996</c:v>
                </c:pt>
                <c:pt idx="146">
                  <c:v>6.2777479999999999</c:v>
                </c:pt>
                <c:pt idx="147">
                  <c:v>6.270753</c:v>
                </c:pt>
                <c:pt idx="148">
                  <c:v>6.2672549999999996</c:v>
                </c:pt>
                <c:pt idx="149">
                  <c:v>6.263757</c:v>
                </c:pt>
                <c:pt idx="150">
                  <c:v>6.1812120000000004</c:v>
                </c:pt>
                <c:pt idx="151">
                  <c:v>6.1777150000000001</c:v>
                </c:pt>
                <c:pt idx="152">
                  <c:v>6.1742169999999996</c:v>
                </c:pt>
                <c:pt idx="153">
                  <c:v>6.091672</c:v>
                </c:pt>
                <c:pt idx="154">
                  <c:v>6.0881740000000004</c:v>
                </c:pt>
                <c:pt idx="155">
                  <c:v>6.0846770000000001</c:v>
                </c:pt>
                <c:pt idx="156">
                  <c:v>6.0818789999999998</c:v>
                </c:pt>
                <c:pt idx="157">
                  <c:v>6.0804799999999997</c:v>
                </c:pt>
                <c:pt idx="158">
                  <c:v>6.0776810000000001</c:v>
                </c:pt>
                <c:pt idx="159">
                  <c:v>5.9919890000000002</c:v>
                </c:pt>
                <c:pt idx="160">
                  <c:v>5.9814959999999999</c:v>
                </c:pt>
                <c:pt idx="161">
                  <c:v>5.9762490000000001</c:v>
                </c:pt>
                <c:pt idx="162">
                  <c:v>5.9710029999999996</c:v>
                </c:pt>
                <c:pt idx="163">
                  <c:v>5.9668060000000001</c:v>
                </c:pt>
                <c:pt idx="164">
                  <c:v>5.9647069999999998</c:v>
                </c:pt>
                <c:pt idx="165">
                  <c:v>5.9605100000000002</c:v>
                </c:pt>
                <c:pt idx="166">
                  <c:v>5.8405399999999998</c:v>
                </c:pt>
                <c:pt idx="167">
                  <c:v>5.8265500000000001</c:v>
                </c:pt>
                <c:pt idx="168">
                  <c:v>5.8195550000000003</c:v>
                </c:pt>
                <c:pt idx="169">
                  <c:v>5.8125590000000003</c:v>
                </c:pt>
                <c:pt idx="170">
                  <c:v>5.6474700000000002</c:v>
                </c:pt>
                <c:pt idx="171">
                  <c:v>5.6404750000000003</c:v>
                </c:pt>
                <c:pt idx="172">
                  <c:v>5.6334799999999996</c:v>
                </c:pt>
                <c:pt idx="173">
                  <c:v>5.4683909999999996</c:v>
                </c:pt>
                <c:pt idx="174">
                  <c:v>5.4613959999999997</c:v>
                </c:pt>
                <c:pt idx="175">
                  <c:v>5.4543999999999997</c:v>
                </c:pt>
                <c:pt idx="176">
                  <c:v>5.448804</c:v>
                </c:pt>
                <c:pt idx="177">
                  <c:v>5.4460059999999997</c:v>
                </c:pt>
                <c:pt idx="178">
                  <c:v>5.44041</c:v>
                </c:pt>
                <c:pt idx="179">
                  <c:v>5.2861640000000003</c:v>
                </c:pt>
                <c:pt idx="180">
                  <c:v>5.2686760000000001</c:v>
                </c:pt>
                <c:pt idx="181">
                  <c:v>5.2599320000000001</c:v>
                </c:pt>
                <c:pt idx="182">
                  <c:v>5.251188</c:v>
                </c:pt>
                <c:pt idx="183">
                  <c:v>5.2441930000000001</c:v>
                </c:pt>
                <c:pt idx="184">
                  <c:v>5.2406949999999997</c:v>
                </c:pt>
                <c:pt idx="185">
                  <c:v>5.2336999999999998</c:v>
                </c:pt>
                <c:pt idx="186">
                  <c:v>5.0451779999999999</c:v>
                </c:pt>
                <c:pt idx="187">
                  <c:v>5.0241920000000002</c:v>
                </c:pt>
                <c:pt idx="188">
                  <c:v>5.0137</c:v>
                </c:pt>
                <c:pt idx="189">
                  <c:v>5.0032069999999997</c:v>
                </c:pt>
                <c:pt idx="190">
                  <c:v>4.8197979999999996</c:v>
                </c:pt>
                <c:pt idx="191">
                  <c:v>4.807207</c:v>
                </c:pt>
                <c:pt idx="192">
                  <c:v>4.8071900000000003</c:v>
                </c:pt>
                <c:pt idx="193">
                  <c:v>4.7945979999999997</c:v>
                </c:pt>
                <c:pt idx="194">
                  <c:v>4.6036469999999996</c:v>
                </c:pt>
                <c:pt idx="195">
                  <c:v>4.5995410000000003</c:v>
                </c:pt>
                <c:pt idx="196">
                  <c:v>4.59795</c:v>
                </c:pt>
                <c:pt idx="197">
                  <c:v>4.5885249999999997</c:v>
                </c:pt>
                <c:pt idx="198">
                  <c:v>4.4202149999999998</c:v>
                </c:pt>
                <c:pt idx="199">
                  <c:v>4.414968</c:v>
                </c:pt>
                <c:pt idx="200">
                  <c:v>4.1862830000000004</c:v>
                </c:pt>
                <c:pt idx="201">
                  <c:v>4.1768900000000002</c:v>
                </c:pt>
                <c:pt idx="202">
                  <c:v>3.9721250000000001</c:v>
                </c:pt>
                <c:pt idx="203">
                  <c:v>3.9693070000000001</c:v>
                </c:pt>
                <c:pt idx="204">
                  <c:v>3.9664890000000002</c:v>
                </c:pt>
                <c:pt idx="205">
                  <c:v>3.9636710000000002</c:v>
                </c:pt>
                <c:pt idx="206">
                  <c:v>3.9608530000000002</c:v>
                </c:pt>
                <c:pt idx="207">
                  <c:v>3.9514610000000001</c:v>
                </c:pt>
                <c:pt idx="208">
                  <c:v>3.9486430000000001</c:v>
                </c:pt>
                <c:pt idx="209">
                  <c:v>3.9458250000000001</c:v>
                </c:pt>
                <c:pt idx="210">
                  <c:v>3.9430070000000002</c:v>
                </c:pt>
                <c:pt idx="211">
                  <c:v>3.9401890000000002</c:v>
                </c:pt>
                <c:pt idx="212">
                  <c:v>3.7354240000000001</c:v>
                </c:pt>
                <c:pt idx="213">
                  <c:v>3.7260309999999999</c:v>
                </c:pt>
                <c:pt idx="214">
                  <c:v>3.5226449999999998</c:v>
                </c:pt>
                <c:pt idx="215">
                  <c:v>3.5143520000000001</c:v>
                </c:pt>
                <c:pt idx="216">
                  <c:v>3.3362639999999999</c:v>
                </c:pt>
                <c:pt idx="217">
                  <c:v>3.3290709999999999</c:v>
                </c:pt>
                <c:pt idx="218">
                  <c:v>3.1722649999999999</c:v>
                </c:pt>
                <c:pt idx="219">
                  <c:v>3.1701069999999998</c:v>
                </c:pt>
                <c:pt idx="220">
                  <c:v>3.1679490000000001</c:v>
                </c:pt>
                <c:pt idx="221">
                  <c:v>3.165791</c:v>
                </c:pt>
                <c:pt idx="222">
                  <c:v>3.1636329999999999</c:v>
                </c:pt>
                <c:pt idx="223">
                  <c:v>3.1564399999999999</c:v>
                </c:pt>
                <c:pt idx="224">
                  <c:v>3.1542819999999998</c:v>
                </c:pt>
                <c:pt idx="225">
                  <c:v>3.1521240000000001</c:v>
                </c:pt>
                <c:pt idx="226">
                  <c:v>3.149966</c:v>
                </c:pt>
                <c:pt idx="227">
                  <c:v>3.1478079999999999</c:v>
                </c:pt>
                <c:pt idx="228">
                  <c:v>2.9910019999999999</c:v>
                </c:pt>
                <c:pt idx="229">
                  <c:v>2.9838089999999999</c:v>
                </c:pt>
                <c:pt idx="230">
                  <c:v>2.8310209999999998</c:v>
                </c:pt>
                <c:pt idx="231">
                  <c:v>2.8279740000000002</c:v>
                </c:pt>
                <c:pt idx="232">
                  <c:v>2.8249279999999999</c:v>
                </c:pt>
                <c:pt idx="233">
                  <c:v>2.672139</c:v>
                </c:pt>
                <c:pt idx="234">
                  <c:v>2.664946</c:v>
                </c:pt>
                <c:pt idx="235">
                  <c:v>2.4961500000000001</c:v>
                </c:pt>
                <c:pt idx="236">
                  <c:v>2.493662</c:v>
                </c:pt>
                <c:pt idx="237">
                  <c:v>2.4911750000000001</c:v>
                </c:pt>
                <c:pt idx="238">
                  <c:v>2.4886870000000001</c:v>
                </c:pt>
                <c:pt idx="239">
                  <c:v>2.486199</c:v>
                </c:pt>
                <c:pt idx="240">
                  <c:v>2.4779059999999999</c:v>
                </c:pt>
                <c:pt idx="241">
                  <c:v>2.4754179999999999</c:v>
                </c:pt>
                <c:pt idx="242">
                  <c:v>2.4729299999999999</c:v>
                </c:pt>
                <c:pt idx="243">
                  <c:v>2.4704419999999998</c:v>
                </c:pt>
                <c:pt idx="244">
                  <c:v>2.4679540000000002</c:v>
                </c:pt>
                <c:pt idx="245">
                  <c:v>2.2751790000000001</c:v>
                </c:pt>
                <c:pt idx="246">
                  <c:v>2.2657859999999999</c:v>
                </c:pt>
                <c:pt idx="247">
                  <c:v>2.0371000000000001</c:v>
                </c:pt>
                <c:pt idx="248">
                  <c:v>2.026608</c:v>
                </c:pt>
                <c:pt idx="249">
                  <c:v>1.7726230000000001</c:v>
                </c:pt>
                <c:pt idx="250">
                  <c:v>1.761031</c:v>
                </c:pt>
                <c:pt idx="251">
                  <c:v>1.496319</c:v>
                </c:pt>
                <c:pt idx="252">
                  <c:v>1.4925109999999999</c:v>
                </c:pt>
                <c:pt idx="253">
                  <c:v>1.488704</c:v>
                </c:pt>
                <c:pt idx="254">
                  <c:v>1.484896</c:v>
                </c:pt>
                <c:pt idx="255">
                  <c:v>1.481088</c:v>
                </c:pt>
                <c:pt idx="256">
                  <c:v>1.4683949999999999</c:v>
                </c:pt>
                <c:pt idx="257">
                  <c:v>1.464588</c:v>
                </c:pt>
                <c:pt idx="258">
                  <c:v>1.46078</c:v>
                </c:pt>
                <c:pt idx="259">
                  <c:v>1.4569719999999999</c:v>
                </c:pt>
                <c:pt idx="260">
                  <c:v>1.4531639999999999</c:v>
                </c:pt>
                <c:pt idx="261">
                  <c:v>1.1644749999999999</c:v>
                </c:pt>
                <c:pt idx="262">
                  <c:v>1.150682</c:v>
                </c:pt>
                <c:pt idx="263">
                  <c:v>0.82370100000000002</c:v>
                </c:pt>
                <c:pt idx="264">
                  <c:v>0.81638100000000002</c:v>
                </c:pt>
                <c:pt idx="265">
                  <c:v>0.81638100000000002</c:v>
                </c:pt>
                <c:pt idx="266">
                  <c:v>0.44224400000000003</c:v>
                </c:pt>
                <c:pt idx="267">
                  <c:v>0.43229400000000001</c:v>
                </c:pt>
                <c:pt idx="268">
                  <c:v>0.37901200000000002</c:v>
                </c:pt>
                <c:pt idx="269">
                  <c:v>0.15184400000000001</c:v>
                </c:pt>
                <c:pt idx="270">
                  <c:v>0.11210299999999999</c:v>
                </c:pt>
                <c:pt idx="271">
                  <c:v>0.11210299999999999</c:v>
                </c:pt>
                <c:pt idx="272">
                  <c:v>0.101156</c:v>
                </c:pt>
                <c:pt idx="273">
                  <c:v>4.1869999999999997E-2</c:v>
                </c:pt>
                <c:pt idx="274">
                  <c:v>2.2498000000000001E-2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-2.2498000000000001E-2</c:v>
                </c:pt>
                <c:pt idx="280">
                  <c:v>-4.1869999999999997E-2</c:v>
                </c:pt>
                <c:pt idx="281">
                  <c:v>-0.101156</c:v>
                </c:pt>
                <c:pt idx="282">
                  <c:v>-0.11210299999999999</c:v>
                </c:pt>
                <c:pt idx="283">
                  <c:v>-0.11210299999999999</c:v>
                </c:pt>
                <c:pt idx="284">
                  <c:v>-0.15184400000000001</c:v>
                </c:pt>
                <c:pt idx="285">
                  <c:v>-0.37901200000000002</c:v>
                </c:pt>
                <c:pt idx="286">
                  <c:v>-0.43229400000000001</c:v>
                </c:pt>
                <c:pt idx="287">
                  <c:v>-0.44224400000000003</c:v>
                </c:pt>
                <c:pt idx="288">
                  <c:v>-0.81638100000000002</c:v>
                </c:pt>
                <c:pt idx="289">
                  <c:v>-0.81638100000000002</c:v>
                </c:pt>
                <c:pt idx="290">
                  <c:v>-0.82370100000000002</c:v>
                </c:pt>
                <c:pt idx="291">
                  <c:v>-1.150682</c:v>
                </c:pt>
                <c:pt idx="292">
                  <c:v>-1.1644749999999999</c:v>
                </c:pt>
                <c:pt idx="293">
                  <c:v>-1.4531639999999999</c:v>
                </c:pt>
                <c:pt idx="294">
                  <c:v>-1.4569719999999999</c:v>
                </c:pt>
                <c:pt idx="295">
                  <c:v>-1.46078</c:v>
                </c:pt>
                <c:pt idx="296">
                  <c:v>-1.464588</c:v>
                </c:pt>
                <c:pt idx="297">
                  <c:v>-1.4683949999999999</c:v>
                </c:pt>
                <c:pt idx="298">
                  <c:v>-1.481088</c:v>
                </c:pt>
                <c:pt idx="299">
                  <c:v>-1.484896</c:v>
                </c:pt>
                <c:pt idx="300">
                  <c:v>-1.488704</c:v>
                </c:pt>
                <c:pt idx="301">
                  <c:v>-1.4925109999999999</c:v>
                </c:pt>
                <c:pt idx="302">
                  <c:v>-1.496319</c:v>
                </c:pt>
                <c:pt idx="303">
                  <c:v>-1.761031</c:v>
                </c:pt>
                <c:pt idx="304">
                  <c:v>-1.7726230000000001</c:v>
                </c:pt>
                <c:pt idx="305">
                  <c:v>-2.026608</c:v>
                </c:pt>
                <c:pt idx="306">
                  <c:v>-2.0371000000000001</c:v>
                </c:pt>
                <c:pt idx="307">
                  <c:v>-2.2657859999999999</c:v>
                </c:pt>
                <c:pt idx="308">
                  <c:v>-2.2751790000000001</c:v>
                </c:pt>
                <c:pt idx="309">
                  <c:v>-2.4679540000000002</c:v>
                </c:pt>
                <c:pt idx="310">
                  <c:v>-2.4704419999999998</c:v>
                </c:pt>
                <c:pt idx="311">
                  <c:v>-2.4729299999999999</c:v>
                </c:pt>
                <c:pt idx="312">
                  <c:v>-2.4754179999999999</c:v>
                </c:pt>
                <c:pt idx="313">
                  <c:v>-2.4779059999999999</c:v>
                </c:pt>
                <c:pt idx="314">
                  <c:v>-2.486199</c:v>
                </c:pt>
                <c:pt idx="315">
                  <c:v>-2.4886870000000001</c:v>
                </c:pt>
                <c:pt idx="316">
                  <c:v>-2.4911750000000001</c:v>
                </c:pt>
                <c:pt idx="317">
                  <c:v>-2.493662</c:v>
                </c:pt>
                <c:pt idx="318">
                  <c:v>-2.4961500000000001</c:v>
                </c:pt>
                <c:pt idx="319">
                  <c:v>-2.664946</c:v>
                </c:pt>
                <c:pt idx="320">
                  <c:v>-2.672139</c:v>
                </c:pt>
                <c:pt idx="321">
                  <c:v>-2.8249279999999999</c:v>
                </c:pt>
                <c:pt idx="322">
                  <c:v>-2.8279740000000002</c:v>
                </c:pt>
                <c:pt idx="323">
                  <c:v>-2.8310209999999998</c:v>
                </c:pt>
                <c:pt idx="324">
                  <c:v>-2.9838089999999999</c:v>
                </c:pt>
                <c:pt idx="325">
                  <c:v>-2.9910019999999999</c:v>
                </c:pt>
                <c:pt idx="326">
                  <c:v>-3.1478079999999999</c:v>
                </c:pt>
                <c:pt idx="327">
                  <c:v>-3.149966</c:v>
                </c:pt>
                <c:pt idx="328">
                  <c:v>-3.1521240000000001</c:v>
                </c:pt>
                <c:pt idx="329">
                  <c:v>-3.1542819999999998</c:v>
                </c:pt>
                <c:pt idx="330">
                  <c:v>-3.1564399999999999</c:v>
                </c:pt>
                <c:pt idx="331">
                  <c:v>-3.1636329999999999</c:v>
                </c:pt>
                <c:pt idx="332">
                  <c:v>-3.165791</c:v>
                </c:pt>
                <c:pt idx="333">
                  <c:v>-3.1679490000000001</c:v>
                </c:pt>
                <c:pt idx="334">
                  <c:v>-3.1701069999999998</c:v>
                </c:pt>
                <c:pt idx="335">
                  <c:v>-3.1722649999999999</c:v>
                </c:pt>
                <c:pt idx="336">
                  <c:v>-3.3290709999999999</c:v>
                </c:pt>
                <c:pt idx="337">
                  <c:v>-3.3362639999999999</c:v>
                </c:pt>
                <c:pt idx="338">
                  <c:v>-3.5143520000000001</c:v>
                </c:pt>
                <c:pt idx="339">
                  <c:v>-3.5226449999999998</c:v>
                </c:pt>
                <c:pt idx="340">
                  <c:v>-3.7260309999999999</c:v>
                </c:pt>
                <c:pt idx="341">
                  <c:v>-3.7354240000000001</c:v>
                </c:pt>
                <c:pt idx="342">
                  <c:v>-3.9401890000000002</c:v>
                </c:pt>
                <c:pt idx="343">
                  <c:v>-3.9430070000000002</c:v>
                </c:pt>
                <c:pt idx="344">
                  <c:v>-3.9458250000000001</c:v>
                </c:pt>
                <c:pt idx="345">
                  <c:v>-3.9486430000000001</c:v>
                </c:pt>
                <c:pt idx="346">
                  <c:v>-3.9514610000000001</c:v>
                </c:pt>
                <c:pt idx="347">
                  <c:v>-3.9608530000000002</c:v>
                </c:pt>
                <c:pt idx="348">
                  <c:v>-3.9636710000000002</c:v>
                </c:pt>
                <c:pt idx="349">
                  <c:v>-3.9664890000000002</c:v>
                </c:pt>
                <c:pt idx="350">
                  <c:v>-3.9693070000000001</c:v>
                </c:pt>
                <c:pt idx="351">
                  <c:v>-3.9721250000000001</c:v>
                </c:pt>
                <c:pt idx="352">
                  <c:v>-4.1768900000000002</c:v>
                </c:pt>
                <c:pt idx="353">
                  <c:v>-4.1862830000000004</c:v>
                </c:pt>
                <c:pt idx="354">
                  <c:v>-4.414968</c:v>
                </c:pt>
                <c:pt idx="355">
                  <c:v>-4.4202149999999998</c:v>
                </c:pt>
                <c:pt idx="356">
                  <c:v>-4.5885249999999997</c:v>
                </c:pt>
                <c:pt idx="357">
                  <c:v>-4.59795</c:v>
                </c:pt>
                <c:pt idx="358">
                  <c:v>-4.5995410000000003</c:v>
                </c:pt>
                <c:pt idx="359">
                  <c:v>-4.6036469999999996</c:v>
                </c:pt>
                <c:pt idx="360">
                  <c:v>-4.7945979999999997</c:v>
                </c:pt>
                <c:pt idx="361">
                  <c:v>-4.8071900000000003</c:v>
                </c:pt>
                <c:pt idx="362">
                  <c:v>-4.807207</c:v>
                </c:pt>
                <c:pt idx="363">
                  <c:v>-4.8197979999999996</c:v>
                </c:pt>
                <c:pt idx="364">
                  <c:v>-5.0032069999999997</c:v>
                </c:pt>
                <c:pt idx="365">
                  <c:v>-5.0137</c:v>
                </c:pt>
                <c:pt idx="366">
                  <c:v>-5.0241920000000002</c:v>
                </c:pt>
                <c:pt idx="367">
                  <c:v>-5.0325870000000004</c:v>
                </c:pt>
                <c:pt idx="368">
                  <c:v>-5.0367839999999999</c:v>
                </c:pt>
                <c:pt idx="369">
                  <c:v>-5.0451779999999999</c:v>
                </c:pt>
                <c:pt idx="370">
                  <c:v>-5.2336999999999998</c:v>
                </c:pt>
                <c:pt idx="371">
                  <c:v>-5.251188</c:v>
                </c:pt>
                <c:pt idx="372">
                  <c:v>-5.2599320000000001</c:v>
                </c:pt>
                <c:pt idx="373">
                  <c:v>-5.2686760000000001</c:v>
                </c:pt>
                <c:pt idx="374">
                  <c:v>-5.275671</c:v>
                </c:pt>
                <c:pt idx="375">
                  <c:v>-5.2791689999999996</c:v>
                </c:pt>
                <c:pt idx="376">
                  <c:v>-5.2861640000000003</c:v>
                </c:pt>
                <c:pt idx="377">
                  <c:v>-5.44041</c:v>
                </c:pt>
                <c:pt idx="378">
                  <c:v>-5.4543999999999997</c:v>
                </c:pt>
                <c:pt idx="379">
                  <c:v>-5.4613959999999997</c:v>
                </c:pt>
                <c:pt idx="380">
                  <c:v>-5.4683909999999996</c:v>
                </c:pt>
                <c:pt idx="381">
                  <c:v>-5.6334799999999996</c:v>
                </c:pt>
                <c:pt idx="382">
                  <c:v>-5.6404750000000003</c:v>
                </c:pt>
                <c:pt idx="383">
                  <c:v>-5.6474700000000002</c:v>
                </c:pt>
                <c:pt idx="384">
                  <c:v>-5.8125590000000003</c:v>
                </c:pt>
                <c:pt idx="385">
                  <c:v>-5.8195550000000003</c:v>
                </c:pt>
                <c:pt idx="386">
                  <c:v>-5.8265500000000001</c:v>
                </c:pt>
                <c:pt idx="387">
                  <c:v>-5.8321459999999998</c:v>
                </c:pt>
                <c:pt idx="388">
                  <c:v>-5.8349440000000001</c:v>
                </c:pt>
                <c:pt idx="389">
                  <c:v>-5.8405399999999998</c:v>
                </c:pt>
                <c:pt idx="390">
                  <c:v>-5.9605100000000002</c:v>
                </c:pt>
                <c:pt idx="391">
                  <c:v>-5.9710029999999996</c:v>
                </c:pt>
                <c:pt idx="392">
                  <c:v>-5.9762490000000001</c:v>
                </c:pt>
                <c:pt idx="393">
                  <c:v>-5.9814959999999999</c:v>
                </c:pt>
                <c:pt idx="394">
                  <c:v>-5.9856930000000004</c:v>
                </c:pt>
                <c:pt idx="395">
                  <c:v>-5.9877919999999998</c:v>
                </c:pt>
                <c:pt idx="396">
                  <c:v>-5.9919890000000002</c:v>
                </c:pt>
                <c:pt idx="397">
                  <c:v>-6.0776810000000001</c:v>
                </c:pt>
                <c:pt idx="398">
                  <c:v>-6.0846770000000001</c:v>
                </c:pt>
                <c:pt idx="399">
                  <c:v>-6.0881740000000004</c:v>
                </c:pt>
                <c:pt idx="400">
                  <c:v>-6.091672</c:v>
                </c:pt>
                <c:pt idx="401">
                  <c:v>-6.1742169999999996</c:v>
                </c:pt>
                <c:pt idx="402">
                  <c:v>-6.1777150000000001</c:v>
                </c:pt>
                <c:pt idx="403">
                  <c:v>-6.1812120000000004</c:v>
                </c:pt>
                <c:pt idx="404">
                  <c:v>-6.263757</c:v>
                </c:pt>
                <c:pt idx="405">
                  <c:v>-6.2672549999999996</c:v>
                </c:pt>
                <c:pt idx="406">
                  <c:v>-6.270753</c:v>
                </c:pt>
                <c:pt idx="407">
                  <c:v>-6.2735510000000003</c:v>
                </c:pt>
                <c:pt idx="408">
                  <c:v>-6.2749499999999996</c:v>
                </c:pt>
                <c:pt idx="409">
                  <c:v>-6.2777479999999999</c:v>
                </c:pt>
                <c:pt idx="410">
                  <c:v>-6.3291639999999996</c:v>
                </c:pt>
                <c:pt idx="411">
                  <c:v>-6.3326609999999999</c:v>
                </c:pt>
                <c:pt idx="412">
                  <c:v>-6.3344100000000001</c:v>
                </c:pt>
                <c:pt idx="413">
                  <c:v>-6.3361590000000003</c:v>
                </c:pt>
                <c:pt idx="414">
                  <c:v>-6.3375579999999996</c:v>
                </c:pt>
                <c:pt idx="415">
                  <c:v>-6.3382579999999997</c:v>
                </c:pt>
                <c:pt idx="416">
                  <c:v>-6.3396569999999999</c:v>
                </c:pt>
                <c:pt idx="417">
                  <c:v>-6.356795</c:v>
                </c:pt>
                <c:pt idx="418">
                  <c:v>-6.356795</c:v>
                </c:pt>
                <c:pt idx="419">
                  <c:v>-6.356795</c:v>
                </c:pt>
                <c:pt idx="420">
                  <c:v>-6.356795</c:v>
                </c:pt>
                <c:pt idx="421">
                  <c:v>-6.356795</c:v>
                </c:pt>
                <c:pt idx="422">
                  <c:v>-6.356795</c:v>
                </c:pt>
                <c:pt idx="423">
                  <c:v>-6.356795</c:v>
                </c:pt>
                <c:pt idx="424">
                  <c:v>-6.356795</c:v>
                </c:pt>
                <c:pt idx="425">
                  <c:v>-6.356795</c:v>
                </c:pt>
                <c:pt idx="426">
                  <c:v>-6.356795</c:v>
                </c:pt>
                <c:pt idx="427">
                  <c:v>-6.356795</c:v>
                </c:pt>
                <c:pt idx="428">
                  <c:v>-6.356795</c:v>
                </c:pt>
                <c:pt idx="429">
                  <c:v>-6.356795</c:v>
                </c:pt>
                <c:pt idx="430">
                  <c:v>-6.356795</c:v>
                </c:pt>
                <c:pt idx="431">
                  <c:v>-6.356795</c:v>
                </c:pt>
                <c:pt idx="432">
                  <c:v>-6.356795</c:v>
                </c:pt>
                <c:pt idx="433">
                  <c:v>-6.356795</c:v>
                </c:pt>
                <c:pt idx="434">
                  <c:v>-6.356795</c:v>
                </c:pt>
                <c:pt idx="435">
                  <c:v>-6.356795</c:v>
                </c:pt>
                <c:pt idx="436">
                  <c:v>-6.3396569999999999</c:v>
                </c:pt>
                <c:pt idx="437">
                  <c:v>-6.3361590000000003</c:v>
                </c:pt>
                <c:pt idx="438">
                  <c:v>-6.3344100000000001</c:v>
                </c:pt>
                <c:pt idx="439">
                  <c:v>-6.3326609999999999</c:v>
                </c:pt>
                <c:pt idx="440">
                  <c:v>-6.3312619999999997</c:v>
                </c:pt>
                <c:pt idx="441">
                  <c:v>-6.3305629999999997</c:v>
                </c:pt>
                <c:pt idx="442">
                  <c:v>-6.3291639999999996</c:v>
                </c:pt>
                <c:pt idx="443">
                  <c:v>-6.2777479999999999</c:v>
                </c:pt>
                <c:pt idx="444">
                  <c:v>-6.270753</c:v>
                </c:pt>
                <c:pt idx="445">
                  <c:v>-6.2672549999999996</c:v>
                </c:pt>
                <c:pt idx="446">
                  <c:v>-6.263757</c:v>
                </c:pt>
                <c:pt idx="447">
                  <c:v>-6.1812120000000004</c:v>
                </c:pt>
                <c:pt idx="448">
                  <c:v>-6.1777150000000001</c:v>
                </c:pt>
                <c:pt idx="449">
                  <c:v>-6.1742169999999996</c:v>
                </c:pt>
                <c:pt idx="450">
                  <c:v>-6.091672</c:v>
                </c:pt>
                <c:pt idx="451">
                  <c:v>-6.0881740000000004</c:v>
                </c:pt>
                <c:pt idx="452">
                  <c:v>-6.0846770000000001</c:v>
                </c:pt>
                <c:pt idx="453">
                  <c:v>-6.0818789999999998</c:v>
                </c:pt>
                <c:pt idx="454">
                  <c:v>-6.0804799999999997</c:v>
                </c:pt>
                <c:pt idx="455">
                  <c:v>-6.0776810000000001</c:v>
                </c:pt>
                <c:pt idx="456">
                  <c:v>-5.9919890000000002</c:v>
                </c:pt>
                <c:pt idx="457">
                  <c:v>-5.9814959999999999</c:v>
                </c:pt>
                <c:pt idx="458">
                  <c:v>-5.9762490000000001</c:v>
                </c:pt>
                <c:pt idx="459">
                  <c:v>-5.9710029999999996</c:v>
                </c:pt>
                <c:pt idx="460">
                  <c:v>-5.9668060000000001</c:v>
                </c:pt>
                <c:pt idx="461">
                  <c:v>-5.9647069999999998</c:v>
                </c:pt>
                <c:pt idx="462">
                  <c:v>-5.9605100000000002</c:v>
                </c:pt>
                <c:pt idx="463">
                  <c:v>-5.8405399999999998</c:v>
                </c:pt>
                <c:pt idx="464">
                  <c:v>-5.8265500000000001</c:v>
                </c:pt>
                <c:pt idx="465">
                  <c:v>-5.8195550000000003</c:v>
                </c:pt>
                <c:pt idx="466">
                  <c:v>-5.8125590000000003</c:v>
                </c:pt>
                <c:pt idx="467">
                  <c:v>-5.6474700000000002</c:v>
                </c:pt>
                <c:pt idx="468">
                  <c:v>-5.6404750000000003</c:v>
                </c:pt>
                <c:pt idx="469">
                  <c:v>-5.6334799999999996</c:v>
                </c:pt>
                <c:pt idx="470">
                  <c:v>-5.4683909999999996</c:v>
                </c:pt>
                <c:pt idx="471">
                  <c:v>-5.4613959999999997</c:v>
                </c:pt>
                <c:pt idx="472">
                  <c:v>-5.4543999999999997</c:v>
                </c:pt>
                <c:pt idx="473">
                  <c:v>-5.448804</c:v>
                </c:pt>
                <c:pt idx="474">
                  <c:v>-5.4460059999999997</c:v>
                </c:pt>
                <c:pt idx="475">
                  <c:v>-5.44041</c:v>
                </c:pt>
                <c:pt idx="476">
                  <c:v>-5.2861640000000003</c:v>
                </c:pt>
                <c:pt idx="477">
                  <c:v>-5.2686760000000001</c:v>
                </c:pt>
                <c:pt idx="478">
                  <c:v>-5.2599320000000001</c:v>
                </c:pt>
                <c:pt idx="479">
                  <c:v>-5.251188</c:v>
                </c:pt>
                <c:pt idx="480">
                  <c:v>-5.2441930000000001</c:v>
                </c:pt>
                <c:pt idx="481">
                  <c:v>-5.2406949999999997</c:v>
                </c:pt>
                <c:pt idx="482">
                  <c:v>-5.2336999999999998</c:v>
                </c:pt>
                <c:pt idx="483">
                  <c:v>-5.0451779999999999</c:v>
                </c:pt>
                <c:pt idx="484">
                  <c:v>-5.0241920000000002</c:v>
                </c:pt>
                <c:pt idx="485">
                  <c:v>-5.0137</c:v>
                </c:pt>
                <c:pt idx="486">
                  <c:v>-5.0032069999999997</c:v>
                </c:pt>
                <c:pt idx="487">
                  <c:v>-4.7582690000000003</c:v>
                </c:pt>
                <c:pt idx="488">
                  <c:v>-4.7372839999999998</c:v>
                </c:pt>
                <c:pt idx="489">
                  <c:v>-4.4923460000000004</c:v>
                </c:pt>
                <c:pt idx="490">
                  <c:v>-4.4713599999999998</c:v>
                </c:pt>
                <c:pt idx="491">
                  <c:v>-4.2264229999999996</c:v>
                </c:pt>
                <c:pt idx="492">
                  <c:v>-4.2054369999999999</c:v>
                </c:pt>
                <c:pt idx="493">
                  <c:v>-3.9605000000000001</c:v>
                </c:pt>
                <c:pt idx="494">
                  <c:v>-3.939514</c:v>
                </c:pt>
                <c:pt idx="495">
                  <c:v>-3.6945770000000002</c:v>
                </c:pt>
                <c:pt idx="496">
                  <c:v>-3.6735910000000001</c:v>
                </c:pt>
                <c:pt idx="497">
                  <c:v>-3.4286530000000002</c:v>
                </c:pt>
                <c:pt idx="498">
                  <c:v>-3.4076680000000001</c:v>
                </c:pt>
                <c:pt idx="499">
                  <c:v>-3.1627299999999998</c:v>
                </c:pt>
                <c:pt idx="500">
                  <c:v>-3.1417449999999998</c:v>
                </c:pt>
                <c:pt idx="501">
                  <c:v>-2.8968069999999999</c:v>
                </c:pt>
                <c:pt idx="502">
                  <c:v>-2.8758210000000002</c:v>
                </c:pt>
                <c:pt idx="503">
                  <c:v>-2.630884</c:v>
                </c:pt>
                <c:pt idx="504">
                  <c:v>-2.6098979999999998</c:v>
                </c:pt>
                <c:pt idx="505">
                  <c:v>-2.3649610000000001</c:v>
                </c:pt>
                <c:pt idx="506">
                  <c:v>-2.3439749999999999</c:v>
                </c:pt>
                <c:pt idx="507">
                  <c:v>-2.0990380000000002</c:v>
                </c:pt>
                <c:pt idx="508">
                  <c:v>-2.078052</c:v>
                </c:pt>
                <c:pt idx="509">
                  <c:v>-1.8331139999999999</c:v>
                </c:pt>
                <c:pt idx="510">
                  <c:v>-1.822622</c:v>
                </c:pt>
                <c:pt idx="511">
                  <c:v>-1.8121290000000001</c:v>
                </c:pt>
                <c:pt idx="512">
                  <c:v>-1.5644979999999999</c:v>
                </c:pt>
                <c:pt idx="513">
                  <c:v>-1.5540050000000001</c:v>
                </c:pt>
                <c:pt idx="514">
                  <c:v>-1.543512</c:v>
                </c:pt>
                <c:pt idx="515">
                  <c:v>-1.295882</c:v>
                </c:pt>
                <c:pt idx="516">
                  <c:v>-1.2853889999999999</c:v>
                </c:pt>
                <c:pt idx="517">
                  <c:v>-1.274896</c:v>
                </c:pt>
                <c:pt idx="518">
                  <c:v>-1.0272650000000001</c:v>
                </c:pt>
                <c:pt idx="519">
                  <c:v>-1.016772</c:v>
                </c:pt>
                <c:pt idx="520">
                  <c:v>-1.0062800000000001</c:v>
                </c:pt>
                <c:pt idx="521">
                  <c:v>-0.75864900000000002</c:v>
                </c:pt>
                <c:pt idx="522">
                  <c:v>-0.74815600000000004</c:v>
                </c:pt>
                <c:pt idx="523">
                  <c:v>-0.73766299999999996</c:v>
                </c:pt>
                <c:pt idx="524">
                  <c:v>-0.71667800000000004</c:v>
                </c:pt>
                <c:pt idx="525">
                  <c:v>-0.53706299999999996</c:v>
                </c:pt>
                <c:pt idx="526">
                  <c:v>-0.52139199999999997</c:v>
                </c:pt>
                <c:pt idx="527">
                  <c:v>-0.51355700000000004</c:v>
                </c:pt>
                <c:pt idx="528">
                  <c:v>-0.505722</c:v>
                </c:pt>
                <c:pt idx="529">
                  <c:v>-0.32081100000000001</c:v>
                </c:pt>
                <c:pt idx="530">
                  <c:v>-0.30514000000000002</c:v>
                </c:pt>
                <c:pt idx="531">
                  <c:v>-0.28947000000000001</c:v>
                </c:pt>
                <c:pt idx="532">
                  <c:v>-0.17817</c:v>
                </c:pt>
                <c:pt idx="533">
                  <c:v>-0.171126</c:v>
                </c:pt>
                <c:pt idx="534">
                  <c:v>-0.16408200000000001</c:v>
                </c:pt>
                <c:pt idx="535">
                  <c:v>-8.0965999999999996E-2</c:v>
                </c:pt>
                <c:pt idx="536">
                  <c:v>-7.3922000000000002E-2</c:v>
                </c:pt>
                <c:pt idx="537">
                  <c:v>-6.6878000000000007E-2</c:v>
                </c:pt>
                <c:pt idx="538">
                  <c:v>-4.5999999999999999E-2</c:v>
                </c:pt>
                <c:pt idx="539">
                  <c:v>-3.5999999999999997E-2</c:v>
                </c:pt>
                <c:pt idx="540">
                  <c:v>-2.5999999999999999E-2</c:v>
                </c:pt>
                <c:pt idx="541">
                  <c:v>-2.0250000000000001E-2</c:v>
                </c:pt>
                <c:pt idx="542">
                  <c:v>-1.7016E-2</c:v>
                </c:pt>
                <c:pt idx="543">
                  <c:v>-1.4062E-2</c:v>
                </c:pt>
                <c:pt idx="544">
                  <c:v>-1.1391E-2</c:v>
                </c:pt>
                <c:pt idx="545">
                  <c:v>-8.9999999999999993E-3</c:v>
                </c:pt>
                <c:pt idx="546">
                  <c:v>-6.8910000000000004E-3</c:v>
                </c:pt>
                <c:pt idx="547">
                  <c:v>-5.0619999999999997E-3</c:v>
                </c:pt>
                <c:pt idx="548">
                  <c:v>-3.516E-3</c:v>
                </c:pt>
                <c:pt idx="549">
                  <c:v>-2.2499999999999998E-3</c:v>
                </c:pt>
                <c:pt idx="550">
                  <c:v>-1.266E-3</c:v>
                </c:pt>
                <c:pt idx="551">
                  <c:v>-5.62E-4</c:v>
                </c:pt>
                <c:pt idx="552">
                  <c:v>-1.4100000000000001E-4</c:v>
                </c:pt>
                <c:pt idx="553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5480960"/>
        <c:axId val="235515904"/>
      </c:scatterChart>
      <c:valAx>
        <c:axId val="235480960"/>
        <c:scaling>
          <c:orientation val="minMax"/>
          <c:max val="3500"/>
        </c:scaling>
        <c:delete val="0"/>
        <c:axPos val="b"/>
        <c:numFmt formatCode="General" sourceLinked="1"/>
        <c:majorTickMark val="out"/>
        <c:minorTickMark val="none"/>
        <c:tickLblPos val="nextTo"/>
        <c:crossAx val="235515904"/>
        <c:crosses val="autoZero"/>
        <c:crossBetween val="midCat"/>
      </c:valAx>
      <c:valAx>
        <c:axId val="235515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5480960"/>
        <c:crosses val="autoZero"/>
        <c:crossBetween val="midCat"/>
      </c:valAx>
      <c:spPr>
        <a:solidFill>
          <a:schemeClr val="accent5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solidFill>
      <a:schemeClr val="accent5">
        <a:lumMod val="20000"/>
        <a:lumOff val="80000"/>
      </a:schemeClr>
    </a:soli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397D7-9486-45D2-9DC4-E877AB3E3454}" type="datetimeFigureOut">
              <a:rPr lang="zh-CN" altLang="en-US" smtClean="0"/>
              <a:t>2016/2/19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0DF95-699C-4F29-9516-EA20AEE989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212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55ED5C2D-85E4-4016-BA93-B971149031D2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11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12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13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14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15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16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17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3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5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6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7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8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9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10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0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1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2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6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7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8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4"/>
          <p:cNvSpPr txBox="1">
            <a:spLocks noChangeArrowheads="1"/>
          </p:cNvSpPr>
          <p:nvPr/>
        </p:nvSpPr>
        <p:spPr bwMode="auto">
          <a:xfrm>
            <a:off x="304800" y="2286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800" b="1" smtClean="0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752600" y="2667000"/>
            <a:ext cx="60960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en-US" altLang="zh-CN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752600" y="5105400"/>
            <a:ext cx="61722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en-US" altLang="zh-CN" noProof="0" smtClean="0"/>
          </a:p>
        </p:txBody>
      </p:sp>
      <p:sp>
        <p:nvSpPr>
          <p:cNvPr id="5" name="Rectangle 7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64313"/>
            <a:ext cx="2133600" cy="157162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0025"/>
            <a:ext cx="2895600" cy="171450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5738"/>
            <a:ext cx="2133600" cy="185737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C0F9E5A3-B40D-43AF-8FC1-53FA4B3249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619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2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7C902-759D-4DBE-B747-E9AA677DCD8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954812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6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7451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7451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106EE-F33A-4543-B0C4-7D9A1B22CA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910982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0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0" y="579438"/>
            <a:ext cx="7162800" cy="5635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48D8B-3CE9-444C-A686-2C655597B9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594990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F6A1ABEA-B003-4268-A859-7894B633BF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01979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1我的工作\2015.4.22考核\高能所标志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0500"/>
            <a:ext cx="19748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D2E35418-39CD-4BE7-B1AA-3DD8A8DA1B29}" type="datetimeFigureOut">
              <a:rPr lang="zh-CN" altLang="en-US"/>
              <a:pPr>
                <a:defRPr/>
              </a:pPr>
              <a:t>2016/2/19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3CDCD437-1F1F-4953-8B3B-34AEF012154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3087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B30313C8-25C1-4AFC-8561-E1579766C7D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4926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825CD84E-B53A-404A-A1A4-2D0103EC89D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5362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6C71215E-BBD5-41A7-9253-7981A4212ED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2278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F01D59CE-E761-498F-B26C-0A6E6CAAFA1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05539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B8EB01A7-2A1F-45B4-BA68-92DCB7880E4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8857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0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6E0F8-B059-4DF9-8151-D17BEFA9BC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8671361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714A6D7B-E39A-4E21-8F0E-227FC251B35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63384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134EF55A-D6CA-4977-94D4-258BB2CF7B5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8709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9E0D2E57-1A9D-457A-A9D2-97FA54E042D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9502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B34DA5C8-F248-44FF-AECE-5A516B91975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266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4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EF9CE-7EBA-4E14-A60A-5B14AF23835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48605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6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8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C63CD-8CCE-4B5E-BF7E-A489C4998E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282859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8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12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A1278-6467-4C8C-98BB-7BC502831B8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2" name="日期占位符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88777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4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6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04AED-824D-4662-8A98-85F14A651C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10291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3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0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6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3F488-7A82-4AB0-81BF-CAEA9404E6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976365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6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4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0A117-5409-4819-9D7B-257DACA6AE8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69801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6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8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D64EE-5FAD-429C-94AF-2F57C26FB91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07372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027" name="Picture 83" descr="global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8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" name="Image" r:id="rId16" imgW="12977778" imgH="3695238" progId="Photoshop.Image.6">
                  <p:embed/>
                </p:oleObj>
              </mc:Choice>
              <mc:Fallback>
                <p:oleObj name="Image" r:id="rId16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72200" y="6548438"/>
            <a:ext cx="2590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537325"/>
            <a:ext cx="2133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8B5038-0FDA-4E6D-B368-E934EBD12CDA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79438"/>
            <a:ext cx="7162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43675"/>
            <a:ext cx="22860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37032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35A642-70FB-4714-A7F1-FAC98E65E0FE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9607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73038" y="915988"/>
            <a:ext cx="8810625" cy="23034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宋体" pitchFamily="2" charset="-122"/>
              </a:rPr>
              <a:t>CEPC Partial Double </a:t>
            </a:r>
            <a:r>
              <a:rPr lang="en-US" altLang="zh-C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宋体" pitchFamily="2" charset="-122"/>
              </a:rPr>
              <a:t>Ring</a:t>
            </a:r>
            <a:br>
              <a:rPr lang="en-US" altLang="zh-C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宋体" pitchFamily="2" charset="-122"/>
              </a:rPr>
            </a:br>
            <a:r>
              <a:rPr lang="en-US" altLang="zh-C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宋体" pitchFamily="2" charset="-122"/>
              </a:rPr>
              <a:t>Lattice Design</a:t>
            </a:r>
            <a:endParaRPr lang="en-US" altLang="zh-CN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宋体" pitchFamily="2" charset="-122"/>
            </a:endParaRPr>
          </a:p>
        </p:txBody>
      </p:sp>
      <p:pic>
        <p:nvPicPr>
          <p:cNvPr id="26627" name="Picture 2" descr="I:\1我的工作\2015.4.22考核\高能所标志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333375"/>
            <a:ext cx="19748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25"/>
          <p:cNvSpPr>
            <a:spLocks noChangeArrowheads="1"/>
          </p:cNvSpPr>
          <p:nvPr/>
        </p:nvSpPr>
        <p:spPr bwMode="auto">
          <a:xfrm>
            <a:off x="827088" y="3716338"/>
            <a:ext cx="7705725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SU Feng    WANG Dou    WANG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Yiwei</a:t>
            </a: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GAO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Jie</a:t>
            </a:r>
            <a:endParaRPr lang="en-US" altLang="zh-CN" sz="2400" b="1" dirty="0">
              <a:solidFill>
                <a:srgbClr val="FFFFFF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BIAN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Tianjinan</a:t>
            </a: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DUAN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Zhe</a:t>
            </a: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GENG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Huiping</a:t>
            </a:r>
            <a:endParaRPr lang="en-US" altLang="zh-CN" sz="2400" b="1" dirty="0">
              <a:solidFill>
                <a:srgbClr val="FFFFFF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XU Gang    BAI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Sha</a:t>
            </a: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XIAO Ming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</a:t>
            </a:r>
            <a:r>
              <a:rPr lang="en-US" altLang="zh-CN" sz="12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Key Laboratory of Particle Acceleration Physics and Technology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Institute of High Energy Physics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Chinese Academy of Sciences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2016.2.19</a:t>
            </a:r>
            <a:endParaRPr lang="zh-CN" altLang="en-US" sz="1200" b="1" dirty="0">
              <a:solidFill>
                <a:srgbClr val="FFFFFF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96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4907459" cy="402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7504" y="404664"/>
            <a:ext cx="8784976" cy="66553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C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FFS(</a:t>
            </a:r>
            <a:r>
              <a:rPr lang="en-US" altLang="zh-CN" sz="3200" b="1" dirty="0" smtClean="0">
                <a:solidFill>
                  <a:srgbClr val="300FF7"/>
                </a:solidFill>
                <a:latin typeface="Times New Roman" pitchFamily="18" charset="0"/>
                <a:cs typeface="Times New Roman" pitchFamily="18" charset="0"/>
              </a:rPr>
              <a:t>test20160115-2-Wangdou</a:t>
            </a:r>
            <a:r>
              <a:rPr lang="en-US" altLang="zh-C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zh-C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图表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4819948"/>
              </p:ext>
            </p:extLst>
          </p:nvPr>
        </p:nvGraphicFramePr>
        <p:xfrm>
          <a:off x="0" y="4725144"/>
          <a:ext cx="9063936" cy="2097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84168" y="1556792"/>
            <a:ext cx="232704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err="1"/>
              <a:t>Betx</a:t>
            </a:r>
            <a:r>
              <a:rPr lang="en-US" altLang="zh-CN" sz="2000" b="1" dirty="0"/>
              <a:t>=0.8m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err="1"/>
              <a:t>Bety</a:t>
            </a:r>
            <a:r>
              <a:rPr lang="en-US" altLang="zh-CN" sz="2000" b="1" dirty="0"/>
              <a:t>=0.003m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smtClean="0"/>
              <a:t>L=494.82m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err="1" smtClean="0"/>
              <a:t>deltX</a:t>
            </a:r>
            <a:r>
              <a:rPr lang="en-US" altLang="zh-CN" sz="2000" b="1" dirty="0" smtClean="0"/>
              <a:t>=0.178m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</a:rPr>
              <a:t>Angle=4.50608mrad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55231" y="6343700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IP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13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99592" y="506637"/>
            <a:ext cx="7505154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CN" dirty="0" smtClean="0">
                <a:solidFill>
                  <a:srgbClr val="0000FF"/>
                </a:solidFill>
              </a:rPr>
              <a:t> </a:t>
            </a:r>
            <a:r>
              <a:rPr lang="en-US" altLang="zh-CN" b="1" dirty="0" err="1" smtClean="0">
                <a:solidFill>
                  <a:srgbClr val="3D09FD"/>
                </a:solidFill>
                <a:latin typeface="Times New Roman" pitchFamily="18" charset="0"/>
                <a:cs typeface="Times New Roman" pitchFamily="18" charset="0"/>
              </a:rPr>
              <a:t>Comparation</a:t>
            </a:r>
            <a:r>
              <a:rPr lang="en-US" altLang="zh-CN" b="1" dirty="0" smtClean="0">
                <a:solidFill>
                  <a:srgbClr val="3D09FD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FFS Orbit </a:t>
            </a:r>
            <a:endParaRPr lang="en-US" altLang="zh-CN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34580" y="1268760"/>
            <a:ext cx="9212312" cy="2276872"/>
            <a:chOff x="33254" y="2047156"/>
            <a:chExt cx="9212312" cy="2276872"/>
          </a:xfrm>
        </p:grpSpPr>
        <p:graphicFrame>
          <p:nvGraphicFramePr>
            <p:cNvPr id="7" name="图表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73191679"/>
                </p:ext>
              </p:extLst>
            </p:nvPr>
          </p:nvGraphicFramePr>
          <p:xfrm>
            <a:off x="33254" y="2047156"/>
            <a:ext cx="9144000" cy="22768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7308304" y="2636912"/>
              <a:ext cx="1937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>
                  <a:solidFill>
                    <a:srgbClr val="0033CC"/>
                  </a:solidFill>
                  <a:latin typeface="Arial" charset="0"/>
                </a:rPr>
                <a:t>version20151126</a:t>
              </a:r>
              <a:endParaRPr lang="zh-CN" altLang="en-US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aphicFrame>
        <p:nvGraphicFramePr>
          <p:cNvPr id="10" name="图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4636991"/>
              </p:ext>
            </p:extLst>
          </p:nvPr>
        </p:nvGraphicFramePr>
        <p:xfrm>
          <a:off x="169925" y="4221088"/>
          <a:ext cx="8964488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87631" y="2489480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IP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5506" y="5013176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IP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3" name="下箭头 12"/>
          <p:cNvSpPr/>
          <p:nvPr/>
        </p:nvSpPr>
        <p:spPr>
          <a:xfrm>
            <a:off x="4067944" y="3592860"/>
            <a:ext cx="792088" cy="616267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283968" y="2348880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4652169" y="5517232"/>
            <a:ext cx="72008" cy="457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528569" y="4643844"/>
            <a:ext cx="2568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300FF7"/>
                </a:solidFill>
                <a:latin typeface="Times New Roman" pitchFamily="18" charset="0"/>
                <a:cs typeface="Times New Roman" pitchFamily="18" charset="0"/>
              </a:rPr>
              <a:t>test20160115-2-Wangdou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627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6268">
            <a:off x="1241883" y="3858014"/>
            <a:ext cx="6444208" cy="322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99592" y="506637"/>
            <a:ext cx="7505154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CN" dirty="0" smtClean="0">
                <a:solidFill>
                  <a:srgbClr val="0000FF"/>
                </a:solidFill>
              </a:rPr>
              <a:t> FFS Orbit </a:t>
            </a:r>
            <a:endParaRPr lang="en-US" altLang="zh-CN" dirty="0">
              <a:solidFill>
                <a:srgbClr val="0000FF"/>
              </a:solidFill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62" y="1268760"/>
            <a:ext cx="842962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下箭头 8"/>
          <p:cNvSpPr/>
          <p:nvPr/>
        </p:nvSpPr>
        <p:spPr>
          <a:xfrm>
            <a:off x="4067944" y="3592860"/>
            <a:ext cx="792088" cy="616267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71800" y="1628800"/>
            <a:ext cx="3312368" cy="165618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06738" y="906308"/>
            <a:ext cx="1937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033CC"/>
                </a:solidFill>
                <a:latin typeface="Arial" charset="0"/>
              </a:rPr>
              <a:t>version20151126</a:t>
            </a:r>
            <a:endParaRPr lang="zh-CN" alt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75476" y="4024461"/>
            <a:ext cx="256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300FF7"/>
                </a:solidFill>
                <a:latin typeface="Times New Roman" pitchFamily="18" charset="0"/>
                <a:cs typeface="Times New Roman" pitchFamily="18" charset="0"/>
              </a:rPr>
              <a:t>test20160115-2-Wangdou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04048" y="5287894"/>
            <a:ext cx="910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30mrad</a:t>
            </a:r>
            <a:endParaRPr lang="zh-CN" altLang="en-US" dirty="0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7596336" y="4797152"/>
            <a:ext cx="0" cy="14401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727051" y="5332566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10.0064m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657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08" y="792035"/>
            <a:ext cx="3936021" cy="3231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96" y="3603781"/>
            <a:ext cx="3991188" cy="3211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162483" y="574436"/>
            <a:ext cx="2249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300FF7"/>
                </a:solidFill>
                <a:latin typeface="Arial" charset="0"/>
              </a:rPr>
              <a:t>Wangdou-20151126</a:t>
            </a:r>
            <a:endParaRPr lang="zh-CN" altLang="en-US" dirty="0">
              <a:solidFill>
                <a:srgbClr val="300FF7"/>
              </a:solidFill>
              <a:latin typeface="Arial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194903" y="51216"/>
            <a:ext cx="3443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3D09FD"/>
                </a:solidFill>
                <a:latin typeface="Times New Roman" pitchFamily="18" charset="0"/>
                <a:cs typeface="Times New Roman" pitchFamily="18" charset="0"/>
              </a:rPr>
              <a:t>Compare with before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469" y="820913"/>
            <a:ext cx="3785204" cy="292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650" y="3795151"/>
            <a:ext cx="3543570" cy="28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5436096" y="476672"/>
            <a:ext cx="2568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300FF7"/>
                </a:solidFill>
                <a:latin typeface="Times New Roman" pitchFamily="18" charset="0"/>
                <a:cs typeface="Times New Roman" pitchFamily="18" charset="0"/>
              </a:rPr>
              <a:t>test20160115-2-Wangdou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178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404664"/>
            <a:ext cx="9144000" cy="6453336"/>
            <a:chOff x="0" y="404664"/>
            <a:chExt cx="9144000" cy="6453336"/>
          </a:xfrm>
        </p:grpSpPr>
        <p:sp>
          <p:nvSpPr>
            <p:cNvPr id="8" name="Rectangle 2"/>
            <p:cNvSpPr txBox="1">
              <a:spLocks noChangeArrowheads="1"/>
            </p:cNvSpPr>
            <p:nvPr/>
          </p:nvSpPr>
          <p:spPr>
            <a:xfrm>
              <a:off x="107504" y="404664"/>
              <a:ext cx="8784976" cy="665535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fontAlgn="base">
                <a:spcAft>
                  <a:spcPct val="0"/>
                </a:spcAft>
                <a:defRPr/>
              </a:pPr>
              <a:r>
                <a:rPr lang="en-US" altLang="zh-CN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Orbit </a:t>
              </a:r>
              <a:r>
                <a:rPr lang="en-US" altLang="zh-CN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(RING3_DR_IP1)  Version 1.1 + FFS(</a:t>
              </a:r>
              <a:r>
                <a:rPr lang="en-US" altLang="zh-CN" sz="2000" b="1" dirty="0" smtClean="0">
                  <a:solidFill>
                    <a:srgbClr val="300FF7"/>
                  </a:solidFill>
                  <a:latin typeface="Times New Roman" pitchFamily="18" charset="0"/>
                  <a:cs typeface="Times New Roman" pitchFamily="18" charset="0"/>
                </a:rPr>
                <a:t>test20160115-2-Wangdou</a:t>
              </a:r>
              <a:r>
                <a:rPr lang="en-US" altLang="zh-CN" sz="2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altLang="zh-CN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731" y="980728"/>
              <a:ext cx="5026521" cy="393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5" name="图表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92948321"/>
                </p:ext>
              </p:extLst>
            </p:nvPr>
          </p:nvGraphicFramePr>
          <p:xfrm>
            <a:off x="0" y="5013176"/>
            <a:ext cx="9144000" cy="18448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4211960" y="5399505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IP</a:t>
              </a:r>
              <a:endParaRPr lang="zh-CN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4368623" y="5903561"/>
              <a:ext cx="72008" cy="45719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3275856" y="5229200"/>
            <a:ext cx="2232248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07504" y="2950503"/>
            <a:ext cx="21932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0.0625*12=0.75mrad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+4.25mrad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+5.49302mrad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=</a:t>
            </a:r>
            <a:r>
              <a:rPr lang="en-US" altLang="zh-CN" dirty="0" smtClean="0"/>
              <a:t>10.49302mrad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18909" y="4687842"/>
            <a:ext cx="2778389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4.50608+10.49302=15mrad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541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99592" y="506637"/>
            <a:ext cx="7505154" cy="563562"/>
          </a:xfrm>
          <a:prstGeom prst="rect">
            <a:avLst/>
          </a:prstGeom>
        </p:spPr>
        <p:txBody>
          <a:bodyPr anchor="ctr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 </a:t>
            </a:r>
            <a:r>
              <a:rPr lang="en-US" altLang="zh-CN" sz="7500" b="1" dirty="0" smtClean="0">
                <a:solidFill>
                  <a:srgbClr val="0033CC"/>
                </a:solidFill>
              </a:rPr>
              <a:t>Dynamic Aperture  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Version </a:t>
            </a:r>
            <a:r>
              <a:rPr lang="en-US" altLang="zh-C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1.1 + FFS(</a:t>
            </a:r>
            <a:r>
              <a:rPr lang="en-US" altLang="zh-CN" b="1" dirty="0">
                <a:solidFill>
                  <a:srgbClr val="300FF7"/>
                </a:solidFill>
                <a:latin typeface="Times New Roman" pitchFamily="18" charset="0"/>
                <a:cs typeface="Times New Roman" pitchFamily="18" charset="0"/>
              </a:rPr>
              <a:t>test20160115-2-Wangdou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zh-CN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33" y="1525986"/>
            <a:ext cx="7115114" cy="4821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10570" y="2231358"/>
            <a:ext cx="14205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Dp</a:t>
            </a:r>
            <a:r>
              <a:rPr lang="en-US" altLang="zh-CN" dirty="0" smtClean="0"/>
              <a:t>/p=-0.16%</a:t>
            </a:r>
          </a:p>
          <a:p>
            <a:r>
              <a:rPr lang="en-US" altLang="zh-CN" dirty="0" err="1" smtClean="0"/>
              <a:t>Dp</a:t>
            </a:r>
            <a:r>
              <a:rPr lang="en-US" altLang="zh-CN" dirty="0" smtClean="0"/>
              <a:t>/p=0</a:t>
            </a:r>
          </a:p>
          <a:p>
            <a:r>
              <a:rPr lang="en-US" altLang="zh-CN" dirty="0" err="1" smtClean="0"/>
              <a:t>Dp</a:t>
            </a:r>
            <a:r>
              <a:rPr lang="en-US" altLang="zh-CN" dirty="0" smtClean="0"/>
              <a:t>/p=0.16%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6235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101"/>
          <p:cNvSpPr txBox="1"/>
          <p:nvPr/>
        </p:nvSpPr>
        <p:spPr>
          <a:xfrm>
            <a:off x="3194903" y="51216"/>
            <a:ext cx="3443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rgbClr val="3D09FD"/>
                </a:solidFill>
                <a:latin typeface="Times New Roman" pitchFamily="18" charset="0"/>
                <a:cs typeface="Times New Roman" pitchFamily="18" charset="0"/>
              </a:rPr>
              <a:t>Compare with before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63552" y="574436"/>
            <a:ext cx="4168813" cy="6133459"/>
            <a:chOff x="163552" y="574436"/>
            <a:chExt cx="4168813" cy="6133459"/>
          </a:xfrm>
        </p:grpSpPr>
        <p:sp>
          <p:nvSpPr>
            <p:cNvPr id="22" name="TextBox 21"/>
            <p:cNvSpPr txBox="1"/>
            <p:nvPr/>
          </p:nvSpPr>
          <p:spPr>
            <a:xfrm>
              <a:off x="1162483" y="574436"/>
              <a:ext cx="2377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dirty="0" smtClean="0">
                  <a:solidFill>
                    <a:srgbClr val="300FF7"/>
                  </a:solidFill>
                  <a:latin typeface="Arial" charset="0"/>
                </a:rPr>
                <a:t>Version1.0-20160105</a:t>
              </a:r>
              <a:endParaRPr lang="zh-CN" altLang="en-US" dirty="0">
                <a:solidFill>
                  <a:srgbClr val="300FF7"/>
                </a:solidFill>
                <a:latin typeface="Arial" charset="0"/>
              </a:endParaRPr>
            </a:p>
          </p:txBody>
        </p:sp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914" y="1196753"/>
              <a:ext cx="3672408" cy="2491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870" y="3933056"/>
              <a:ext cx="4090495" cy="2774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63552" y="3862584"/>
              <a:ext cx="1728192" cy="461665"/>
            </a:xfrm>
            <a:prstGeom prst="rect">
              <a:avLst/>
            </a:prstGeom>
            <a:noFill/>
            <a:ln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 smtClean="0">
                  <a:solidFill>
                    <a:srgbClr val="FF0000"/>
                  </a:solidFill>
                </a:rPr>
                <a:t>-0.8628%</a:t>
              </a:r>
              <a:r>
                <a:rPr lang="zh-CN" altLang="en-US" sz="1200" b="1" dirty="0" smtClean="0"/>
                <a:t> </a:t>
              </a:r>
              <a:r>
                <a:rPr lang="en-US" altLang="zh-CN" sz="1200" b="1" dirty="0" smtClean="0"/>
                <a:t>and </a:t>
              </a:r>
              <a:r>
                <a:rPr lang="en-US" altLang="zh-CN" sz="1200" b="1" dirty="0" smtClean="0">
                  <a:solidFill>
                    <a:srgbClr val="FF0000"/>
                  </a:solidFill>
                </a:rPr>
                <a:t>0.719%</a:t>
              </a:r>
              <a:r>
                <a:rPr lang="zh-CN" altLang="en-US" sz="1200" b="1" dirty="0" smtClean="0"/>
                <a:t> </a:t>
              </a:r>
              <a:endParaRPr lang="en-US" altLang="zh-CN" sz="1200" b="1" dirty="0" smtClean="0"/>
            </a:p>
            <a:p>
              <a:r>
                <a:rPr lang="en-US" altLang="zh-CN" sz="1200" b="1" dirty="0" smtClean="0"/>
                <a:t>has DA, out  is 0</a:t>
              </a:r>
              <a:r>
                <a:rPr lang="en-US" altLang="zh-CN" sz="1200" dirty="0"/>
                <a:t>.</a:t>
              </a:r>
              <a:endParaRPr lang="zh-CN" altLang="en-US" sz="12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3392" y="1196753"/>
              <a:ext cx="1296144" cy="646331"/>
            </a:xfrm>
            <a:prstGeom prst="rect">
              <a:avLst/>
            </a:prstGeom>
            <a:noFill/>
            <a:ln>
              <a:solidFill>
                <a:srgbClr val="300FF7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0:       13</a:t>
              </a:r>
              <a:r>
                <a:rPr lang="el-GR" altLang="zh-CN" sz="12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σ</a:t>
              </a:r>
              <a:r>
                <a:rPr lang="en-US" altLang="zh-CN" sz="12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 55</a:t>
              </a:r>
              <a:r>
                <a:rPr lang="el-GR" altLang="zh-CN" sz="12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σ</a:t>
              </a:r>
              <a:r>
                <a:rPr lang="en-US" altLang="zh-CN" sz="12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  <a:p>
              <a:r>
                <a:rPr lang="en-US" altLang="zh-CN" sz="12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0.01</a:t>
              </a:r>
              <a:r>
                <a:rPr lang="zh-CN" altLang="en-US" sz="12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：</a:t>
              </a:r>
              <a:r>
                <a:rPr lang="en-US" altLang="zh-CN" sz="12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  <a:p>
              <a:r>
                <a:rPr lang="en-US" altLang="zh-CN" sz="12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0.02</a:t>
              </a:r>
              <a:r>
                <a:rPr lang="zh-CN" altLang="en-US" sz="12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：</a:t>
              </a:r>
              <a:r>
                <a:rPr lang="en-US" altLang="zh-CN" sz="12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zh-CN" altLang="en-US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326589" y="563656"/>
            <a:ext cx="5026883" cy="6535650"/>
            <a:chOff x="4326589" y="563656"/>
            <a:chExt cx="5026883" cy="6535650"/>
          </a:xfrm>
        </p:grpSpPr>
        <p:sp>
          <p:nvSpPr>
            <p:cNvPr id="2" name="矩形 1"/>
            <p:cNvSpPr/>
            <p:nvPr/>
          </p:nvSpPr>
          <p:spPr>
            <a:xfrm>
              <a:off x="5940152" y="563656"/>
              <a:ext cx="21788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srgbClr val="300FF7"/>
                  </a:solidFill>
                  <a:latin typeface="Times New Roman" pitchFamily="18" charset="0"/>
                  <a:cs typeface="Times New Roman" pitchFamily="18" charset="0"/>
                </a:rPr>
                <a:t>Version1.1-20160216</a:t>
              </a:r>
              <a:endParaRPr lang="zh-CN" altLang="en-US" dirty="0">
                <a:solidFill>
                  <a:prstClr val="black"/>
                </a:solidFill>
              </a:endParaRPr>
            </a:p>
          </p:txBody>
        </p:sp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5456" y="943768"/>
              <a:ext cx="4669150" cy="3168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6589" y="3693194"/>
              <a:ext cx="5026883" cy="3406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7602236" y="4208504"/>
              <a:ext cx="132760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err="1" smtClean="0"/>
                <a:t>Dp</a:t>
              </a:r>
              <a:r>
                <a:rPr lang="en-US" altLang="zh-CN" sz="1400" dirty="0" smtClean="0"/>
                <a:t>/p=-0.1605%</a:t>
              </a:r>
            </a:p>
            <a:p>
              <a:r>
                <a:rPr lang="en-US" altLang="zh-CN" sz="1400" dirty="0" err="1" smtClean="0"/>
                <a:t>Dp</a:t>
              </a:r>
              <a:r>
                <a:rPr lang="en-US" altLang="zh-CN" sz="1400" dirty="0" smtClean="0"/>
                <a:t>/p=0</a:t>
              </a:r>
            </a:p>
            <a:p>
              <a:r>
                <a:rPr lang="en-US" altLang="zh-CN" sz="1400" dirty="0" err="1" smtClean="0"/>
                <a:t>Dp</a:t>
              </a:r>
              <a:r>
                <a:rPr lang="en-US" altLang="zh-CN" sz="1400" dirty="0" smtClean="0"/>
                <a:t>/p=0.1605%</a:t>
              </a:r>
              <a:endParaRPr lang="zh-CN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4933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101"/>
          <p:cNvSpPr txBox="1"/>
          <p:nvPr/>
        </p:nvSpPr>
        <p:spPr>
          <a:xfrm>
            <a:off x="3408218" y="487000"/>
            <a:ext cx="1762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3D09FD"/>
                </a:solidFill>
                <a:latin typeface="Times New Roman" pitchFamily="18" charset="0"/>
                <a:cs typeface="Times New Roman" pitchFamily="18" charset="0"/>
              </a:rPr>
              <a:t>Next to do</a:t>
            </a:r>
            <a:endParaRPr lang="en-US" altLang="zh-CN" sz="2800" b="1" dirty="0">
              <a:solidFill>
                <a:srgbClr val="3D09F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130599"/>
            <a:ext cx="9360768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800" b="1" dirty="0" smtClean="0">
                <a:solidFill>
                  <a:srgbClr val="0000FF"/>
                </a:solidFill>
              </a:rPr>
              <a:t>ARC(90/60</a:t>
            </a:r>
            <a:r>
              <a:rPr lang="en-US" altLang="zh-CN" sz="2800" b="1" dirty="0">
                <a:solidFill>
                  <a:srgbClr val="0000FF"/>
                </a:solidFill>
              </a:rPr>
              <a:t>)+</a:t>
            </a:r>
            <a:r>
              <a:rPr lang="en-US" altLang="zh-CN" sz="2800" b="1" dirty="0" err="1" smtClean="0">
                <a:solidFill>
                  <a:srgbClr val="0000FF"/>
                </a:solidFill>
              </a:rPr>
              <a:t>Bypass+PDR+FFS-new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(0.8/0.003) </a:t>
            </a:r>
            <a:r>
              <a:rPr lang="en-US" altLang="zh-CN" sz="2800" b="1" dirty="0" err="1" smtClean="0">
                <a:solidFill>
                  <a:srgbClr val="0000FF"/>
                </a:solidFill>
              </a:rPr>
              <a:t>Optimise</a:t>
            </a:r>
            <a:endParaRPr lang="en-US" altLang="zh-CN" sz="2800" b="1" dirty="0">
              <a:solidFill>
                <a:srgbClr val="0000FF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800" b="1" dirty="0" smtClean="0">
                <a:solidFill>
                  <a:srgbClr val="0000FF"/>
                </a:solidFill>
              </a:rPr>
              <a:t>ARC(90/90)+</a:t>
            </a:r>
            <a:r>
              <a:rPr lang="en-US" altLang="zh-CN" sz="2800" b="1" dirty="0" err="1" smtClean="0">
                <a:solidFill>
                  <a:srgbClr val="0000FF"/>
                </a:solidFill>
              </a:rPr>
              <a:t>Bypass+PDR+FFS-new</a:t>
            </a:r>
            <a:r>
              <a:rPr lang="en-US" altLang="zh-CN" sz="2800" b="1" dirty="0" smtClean="0">
                <a:solidFill>
                  <a:srgbClr val="0000FF"/>
                </a:solidFill>
              </a:rPr>
              <a:t>(0.8/0.003-&gt;0.22/0.001)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800" b="1" dirty="0" smtClean="0">
                <a:solidFill>
                  <a:srgbClr val="0000FF"/>
                </a:solidFill>
              </a:rPr>
              <a:t>PDR Optimization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800" b="1" dirty="0" smtClean="0">
                <a:solidFill>
                  <a:srgbClr val="0000FF"/>
                </a:solidFill>
              </a:rPr>
              <a:t>DA Optimization</a:t>
            </a:r>
          </a:p>
          <a:p>
            <a:pPr marL="342900" indent="-342900">
              <a:buFont typeface="+mj-lt"/>
              <a:buAutoNum type="arabicPeriod"/>
            </a:pPr>
            <a:endParaRPr lang="zh-CN" alt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11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7"/>
          <p:cNvSpPr>
            <a:spLocks noChangeArrowheads="1" noChangeShapeType="1" noTextEdit="1"/>
          </p:cNvSpPr>
          <p:nvPr/>
        </p:nvSpPr>
        <p:spPr bwMode="gray">
          <a:xfrm>
            <a:off x="2133600" y="3505200"/>
            <a:ext cx="54864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400" b="1" kern="1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3399"/>
                    </a:gs>
                    <a:gs pos="100000">
                      <a:srgbClr val="4F94D3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rgbClr val="000000">
                      <a:alpha val="50000"/>
                    </a:srgbClr>
                  </a:outerShdw>
                </a:effectLst>
                <a:ea typeface="Verdana"/>
                <a:cs typeface="Verdana"/>
              </a:rPr>
              <a:t>Thank You !</a:t>
            </a:r>
            <a:endParaRPr lang="zh-CN" altLang="en-US" sz="5400" b="1" kern="10">
              <a:ln w="28575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3399"/>
                  </a:gs>
                  <a:gs pos="100000">
                    <a:srgbClr val="4F94D3"/>
                  </a:gs>
                </a:gsLst>
                <a:lin ang="5400000" scaled="1"/>
              </a:gradFill>
              <a:effectLst>
                <a:outerShdw dist="71842" dir="2700000" algn="ctr" rotWithShape="0">
                  <a:srgbClr val="000000">
                    <a:alpha val="50000"/>
                  </a:srgbClr>
                </a:outerShdw>
              </a:effectLst>
              <a:ea typeface="宋体" pitchFamily="2" charset="-122"/>
              <a:cs typeface="Verdana"/>
            </a:endParaRPr>
          </a:p>
        </p:txBody>
      </p:sp>
      <p:pic>
        <p:nvPicPr>
          <p:cNvPr id="40963" name="Picture 2" descr="I:\1我的工作\2015.4.22考核\高能所标志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3375"/>
            <a:ext cx="19748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78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275856" y="733880"/>
            <a:ext cx="2785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3D09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Out line</a:t>
            </a:r>
            <a:endParaRPr lang="zh-CN" altLang="en-US" sz="4000" b="1" dirty="0">
              <a:solidFill>
                <a:srgbClr val="3D09F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204864"/>
            <a:ext cx="81369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CN" sz="2800" b="1" dirty="0" smtClean="0">
                <a:solidFill>
                  <a:srgbClr val="3D09FD"/>
                </a:solidFill>
                <a:latin typeface="Times New Roman" pitchFamily="18" charset="0"/>
                <a:cs typeface="Times New Roman" pitchFamily="18" charset="0"/>
              </a:rPr>
              <a:t>ARC FODO cell phase advance</a:t>
            </a:r>
            <a:r>
              <a:rPr lang="zh-CN" altLang="en-US" sz="2800" b="1" dirty="0" smtClean="0">
                <a:solidFill>
                  <a:srgbClr val="3D09FD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r>
              <a:rPr lang="en-US" altLang="zh-CN" sz="2800" b="1" dirty="0" smtClean="0">
                <a:solidFill>
                  <a:srgbClr val="3D09FD"/>
                </a:solidFill>
                <a:latin typeface="Times New Roman" pitchFamily="18" charset="0"/>
                <a:cs typeface="Times New Roman" pitchFamily="18" charset="0"/>
              </a:rPr>
              <a:t> 90/60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CN" sz="2800" b="1" dirty="0" smtClean="0">
                <a:solidFill>
                  <a:srgbClr val="300FF7"/>
                </a:solidFill>
                <a:latin typeface="Times New Roman" pitchFamily="18" charset="0"/>
                <a:cs typeface="Times New Roman" pitchFamily="18" charset="0"/>
              </a:rPr>
              <a:t>ARC + Bypass + PDR + new </a:t>
            </a:r>
            <a:r>
              <a:rPr lang="en-US" altLang="zh-CN" sz="2800" b="1" dirty="0">
                <a:solidFill>
                  <a:srgbClr val="300FF7"/>
                </a:solidFill>
                <a:latin typeface="Times New Roman" pitchFamily="18" charset="0"/>
                <a:cs typeface="Times New Roman" pitchFamily="18" charset="0"/>
              </a:rPr>
              <a:t>FFS (</a:t>
            </a:r>
            <a:r>
              <a:rPr lang="en-US" altLang="zh-CN" sz="2800" b="1" dirty="0" smtClean="0">
                <a:solidFill>
                  <a:srgbClr val="300FF7"/>
                </a:solidFill>
                <a:latin typeface="Times New Roman" pitchFamily="18" charset="0"/>
                <a:cs typeface="Times New Roman" pitchFamily="18" charset="0"/>
              </a:rPr>
              <a:t>test20160115-2-Wamgdou)</a:t>
            </a:r>
            <a:endParaRPr lang="zh-CN" altLang="en-US" sz="2800" b="1" dirty="0">
              <a:solidFill>
                <a:srgbClr val="300FF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CN" sz="2800" b="1" dirty="0" smtClean="0">
                <a:solidFill>
                  <a:srgbClr val="3D09FD"/>
                </a:solidFill>
                <a:latin typeface="Times New Roman" pitchFamily="18" charset="0"/>
                <a:cs typeface="Times New Roman" pitchFamily="18" charset="0"/>
              </a:rPr>
              <a:t>DA</a:t>
            </a: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zh-CN" sz="2800" b="1" dirty="0" smtClean="0">
                <a:solidFill>
                  <a:srgbClr val="3D09FD"/>
                </a:solidFill>
                <a:latin typeface="Times New Roman" pitchFamily="18" charset="0"/>
                <a:cs typeface="Times New Roman" pitchFamily="18" charset="0"/>
              </a:rPr>
              <a:t>Next to do</a:t>
            </a:r>
            <a:endParaRPr lang="en-US" altLang="zh-CN" sz="2800" b="1" dirty="0">
              <a:solidFill>
                <a:srgbClr val="3D09F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20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18" name="组合 28717"/>
          <p:cNvGrpSpPr/>
          <p:nvPr/>
        </p:nvGrpSpPr>
        <p:grpSpPr>
          <a:xfrm>
            <a:off x="34452" y="568325"/>
            <a:ext cx="8735818" cy="6167640"/>
            <a:chOff x="34452" y="568325"/>
            <a:chExt cx="8735818" cy="6167640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1066800" y="568325"/>
              <a:ext cx="7162800" cy="563563"/>
            </a:xfrm>
            <a:prstGeom prst="rect">
              <a:avLst/>
            </a:prstGeom>
          </p:spPr>
          <p:txBody>
            <a:bodyPr anchor="ctr">
              <a:normAutofit fontScale="825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altLang="zh-CN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CEPC Partial Double Ring Layout</a:t>
              </a:r>
              <a:endPara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 bwMode="auto">
            <a:xfrm>
              <a:off x="406326" y="3446085"/>
              <a:ext cx="8142287" cy="17463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77" name="TextBox 146"/>
            <p:cNvSpPr txBox="1">
              <a:spLocks noChangeArrowheads="1"/>
            </p:cNvSpPr>
            <p:nvPr/>
          </p:nvSpPr>
          <p:spPr bwMode="auto">
            <a:xfrm>
              <a:off x="7525967" y="5964994"/>
              <a:ext cx="90281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b="1" dirty="0">
                  <a:latin typeface="Times New Roman" pitchFamily="18" charset="0"/>
                  <a:cs typeface="Times New Roman" pitchFamily="18" charset="0"/>
                </a:rPr>
                <a:t>SU Feng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b="1" dirty="0" smtClean="0">
                  <a:latin typeface="Times New Roman" pitchFamily="18" charset="0"/>
                  <a:cs typeface="Times New Roman" pitchFamily="18" charset="0"/>
                </a:rPr>
                <a:t>2016.2.18</a:t>
              </a:r>
              <a:endParaRPr lang="zh-CN" alt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2" name="直接连接符 71"/>
            <p:cNvCxnSpPr/>
            <p:nvPr/>
          </p:nvCxnSpPr>
          <p:spPr bwMode="auto">
            <a:xfrm>
              <a:off x="4764088" y="1131888"/>
              <a:ext cx="0" cy="5310187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679" name="组合 74"/>
            <p:cNvGrpSpPr>
              <a:grpSpLocks/>
            </p:cNvGrpSpPr>
            <p:nvPr/>
          </p:nvGrpSpPr>
          <p:grpSpPr bwMode="auto">
            <a:xfrm rot="10800000">
              <a:off x="4003772" y="5656715"/>
              <a:ext cx="1507731" cy="260993"/>
              <a:chOff x="245000" y="3411438"/>
              <a:chExt cx="7979351" cy="1282948"/>
            </a:xfrm>
          </p:grpSpPr>
          <p:grpSp>
            <p:nvGrpSpPr>
              <p:cNvPr id="28729" name="组合 99"/>
              <p:cNvGrpSpPr>
                <a:grpSpLocks/>
              </p:cNvGrpSpPr>
              <p:nvPr/>
            </p:nvGrpSpPr>
            <p:grpSpPr bwMode="auto">
              <a:xfrm>
                <a:off x="692997" y="3429548"/>
                <a:ext cx="7075758" cy="1264838"/>
                <a:chOff x="513613" y="2448815"/>
                <a:chExt cx="8142610" cy="1930589"/>
              </a:xfrm>
            </p:grpSpPr>
            <p:cxnSp>
              <p:nvCxnSpPr>
                <p:cNvPr id="86" name="直接连接符 85"/>
                <p:cNvCxnSpPr/>
                <p:nvPr/>
              </p:nvCxnSpPr>
              <p:spPr>
                <a:xfrm flipH="1" flipV="1">
                  <a:off x="7595510" y="2429390"/>
                  <a:ext cx="1082845" cy="10005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接连接符 86"/>
                <p:cNvCxnSpPr/>
                <p:nvPr/>
              </p:nvCxnSpPr>
              <p:spPr>
                <a:xfrm rot="10800000">
                  <a:off x="5826216" y="2429390"/>
                  <a:ext cx="179829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/>
                <p:cNvCxnSpPr/>
                <p:nvPr/>
              </p:nvCxnSpPr>
              <p:spPr>
                <a:xfrm flipH="1">
                  <a:off x="4617687" y="2441304"/>
                  <a:ext cx="1247202" cy="98861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连接符 88"/>
                <p:cNvCxnSpPr/>
                <p:nvPr/>
              </p:nvCxnSpPr>
              <p:spPr>
                <a:xfrm flipH="1">
                  <a:off x="3476832" y="3418007"/>
                  <a:ext cx="1131183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接连接符 89"/>
                <p:cNvCxnSpPr/>
                <p:nvPr/>
              </p:nvCxnSpPr>
              <p:spPr>
                <a:xfrm rot="10800000">
                  <a:off x="1533509" y="4370888"/>
                  <a:ext cx="1943323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接连接符 90"/>
                <p:cNvCxnSpPr/>
                <p:nvPr/>
              </p:nvCxnSpPr>
              <p:spPr>
                <a:xfrm flipH="1" flipV="1">
                  <a:off x="537682" y="3418007"/>
                  <a:ext cx="995828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7" name="直接连接符 76"/>
              <p:cNvCxnSpPr/>
              <p:nvPr/>
            </p:nvCxnSpPr>
            <p:spPr bwMode="auto">
              <a:xfrm flipV="1">
                <a:off x="251827" y="4087929"/>
                <a:ext cx="453682" cy="780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 bwMode="auto">
              <a:xfrm flipV="1">
                <a:off x="671903" y="3409020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 bwMode="auto">
              <a:xfrm>
                <a:off x="1621276" y="3401213"/>
                <a:ext cx="168870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>
                <a:endCxn id="85" idx="4"/>
              </p:cNvCxnSpPr>
              <p:nvPr/>
            </p:nvCxnSpPr>
            <p:spPr bwMode="auto">
              <a:xfrm>
                <a:off x="3301578" y="3409020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>
                <a:stCxn id="85" idx="4"/>
              </p:cNvCxnSpPr>
              <p:nvPr/>
            </p:nvCxnSpPr>
            <p:spPr bwMode="auto">
              <a:xfrm>
                <a:off x="4250947" y="4064520"/>
                <a:ext cx="949373" cy="62428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 bwMode="auto">
              <a:xfrm flipV="1">
                <a:off x="5191916" y="4673200"/>
                <a:ext cx="1764317" cy="234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 bwMode="auto">
              <a:xfrm flipV="1">
                <a:off x="6956233" y="4072321"/>
                <a:ext cx="873757" cy="60087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 bwMode="auto">
              <a:xfrm>
                <a:off x="7829991" y="4087929"/>
                <a:ext cx="40327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椭圆 84"/>
              <p:cNvSpPr/>
              <p:nvPr/>
            </p:nvSpPr>
            <p:spPr bwMode="auto">
              <a:xfrm>
                <a:off x="4217341" y="4033306"/>
                <a:ext cx="42010" cy="312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cxnSp>
          <p:nvCxnSpPr>
            <p:cNvPr id="93" name="直接连接符 92"/>
            <p:cNvCxnSpPr>
              <a:stCxn id="114" idx="0"/>
              <a:endCxn id="115" idx="2"/>
            </p:cNvCxnSpPr>
            <p:nvPr/>
          </p:nvCxnSpPr>
          <p:spPr bwMode="auto">
            <a:xfrm flipH="1">
              <a:off x="2203904" y="2922295"/>
              <a:ext cx="84368" cy="299151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>
              <a:stCxn id="105" idx="2"/>
              <a:endCxn id="110" idx="0"/>
            </p:cNvCxnSpPr>
            <p:nvPr/>
          </p:nvCxnSpPr>
          <p:spPr bwMode="auto">
            <a:xfrm>
              <a:off x="7217361" y="2973113"/>
              <a:ext cx="108779" cy="31011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>
              <a:stCxn id="113" idx="0"/>
              <a:endCxn id="114" idx="2"/>
            </p:cNvCxnSpPr>
            <p:nvPr/>
          </p:nvCxnSpPr>
          <p:spPr bwMode="auto">
            <a:xfrm flipH="1">
              <a:off x="2603752" y="1825835"/>
              <a:ext cx="376888" cy="372941"/>
            </a:xfrm>
            <a:prstGeom prst="line">
              <a:avLst/>
            </a:prstGeom>
            <a:ln w="762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6" idx="2"/>
              <a:endCxn id="107" idx="0"/>
            </p:cNvCxnSpPr>
            <p:nvPr/>
          </p:nvCxnSpPr>
          <p:spPr bwMode="auto">
            <a:xfrm flipH="1">
              <a:off x="6655334" y="4903795"/>
              <a:ext cx="260292" cy="337725"/>
            </a:xfrm>
            <a:prstGeom prst="line">
              <a:avLst/>
            </a:prstGeom>
            <a:ln w="762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endCxn id="105" idx="0"/>
            </p:cNvCxnSpPr>
            <p:nvPr/>
          </p:nvCxnSpPr>
          <p:spPr bwMode="auto">
            <a:xfrm>
              <a:off x="6517572" y="1801813"/>
              <a:ext cx="286459" cy="364021"/>
            </a:xfrm>
            <a:prstGeom prst="line">
              <a:avLst/>
            </a:prstGeom>
            <a:ln w="762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 bwMode="auto">
            <a:xfrm>
              <a:off x="2526414" y="4842956"/>
              <a:ext cx="300459" cy="398564"/>
            </a:xfrm>
            <a:prstGeom prst="line">
              <a:avLst/>
            </a:prstGeom>
            <a:ln w="762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弧形 103"/>
            <p:cNvSpPr/>
            <p:nvPr/>
          </p:nvSpPr>
          <p:spPr bwMode="auto">
            <a:xfrm>
              <a:off x="3083512" y="1306512"/>
              <a:ext cx="4213523" cy="4506913"/>
            </a:xfrm>
            <a:prstGeom prst="arc">
              <a:avLst>
                <a:gd name="adj1" fmla="val 16927352"/>
                <a:gd name="adj2" fmla="val 18437400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05" name="弧形 104"/>
            <p:cNvSpPr/>
            <p:nvPr/>
          </p:nvSpPr>
          <p:spPr bwMode="auto">
            <a:xfrm rot="2398003">
              <a:off x="3034597" y="1408113"/>
              <a:ext cx="4178300" cy="4506912"/>
            </a:xfrm>
            <a:prstGeom prst="arc">
              <a:avLst>
                <a:gd name="adj1" fmla="val 16701529"/>
                <a:gd name="adj2" fmla="val 18109833"/>
              </a:avLst>
            </a:prstGeom>
            <a:ln w="76200">
              <a:solidFill>
                <a:srgbClr val="044B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6" name="弧形 105"/>
            <p:cNvSpPr/>
            <p:nvPr/>
          </p:nvSpPr>
          <p:spPr bwMode="auto">
            <a:xfrm rot="4695820">
              <a:off x="2945716" y="1556902"/>
              <a:ext cx="4178300" cy="4506913"/>
            </a:xfrm>
            <a:prstGeom prst="arc">
              <a:avLst>
                <a:gd name="adj1" fmla="val 17180008"/>
                <a:gd name="adj2" fmla="val 18714553"/>
              </a:avLst>
            </a:prstGeom>
            <a:ln w="76200">
              <a:solidFill>
                <a:srgbClr val="044B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7" name="弧形 106"/>
            <p:cNvSpPr/>
            <p:nvPr/>
          </p:nvSpPr>
          <p:spPr bwMode="auto">
            <a:xfrm rot="7552111">
              <a:off x="2953635" y="1417638"/>
              <a:ext cx="4178300" cy="4508500"/>
            </a:xfrm>
            <a:prstGeom prst="arc">
              <a:avLst>
                <a:gd name="adj1" fmla="val 16701529"/>
                <a:gd name="adj2" fmla="val 18446647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09" name="弧形 108"/>
            <p:cNvSpPr/>
            <p:nvPr/>
          </p:nvSpPr>
          <p:spPr bwMode="auto">
            <a:xfrm rot="10550204">
              <a:off x="2127897" y="1306513"/>
              <a:ext cx="4178300" cy="4506912"/>
            </a:xfrm>
            <a:prstGeom prst="arc">
              <a:avLst>
                <a:gd name="adj1" fmla="val 16996302"/>
                <a:gd name="adj2" fmla="val 18935055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00FF7"/>
                </a:solidFill>
              </a:endParaRPr>
            </a:p>
          </p:txBody>
        </p:sp>
        <p:sp>
          <p:nvSpPr>
            <p:cNvPr id="112" name="弧形 111"/>
            <p:cNvSpPr/>
            <p:nvPr/>
          </p:nvSpPr>
          <p:spPr bwMode="auto">
            <a:xfrm rot="13919276">
              <a:off x="2341736" y="1385394"/>
              <a:ext cx="4178300" cy="4508500"/>
            </a:xfrm>
            <a:prstGeom prst="arc">
              <a:avLst>
                <a:gd name="adj1" fmla="val 16565244"/>
                <a:gd name="adj2" fmla="val 17941692"/>
              </a:avLst>
            </a:prstGeom>
            <a:ln w="76200">
              <a:solidFill>
                <a:srgbClr val="044B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3" name="弧形 112"/>
            <p:cNvSpPr/>
            <p:nvPr/>
          </p:nvSpPr>
          <p:spPr bwMode="auto">
            <a:xfrm rot="18585938">
              <a:off x="2373166" y="1251744"/>
              <a:ext cx="4198938" cy="4476750"/>
            </a:xfrm>
            <a:prstGeom prst="arc">
              <a:avLst>
                <a:gd name="adj1" fmla="val 16701529"/>
                <a:gd name="adj2" fmla="val 18256151"/>
              </a:avLst>
            </a:prstGeom>
            <a:ln w="76200">
              <a:solidFill>
                <a:srgbClr val="300FF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ln>
                  <a:solidFill>
                    <a:srgbClr val="3D09FD"/>
                  </a:solidFill>
                </a:ln>
                <a:solidFill>
                  <a:srgbClr val="3D09FD"/>
                </a:solidFill>
              </a:endParaRPr>
            </a:p>
          </p:txBody>
        </p:sp>
        <p:sp>
          <p:nvSpPr>
            <p:cNvPr id="114" name="弧形 113"/>
            <p:cNvSpPr/>
            <p:nvPr/>
          </p:nvSpPr>
          <p:spPr bwMode="auto">
            <a:xfrm rot="15817787">
              <a:off x="2377208" y="1083471"/>
              <a:ext cx="4200525" cy="4475162"/>
            </a:xfrm>
            <a:prstGeom prst="arc">
              <a:avLst>
                <a:gd name="adj1" fmla="val 17201599"/>
                <a:gd name="adj2" fmla="val 18437400"/>
              </a:avLst>
            </a:prstGeom>
            <a:ln w="76200">
              <a:solidFill>
                <a:srgbClr val="044B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8694" name="TextBox 119"/>
            <p:cNvSpPr txBox="1">
              <a:spLocks noChangeArrowheads="1"/>
            </p:cNvSpPr>
            <p:nvPr/>
          </p:nvSpPr>
          <p:spPr bwMode="auto">
            <a:xfrm>
              <a:off x="4316996" y="1700563"/>
              <a:ext cx="1008342" cy="36930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rgbClr val="FF0000"/>
                  </a:solidFill>
                </a:rPr>
                <a:t>IP1_ee</a:t>
              </a:r>
            </a:p>
          </p:txBody>
        </p:sp>
        <p:sp>
          <p:nvSpPr>
            <p:cNvPr id="28695" name="TextBox 121"/>
            <p:cNvSpPr txBox="1">
              <a:spLocks noChangeArrowheads="1"/>
            </p:cNvSpPr>
            <p:nvPr/>
          </p:nvSpPr>
          <p:spPr bwMode="auto">
            <a:xfrm>
              <a:off x="4189173" y="5108663"/>
              <a:ext cx="1156148" cy="36930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rgbClr val="FF0000"/>
                  </a:solidFill>
                </a:rPr>
                <a:t>IP3_ee</a:t>
              </a:r>
            </a:p>
          </p:txBody>
        </p:sp>
        <p:sp>
          <p:nvSpPr>
            <p:cNvPr id="28696" name="TextBox 123"/>
            <p:cNvSpPr txBox="1">
              <a:spLocks noChangeArrowheads="1"/>
            </p:cNvSpPr>
            <p:nvPr/>
          </p:nvSpPr>
          <p:spPr bwMode="auto">
            <a:xfrm>
              <a:off x="5820740" y="3261433"/>
              <a:ext cx="1091879" cy="36930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rgbClr val="FF0000"/>
                  </a:solidFill>
                </a:rPr>
                <a:t>IP2_pp</a:t>
              </a:r>
            </a:p>
          </p:txBody>
        </p:sp>
        <p:sp>
          <p:nvSpPr>
            <p:cNvPr id="28697" name="TextBox 124"/>
            <p:cNvSpPr txBox="1">
              <a:spLocks noChangeArrowheads="1"/>
            </p:cNvSpPr>
            <p:nvPr/>
          </p:nvSpPr>
          <p:spPr bwMode="auto">
            <a:xfrm>
              <a:off x="2519727" y="3252703"/>
              <a:ext cx="1056065" cy="36930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b="1" dirty="0">
                  <a:solidFill>
                    <a:srgbClr val="FF0000"/>
                  </a:solidFill>
                </a:rPr>
                <a:t>IP4_pp</a:t>
              </a:r>
            </a:p>
          </p:txBody>
        </p:sp>
        <p:cxnSp>
          <p:nvCxnSpPr>
            <p:cNvPr id="127" name="直接连接符 126"/>
            <p:cNvCxnSpPr/>
            <p:nvPr/>
          </p:nvCxnSpPr>
          <p:spPr bwMode="auto">
            <a:xfrm>
              <a:off x="3994944" y="1382713"/>
              <a:ext cx="36512" cy="1038225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 bwMode="auto">
            <a:xfrm>
              <a:off x="5484813" y="1377950"/>
              <a:ext cx="15875" cy="1042988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箭头连接符 131"/>
            <p:cNvCxnSpPr/>
            <p:nvPr/>
          </p:nvCxnSpPr>
          <p:spPr bwMode="auto">
            <a:xfrm>
              <a:off x="4057650" y="2347913"/>
              <a:ext cx="144303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01" name="TextBox 133"/>
            <p:cNvSpPr txBox="1">
              <a:spLocks noChangeArrowheads="1"/>
            </p:cNvSpPr>
            <p:nvPr/>
          </p:nvSpPr>
          <p:spPr bwMode="auto">
            <a:xfrm>
              <a:off x="4397573" y="2420588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 smtClean="0"/>
                <a:t>3.2Km</a:t>
              </a:r>
              <a:endParaRPr lang="zh-CN" altLang="en-US" b="1" dirty="0"/>
            </a:p>
          </p:txBody>
        </p:sp>
        <p:sp>
          <p:nvSpPr>
            <p:cNvPr id="28702" name="TextBox 134"/>
            <p:cNvSpPr txBox="1">
              <a:spLocks noChangeArrowheads="1"/>
            </p:cNvSpPr>
            <p:nvPr/>
          </p:nvSpPr>
          <p:spPr bwMode="auto">
            <a:xfrm>
              <a:off x="6162916" y="2061466"/>
              <a:ext cx="492418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>
                  <a:solidFill>
                    <a:srgbClr val="00B050"/>
                  </a:solidFill>
                </a:rPr>
                <a:t>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3" name="TextBox 135"/>
            <p:cNvSpPr txBox="1">
              <a:spLocks noChangeArrowheads="1"/>
            </p:cNvSpPr>
            <p:nvPr/>
          </p:nvSpPr>
          <p:spPr bwMode="auto">
            <a:xfrm>
              <a:off x="1390901" y="2711249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4" name="TextBox 136"/>
            <p:cNvSpPr txBox="1">
              <a:spLocks noChangeArrowheads="1"/>
            </p:cNvSpPr>
            <p:nvPr/>
          </p:nvSpPr>
          <p:spPr bwMode="auto">
            <a:xfrm>
              <a:off x="7448129" y="2788460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5" name="TextBox 137"/>
            <p:cNvSpPr txBox="1">
              <a:spLocks noChangeArrowheads="1"/>
            </p:cNvSpPr>
            <p:nvPr/>
          </p:nvSpPr>
          <p:spPr bwMode="auto">
            <a:xfrm>
              <a:off x="7448129" y="3776495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6" name="TextBox 138"/>
            <p:cNvSpPr txBox="1">
              <a:spLocks noChangeArrowheads="1"/>
            </p:cNvSpPr>
            <p:nvPr/>
          </p:nvSpPr>
          <p:spPr bwMode="auto">
            <a:xfrm>
              <a:off x="2837303" y="2012305"/>
              <a:ext cx="492418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>
                  <a:solidFill>
                    <a:srgbClr val="00B050"/>
                  </a:solidFill>
                </a:rPr>
                <a:t>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7" name="TextBox 139"/>
            <p:cNvSpPr txBox="1">
              <a:spLocks noChangeArrowheads="1"/>
            </p:cNvSpPr>
            <p:nvPr/>
          </p:nvSpPr>
          <p:spPr bwMode="auto">
            <a:xfrm>
              <a:off x="2837303" y="4661986"/>
              <a:ext cx="492418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>
                  <a:solidFill>
                    <a:srgbClr val="00B050"/>
                  </a:solidFill>
                </a:rPr>
                <a:t>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8" name="TextBox 140"/>
            <p:cNvSpPr txBox="1">
              <a:spLocks noChangeArrowheads="1"/>
            </p:cNvSpPr>
            <p:nvPr/>
          </p:nvSpPr>
          <p:spPr bwMode="auto">
            <a:xfrm>
              <a:off x="6168383" y="4703352"/>
              <a:ext cx="492418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>
                  <a:solidFill>
                    <a:srgbClr val="00B050"/>
                  </a:solidFill>
                </a:rPr>
                <a:t>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09" name="TextBox 141"/>
            <p:cNvSpPr txBox="1">
              <a:spLocks noChangeArrowheads="1"/>
            </p:cNvSpPr>
            <p:nvPr/>
          </p:nvSpPr>
          <p:spPr bwMode="auto">
            <a:xfrm>
              <a:off x="1368249" y="3786981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28710" name="TextBox 150"/>
            <p:cNvSpPr txBox="1">
              <a:spLocks noChangeArrowheads="1"/>
            </p:cNvSpPr>
            <p:nvPr/>
          </p:nvSpPr>
          <p:spPr bwMode="auto">
            <a:xfrm>
              <a:off x="34452" y="4058309"/>
              <a:ext cx="3090654" cy="267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IP1_ee/IP3_ee,  </a:t>
              </a:r>
              <a:r>
                <a:rPr lang="en-US" altLang="zh-CN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3.37Km</a:t>
              </a:r>
              <a:endParaRPr lang="zh-CN" alt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IP2_pp/IP4_pp, </a:t>
              </a:r>
              <a:r>
                <a:rPr lang="en-US" altLang="zh-CN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892.8m</a:t>
              </a:r>
              <a:endParaRPr lang="en-US" altLang="zh-CN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400" b="1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4 Short Straights</a:t>
              </a:r>
              <a:r>
                <a:rPr lang="en-US" altLang="zh-CN" sz="1400" b="1" dirty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1400" b="1" dirty="0" smtClean="0">
                  <a:solidFill>
                    <a:srgbClr val="92D050"/>
                  </a:solidFill>
                  <a:latin typeface="Times New Roman" pitchFamily="18" charset="0"/>
                  <a:cs typeface="Times New Roman" pitchFamily="18" charset="0"/>
                </a:rPr>
                <a:t>141.6m?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4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 Medium Straights, </a:t>
              </a:r>
              <a:r>
                <a:rPr lang="en-US" altLang="zh-CN" sz="14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466.4m</a:t>
              </a:r>
              <a:endParaRPr lang="en-US" altLang="zh-CN" sz="1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400" b="1" dirty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 Long Straights, </a:t>
              </a:r>
              <a:r>
                <a:rPr lang="en-US" altLang="zh-CN" sz="1400" b="1" dirty="0" smtClean="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892.8m</a:t>
              </a:r>
              <a:endParaRPr lang="en-US" altLang="zh-CN" sz="1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 Short ARC, 24*FODO, </a:t>
              </a:r>
              <a:r>
                <a:rPr lang="en-US" altLang="zh-CN" sz="14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892.8m</a:t>
              </a:r>
              <a:endParaRPr lang="en-US" altLang="zh-CN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400" b="1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 Medium ARC, </a:t>
              </a:r>
              <a:r>
                <a:rPr lang="en-US" altLang="zh-CN" sz="14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132*FODO</a:t>
              </a:r>
              <a:r>
                <a:rPr lang="en-US" altLang="zh-CN" sz="1400" b="1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14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4910.4m</a:t>
              </a:r>
              <a:endParaRPr lang="en-US" altLang="zh-CN" sz="1400" b="1" dirty="0" smtClean="0">
                <a:solidFill>
                  <a:srgbClr val="3D09FD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4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4 Long </a:t>
              </a:r>
              <a:r>
                <a:rPr lang="en-US" altLang="zh-CN" sz="1400" b="1" dirty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ARC, </a:t>
              </a:r>
              <a:r>
                <a:rPr lang="en-US" altLang="zh-CN" sz="14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144*FODO</a:t>
              </a:r>
              <a:r>
                <a:rPr lang="en-US" altLang="zh-CN" sz="1400" b="1" dirty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zh-CN" sz="1400" b="1" dirty="0" smtClean="0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5356.8m</a:t>
              </a:r>
            </a:p>
          </p:txBody>
        </p:sp>
        <p:grpSp>
          <p:nvGrpSpPr>
            <p:cNvPr id="28711" name="组合 159"/>
            <p:cNvGrpSpPr>
              <a:grpSpLocks/>
            </p:cNvGrpSpPr>
            <p:nvPr/>
          </p:nvGrpSpPr>
          <p:grpSpPr bwMode="auto">
            <a:xfrm rot="10800000">
              <a:off x="4010834" y="1244919"/>
              <a:ext cx="1507731" cy="260993"/>
              <a:chOff x="245000" y="3411438"/>
              <a:chExt cx="7979351" cy="1282948"/>
            </a:xfrm>
          </p:grpSpPr>
          <p:grpSp>
            <p:nvGrpSpPr>
              <p:cNvPr id="28713" name="组合 99"/>
              <p:cNvGrpSpPr>
                <a:grpSpLocks/>
              </p:cNvGrpSpPr>
              <p:nvPr/>
            </p:nvGrpSpPr>
            <p:grpSpPr bwMode="auto">
              <a:xfrm>
                <a:off x="692997" y="3429548"/>
                <a:ext cx="7075758" cy="1264838"/>
                <a:chOff x="513613" y="2448815"/>
                <a:chExt cx="8142610" cy="1930589"/>
              </a:xfrm>
            </p:grpSpPr>
            <p:cxnSp>
              <p:nvCxnSpPr>
                <p:cNvPr id="171" name="直接连接符 170"/>
                <p:cNvCxnSpPr/>
                <p:nvPr/>
              </p:nvCxnSpPr>
              <p:spPr>
                <a:xfrm flipH="1" flipV="1">
                  <a:off x="7561173" y="2440299"/>
                  <a:ext cx="1082845" cy="10005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 rot="10800000">
                  <a:off x="5791879" y="2452214"/>
                  <a:ext cx="179829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 flipH="1">
                  <a:off x="4583350" y="2464121"/>
                  <a:ext cx="1237537" cy="98861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接连接符 173"/>
                <p:cNvCxnSpPr/>
                <p:nvPr/>
              </p:nvCxnSpPr>
              <p:spPr>
                <a:xfrm flipH="1">
                  <a:off x="3452161" y="3440824"/>
                  <a:ext cx="1131189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接连接符 174"/>
                <p:cNvCxnSpPr/>
                <p:nvPr/>
              </p:nvCxnSpPr>
              <p:spPr>
                <a:xfrm rot="10800000">
                  <a:off x="1508844" y="4393705"/>
                  <a:ext cx="1943317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接连接符 175"/>
                <p:cNvCxnSpPr/>
                <p:nvPr/>
              </p:nvCxnSpPr>
              <p:spPr>
                <a:xfrm flipH="1" flipV="1">
                  <a:off x="513010" y="3440824"/>
                  <a:ext cx="995834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2" name="直接连接符 161"/>
              <p:cNvCxnSpPr/>
              <p:nvPr/>
            </p:nvCxnSpPr>
            <p:spPr bwMode="auto">
              <a:xfrm flipV="1">
                <a:off x="247196" y="4095076"/>
                <a:ext cx="445277" cy="780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 bwMode="auto">
              <a:xfrm flipV="1">
                <a:off x="658868" y="3416167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 bwMode="auto">
              <a:xfrm>
                <a:off x="1608241" y="3408361"/>
                <a:ext cx="168870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>
                <a:endCxn id="170" idx="4"/>
              </p:cNvCxnSpPr>
              <p:nvPr/>
            </p:nvCxnSpPr>
            <p:spPr bwMode="auto">
              <a:xfrm>
                <a:off x="3296942" y="3416167"/>
                <a:ext cx="932570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>
                <a:stCxn id="170" idx="4"/>
              </p:cNvCxnSpPr>
              <p:nvPr/>
            </p:nvCxnSpPr>
            <p:spPr bwMode="auto">
              <a:xfrm>
                <a:off x="4229513" y="4071668"/>
                <a:ext cx="949368" cy="62428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 bwMode="auto">
              <a:xfrm flipV="1">
                <a:off x="5170482" y="4680347"/>
                <a:ext cx="1764317" cy="234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 bwMode="auto">
              <a:xfrm flipV="1">
                <a:off x="6934800" y="4071668"/>
                <a:ext cx="873757" cy="600873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 bwMode="auto">
              <a:xfrm>
                <a:off x="7808557" y="4087275"/>
                <a:ext cx="40327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椭圆 169"/>
              <p:cNvSpPr/>
              <p:nvPr/>
            </p:nvSpPr>
            <p:spPr bwMode="auto">
              <a:xfrm>
                <a:off x="4204306" y="4040453"/>
                <a:ext cx="33606" cy="312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28712" name="TextBox 185"/>
            <p:cNvSpPr txBox="1">
              <a:spLocks noChangeArrowheads="1"/>
            </p:cNvSpPr>
            <p:nvPr/>
          </p:nvSpPr>
          <p:spPr bwMode="auto">
            <a:xfrm>
              <a:off x="4058108" y="4292654"/>
              <a:ext cx="13324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 smtClean="0"/>
                <a:t>C=56145m</a:t>
              </a:r>
              <a:endParaRPr lang="zh-CN" altLang="en-US" b="1" dirty="0"/>
            </a:p>
          </p:txBody>
        </p:sp>
        <p:cxnSp>
          <p:nvCxnSpPr>
            <p:cNvPr id="75" name="直接连接符 74"/>
            <p:cNvCxnSpPr>
              <a:stCxn id="104" idx="0"/>
            </p:cNvCxnSpPr>
            <p:nvPr/>
          </p:nvCxnSpPr>
          <p:spPr bwMode="auto">
            <a:xfrm flipH="1">
              <a:off x="5492752" y="1363730"/>
              <a:ext cx="169258" cy="1519"/>
            </a:xfrm>
            <a:prstGeom prst="line">
              <a:avLst/>
            </a:prstGeom>
            <a:ln w="762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 bwMode="auto">
            <a:xfrm flipH="1">
              <a:off x="3857657" y="1374774"/>
              <a:ext cx="173799" cy="9908"/>
            </a:xfrm>
            <a:prstGeom prst="line">
              <a:avLst/>
            </a:prstGeom>
            <a:ln w="762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 bwMode="auto">
            <a:xfrm flipH="1">
              <a:off x="5492750" y="5768370"/>
              <a:ext cx="193235" cy="11719"/>
            </a:xfrm>
            <a:prstGeom prst="line">
              <a:avLst/>
            </a:prstGeom>
            <a:ln w="762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连接符 96"/>
            <p:cNvCxnSpPr>
              <a:endCxn id="109" idx="0"/>
            </p:cNvCxnSpPr>
            <p:nvPr/>
          </p:nvCxnSpPr>
          <p:spPr bwMode="auto">
            <a:xfrm flipH="1">
              <a:off x="3861845" y="5774228"/>
              <a:ext cx="181371" cy="1259"/>
            </a:xfrm>
            <a:prstGeom prst="line">
              <a:avLst/>
            </a:prstGeom>
            <a:ln w="762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137"/>
            <p:cNvSpPr txBox="1">
              <a:spLocks noChangeArrowheads="1"/>
            </p:cNvSpPr>
            <p:nvPr/>
          </p:nvSpPr>
          <p:spPr bwMode="auto">
            <a:xfrm>
              <a:off x="3447092" y="5850732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01" name="TextBox 137"/>
            <p:cNvSpPr txBox="1">
              <a:spLocks noChangeArrowheads="1"/>
            </p:cNvSpPr>
            <p:nvPr/>
          </p:nvSpPr>
          <p:spPr bwMode="auto">
            <a:xfrm>
              <a:off x="5375586" y="5905955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02" name="TextBox 137"/>
            <p:cNvSpPr txBox="1">
              <a:spLocks noChangeArrowheads="1"/>
            </p:cNvSpPr>
            <p:nvPr/>
          </p:nvSpPr>
          <p:spPr bwMode="auto">
            <a:xfrm>
              <a:off x="3125106" y="947235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08" name="TextBox 137"/>
            <p:cNvSpPr txBox="1">
              <a:spLocks noChangeArrowheads="1"/>
            </p:cNvSpPr>
            <p:nvPr/>
          </p:nvSpPr>
          <p:spPr bwMode="auto">
            <a:xfrm>
              <a:off x="5357201" y="937209"/>
              <a:ext cx="813003" cy="369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>
                  <a:solidFill>
                    <a:srgbClr val="00B050"/>
                  </a:solidFill>
                </a:rPr>
                <a:t>1/2RF</a:t>
              </a:r>
              <a:endParaRPr lang="zh-CN" altLang="en-US" b="1" dirty="0">
                <a:solidFill>
                  <a:srgbClr val="00B050"/>
                </a:solidFill>
              </a:endParaRPr>
            </a:p>
          </p:txBody>
        </p:sp>
        <p:sp>
          <p:nvSpPr>
            <p:cNvPr id="110" name="弧形 109"/>
            <p:cNvSpPr/>
            <p:nvPr/>
          </p:nvSpPr>
          <p:spPr bwMode="auto">
            <a:xfrm rot="4488124">
              <a:off x="3002756" y="1290590"/>
              <a:ext cx="4178300" cy="4506913"/>
            </a:xfrm>
            <a:prstGeom prst="arc">
              <a:avLst>
                <a:gd name="adj1" fmla="val 16712364"/>
                <a:gd name="adj2" fmla="val 17327919"/>
              </a:avLst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111" name="直接连接符 110"/>
            <p:cNvCxnSpPr>
              <a:stCxn id="110" idx="2"/>
              <a:endCxn id="106" idx="0"/>
            </p:cNvCxnSpPr>
            <p:nvPr/>
          </p:nvCxnSpPr>
          <p:spPr bwMode="auto">
            <a:xfrm flipH="1">
              <a:off x="7266691" y="3684384"/>
              <a:ext cx="55373" cy="305431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弧形 114"/>
            <p:cNvSpPr/>
            <p:nvPr/>
          </p:nvSpPr>
          <p:spPr bwMode="auto">
            <a:xfrm rot="14148804">
              <a:off x="2284545" y="1102109"/>
              <a:ext cx="4200525" cy="4475162"/>
            </a:xfrm>
            <a:prstGeom prst="arc">
              <a:avLst>
                <a:gd name="adj1" fmla="val 17789081"/>
                <a:gd name="adj2" fmla="val 18437400"/>
              </a:avLst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116" name="直接连接符 115"/>
            <p:cNvCxnSpPr>
              <a:stCxn id="115" idx="0"/>
              <a:endCxn id="112" idx="2"/>
            </p:cNvCxnSpPr>
            <p:nvPr/>
          </p:nvCxnSpPr>
          <p:spPr bwMode="auto">
            <a:xfrm>
              <a:off x="2196601" y="3635622"/>
              <a:ext cx="49547" cy="34942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7217361" y="2983177"/>
              <a:ext cx="24665" cy="988456"/>
            </a:xfrm>
            <a:prstGeom prst="line">
              <a:avLst/>
            </a:prstGeom>
            <a:ln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接连接符 116"/>
            <p:cNvCxnSpPr/>
            <p:nvPr/>
          </p:nvCxnSpPr>
          <p:spPr>
            <a:xfrm>
              <a:off x="2275939" y="2924944"/>
              <a:ext cx="0" cy="1036203"/>
            </a:xfrm>
            <a:prstGeom prst="line">
              <a:avLst/>
            </a:prstGeom>
            <a:ln>
              <a:solidFill>
                <a:srgbClr val="FF0000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86" name="TextBox 28685"/>
            <p:cNvSpPr txBox="1"/>
            <p:nvPr/>
          </p:nvSpPr>
          <p:spPr>
            <a:xfrm>
              <a:off x="7550063" y="3205916"/>
              <a:ext cx="1220207" cy="52322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Bypass </a:t>
              </a:r>
            </a:p>
            <a:p>
              <a:pPr algn="ctr"/>
              <a:r>
                <a:rPr lang="en-US" altLang="zh-CN" sz="1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about 43.89m</a:t>
              </a:r>
              <a:endParaRPr lang="zh-CN" altLang="en-US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603295" y="3132174"/>
              <a:ext cx="1220207" cy="52322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Bypass </a:t>
              </a:r>
            </a:p>
            <a:p>
              <a:pPr algn="ctr"/>
              <a:r>
                <a:rPr lang="en-US" altLang="zh-CN" sz="1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about 43.89m</a:t>
              </a:r>
              <a:endParaRPr lang="zh-CN" altLang="en-US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688" name="直接箭头连接符 28687"/>
            <p:cNvCxnSpPr>
              <a:stCxn id="28696" idx="3"/>
            </p:cNvCxnSpPr>
            <p:nvPr/>
          </p:nvCxnSpPr>
          <p:spPr>
            <a:xfrm>
              <a:off x="6912619" y="3446086"/>
              <a:ext cx="329407" cy="625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90" name="直接箭头连接符 28689"/>
            <p:cNvCxnSpPr>
              <a:stCxn id="28686" idx="1"/>
            </p:cNvCxnSpPr>
            <p:nvPr/>
          </p:nvCxnSpPr>
          <p:spPr>
            <a:xfrm flipH="1">
              <a:off x="7326141" y="3467526"/>
              <a:ext cx="223922" cy="9879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箭头连接符 135"/>
            <p:cNvCxnSpPr>
              <a:stCxn id="28697" idx="1"/>
            </p:cNvCxnSpPr>
            <p:nvPr/>
          </p:nvCxnSpPr>
          <p:spPr>
            <a:xfrm flipH="1">
              <a:off x="2267746" y="3437356"/>
              <a:ext cx="251981" cy="1523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箭头连接符 138"/>
            <p:cNvCxnSpPr/>
            <p:nvPr/>
          </p:nvCxnSpPr>
          <p:spPr>
            <a:xfrm>
              <a:off x="1830336" y="3435862"/>
              <a:ext cx="373568" cy="891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197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8400" y="53752"/>
            <a:ext cx="8229600" cy="1143000"/>
          </a:xfrm>
        </p:spPr>
        <p:txBody>
          <a:bodyPr/>
          <a:lstStyle/>
          <a:p>
            <a:r>
              <a:rPr lang="en-US" altLang="zh-CN" dirty="0"/>
              <a:t>Arc </a:t>
            </a:r>
            <a:r>
              <a:rPr lang="en-US" altLang="zh-CN" dirty="0" smtClean="0"/>
              <a:t>redesign-ultra low </a:t>
            </a:r>
            <a:r>
              <a:rPr lang="en-US" altLang="zh-CN" dirty="0" err="1"/>
              <a:t>emittance</a:t>
            </a: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7" t="4268" r="13294" b="9713"/>
          <a:stretch/>
        </p:blipFill>
        <p:spPr bwMode="auto">
          <a:xfrm>
            <a:off x="140712" y="3458624"/>
            <a:ext cx="4392488" cy="337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54392" y="1196752"/>
            <a:ext cx="4572000" cy="216059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</a:rPr>
              <a:t>Length of FODO cell: </a:t>
            </a:r>
            <a:r>
              <a:rPr lang="en-US" altLang="zh-CN" sz="2400" dirty="0" smtClean="0">
                <a:solidFill>
                  <a:prstClr val="black"/>
                </a:solidFill>
              </a:rPr>
              <a:t>37.2m</a:t>
            </a:r>
            <a:endParaRPr lang="en-US" altLang="zh-CN" sz="24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</a:rPr>
              <a:t>Phase advance of FODO cells: </a:t>
            </a:r>
            <a:r>
              <a:rPr lang="en-US" altLang="zh-CN" sz="2400" dirty="0" smtClean="0">
                <a:solidFill>
                  <a:prstClr val="black"/>
                </a:solidFill>
              </a:rPr>
              <a:t>90/60 </a:t>
            </a:r>
            <a:r>
              <a:rPr lang="en-US" altLang="zh-CN" sz="2400" dirty="0">
                <a:solidFill>
                  <a:prstClr val="black"/>
                </a:solidFill>
              </a:rPr>
              <a:t>degrees 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 dirty="0" err="1">
                <a:solidFill>
                  <a:prstClr val="black"/>
                </a:solidFill>
              </a:rPr>
              <a:t>Emittance</a:t>
            </a:r>
            <a:r>
              <a:rPr lang="en-US" altLang="zh-CN" sz="2400" dirty="0">
                <a:solidFill>
                  <a:prstClr val="black"/>
                </a:solidFill>
              </a:rPr>
              <a:t>: </a:t>
            </a:r>
            <a:r>
              <a:rPr lang="en-US" altLang="zh-CN" sz="2400" dirty="0" smtClean="0">
                <a:solidFill>
                  <a:prstClr val="black"/>
                </a:solidFill>
              </a:rPr>
              <a:t>2.52nm, </a:t>
            </a:r>
            <a:r>
              <a:rPr lang="en-US" altLang="zh-CN" sz="2400" dirty="0" smtClean="0">
                <a:solidFill>
                  <a:prstClr val="black"/>
                </a:solidFill>
                <a:sym typeface="Symbol"/>
              </a:rPr>
              <a:t>p=1.05E-5</a:t>
            </a:r>
            <a:r>
              <a:rPr lang="en-US" altLang="zh-CN" sz="2400" dirty="0" smtClean="0">
                <a:solidFill>
                  <a:prstClr val="black"/>
                </a:solidFill>
              </a:rPr>
              <a:t> </a:t>
            </a:r>
            <a:endParaRPr lang="en-US" altLang="zh-CN" sz="2400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</a:rPr>
              <a:t>Bunch length: </a:t>
            </a:r>
            <a:r>
              <a:rPr lang="en-US" altLang="zh-CN" sz="2400" dirty="0" smtClean="0">
                <a:solidFill>
                  <a:prstClr val="black"/>
                </a:solidFill>
              </a:rPr>
              <a:t>1.5168mm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2" t="4088" r="11113" b="9168"/>
          <a:stretch/>
        </p:blipFill>
        <p:spPr bwMode="auto">
          <a:xfrm>
            <a:off x="4860032" y="3547853"/>
            <a:ext cx="423009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804247" y="3305889"/>
            <a:ext cx="6110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BDIS1</a:t>
            </a:r>
            <a:endParaRPr lang="zh-CN" altLang="en-US" sz="1400" dirty="0"/>
          </a:p>
        </p:txBody>
      </p:sp>
      <p:sp>
        <p:nvSpPr>
          <p:cNvPr id="5" name="矩形 4"/>
          <p:cNvSpPr/>
          <p:nvPr/>
        </p:nvSpPr>
        <p:spPr>
          <a:xfrm>
            <a:off x="7418696" y="3305888"/>
            <a:ext cx="6110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BDIS2</a:t>
            </a:r>
            <a:endParaRPr lang="zh-CN" alt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292080" y="1556792"/>
            <a:ext cx="3312368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Dispersion </a:t>
            </a:r>
            <a:r>
              <a:rPr lang="en-US" altLang="zh-CN" sz="2400" dirty="0" err="1" smtClean="0"/>
              <a:t>supressor</a:t>
            </a:r>
            <a:r>
              <a:rPr lang="en-US" altLang="zh-CN" sz="24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altLang="zh-CN" sz="1600" dirty="0" smtClean="0"/>
              <a:t> Angle(BDIS1)=3.5816546264E-3       Angle(BDIS2)=-8.59314326219E-4     </a:t>
            </a:r>
            <a:r>
              <a:rPr lang="en-US" altLang="zh-CN" sz="1600" dirty="0" smtClean="0">
                <a:solidFill>
                  <a:srgbClr val="FF0000"/>
                </a:solidFill>
              </a:rPr>
              <a:t>Angle(B0)=2.72235074352E-3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347806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B0</a:t>
            </a:r>
            <a:endParaRPr lang="zh-CN" altLang="en-US" sz="1600" dirty="0"/>
          </a:p>
        </p:txBody>
      </p:sp>
      <p:sp>
        <p:nvSpPr>
          <p:cNvPr id="8" name="矩形 7"/>
          <p:cNvSpPr/>
          <p:nvPr/>
        </p:nvSpPr>
        <p:spPr>
          <a:xfrm>
            <a:off x="2718104" y="3478066"/>
            <a:ext cx="4010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B0</a:t>
            </a:r>
          </a:p>
        </p:txBody>
      </p:sp>
    </p:spTree>
    <p:extLst>
      <p:ext uri="{BB962C8B-B14F-4D97-AF65-F5344CB8AC3E}">
        <p14:creationId xmlns:p14="http://schemas.microsoft.com/office/powerpoint/2010/main" val="240803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2SPPC\1my-work\3CEPC-partical-double-ring\01参考文献\IR尺寸-2016.2.17\SPP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71083"/>
            <a:ext cx="5105051" cy="532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G:\2SPPC\1my-work\3CEPC-partical-double-ring\01参考文献\IR尺寸-2016.2.17\cep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2" y="1399212"/>
            <a:ext cx="4098925" cy="467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066800" y="476672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 Hall Size</a:t>
            </a:r>
            <a:endParaRPr lang="en-US" altLang="zh-CN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1720" y="6309320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&gt;20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60232" y="6399356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&gt;30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6435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795188" y="832693"/>
            <a:ext cx="6801148" cy="2288595"/>
            <a:chOff x="795188" y="832693"/>
            <a:chExt cx="6801148" cy="228859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65404">
              <a:off x="795188" y="2242147"/>
              <a:ext cx="150495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TextBox 62"/>
            <p:cNvSpPr txBox="1"/>
            <p:nvPr/>
          </p:nvSpPr>
          <p:spPr>
            <a:xfrm>
              <a:off x="1284335" y="2751956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446.4m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971600" y="832693"/>
              <a:ext cx="6624736" cy="2172597"/>
              <a:chOff x="971600" y="832693"/>
              <a:chExt cx="6624736" cy="2172597"/>
            </a:xfrm>
          </p:grpSpPr>
          <p:pic>
            <p:nvPicPr>
              <p:cNvPr id="28" name="图片 2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264"/>
              <a:stretch/>
            </p:blipFill>
            <p:spPr bwMode="auto">
              <a:xfrm rot="1905740">
                <a:off x="5502931" y="2139693"/>
                <a:ext cx="1506537" cy="293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文本框 26"/>
              <p:cNvSpPr txBox="1"/>
              <p:nvPr/>
            </p:nvSpPr>
            <p:spPr bwMode="auto">
              <a:xfrm>
                <a:off x="6974036" y="1835993"/>
                <a:ext cx="622300" cy="646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3600" b="1" i="1" dirty="0"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zh-CN" altLang="en-US" sz="3600" b="1" baseline="-25000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文本框 59"/>
              <p:cNvSpPr txBox="1"/>
              <p:nvPr/>
            </p:nvSpPr>
            <p:spPr bwMode="auto">
              <a:xfrm>
                <a:off x="1316303" y="2366060"/>
                <a:ext cx="99377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12L</a:t>
                </a:r>
                <a:r>
                  <a:rPr lang="en-US" altLang="zh-CN" sz="2000" b="1" i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文本框 62"/>
              <p:cNvSpPr txBox="1">
                <a:spLocks noChangeArrowheads="1"/>
              </p:cNvSpPr>
              <p:nvPr/>
            </p:nvSpPr>
            <p:spPr bwMode="auto">
              <a:xfrm>
                <a:off x="1704402" y="1438599"/>
                <a:ext cx="931863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r>
                  <a:rPr lang="en-US" altLang="zh-CN" sz="2000" b="1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12L</a:t>
                </a:r>
                <a:r>
                  <a:rPr lang="en-US" altLang="zh-CN" sz="2000" b="1" i="1" baseline="-25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文本框 64"/>
              <p:cNvSpPr txBox="1">
                <a:spLocks noChangeArrowheads="1"/>
              </p:cNvSpPr>
              <p:nvPr/>
            </p:nvSpPr>
            <p:spPr bwMode="auto">
              <a:xfrm>
                <a:off x="2915816" y="2285256"/>
                <a:ext cx="115887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r>
                  <a:rPr lang="en-US" altLang="zh-CN" sz="2000" b="1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24L</a:t>
                </a:r>
                <a:r>
                  <a:rPr lang="en-US" altLang="zh-CN" sz="2000" b="1" i="1" baseline="-25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b="1" i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>
                <a:off x="2191678" y="2223343"/>
                <a:ext cx="3675870" cy="0"/>
              </a:xfrm>
              <a:prstGeom prst="line">
                <a:avLst/>
              </a:prstGeom>
              <a:noFill/>
              <a:ln w="41275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  <p:cxnSp>
            <p:nvCxnSpPr>
              <p:cNvPr id="19" name="直接箭头连接符 18"/>
              <p:cNvCxnSpPr/>
              <p:nvPr/>
            </p:nvCxnSpPr>
            <p:spPr>
              <a:xfrm flipV="1">
                <a:off x="971600" y="2223343"/>
                <a:ext cx="6119911" cy="1039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3300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23" name="文本框 62"/>
              <p:cNvSpPr txBox="1">
                <a:spLocks noChangeArrowheads="1"/>
              </p:cNvSpPr>
              <p:nvPr/>
            </p:nvSpPr>
            <p:spPr bwMode="auto">
              <a:xfrm>
                <a:off x="5735934" y="1407821"/>
                <a:ext cx="93027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r>
                  <a:rPr lang="en-US" altLang="zh-CN" sz="2000" b="1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12L</a:t>
                </a:r>
                <a:r>
                  <a:rPr lang="en-US" altLang="zh-CN" sz="2000" b="1" i="1" baseline="-25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24" name="文本框 69"/>
              <p:cNvSpPr txBox="1"/>
              <p:nvPr/>
            </p:nvSpPr>
            <p:spPr bwMode="auto">
              <a:xfrm>
                <a:off x="5761186" y="2285256"/>
                <a:ext cx="992187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12L</a:t>
                </a:r>
                <a:r>
                  <a:rPr lang="en-US" altLang="zh-CN" sz="2000" b="1" i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文本框 70"/>
              <p:cNvSpPr txBox="1"/>
              <p:nvPr/>
            </p:nvSpPr>
            <p:spPr bwMode="auto">
              <a:xfrm>
                <a:off x="2873982" y="832693"/>
                <a:ext cx="992188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12L</a:t>
                </a:r>
                <a:r>
                  <a:rPr lang="en-US" altLang="zh-CN" sz="2000" b="1" i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文本框 73"/>
              <p:cNvSpPr txBox="1"/>
              <p:nvPr/>
            </p:nvSpPr>
            <p:spPr bwMode="auto">
              <a:xfrm>
                <a:off x="4180843" y="834955"/>
                <a:ext cx="992187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12L</a:t>
                </a:r>
                <a:r>
                  <a:rPr lang="en-US" altLang="zh-CN" sz="2000" b="1" i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6265" y="1228738"/>
                <a:ext cx="1590826" cy="362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7" name="直接连接符 16"/>
              <p:cNvCxnSpPr/>
              <p:nvPr/>
            </p:nvCxnSpPr>
            <p:spPr>
              <a:xfrm flipV="1">
                <a:off x="1187624" y="1534368"/>
                <a:ext cx="1843656" cy="996604"/>
              </a:xfrm>
              <a:prstGeom prst="line">
                <a:avLst/>
              </a:prstGeom>
              <a:noFill/>
              <a:ln w="41275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  <p:pic>
            <p:nvPicPr>
              <p:cNvPr id="34" name="图片 3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264"/>
              <a:stretch/>
            </p:blipFill>
            <p:spPr bwMode="auto">
              <a:xfrm rot="1590222">
                <a:off x="3563903" y="1124692"/>
                <a:ext cx="1709571" cy="333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8" name="直接连接符 17"/>
              <p:cNvCxnSpPr/>
              <p:nvPr/>
            </p:nvCxnSpPr>
            <p:spPr>
              <a:xfrm flipH="1" flipV="1">
                <a:off x="5148064" y="1511987"/>
                <a:ext cx="1804828" cy="1054101"/>
              </a:xfrm>
              <a:prstGeom prst="line">
                <a:avLst/>
              </a:prstGeom>
              <a:noFill/>
              <a:ln w="41275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  <p:cxnSp>
            <p:nvCxnSpPr>
              <p:cNvPr id="22" name="直接连接符 21"/>
              <p:cNvCxnSpPr/>
              <p:nvPr/>
            </p:nvCxnSpPr>
            <p:spPr>
              <a:xfrm>
                <a:off x="4108674" y="1093403"/>
                <a:ext cx="0" cy="603250"/>
              </a:xfrm>
              <a:prstGeom prst="line">
                <a:avLst/>
              </a:prstGeom>
              <a:noFill/>
              <a:ln w="9525" cap="flat" cmpd="sng" algn="ctr">
                <a:solidFill>
                  <a:srgbClr val="006600"/>
                </a:solidFill>
                <a:prstDash val="dashDot"/>
              </a:ln>
              <a:effectLst/>
            </p:spPr>
          </p:cxnSp>
          <p:sp>
            <p:nvSpPr>
              <p:cNvPr id="2075" name="TextBox 2074"/>
              <p:cNvSpPr txBox="1"/>
              <p:nvPr/>
            </p:nvSpPr>
            <p:spPr>
              <a:xfrm>
                <a:off x="5920302" y="2635958"/>
                <a:ext cx="894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FF0000"/>
                    </a:solidFill>
                  </a:rPr>
                  <a:t>446.4m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6439366" y="1438599"/>
                <a:ext cx="894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2116FC"/>
                    </a:solidFill>
                  </a:rPr>
                  <a:t>446.4m</a:t>
                </a:r>
                <a:endParaRPr lang="zh-CN" altLang="en-US" dirty="0">
                  <a:solidFill>
                    <a:srgbClr val="2116FC"/>
                  </a:solidFill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971600" y="1511987"/>
                <a:ext cx="894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2116FC"/>
                    </a:solidFill>
                  </a:rPr>
                  <a:t>446.4m</a:t>
                </a:r>
                <a:endParaRPr lang="zh-CN" altLang="en-US" dirty="0">
                  <a:solidFill>
                    <a:srgbClr val="2116FC"/>
                  </a:solidFill>
                </a:endParaRPr>
              </a:p>
            </p:txBody>
          </p:sp>
          <p:sp>
            <p:nvSpPr>
              <p:cNvPr id="2076" name="TextBox 2075"/>
              <p:cNvSpPr txBox="1"/>
              <p:nvPr/>
            </p:nvSpPr>
            <p:spPr>
              <a:xfrm>
                <a:off x="3793341" y="2315974"/>
                <a:ext cx="894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2116FC"/>
                    </a:solidFill>
                  </a:rPr>
                  <a:t>892.8m</a:t>
                </a:r>
                <a:endParaRPr lang="zh-CN" altLang="en-US" dirty="0">
                  <a:solidFill>
                    <a:srgbClr val="2116FC"/>
                  </a:solidFill>
                </a:endParaRPr>
              </a:p>
            </p:txBody>
          </p:sp>
          <p:cxnSp>
            <p:nvCxnSpPr>
              <p:cNvPr id="2078" name="直接箭头连接符 2077"/>
              <p:cNvCxnSpPr/>
              <p:nvPr/>
            </p:nvCxnSpPr>
            <p:spPr>
              <a:xfrm>
                <a:off x="4108674" y="1340174"/>
                <a:ext cx="0" cy="81887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4242155" y="1623265"/>
                <a:ext cx="1225015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L=29.145m</a:t>
                </a:r>
                <a:endParaRPr lang="zh-CN" altLang="en-US" dirty="0"/>
              </a:p>
            </p:txBody>
          </p:sp>
        </p:grpSp>
      </p:grpSp>
      <p:sp>
        <p:nvSpPr>
          <p:cNvPr id="73" name="Rectangle 2"/>
          <p:cNvSpPr txBox="1">
            <a:spLocks noChangeArrowheads="1"/>
          </p:cNvSpPr>
          <p:nvPr/>
        </p:nvSpPr>
        <p:spPr bwMode="auto">
          <a:xfrm>
            <a:off x="1082675" y="94527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Bypass at 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IP2/4</a:t>
            </a:r>
            <a:endParaRPr lang="en-US" altLang="zh-C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3429000"/>
            <a:ext cx="1684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X : 90    4FODO</a:t>
            </a:r>
          </a:p>
          <a:p>
            <a:r>
              <a:rPr lang="en-US" altLang="zh-CN" dirty="0" smtClean="0"/>
              <a:t>Y : 60    6FODO  </a:t>
            </a:r>
            <a:endParaRPr lang="zh-CN" altLang="en-US" dirty="0"/>
          </a:p>
        </p:txBody>
      </p:sp>
      <p:sp>
        <p:nvSpPr>
          <p:cNvPr id="4" name="右大括号 3"/>
          <p:cNvSpPr/>
          <p:nvPr/>
        </p:nvSpPr>
        <p:spPr>
          <a:xfrm>
            <a:off x="4355976" y="3501008"/>
            <a:ext cx="137454" cy="5040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622528" y="3568370"/>
            <a:ext cx="2412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12FODO  24   36   48……</a:t>
            </a:r>
            <a:endParaRPr lang="zh-CN" altLang="en-US" dirty="0"/>
          </a:p>
        </p:txBody>
      </p:sp>
      <p:grpSp>
        <p:nvGrpSpPr>
          <p:cNvPr id="30" name="组合 29"/>
          <p:cNvGrpSpPr/>
          <p:nvPr/>
        </p:nvGrpSpPr>
        <p:grpSpPr>
          <a:xfrm>
            <a:off x="928931" y="4355009"/>
            <a:ext cx="6819805" cy="2322735"/>
            <a:chOff x="928931" y="4355009"/>
            <a:chExt cx="6819805" cy="2322735"/>
          </a:xfrm>
        </p:grpSpPr>
        <p:grpSp>
          <p:nvGrpSpPr>
            <p:cNvPr id="14" name="组合 13"/>
            <p:cNvGrpSpPr/>
            <p:nvPr/>
          </p:nvGrpSpPr>
          <p:grpSpPr>
            <a:xfrm>
              <a:off x="928931" y="4355009"/>
              <a:ext cx="6819805" cy="2170335"/>
              <a:chOff x="928931" y="4355009"/>
              <a:chExt cx="6819805" cy="2170335"/>
            </a:xfrm>
          </p:grpSpPr>
          <p:pic>
            <p:nvPicPr>
              <p:cNvPr id="59" name="图片 5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365404">
                <a:off x="928931" y="5762201"/>
                <a:ext cx="1504950" cy="342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6" name="组合 35"/>
              <p:cNvGrpSpPr/>
              <p:nvPr/>
            </p:nvGrpSpPr>
            <p:grpSpPr>
              <a:xfrm>
                <a:off x="1124000" y="4355009"/>
                <a:ext cx="6624736" cy="2170335"/>
                <a:chOff x="971600" y="834955"/>
                <a:chExt cx="6624736" cy="2170335"/>
              </a:xfrm>
            </p:grpSpPr>
            <p:pic>
              <p:nvPicPr>
                <p:cNvPr id="37" name="图片 36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4264"/>
                <a:stretch/>
              </p:blipFill>
              <p:spPr bwMode="auto">
                <a:xfrm rot="1905740">
                  <a:off x="5502931" y="2139693"/>
                  <a:ext cx="1506537" cy="2939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8" name="文本框 26"/>
                <p:cNvSpPr txBox="1"/>
                <p:nvPr/>
              </p:nvSpPr>
              <p:spPr bwMode="auto">
                <a:xfrm>
                  <a:off x="6974036" y="1835993"/>
                  <a:ext cx="622300" cy="646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r>
                    <a:rPr lang="en-US" altLang="zh-CN" sz="3600" b="1" i="1" dirty="0">
                      <a:solidFill>
                        <a:srgbClr val="0033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  <a:endParaRPr lang="zh-CN" altLang="en-US" sz="3600" b="1" baseline="-25000" dirty="0"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文本框 59"/>
                <p:cNvSpPr txBox="1"/>
                <p:nvPr/>
              </p:nvSpPr>
              <p:spPr bwMode="auto">
                <a:xfrm>
                  <a:off x="1316303" y="2366060"/>
                  <a:ext cx="993775" cy="4000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r>
                    <a:rPr lang="en-US" altLang="zh-CN" sz="2000" b="1" i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24L</a:t>
                  </a:r>
                  <a:r>
                    <a:rPr lang="en-US" altLang="zh-CN" sz="2000" b="1" i="1" baseline="-25000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endParaRPr lang="zh-CN" altLang="en-US" sz="2000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文本框 62"/>
                <p:cNvSpPr txBox="1">
                  <a:spLocks noChangeArrowheads="1"/>
                </p:cNvSpPr>
                <p:nvPr/>
              </p:nvSpPr>
              <p:spPr bwMode="auto">
                <a:xfrm>
                  <a:off x="1704402" y="1438599"/>
                  <a:ext cx="931863" cy="400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sz="2000" b="1" i="1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12L</a:t>
                  </a:r>
                  <a:r>
                    <a:rPr lang="en-US" altLang="zh-CN" sz="2000" b="1" i="1" baseline="-250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endParaRPr lang="zh-CN" altLang="en-US" sz="20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文本框 64"/>
                <p:cNvSpPr txBox="1">
                  <a:spLocks noChangeArrowheads="1"/>
                </p:cNvSpPr>
                <p:nvPr/>
              </p:nvSpPr>
              <p:spPr bwMode="auto">
                <a:xfrm>
                  <a:off x="2915816" y="2285256"/>
                  <a:ext cx="1158875" cy="400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sz="2000" b="1" i="1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24L</a:t>
                  </a:r>
                  <a:r>
                    <a:rPr lang="en-US" altLang="zh-CN" sz="2000" b="1" i="1" baseline="-250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endParaRPr lang="zh-CN" altLang="en-US" sz="2000" b="1" i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2" name="直接连接符 41"/>
                <p:cNvCxnSpPr/>
                <p:nvPr/>
              </p:nvCxnSpPr>
              <p:spPr>
                <a:xfrm>
                  <a:off x="2191678" y="2223343"/>
                  <a:ext cx="3675870" cy="0"/>
                </a:xfrm>
                <a:prstGeom prst="line">
                  <a:avLst/>
                </a:prstGeom>
                <a:noFill/>
                <a:ln w="41275" cap="flat" cmpd="sng" algn="ctr">
                  <a:solidFill>
                    <a:srgbClr val="0000FF"/>
                  </a:solidFill>
                  <a:prstDash val="solid"/>
                </a:ln>
                <a:effectLst/>
              </p:spPr>
            </p:cxnSp>
            <p:cxnSp>
              <p:nvCxnSpPr>
                <p:cNvPr id="43" name="直接箭头连接符 42"/>
                <p:cNvCxnSpPr/>
                <p:nvPr/>
              </p:nvCxnSpPr>
              <p:spPr>
                <a:xfrm flipV="1">
                  <a:off x="971600" y="2223343"/>
                  <a:ext cx="6119911" cy="1039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003300"/>
                  </a:solidFill>
                  <a:prstDash val="solid"/>
                  <a:tailEnd type="triangle"/>
                </a:ln>
                <a:effectLst/>
              </p:spPr>
            </p:cxnSp>
            <p:sp>
              <p:nvSpPr>
                <p:cNvPr id="44" name="文本框 62"/>
                <p:cNvSpPr txBox="1">
                  <a:spLocks noChangeArrowheads="1"/>
                </p:cNvSpPr>
                <p:nvPr/>
              </p:nvSpPr>
              <p:spPr bwMode="auto">
                <a:xfrm>
                  <a:off x="5735934" y="1407821"/>
                  <a:ext cx="930275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sz="2000" b="1" i="1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12L</a:t>
                  </a:r>
                  <a:r>
                    <a:rPr lang="en-US" altLang="zh-CN" sz="2000" b="1" i="1" baseline="-250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45" name="文本框 69"/>
                <p:cNvSpPr txBox="1"/>
                <p:nvPr/>
              </p:nvSpPr>
              <p:spPr bwMode="auto">
                <a:xfrm>
                  <a:off x="5761186" y="2285256"/>
                  <a:ext cx="992187" cy="4000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r>
                    <a:rPr lang="en-US" altLang="zh-CN" sz="2000" b="1" i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24L</a:t>
                  </a:r>
                  <a:r>
                    <a:rPr lang="en-US" altLang="zh-CN" sz="2000" b="1" i="1" baseline="-25000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endParaRPr lang="zh-CN" altLang="en-US" sz="2000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6" name="文本框 70"/>
                <p:cNvSpPr txBox="1"/>
                <p:nvPr/>
              </p:nvSpPr>
              <p:spPr bwMode="auto">
                <a:xfrm>
                  <a:off x="2885025" y="860328"/>
                  <a:ext cx="992188" cy="4000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r>
                    <a:rPr lang="en-US" altLang="zh-CN" sz="2000" b="1" i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24L</a:t>
                  </a:r>
                  <a:r>
                    <a:rPr lang="en-US" altLang="zh-CN" sz="2000" b="1" i="1" baseline="-25000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endParaRPr lang="zh-CN" altLang="en-US" sz="2000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文本框 73"/>
                <p:cNvSpPr txBox="1"/>
                <p:nvPr/>
              </p:nvSpPr>
              <p:spPr bwMode="auto">
                <a:xfrm>
                  <a:off x="4180843" y="834955"/>
                  <a:ext cx="992187" cy="4000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r>
                    <a:rPr lang="en-US" altLang="zh-CN" sz="2000" b="1" i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24L</a:t>
                  </a:r>
                  <a:r>
                    <a:rPr lang="en-US" altLang="zh-CN" sz="2000" b="1" i="1" baseline="-25000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endParaRPr lang="zh-CN" altLang="en-US" sz="2000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48" name="图片 47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49177" y="1232743"/>
                  <a:ext cx="1547821" cy="3526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49" name="直接连接符 48"/>
                <p:cNvCxnSpPr/>
                <p:nvPr/>
              </p:nvCxnSpPr>
              <p:spPr>
                <a:xfrm flipV="1">
                  <a:off x="1187624" y="1534368"/>
                  <a:ext cx="1843656" cy="996604"/>
                </a:xfrm>
                <a:prstGeom prst="line">
                  <a:avLst/>
                </a:prstGeom>
                <a:noFill/>
                <a:ln w="41275" cap="flat" cmpd="sng" algn="ctr">
                  <a:solidFill>
                    <a:srgbClr val="0000FF"/>
                  </a:solidFill>
                  <a:prstDash val="solid"/>
                </a:ln>
                <a:effectLst/>
              </p:spPr>
            </p:cxnSp>
            <p:pic>
              <p:nvPicPr>
                <p:cNvPr id="50" name="图片 49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4264"/>
                <a:stretch/>
              </p:blipFill>
              <p:spPr bwMode="auto">
                <a:xfrm rot="1590222">
                  <a:off x="3610351" y="1128819"/>
                  <a:ext cx="1687177" cy="329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51" name="直接连接符 50"/>
                <p:cNvCxnSpPr/>
                <p:nvPr/>
              </p:nvCxnSpPr>
              <p:spPr>
                <a:xfrm flipH="1" flipV="1">
                  <a:off x="5173030" y="1511987"/>
                  <a:ext cx="1760378" cy="1021061"/>
                </a:xfrm>
                <a:prstGeom prst="line">
                  <a:avLst/>
                </a:prstGeom>
                <a:noFill/>
                <a:ln w="41275" cap="flat" cmpd="sng" algn="ctr">
                  <a:solidFill>
                    <a:srgbClr val="0000FF"/>
                  </a:solidFill>
                  <a:prstDash val="solid"/>
                </a:ln>
                <a:effectLst/>
              </p:spPr>
            </p:cxnSp>
            <p:cxnSp>
              <p:nvCxnSpPr>
                <p:cNvPr id="52" name="直接连接符 51"/>
                <p:cNvCxnSpPr/>
                <p:nvPr/>
              </p:nvCxnSpPr>
              <p:spPr>
                <a:xfrm>
                  <a:off x="4108674" y="1093403"/>
                  <a:ext cx="0" cy="60325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6600"/>
                  </a:solidFill>
                  <a:prstDash val="dashDot"/>
                </a:ln>
                <a:effectLst/>
              </p:spPr>
            </p:cxnSp>
            <p:sp>
              <p:nvSpPr>
                <p:cNvPr id="53" name="TextBox 52"/>
                <p:cNvSpPr txBox="1"/>
                <p:nvPr/>
              </p:nvSpPr>
              <p:spPr>
                <a:xfrm>
                  <a:off x="5920302" y="2635958"/>
                  <a:ext cx="8947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 smtClean="0">
                      <a:solidFill>
                        <a:srgbClr val="FF0000"/>
                      </a:solidFill>
                    </a:rPr>
                    <a:t>892.8m</a:t>
                  </a:r>
                  <a:endParaRPr lang="zh-CN" alt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6439366" y="1438599"/>
                  <a:ext cx="8947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 smtClean="0">
                      <a:solidFill>
                        <a:srgbClr val="2116FC"/>
                      </a:solidFill>
                    </a:rPr>
                    <a:t>446.4m</a:t>
                  </a:r>
                  <a:endParaRPr lang="zh-CN" altLang="en-US" dirty="0">
                    <a:solidFill>
                      <a:srgbClr val="2116FC"/>
                    </a:solidFill>
                  </a:endParaRP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971600" y="1511987"/>
                  <a:ext cx="8947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 smtClean="0">
                      <a:solidFill>
                        <a:srgbClr val="2116FC"/>
                      </a:solidFill>
                    </a:rPr>
                    <a:t>446.4m</a:t>
                  </a:r>
                  <a:endParaRPr lang="zh-CN" altLang="en-US" dirty="0">
                    <a:solidFill>
                      <a:srgbClr val="2116FC"/>
                    </a:solidFill>
                  </a:endParaRPr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3793341" y="2315974"/>
                  <a:ext cx="8947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 smtClean="0">
                      <a:solidFill>
                        <a:srgbClr val="2116FC"/>
                      </a:solidFill>
                    </a:rPr>
                    <a:t>892.8m</a:t>
                  </a:r>
                  <a:endParaRPr lang="zh-CN" altLang="en-US" dirty="0">
                    <a:solidFill>
                      <a:srgbClr val="2116FC"/>
                    </a:solidFill>
                  </a:endParaRPr>
                </a:p>
              </p:txBody>
            </p:sp>
            <p:cxnSp>
              <p:nvCxnSpPr>
                <p:cNvPr id="57" name="直接箭头连接符 56"/>
                <p:cNvCxnSpPr/>
                <p:nvPr/>
              </p:nvCxnSpPr>
              <p:spPr>
                <a:xfrm>
                  <a:off x="4108674" y="1340174"/>
                  <a:ext cx="0" cy="818875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TextBox 57"/>
                <p:cNvSpPr txBox="1"/>
                <p:nvPr/>
              </p:nvSpPr>
              <p:spPr>
                <a:xfrm>
                  <a:off x="4242155" y="1623265"/>
                  <a:ext cx="1225015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 smtClean="0"/>
                    <a:t>L=58.166m</a:t>
                  </a:r>
                  <a:endParaRPr lang="zh-CN" altLang="en-US" dirty="0"/>
                </a:p>
              </p:txBody>
            </p:sp>
          </p:grpSp>
        </p:grpSp>
        <p:sp>
          <p:nvSpPr>
            <p:cNvPr id="60" name="TextBox 59"/>
            <p:cNvSpPr txBox="1"/>
            <p:nvPr/>
          </p:nvSpPr>
          <p:spPr>
            <a:xfrm>
              <a:off x="1444955" y="6308412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892.8m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854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48264" y="5560268"/>
            <a:ext cx="1885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Cell length=37.2m</a:t>
            </a:r>
            <a:endParaRPr lang="zh-CN" altLang="en-US" dirty="0"/>
          </a:p>
        </p:txBody>
      </p:sp>
      <p:sp>
        <p:nvSpPr>
          <p:cNvPr id="8" name="文本框 26"/>
          <p:cNvSpPr txBox="1"/>
          <p:nvPr/>
        </p:nvSpPr>
        <p:spPr bwMode="auto">
          <a:xfrm>
            <a:off x="6974036" y="1835993"/>
            <a:ext cx="622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36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zh-CN" altLang="en-US" sz="3600" b="1" baseline="-250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2"/>
          <p:cNvSpPr txBox="1">
            <a:spLocks noChangeArrowheads="1"/>
          </p:cNvSpPr>
          <p:nvPr/>
        </p:nvSpPr>
        <p:spPr bwMode="auto">
          <a:xfrm>
            <a:off x="971600" y="271392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Bypass at 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IP2/4</a:t>
            </a:r>
            <a:endParaRPr lang="en-US" altLang="zh-C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68" y="3284984"/>
            <a:ext cx="4562398" cy="351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组合 28"/>
          <p:cNvGrpSpPr/>
          <p:nvPr/>
        </p:nvGrpSpPr>
        <p:grpSpPr>
          <a:xfrm>
            <a:off x="795188" y="832693"/>
            <a:ext cx="6801148" cy="2288595"/>
            <a:chOff x="795188" y="832693"/>
            <a:chExt cx="6801148" cy="2288595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65404">
              <a:off x="795188" y="2242147"/>
              <a:ext cx="150495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1284335" y="2751956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446.4m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971600" y="832693"/>
              <a:ext cx="6624736" cy="2172597"/>
              <a:chOff x="971600" y="832693"/>
              <a:chExt cx="6624736" cy="2172597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264"/>
              <a:stretch/>
            </p:blipFill>
            <p:spPr bwMode="auto">
              <a:xfrm rot="1905740">
                <a:off x="5502931" y="2139693"/>
                <a:ext cx="1506537" cy="293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" name="文本框 26"/>
              <p:cNvSpPr txBox="1"/>
              <p:nvPr/>
            </p:nvSpPr>
            <p:spPr bwMode="auto">
              <a:xfrm>
                <a:off x="6974036" y="1835993"/>
                <a:ext cx="622300" cy="646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3600" b="1" i="1" dirty="0"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endParaRPr lang="zh-CN" altLang="en-US" sz="3600" b="1" baseline="-25000" dirty="0">
                  <a:solidFill>
                    <a:srgbClr val="00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文本框 59"/>
              <p:cNvSpPr txBox="1"/>
              <p:nvPr/>
            </p:nvSpPr>
            <p:spPr bwMode="auto">
              <a:xfrm>
                <a:off x="1316303" y="2366060"/>
                <a:ext cx="99377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12L</a:t>
                </a:r>
                <a:r>
                  <a:rPr lang="en-US" altLang="zh-CN" sz="2000" b="1" i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文本框 62"/>
              <p:cNvSpPr txBox="1">
                <a:spLocks noChangeArrowheads="1"/>
              </p:cNvSpPr>
              <p:nvPr/>
            </p:nvSpPr>
            <p:spPr bwMode="auto">
              <a:xfrm>
                <a:off x="1704402" y="1438599"/>
                <a:ext cx="931863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r>
                  <a:rPr lang="en-US" altLang="zh-CN" sz="2000" b="1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12L</a:t>
                </a:r>
                <a:r>
                  <a:rPr lang="en-US" altLang="zh-CN" sz="2000" b="1" i="1" baseline="-25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b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文本框 64"/>
              <p:cNvSpPr txBox="1">
                <a:spLocks noChangeArrowheads="1"/>
              </p:cNvSpPr>
              <p:nvPr/>
            </p:nvSpPr>
            <p:spPr bwMode="auto">
              <a:xfrm>
                <a:off x="2915816" y="2285256"/>
                <a:ext cx="1158875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r>
                  <a:rPr lang="en-US" altLang="zh-CN" sz="2000" b="1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24L</a:t>
                </a:r>
                <a:r>
                  <a:rPr lang="en-US" altLang="zh-CN" sz="2000" b="1" i="1" baseline="-25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b="1" i="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0" name="直接连接符 39"/>
              <p:cNvCxnSpPr/>
              <p:nvPr/>
            </p:nvCxnSpPr>
            <p:spPr>
              <a:xfrm>
                <a:off x="2191678" y="2223343"/>
                <a:ext cx="3675870" cy="0"/>
              </a:xfrm>
              <a:prstGeom prst="line">
                <a:avLst/>
              </a:prstGeom>
              <a:noFill/>
              <a:ln w="41275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  <p:cxnSp>
            <p:nvCxnSpPr>
              <p:cNvPr id="41" name="直接箭头连接符 40"/>
              <p:cNvCxnSpPr/>
              <p:nvPr/>
            </p:nvCxnSpPr>
            <p:spPr>
              <a:xfrm flipV="1">
                <a:off x="971600" y="2223343"/>
                <a:ext cx="6119911" cy="1039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003300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42" name="文本框 62"/>
              <p:cNvSpPr txBox="1">
                <a:spLocks noChangeArrowheads="1"/>
              </p:cNvSpPr>
              <p:nvPr/>
            </p:nvSpPr>
            <p:spPr bwMode="auto">
              <a:xfrm>
                <a:off x="5735934" y="1407821"/>
                <a:ext cx="93027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/>
                <a:r>
                  <a:rPr lang="en-US" altLang="zh-CN" sz="2000" b="1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12L</a:t>
                </a:r>
                <a:r>
                  <a:rPr lang="en-US" altLang="zh-CN" sz="2000" b="1" i="1" baseline="-25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43" name="文本框 69"/>
              <p:cNvSpPr txBox="1"/>
              <p:nvPr/>
            </p:nvSpPr>
            <p:spPr bwMode="auto">
              <a:xfrm>
                <a:off x="5761186" y="2285256"/>
                <a:ext cx="992187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12L</a:t>
                </a:r>
                <a:r>
                  <a:rPr lang="en-US" altLang="zh-CN" sz="2000" b="1" i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文本框 70"/>
              <p:cNvSpPr txBox="1"/>
              <p:nvPr/>
            </p:nvSpPr>
            <p:spPr bwMode="auto">
              <a:xfrm>
                <a:off x="2873982" y="832693"/>
                <a:ext cx="992188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12L</a:t>
                </a:r>
                <a:r>
                  <a:rPr lang="en-US" altLang="zh-CN" sz="2000" b="1" i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文本框 73"/>
              <p:cNvSpPr txBox="1"/>
              <p:nvPr/>
            </p:nvSpPr>
            <p:spPr bwMode="auto">
              <a:xfrm>
                <a:off x="4180843" y="834955"/>
                <a:ext cx="992187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12L</a:t>
                </a:r>
                <a:r>
                  <a:rPr lang="en-US" altLang="zh-CN" sz="2000" b="1" i="1" baseline="-250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zh-CN" altLang="en-US" sz="2000" b="1" baseline="-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6265" y="1228738"/>
                <a:ext cx="1590826" cy="362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7" name="直接连接符 46"/>
              <p:cNvCxnSpPr/>
              <p:nvPr/>
            </p:nvCxnSpPr>
            <p:spPr>
              <a:xfrm flipV="1">
                <a:off x="1187624" y="1534368"/>
                <a:ext cx="1843656" cy="996604"/>
              </a:xfrm>
              <a:prstGeom prst="line">
                <a:avLst/>
              </a:prstGeom>
              <a:noFill/>
              <a:ln w="41275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  <p:pic>
            <p:nvPicPr>
              <p:cNvPr id="48" name="图片 4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4264"/>
              <a:stretch/>
            </p:blipFill>
            <p:spPr bwMode="auto">
              <a:xfrm rot="1590222">
                <a:off x="3604086" y="1134155"/>
                <a:ext cx="1670794" cy="318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9" name="直接连接符 48"/>
              <p:cNvCxnSpPr/>
              <p:nvPr/>
            </p:nvCxnSpPr>
            <p:spPr>
              <a:xfrm flipH="1" flipV="1">
                <a:off x="5148064" y="1511987"/>
                <a:ext cx="1804828" cy="1054101"/>
              </a:xfrm>
              <a:prstGeom prst="line">
                <a:avLst/>
              </a:prstGeom>
              <a:noFill/>
              <a:ln w="41275" cap="flat" cmpd="sng" algn="ctr">
                <a:solidFill>
                  <a:srgbClr val="0000FF"/>
                </a:solidFill>
                <a:prstDash val="solid"/>
              </a:ln>
              <a:effectLst/>
            </p:spPr>
          </p:cxnSp>
          <p:cxnSp>
            <p:nvCxnSpPr>
              <p:cNvPr id="50" name="直接连接符 49"/>
              <p:cNvCxnSpPr/>
              <p:nvPr/>
            </p:nvCxnSpPr>
            <p:spPr>
              <a:xfrm>
                <a:off x="4108674" y="1093403"/>
                <a:ext cx="0" cy="603250"/>
              </a:xfrm>
              <a:prstGeom prst="line">
                <a:avLst/>
              </a:prstGeom>
              <a:noFill/>
              <a:ln w="9525" cap="flat" cmpd="sng" algn="ctr">
                <a:solidFill>
                  <a:srgbClr val="006600"/>
                </a:solidFill>
                <a:prstDash val="dashDot"/>
              </a:ln>
              <a:effectLst/>
            </p:spPr>
          </p:cxnSp>
          <p:sp>
            <p:nvSpPr>
              <p:cNvPr id="51" name="TextBox 50"/>
              <p:cNvSpPr txBox="1"/>
              <p:nvPr/>
            </p:nvSpPr>
            <p:spPr>
              <a:xfrm>
                <a:off x="5920302" y="2635958"/>
                <a:ext cx="894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FF0000"/>
                    </a:solidFill>
                  </a:rPr>
                  <a:t>446.4m</a:t>
                </a:r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439366" y="1438599"/>
                <a:ext cx="894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2116FC"/>
                    </a:solidFill>
                  </a:rPr>
                  <a:t>446.4m</a:t>
                </a:r>
                <a:endParaRPr lang="zh-CN" altLang="en-US" dirty="0">
                  <a:solidFill>
                    <a:srgbClr val="2116FC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971600" y="1511987"/>
                <a:ext cx="894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2116FC"/>
                    </a:solidFill>
                  </a:rPr>
                  <a:t>446.4m</a:t>
                </a:r>
                <a:endParaRPr lang="zh-CN" altLang="en-US" dirty="0">
                  <a:solidFill>
                    <a:srgbClr val="2116FC"/>
                  </a:solidFill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793341" y="2315974"/>
                <a:ext cx="894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2116FC"/>
                    </a:solidFill>
                  </a:rPr>
                  <a:t>892.8m</a:t>
                </a:r>
                <a:endParaRPr lang="zh-CN" altLang="en-US" dirty="0">
                  <a:solidFill>
                    <a:srgbClr val="2116FC"/>
                  </a:solidFill>
                </a:endParaRPr>
              </a:p>
            </p:txBody>
          </p:sp>
          <p:cxnSp>
            <p:nvCxnSpPr>
              <p:cNvPr id="55" name="直接箭头连接符 54"/>
              <p:cNvCxnSpPr/>
              <p:nvPr/>
            </p:nvCxnSpPr>
            <p:spPr>
              <a:xfrm>
                <a:off x="4108674" y="1340174"/>
                <a:ext cx="0" cy="81887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4242155" y="1623265"/>
                <a:ext cx="1225015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/>
                  <a:t>L=29.145m</a:t>
                </a:r>
                <a:endParaRPr lang="zh-CN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574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575" y="3295079"/>
            <a:ext cx="4524213" cy="351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948264" y="5560268"/>
            <a:ext cx="1885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Cell length=37.2m</a:t>
            </a:r>
            <a:endParaRPr lang="zh-CN" altLang="en-US" dirty="0"/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1070643" y="376308"/>
            <a:ext cx="7162800" cy="56356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Bypass at 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IP2/4</a:t>
            </a:r>
            <a:endParaRPr lang="en-US" altLang="zh-C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124000" y="1124744"/>
            <a:ext cx="6819805" cy="2322735"/>
            <a:chOff x="928931" y="4355009"/>
            <a:chExt cx="6819805" cy="2322735"/>
          </a:xfrm>
        </p:grpSpPr>
        <p:grpSp>
          <p:nvGrpSpPr>
            <p:cNvPr id="34" name="组合 33"/>
            <p:cNvGrpSpPr/>
            <p:nvPr/>
          </p:nvGrpSpPr>
          <p:grpSpPr>
            <a:xfrm>
              <a:off x="928931" y="4355009"/>
              <a:ext cx="6819805" cy="2170335"/>
              <a:chOff x="928931" y="4355009"/>
              <a:chExt cx="6819805" cy="2170335"/>
            </a:xfrm>
          </p:grpSpPr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365404">
                <a:off x="928931" y="5762201"/>
                <a:ext cx="1504950" cy="342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7" name="组合 36"/>
              <p:cNvGrpSpPr/>
              <p:nvPr/>
            </p:nvGrpSpPr>
            <p:grpSpPr>
              <a:xfrm>
                <a:off x="1124000" y="4355009"/>
                <a:ext cx="6624736" cy="2170335"/>
                <a:chOff x="971600" y="834955"/>
                <a:chExt cx="6624736" cy="2170335"/>
              </a:xfrm>
            </p:grpSpPr>
            <p:pic>
              <p:nvPicPr>
                <p:cNvPr id="38" name="图片 37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4264"/>
                <a:stretch/>
              </p:blipFill>
              <p:spPr bwMode="auto">
                <a:xfrm rot="1905740">
                  <a:off x="5502931" y="2139693"/>
                  <a:ext cx="1506537" cy="2939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9" name="文本框 26"/>
                <p:cNvSpPr txBox="1"/>
                <p:nvPr/>
              </p:nvSpPr>
              <p:spPr bwMode="auto">
                <a:xfrm>
                  <a:off x="6974036" y="1835993"/>
                  <a:ext cx="622300" cy="646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r>
                    <a:rPr lang="en-US" altLang="zh-CN" sz="3600" b="1" i="1" dirty="0">
                      <a:solidFill>
                        <a:srgbClr val="0033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  <a:endParaRPr lang="zh-CN" altLang="en-US" sz="3600" b="1" baseline="-25000" dirty="0">
                    <a:solidFill>
                      <a:srgbClr val="0033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文本框 59"/>
                <p:cNvSpPr txBox="1"/>
                <p:nvPr/>
              </p:nvSpPr>
              <p:spPr bwMode="auto">
                <a:xfrm>
                  <a:off x="1316303" y="2366060"/>
                  <a:ext cx="993775" cy="4000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r>
                    <a:rPr lang="en-US" altLang="zh-CN" sz="2000" b="1" i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24L</a:t>
                  </a:r>
                  <a:r>
                    <a:rPr lang="en-US" altLang="zh-CN" sz="2000" b="1" i="1" baseline="-25000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endParaRPr lang="zh-CN" altLang="en-US" sz="2000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文本框 62"/>
                <p:cNvSpPr txBox="1">
                  <a:spLocks noChangeArrowheads="1"/>
                </p:cNvSpPr>
                <p:nvPr/>
              </p:nvSpPr>
              <p:spPr bwMode="auto">
                <a:xfrm>
                  <a:off x="1704402" y="1438599"/>
                  <a:ext cx="931863" cy="400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sz="2000" b="1" i="1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12L</a:t>
                  </a:r>
                  <a:r>
                    <a:rPr lang="en-US" altLang="zh-CN" sz="2000" b="1" i="1" baseline="-250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endParaRPr lang="zh-CN" altLang="en-US" sz="20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" name="文本框 64"/>
                <p:cNvSpPr txBox="1">
                  <a:spLocks noChangeArrowheads="1"/>
                </p:cNvSpPr>
                <p:nvPr/>
              </p:nvSpPr>
              <p:spPr bwMode="auto">
                <a:xfrm>
                  <a:off x="2915816" y="2285256"/>
                  <a:ext cx="1158875" cy="400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sz="2000" b="1" i="1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24L</a:t>
                  </a:r>
                  <a:r>
                    <a:rPr lang="en-US" altLang="zh-CN" sz="2000" b="1" i="1" baseline="-250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endParaRPr lang="zh-CN" altLang="en-US" sz="2000" b="1" i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3" name="直接连接符 42"/>
                <p:cNvCxnSpPr/>
                <p:nvPr/>
              </p:nvCxnSpPr>
              <p:spPr>
                <a:xfrm>
                  <a:off x="2191678" y="2223343"/>
                  <a:ext cx="3675870" cy="0"/>
                </a:xfrm>
                <a:prstGeom prst="line">
                  <a:avLst/>
                </a:prstGeom>
                <a:noFill/>
                <a:ln w="41275" cap="flat" cmpd="sng" algn="ctr">
                  <a:solidFill>
                    <a:srgbClr val="0000FF"/>
                  </a:solidFill>
                  <a:prstDash val="solid"/>
                </a:ln>
                <a:effectLst/>
              </p:spPr>
            </p:cxnSp>
            <p:cxnSp>
              <p:nvCxnSpPr>
                <p:cNvPr id="44" name="直接箭头连接符 43"/>
                <p:cNvCxnSpPr/>
                <p:nvPr/>
              </p:nvCxnSpPr>
              <p:spPr>
                <a:xfrm flipV="1">
                  <a:off x="971600" y="2223343"/>
                  <a:ext cx="6119911" cy="1039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rgbClr val="003300"/>
                  </a:solidFill>
                  <a:prstDash val="solid"/>
                  <a:tailEnd type="triangle"/>
                </a:ln>
                <a:effectLst/>
              </p:spPr>
            </p:cxnSp>
            <p:sp>
              <p:nvSpPr>
                <p:cNvPr id="45" name="文本框 62"/>
                <p:cNvSpPr txBox="1">
                  <a:spLocks noChangeArrowheads="1"/>
                </p:cNvSpPr>
                <p:nvPr/>
              </p:nvSpPr>
              <p:spPr bwMode="auto">
                <a:xfrm>
                  <a:off x="5735934" y="1407821"/>
                  <a:ext cx="930275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sz="2000" b="1" i="1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12L</a:t>
                  </a:r>
                  <a:r>
                    <a:rPr lang="en-US" altLang="zh-CN" sz="2000" b="1" i="1" baseline="-25000" dirty="0" smtClean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46" name="文本框 69"/>
                <p:cNvSpPr txBox="1"/>
                <p:nvPr/>
              </p:nvSpPr>
              <p:spPr bwMode="auto">
                <a:xfrm>
                  <a:off x="5761186" y="2285256"/>
                  <a:ext cx="992187" cy="4000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r>
                    <a:rPr lang="en-US" altLang="zh-CN" sz="2000" b="1" i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24L</a:t>
                  </a:r>
                  <a:r>
                    <a:rPr lang="en-US" altLang="zh-CN" sz="2000" b="1" i="1" baseline="-25000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endParaRPr lang="zh-CN" altLang="en-US" sz="2000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文本框 70"/>
                <p:cNvSpPr txBox="1"/>
                <p:nvPr/>
              </p:nvSpPr>
              <p:spPr bwMode="auto">
                <a:xfrm>
                  <a:off x="2885025" y="860328"/>
                  <a:ext cx="992188" cy="4000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r>
                    <a:rPr lang="en-US" altLang="zh-CN" sz="2000" b="1" i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24L</a:t>
                  </a:r>
                  <a:r>
                    <a:rPr lang="en-US" altLang="zh-CN" sz="2000" b="1" i="1" baseline="-25000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endParaRPr lang="zh-CN" altLang="en-US" sz="2000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8" name="文本框 73"/>
                <p:cNvSpPr txBox="1"/>
                <p:nvPr/>
              </p:nvSpPr>
              <p:spPr bwMode="auto">
                <a:xfrm>
                  <a:off x="4180843" y="834955"/>
                  <a:ext cx="992187" cy="4000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spAutoFit/>
                </a:bodyPr>
                <a:lstStyle>
                  <a:defPPr>
                    <a:defRPr lang="zh-CN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r>
                    <a:rPr lang="en-US" altLang="zh-CN" sz="2000" b="1" i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24L</a:t>
                  </a:r>
                  <a:r>
                    <a:rPr lang="en-US" altLang="zh-CN" sz="2000" b="1" i="1" baseline="-25000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endParaRPr lang="zh-CN" altLang="en-US" sz="2000" b="1" baseline="-25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49" name="图片 48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49177" y="1232743"/>
                  <a:ext cx="1547821" cy="3526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50" name="直接连接符 49"/>
                <p:cNvCxnSpPr/>
                <p:nvPr/>
              </p:nvCxnSpPr>
              <p:spPr>
                <a:xfrm flipV="1">
                  <a:off x="1187624" y="1534368"/>
                  <a:ext cx="1843656" cy="996604"/>
                </a:xfrm>
                <a:prstGeom prst="line">
                  <a:avLst/>
                </a:prstGeom>
                <a:noFill/>
                <a:ln w="41275" cap="flat" cmpd="sng" algn="ctr">
                  <a:solidFill>
                    <a:srgbClr val="0000FF"/>
                  </a:solidFill>
                  <a:prstDash val="solid"/>
                </a:ln>
                <a:effectLst/>
              </p:spPr>
            </p:cxnSp>
            <p:pic>
              <p:nvPicPr>
                <p:cNvPr id="51" name="图片 50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14264"/>
                <a:stretch/>
              </p:blipFill>
              <p:spPr bwMode="auto">
                <a:xfrm rot="1590222">
                  <a:off x="3610351" y="1128819"/>
                  <a:ext cx="1687177" cy="329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52" name="直接连接符 51"/>
                <p:cNvCxnSpPr/>
                <p:nvPr/>
              </p:nvCxnSpPr>
              <p:spPr>
                <a:xfrm flipH="1" flipV="1">
                  <a:off x="5173030" y="1511987"/>
                  <a:ext cx="1760378" cy="1021061"/>
                </a:xfrm>
                <a:prstGeom prst="line">
                  <a:avLst/>
                </a:prstGeom>
                <a:noFill/>
                <a:ln w="41275" cap="flat" cmpd="sng" algn="ctr">
                  <a:solidFill>
                    <a:srgbClr val="0000FF"/>
                  </a:solidFill>
                  <a:prstDash val="solid"/>
                </a:ln>
                <a:effectLst/>
              </p:spPr>
            </p:cxnSp>
            <p:cxnSp>
              <p:nvCxnSpPr>
                <p:cNvPr id="53" name="直接连接符 52"/>
                <p:cNvCxnSpPr/>
                <p:nvPr/>
              </p:nvCxnSpPr>
              <p:spPr>
                <a:xfrm>
                  <a:off x="4108674" y="1093403"/>
                  <a:ext cx="0" cy="60325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006600"/>
                  </a:solidFill>
                  <a:prstDash val="dashDot"/>
                </a:ln>
                <a:effectLst/>
              </p:spPr>
            </p:cxnSp>
            <p:sp>
              <p:nvSpPr>
                <p:cNvPr id="54" name="TextBox 53"/>
                <p:cNvSpPr txBox="1"/>
                <p:nvPr/>
              </p:nvSpPr>
              <p:spPr>
                <a:xfrm>
                  <a:off x="5920302" y="2635958"/>
                  <a:ext cx="8947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 smtClean="0">
                      <a:solidFill>
                        <a:srgbClr val="FF0000"/>
                      </a:solidFill>
                    </a:rPr>
                    <a:t>892.8m</a:t>
                  </a:r>
                  <a:endParaRPr lang="zh-CN" alt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5" name="TextBox 54"/>
                <p:cNvSpPr txBox="1"/>
                <p:nvPr/>
              </p:nvSpPr>
              <p:spPr>
                <a:xfrm>
                  <a:off x="6439366" y="1438599"/>
                  <a:ext cx="8947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 smtClean="0">
                      <a:solidFill>
                        <a:srgbClr val="2116FC"/>
                      </a:solidFill>
                    </a:rPr>
                    <a:t>446.4m</a:t>
                  </a:r>
                  <a:endParaRPr lang="zh-CN" altLang="en-US" dirty="0">
                    <a:solidFill>
                      <a:srgbClr val="2116FC"/>
                    </a:solidFill>
                  </a:endParaRPr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971600" y="1511987"/>
                  <a:ext cx="8947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 smtClean="0">
                      <a:solidFill>
                        <a:srgbClr val="2116FC"/>
                      </a:solidFill>
                    </a:rPr>
                    <a:t>446.4m</a:t>
                  </a:r>
                  <a:endParaRPr lang="zh-CN" altLang="en-US" dirty="0">
                    <a:solidFill>
                      <a:srgbClr val="2116FC"/>
                    </a:solidFill>
                  </a:endParaRP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3793341" y="2315974"/>
                  <a:ext cx="89479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 smtClean="0">
                      <a:solidFill>
                        <a:srgbClr val="2116FC"/>
                      </a:solidFill>
                    </a:rPr>
                    <a:t>892.8m</a:t>
                  </a:r>
                  <a:endParaRPr lang="zh-CN" altLang="en-US" dirty="0">
                    <a:solidFill>
                      <a:srgbClr val="2116FC"/>
                    </a:solidFill>
                  </a:endParaRPr>
                </a:p>
              </p:txBody>
            </p:sp>
            <p:cxnSp>
              <p:nvCxnSpPr>
                <p:cNvPr id="58" name="直接箭头连接符 57"/>
                <p:cNvCxnSpPr/>
                <p:nvPr/>
              </p:nvCxnSpPr>
              <p:spPr>
                <a:xfrm>
                  <a:off x="4108674" y="1340174"/>
                  <a:ext cx="0" cy="818875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TextBox 58"/>
                <p:cNvSpPr txBox="1"/>
                <p:nvPr/>
              </p:nvSpPr>
              <p:spPr>
                <a:xfrm>
                  <a:off x="4242155" y="1623265"/>
                  <a:ext cx="1225015" cy="369332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 smtClean="0"/>
                    <a:t>L=58.166m</a:t>
                  </a:r>
                  <a:endParaRPr lang="zh-CN" altLang="en-US" dirty="0"/>
                </a:p>
              </p:txBody>
            </p:sp>
          </p:grpSp>
        </p:grpSp>
        <p:sp>
          <p:nvSpPr>
            <p:cNvPr id="35" name="TextBox 34"/>
            <p:cNvSpPr txBox="1"/>
            <p:nvPr/>
          </p:nvSpPr>
          <p:spPr>
            <a:xfrm>
              <a:off x="1444955" y="6308412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892.8m</a:t>
              </a:r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559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7504" y="404664"/>
            <a:ext cx="8784976" cy="66553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C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FFS(</a:t>
            </a:r>
            <a:r>
              <a:rPr lang="en-US" altLang="zh-CN" sz="3200" b="1" dirty="0" smtClean="0">
                <a:solidFill>
                  <a:srgbClr val="300FF7"/>
                </a:solidFill>
                <a:latin typeface="Times New Roman" pitchFamily="18" charset="0"/>
                <a:cs typeface="Times New Roman" pitchFamily="18" charset="0"/>
              </a:rPr>
              <a:t>test20160115-2-Wangdou</a:t>
            </a:r>
            <a:r>
              <a:rPr lang="en-US" altLang="zh-CN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zh-CN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04495"/>
            <a:ext cx="6978225" cy="5636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08304" y="5877272"/>
            <a:ext cx="1430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Betx</a:t>
            </a:r>
            <a:r>
              <a:rPr lang="en-US" altLang="zh-CN" dirty="0" smtClean="0"/>
              <a:t>=0.8m</a:t>
            </a:r>
          </a:p>
          <a:p>
            <a:r>
              <a:rPr lang="en-US" altLang="zh-CN" dirty="0" err="1" smtClean="0"/>
              <a:t>Bety</a:t>
            </a:r>
            <a:r>
              <a:rPr lang="en-US" altLang="zh-CN" dirty="0" smtClean="0"/>
              <a:t>=0.003m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925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85TGp_global12_v3">
  <a:themeElements>
    <a:clrScheme name="Default Design 1">
      <a:dk1>
        <a:srgbClr val="000000"/>
      </a:dk1>
      <a:lt1>
        <a:srgbClr val="FFFFFF"/>
      </a:lt1>
      <a:dk2>
        <a:srgbClr val="003399"/>
      </a:dk2>
      <a:lt2>
        <a:srgbClr val="B2B2B2"/>
      </a:lt2>
      <a:accent1>
        <a:srgbClr val="4F94D3"/>
      </a:accent1>
      <a:accent2>
        <a:srgbClr val="5434CA"/>
      </a:accent2>
      <a:accent3>
        <a:srgbClr val="FFFFFF"/>
      </a:accent3>
      <a:accent4>
        <a:srgbClr val="000000"/>
      </a:accent4>
      <a:accent5>
        <a:srgbClr val="B2C8E6"/>
      </a:accent5>
      <a:accent6>
        <a:srgbClr val="4B2EB7"/>
      </a:accent6>
      <a:hlink>
        <a:srgbClr val="377F59"/>
      </a:hlink>
      <a:folHlink>
        <a:srgbClr val="808000"/>
      </a:folHlink>
    </a:clrScheme>
    <a:fontScheme name="Default Desig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3399"/>
        </a:dk2>
        <a:lt2>
          <a:srgbClr val="B2B2B2"/>
        </a:lt2>
        <a:accent1>
          <a:srgbClr val="4F94D3"/>
        </a:accent1>
        <a:accent2>
          <a:srgbClr val="5434CA"/>
        </a:accent2>
        <a:accent3>
          <a:srgbClr val="FFFFFF"/>
        </a:accent3>
        <a:accent4>
          <a:srgbClr val="000000"/>
        </a:accent4>
        <a:accent5>
          <a:srgbClr val="B2C8E6"/>
        </a:accent5>
        <a:accent6>
          <a:srgbClr val="4B2EB7"/>
        </a:accent6>
        <a:hlink>
          <a:srgbClr val="377F59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66"/>
        </a:dk1>
        <a:lt1>
          <a:srgbClr val="FFFFFF"/>
        </a:lt1>
        <a:dk2>
          <a:srgbClr val="000066"/>
        </a:dk2>
        <a:lt2>
          <a:srgbClr val="B2B2B2"/>
        </a:lt2>
        <a:accent1>
          <a:srgbClr val="465BC4"/>
        </a:accent1>
        <a:accent2>
          <a:srgbClr val="C57A2F"/>
        </a:accent2>
        <a:accent3>
          <a:srgbClr val="FFFFFF"/>
        </a:accent3>
        <a:accent4>
          <a:srgbClr val="000056"/>
        </a:accent4>
        <a:accent5>
          <a:srgbClr val="B0B5DE"/>
        </a:accent5>
        <a:accent6>
          <a:srgbClr val="B26E2A"/>
        </a:accent6>
        <a:hlink>
          <a:srgbClr val="779C2E"/>
        </a:hlink>
        <a:folHlink>
          <a:srgbClr val="4163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66"/>
        </a:dk1>
        <a:lt1>
          <a:srgbClr val="FFFFFF"/>
        </a:lt1>
        <a:dk2>
          <a:srgbClr val="2A3498"/>
        </a:dk2>
        <a:lt2>
          <a:srgbClr val="B2B2B2"/>
        </a:lt2>
        <a:accent1>
          <a:srgbClr val="72C298"/>
        </a:accent1>
        <a:accent2>
          <a:srgbClr val="2662CE"/>
        </a:accent2>
        <a:accent3>
          <a:srgbClr val="FFFFFF"/>
        </a:accent3>
        <a:accent4>
          <a:srgbClr val="000056"/>
        </a:accent4>
        <a:accent5>
          <a:srgbClr val="BCDDCA"/>
        </a:accent5>
        <a:accent6>
          <a:srgbClr val="2158BA"/>
        </a:accent6>
        <a:hlink>
          <a:srgbClr val="339797"/>
        </a:hlink>
        <a:folHlink>
          <a:srgbClr val="4163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410</Words>
  <Application>Microsoft Office PowerPoint</Application>
  <PresentationFormat>全屏显示(4:3)</PresentationFormat>
  <Paragraphs>194</Paragraphs>
  <Slides>18</Slides>
  <Notes>16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085TGp_global12_v3</vt:lpstr>
      <vt:lpstr>1_Office 主题​​</vt:lpstr>
      <vt:lpstr>Image</vt:lpstr>
      <vt:lpstr>CEPC Partial Double Ring Lattice Design</vt:lpstr>
      <vt:lpstr>PowerPoint 演示文稿</vt:lpstr>
      <vt:lpstr>PowerPoint 演示文稿</vt:lpstr>
      <vt:lpstr>Arc redesign-ultra low emittance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 Partial Double Ring Lattice Design</dc:title>
  <dc:creator>sufeng</dc:creator>
  <cp:lastModifiedBy>sufeng</cp:lastModifiedBy>
  <cp:revision>121</cp:revision>
  <dcterms:created xsi:type="dcterms:W3CDTF">2015-12-24T15:31:35Z</dcterms:created>
  <dcterms:modified xsi:type="dcterms:W3CDTF">2016-02-19T07:47:22Z</dcterms:modified>
</cp:coreProperties>
</file>