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62" r:id="rId7"/>
    <p:sldId id="258" r:id="rId8"/>
    <p:sldId id="261" r:id="rId9"/>
    <p:sldId id="269" r:id="rId10"/>
    <p:sldId id="266" r:id="rId11"/>
    <p:sldId id="270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orbit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2016.2.19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177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DA (±1%):</a:t>
            </a:r>
            <a:endParaRPr lang="zh-CN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162050"/>
            <a:ext cx="806767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79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6744" y="260648"/>
            <a:ext cx="7379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Summary and work to do</a:t>
            </a:r>
            <a:endParaRPr lang="zh-CN" alt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196752"/>
            <a:ext cx="73448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Pretzel orbit designed by SAD, main parameters being compared before and after adding pretzel orbit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Solved the remaining issues in previous version of lattice (Different tunes between each pair of electric separators, and, asymmetric after pretzel orbit correction)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Primary DA results obtained, has to be checked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Check saw-tooth effect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Add FFS, check DA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Optimize DA</a:t>
            </a:r>
          </a:p>
        </p:txBody>
      </p:sp>
    </p:spTree>
    <p:extLst>
      <p:ext uri="{BB962C8B-B14F-4D97-AF65-F5344CB8AC3E}">
        <p14:creationId xmlns:p14="http://schemas.microsoft.com/office/powerpoint/2010/main" val="181069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83671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Contents</a:t>
            </a:r>
            <a:endParaRPr lang="zh-CN" alt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988840"/>
            <a:ext cx="5688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Introduction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Matching results with SAD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Primary DA result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Summary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463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71569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Introduction</a:t>
            </a:r>
            <a:endParaRPr lang="zh-CN" alt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700808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Pretzel orbit design stopped at DA tracking with SAD, when it was found that SAD lattice was not consistent with MAD after pretzel orbit was added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Try to match the lattice with SAD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Try to solve the remaining issues in previous version of lattice (Different tunes between each pair of electric separators, and, asymmetric after pretzel orbit correction)</a:t>
            </a:r>
          </a:p>
        </p:txBody>
      </p:sp>
    </p:spTree>
    <p:extLst>
      <p:ext uri="{BB962C8B-B14F-4D97-AF65-F5344CB8AC3E}">
        <p14:creationId xmlns:p14="http://schemas.microsoft.com/office/powerpoint/2010/main" val="353238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3495"/>
            <a:ext cx="7416824" cy="46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7667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SAD matching results w/o pretzel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8909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7437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40466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Improvement: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IP, or middle of straight section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07288" y="1367190"/>
            <a:ext cx="1285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+ARC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971600" y="6058171"/>
            <a:ext cx="7525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Same </a:t>
            </a:r>
            <a:r>
              <a:rPr lang="en-US" altLang="zh-CN" sz="2400" dirty="0">
                <a:solidFill>
                  <a:srgbClr val="FF0000"/>
                </a:solidFill>
              </a:rPr>
              <a:t>tunes </a:t>
            </a:r>
            <a:r>
              <a:rPr lang="en-US" altLang="zh-CN" sz="2400" dirty="0"/>
              <a:t>between each pair of electric </a:t>
            </a:r>
            <a:r>
              <a:rPr lang="en-US" altLang="zh-CN" sz="2400" dirty="0" smtClean="0"/>
              <a:t>separators.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2135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89483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3985" y="313421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Main output parameters:</a:t>
            </a:r>
            <a:endParaRPr lang="zh-CN" altLang="en-US" sz="2800" dirty="0"/>
          </a:p>
        </p:txBody>
      </p:sp>
      <p:sp>
        <p:nvSpPr>
          <p:cNvPr id="3" name="圆角矩形 2"/>
          <p:cNvSpPr/>
          <p:nvPr/>
        </p:nvSpPr>
        <p:spPr>
          <a:xfrm>
            <a:off x="2915816" y="4761148"/>
            <a:ext cx="1368152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899592" y="4149080"/>
            <a:ext cx="619268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95536" y="1340768"/>
            <a:ext cx="403244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39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31" y="855876"/>
            <a:ext cx="7795520" cy="466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After adding pretzel orbit (with correction) :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26239" y="5620598"/>
            <a:ext cx="6840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Solution need to be improved….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803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18" y="1124744"/>
            <a:ext cx="8520647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985" y="313421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Main output parameters:</a:t>
            </a:r>
            <a:endParaRPr lang="zh-CN" altLang="en-US" sz="2800" dirty="0"/>
          </a:p>
        </p:txBody>
      </p:sp>
      <p:sp>
        <p:nvSpPr>
          <p:cNvPr id="5" name="圆角矩形 4"/>
          <p:cNvSpPr/>
          <p:nvPr/>
        </p:nvSpPr>
        <p:spPr>
          <a:xfrm>
            <a:off x="2555776" y="4977172"/>
            <a:ext cx="2232248" cy="180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611560" y="4365104"/>
            <a:ext cx="6480720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95536" y="1340768"/>
            <a:ext cx="403244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7541" y="1124744"/>
            <a:ext cx="2094699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Was 3012MV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9482" y="3995772"/>
            <a:ext cx="2094699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Was 1.0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9436" y="4972526"/>
            <a:ext cx="2094699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Was 6.28nm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3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33265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DA </a:t>
            </a:r>
            <a:r>
              <a:rPr lang="en-US" altLang="zh-CN" sz="2800" dirty="0" smtClean="0"/>
              <a:t>(±2%):</a:t>
            </a:r>
            <a:endParaRPr lang="zh-CN" alt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52525"/>
            <a:ext cx="78867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4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211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Wingdings</vt:lpstr>
      <vt:lpstr>Office 主题</vt:lpstr>
      <vt:lpstr>Update on pretzel orbit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huiping</cp:lastModifiedBy>
  <cp:revision>52</cp:revision>
  <dcterms:created xsi:type="dcterms:W3CDTF">2016-02-18T19:22:38Z</dcterms:created>
  <dcterms:modified xsi:type="dcterms:W3CDTF">2016-02-19T01:11:33Z</dcterms:modified>
</cp:coreProperties>
</file>