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57" r:id="rId5"/>
    <p:sldId id="265" r:id="rId6"/>
    <p:sldId id="262" r:id="rId7"/>
    <p:sldId id="258" r:id="rId8"/>
    <p:sldId id="261" r:id="rId9"/>
    <p:sldId id="269" r:id="rId10"/>
    <p:sldId id="266" r:id="rId11"/>
    <p:sldId id="270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99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2016/2/19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2016/2/19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2016/2/19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2016/2/19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2016/2/19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2016/2/19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2016/2/19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Update on pretzel orbit design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Huiping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Geng</a:t>
            </a:r>
            <a:endParaRPr lang="en-US" altLang="zh-CN" dirty="0" smtClean="0"/>
          </a:p>
          <a:p>
            <a:r>
              <a:rPr lang="en-US" altLang="zh-CN" dirty="0" smtClean="0"/>
              <a:t>2016.2.19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41771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332656"/>
            <a:ext cx="655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DA (±1%):</a:t>
            </a:r>
            <a:endParaRPr lang="zh-CN" altLang="en-US" sz="2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3" y="1162050"/>
            <a:ext cx="8067675" cy="453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5791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36744" y="260648"/>
            <a:ext cx="73796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/>
              <a:t>Summary and work to do</a:t>
            </a:r>
            <a:endParaRPr lang="zh-CN" alt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971600" y="1196752"/>
            <a:ext cx="734481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Pretzel orbit designed by SAD, main parameters being compared before and after adding pretzel orbit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Solved the remaining issues in previous version of lattice (Different tunes between each pair of electric separators, and, asymmetric after pretzel orbit correction)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Primary DA results obtained, has to be checked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Check saw-tooth effect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Add FFS, check DA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Optimize DA</a:t>
            </a:r>
          </a:p>
        </p:txBody>
      </p:sp>
    </p:spTree>
    <p:extLst>
      <p:ext uri="{BB962C8B-B14F-4D97-AF65-F5344CB8AC3E}">
        <p14:creationId xmlns:p14="http://schemas.microsoft.com/office/powerpoint/2010/main" val="1810695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836711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/>
              <a:t>Contents</a:t>
            </a:r>
            <a:endParaRPr lang="zh-CN" alt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331640" y="1988840"/>
            <a:ext cx="56886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Introduction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Matching results with SAD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Primary DA result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Summary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84639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715691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/>
              <a:t>Introduction</a:t>
            </a:r>
            <a:endParaRPr lang="zh-CN" alt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187624" y="1700808"/>
            <a:ext cx="734481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Pretzel orbit design stopped at DA tracking with SAD, when it was found that SAD lattice was not consistent with MAD after pretzel orbit was added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Try to match the lattice with SAD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Try to solve the remaining issues in previous version of lattice (Different tunes between each pair of electric separators, and, asymmetric after pretzel orbit correction)</a:t>
            </a:r>
          </a:p>
        </p:txBody>
      </p:sp>
    </p:spTree>
    <p:extLst>
      <p:ext uri="{BB962C8B-B14F-4D97-AF65-F5344CB8AC3E}">
        <p14:creationId xmlns:p14="http://schemas.microsoft.com/office/powerpoint/2010/main" val="3532389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63495"/>
            <a:ext cx="7416824" cy="4667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43608" y="476672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SAD matching results w/o pretzel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289097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628800"/>
            <a:ext cx="67437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31640" y="404664"/>
            <a:ext cx="5688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Improvement:</a:t>
            </a:r>
            <a:endParaRPr lang="zh-CN" alt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475656" y="1412776"/>
            <a:ext cx="5256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IP, or middle of straight section</a:t>
            </a:r>
            <a:endParaRPr lang="zh-CN" alt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607288" y="1367190"/>
            <a:ext cx="1285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+ARC</a:t>
            </a:r>
            <a:endParaRPr lang="zh-CN" altLang="en-US" sz="2800" dirty="0"/>
          </a:p>
        </p:txBody>
      </p:sp>
      <p:sp>
        <p:nvSpPr>
          <p:cNvPr id="6" name="矩形 5"/>
          <p:cNvSpPr/>
          <p:nvPr/>
        </p:nvSpPr>
        <p:spPr>
          <a:xfrm>
            <a:off x="971600" y="6058171"/>
            <a:ext cx="75256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</a:rPr>
              <a:t>Same </a:t>
            </a:r>
            <a:r>
              <a:rPr lang="en-US" altLang="zh-CN" sz="2400" dirty="0">
                <a:solidFill>
                  <a:srgbClr val="FF0000"/>
                </a:solidFill>
              </a:rPr>
              <a:t>tunes </a:t>
            </a:r>
            <a:r>
              <a:rPr lang="en-US" altLang="zh-CN" sz="2400" dirty="0"/>
              <a:t>between each pair of electric </a:t>
            </a:r>
            <a:r>
              <a:rPr lang="en-US" altLang="zh-CN" sz="2400" dirty="0" smtClean="0"/>
              <a:t>separators.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121356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24744"/>
            <a:ext cx="7894838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23985" y="313421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Main output parameters:</a:t>
            </a:r>
            <a:endParaRPr lang="zh-CN" altLang="en-US" sz="2800" dirty="0"/>
          </a:p>
        </p:txBody>
      </p:sp>
      <p:sp>
        <p:nvSpPr>
          <p:cNvPr id="3" name="圆角矩形 2"/>
          <p:cNvSpPr/>
          <p:nvPr/>
        </p:nvSpPr>
        <p:spPr>
          <a:xfrm>
            <a:off x="2915816" y="4761148"/>
            <a:ext cx="1368152" cy="1800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圆角矩形 5"/>
          <p:cNvSpPr/>
          <p:nvPr/>
        </p:nvSpPr>
        <p:spPr>
          <a:xfrm>
            <a:off x="899592" y="4149080"/>
            <a:ext cx="6192688" cy="50405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>
            <a:off x="395536" y="1340768"/>
            <a:ext cx="4032448" cy="28803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3394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831" y="855876"/>
            <a:ext cx="7795520" cy="4661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7544" y="332656"/>
            <a:ext cx="655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After adding pretzel orbit (with correction) :</a:t>
            </a:r>
            <a:endParaRPr lang="zh-CN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926239" y="5620598"/>
            <a:ext cx="6840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Solution need to be improved….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38032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18" y="1124744"/>
            <a:ext cx="8520647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23985" y="313421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Main output parameters:</a:t>
            </a:r>
            <a:endParaRPr lang="zh-CN" altLang="en-US" sz="2800" dirty="0"/>
          </a:p>
        </p:txBody>
      </p:sp>
      <p:sp>
        <p:nvSpPr>
          <p:cNvPr id="5" name="圆角矩形 4"/>
          <p:cNvSpPr/>
          <p:nvPr/>
        </p:nvSpPr>
        <p:spPr>
          <a:xfrm>
            <a:off x="2555776" y="4977172"/>
            <a:ext cx="2232248" cy="1800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圆角矩形 5"/>
          <p:cNvSpPr/>
          <p:nvPr/>
        </p:nvSpPr>
        <p:spPr>
          <a:xfrm>
            <a:off x="611560" y="4365104"/>
            <a:ext cx="6480720" cy="50405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>
            <a:off x="395536" y="1340768"/>
            <a:ext cx="4032448" cy="28803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TextBox 1"/>
          <p:cNvSpPr txBox="1"/>
          <p:nvPr/>
        </p:nvSpPr>
        <p:spPr>
          <a:xfrm>
            <a:off x="4637541" y="1124744"/>
            <a:ext cx="2094699" cy="3693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Was 3012MV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9482" y="3995772"/>
            <a:ext cx="2094699" cy="3693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Was 1.0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89436" y="4972526"/>
            <a:ext cx="2094699" cy="3693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Was 6.28nm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032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11560" y="332656"/>
            <a:ext cx="655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DA </a:t>
            </a:r>
            <a:r>
              <a:rPr lang="en-US" altLang="zh-CN" sz="2800" dirty="0" smtClean="0"/>
              <a:t>(±2%):</a:t>
            </a:r>
            <a:endParaRPr lang="zh-CN" altLang="en-US" sz="28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152525"/>
            <a:ext cx="7886700" cy="455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647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211</Words>
  <Application>Microsoft Office PowerPoint</Application>
  <PresentationFormat>On-screen Show (4:3)</PresentationFormat>
  <Paragraphs>33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宋体</vt:lpstr>
      <vt:lpstr>Arial</vt:lpstr>
      <vt:lpstr>Calibri</vt:lpstr>
      <vt:lpstr>Wingdings</vt:lpstr>
      <vt:lpstr>Office 主题</vt:lpstr>
      <vt:lpstr>Update on pretzel orbit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huiping</cp:lastModifiedBy>
  <cp:revision>52</cp:revision>
  <dcterms:created xsi:type="dcterms:W3CDTF">2016-02-18T19:22:38Z</dcterms:created>
  <dcterms:modified xsi:type="dcterms:W3CDTF">2016-02-19T01:11:33Z</dcterms:modified>
</cp:coreProperties>
</file>