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55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92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149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982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02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36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66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80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964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3D35-8728-428C-9C48-2528B62AADC6}" type="datetimeFigureOut">
              <a:rPr lang="zh-CN" altLang="en-US" smtClean="0"/>
              <a:t>2016-2-22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2257D-EB94-46A9-BFD4-1C18984BF0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11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Simulations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 Yuan</a:t>
            </a:r>
          </a:p>
          <a:p>
            <a:r>
              <a:rPr lang="en-US" altLang="zh-CN" smtClean="0"/>
              <a:t>16-02-19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489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0.058/0.0016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0.115/0.001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2.32/0.0058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2.56/0.0078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1.18/0.0069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17.6/0.088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椭圆 2"/>
          <p:cNvSpPr/>
          <p:nvPr/>
        </p:nvSpPr>
        <p:spPr>
          <a:xfrm>
            <a:off x="4797083" y="1252415"/>
            <a:ext cx="1294228" cy="564263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366739" y="1215365"/>
            <a:ext cx="1294228" cy="564263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49382" y="1579418"/>
            <a:ext cx="90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16-HK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00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Crossing angle at Z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50864"/>
            <a:ext cx="5181600" cy="3100859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446097"/>
            <a:ext cx="5181600" cy="31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1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Crossing angle at Z (80% crab-waist strength)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46097"/>
            <a:ext cx="5181600" cy="3110393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446097"/>
            <a:ext cx="5181600" cy="31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3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@Higgs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450864"/>
            <a:ext cx="5181600" cy="3100859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72200" y="2446097"/>
            <a:ext cx="5181600" cy="311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2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@Higgs – Beamstrahlung Lifetime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8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0.058/0.0016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0.115/0.001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0.08/0.001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2.32/0.0058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2.56/0.0078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17.6/0.088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7/0.046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87955" y="2218099"/>
            <a:ext cx="1167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Wangdou-160129</a:t>
            </a:r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7060449" y="1215365"/>
            <a:ext cx="1294228" cy="564263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9341923" y="1215365"/>
            <a:ext cx="1294228" cy="564263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63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1" kern="100" dirty="0">
                <a:solidFill>
                  <a:schemeClr val="tx1"/>
                </a:solidFill>
                <a:latin typeface="+mj-lt"/>
                <a:ea typeface="+mj-ea"/>
                <a:cs typeface="Times New Roman"/>
              </a:rPr>
              <a:t>H-low </a:t>
            </a:r>
            <a:r>
              <a:rPr lang="en-US" altLang="zh-CN" b="1" i="1" kern="100" dirty="0" smtClean="0">
                <a:solidFill>
                  <a:schemeClr val="tx1"/>
                </a:solidFill>
                <a:latin typeface="+mj-lt"/>
                <a:ea typeface="+mj-ea"/>
                <a:cs typeface="Times New Roman"/>
              </a:rPr>
              <a:t>power</a:t>
            </a:r>
            <a:r>
              <a:rPr lang="en-US" altLang="zh-CN" b="1" i="1" kern="100" dirty="0" smtClean="0">
                <a:cs typeface="Times New Roman"/>
              </a:rPr>
              <a:t>, Luminosity/IP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2712" y="1934369"/>
            <a:ext cx="6886575" cy="4133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6373640" y="2571185"/>
                <a:ext cx="2525917" cy="668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𝑏𝑒𝑎𝑚𝑠𝑡𝑟𝑎h𝑙𝑢𝑛𝑔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~120</m:t>
                    </m:r>
                  </m:oMath>
                </a14:m>
                <a:r>
                  <a:rPr lang="en-US" altLang="zh-CN" dirty="0" smtClean="0"/>
                  <a:t>min,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 smtClean="0"/>
                  <a:t>0.021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640" y="2571185"/>
                <a:ext cx="2525917" cy="668901"/>
              </a:xfrm>
              <a:prstGeom prst="rect">
                <a:avLst/>
              </a:prstGeom>
              <a:blipFill rotWithShape="0">
                <a:blip r:embed="rId3"/>
                <a:stretch>
                  <a:fillRect t="-4545" r="-6039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73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Z-160129, Luminosity/IP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537" y="1186005"/>
            <a:ext cx="3951154" cy="2364516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799968" y="1825625"/>
            <a:ext cx="133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Z@HK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793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672</Words>
  <Application>Microsoft Office PowerPoint</Application>
  <PresentationFormat>自定义</PresentationFormat>
  <Paragraphs>411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Beam-Beam Simulations </vt:lpstr>
      <vt:lpstr>Primary parameter for CEPC double ring</vt:lpstr>
      <vt:lpstr>Crossing angle at Z</vt:lpstr>
      <vt:lpstr>Crossing angle at Z (80% crab-waist strength)</vt:lpstr>
      <vt:lpstr>β_y^∗@Higgs </vt:lpstr>
      <vt:lpstr>β_y^∗@Higgs – Beamstrahlung Lifetime</vt:lpstr>
      <vt:lpstr>Primary parameter for CEPC double ring</vt:lpstr>
      <vt:lpstr>H-low power, Luminosity/IP</vt:lpstr>
      <vt:lpstr>Z-160129, Luminosity/IP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Beam-Beam Simulations </dc:title>
  <dc:creator>unknown</dc:creator>
  <cp:lastModifiedBy>Dou</cp:lastModifiedBy>
  <cp:revision>18</cp:revision>
  <dcterms:created xsi:type="dcterms:W3CDTF">2016-02-18T06:43:11Z</dcterms:created>
  <dcterms:modified xsi:type="dcterms:W3CDTF">2016-02-22T06:56:31Z</dcterms:modified>
</cp:coreProperties>
</file>