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2016.04.01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983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078076" cy="425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Tune chromaticity after correction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511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 FFS</a:t>
            </a:r>
            <a:endParaRPr lang="zh-CN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7607622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160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 need to be optimized ….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946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Lattice re-matching</a:t>
            </a:r>
          </a:p>
          <a:p>
            <a:r>
              <a:rPr lang="en-US" altLang="zh-CN" dirty="0" smtClean="0"/>
              <a:t>Insertion of FFS</a:t>
            </a:r>
          </a:p>
          <a:p>
            <a:r>
              <a:rPr lang="en-US" altLang="zh-CN" dirty="0" smtClean="0"/>
              <a:t>DA with FFS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740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68760"/>
            <a:ext cx="80772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Lattice (w/o FFS) re-matching result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6857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626840" cy="405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Tune chromaticity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198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@ different tune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78361"/>
            <a:ext cx="4104456" cy="2245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20486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.</a:t>
            </a:r>
            <a:r>
              <a:rPr lang="en-US" altLang="zh-CN" dirty="0" smtClean="0"/>
              <a:t>85/</a:t>
            </a:r>
            <a:r>
              <a:rPr lang="en-US" altLang="zh-CN" dirty="0"/>
              <a:t>.</a:t>
            </a:r>
            <a:r>
              <a:rPr lang="en-US" altLang="zh-CN" dirty="0" smtClean="0"/>
              <a:t>11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41509"/>
            <a:ext cx="4032448" cy="218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08104" y="238953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.79/.14</a:t>
            </a:r>
            <a:endParaRPr lang="zh-CN" alt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13" y="4301266"/>
            <a:ext cx="3462523" cy="240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834640" y="479715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.79/.15</a:t>
            </a:r>
          </a:p>
        </p:txBody>
      </p:sp>
    </p:spTree>
    <p:extLst>
      <p:ext uri="{BB962C8B-B14F-4D97-AF65-F5344CB8AC3E}">
        <p14:creationId xmlns:p14="http://schemas.microsoft.com/office/powerpoint/2010/main" val="227716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5915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Insertion of FFS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57027" y="99594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From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, 3mm</a:t>
            </a:r>
            <a:endParaRPr lang="zh-CN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726" y="5285150"/>
            <a:ext cx="4975819" cy="122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81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48" y="1052736"/>
            <a:ext cx="83439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586" y="5837187"/>
            <a:ext cx="2448272" cy="87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R</a:t>
            </a:r>
            <a:r>
              <a:rPr lang="en-US" altLang="zh-CN" dirty="0" smtClean="0"/>
              <a:t>ing lattice with FFS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2517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245052" cy="435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691185"/>
            <a:ext cx="4666629" cy="87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After tune adjustment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53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40" y="1628800"/>
            <a:ext cx="6389280" cy="415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Tune chromaticity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2096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71</Words>
  <Application>Microsoft Office PowerPoint</Application>
  <PresentationFormat>全屏显示(4:3)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Update on pretzel scheme</vt:lpstr>
      <vt:lpstr>Contents</vt:lpstr>
      <vt:lpstr>Lattice (w/o FFS) re-matching result</vt:lpstr>
      <vt:lpstr>Tune chromaticity</vt:lpstr>
      <vt:lpstr>DA @ different tune</vt:lpstr>
      <vt:lpstr>Insertion of FFS</vt:lpstr>
      <vt:lpstr>Ring lattice with FFS</vt:lpstr>
      <vt:lpstr>After tune adjustment</vt:lpstr>
      <vt:lpstr>Tune chromaticity</vt:lpstr>
      <vt:lpstr>Tune chromaticity after correction</vt:lpstr>
      <vt:lpstr>DA with FFS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Ringsp 重新匹配的结果</dc:title>
  <dc:creator>lenovo</dc:creator>
  <cp:lastModifiedBy>lenovo</cp:lastModifiedBy>
  <cp:revision>5</cp:revision>
  <dcterms:created xsi:type="dcterms:W3CDTF">2016-03-31T08:01:49Z</dcterms:created>
  <dcterms:modified xsi:type="dcterms:W3CDTF">2016-04-01T00:40:02Z</dcterms:modified>
</cp:coreProperties>
</file>