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40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6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596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01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49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46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21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509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15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6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89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A570B-4299-46BF-B10A-B5D338103EB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A5725-A3EC-4360-9A63-811D6496F0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39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Beam-Beam Simulation</a:t>
            </a:r>
            <a:br>
              <a:rPr lang="en-US" altLang="zh-CN" dirty="0" smtClean="0"/>
            </a:br>
            <a:r>
              <a:rPr lang="en-US" altLang="zh-CN" sz="2700" dirty="0" smtClean="0"/>
              <a:t>(draft for 04-08 workgroup meeting)</a:t>
            </a:r>
            <a:endParaRPr lang="zh-CN" altLang="en-US" sz="27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ZHANG, Yuan</a:t>
            </a:r>
          </a:p>
          <a:p>
            <a:r>
              <a:rPr lang="en-US" altLang="zh-CN" dirty="0" smtClean="0"/>
              <a:t>Apr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, 2016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355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parameter for CEPC double ring</a:t>
            </a:r>
            <a:br>
              <a:rPr lang="en-US" altLang="zh-CN" dirty="0" smtClean="0"/>
            </a:br>
            <a:r>
              <a:rPr lang="zh-CN" altLang="en-US" sz="2200" dirty="0"/>
              <a:t>（</a:t>
            </a:r>
            <a:r>
              <a:rPr lang="en-US" altLang="zh-CN" sz="2200" dirty="0"/>
              <a:t>wangdou20160325</a:t>
            </a:r>
            <a:r>
              <a:rPr lang="zh-CN" altLang="en-US" sz="2200" dirty="0"/>
              <a:t>）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631504" y="836712"/>
          <a:ext cx="8640960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08112"/>
                <a:gridCol w="1152128"/>
                <a:gridCol w="1296144"/>
                <a:gridCol w="1008112"/>
                <a:gridCol w="936104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0.08/0.001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7/0.046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 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Fl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=3)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Fl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=2.6)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椭圆 4"/>
          <p:cNvSpPr/>
          <p:nvPr/>
        </p:nvSpPr>
        <p:spPr>
          <a:xfrm>
            <a:off x="4819820" y="1218392"/>
            <a:ext cx="968991" cy="55943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032985" y="1218682"/>
            <a:ext cx="968991" cy="55943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8152724" y="1218682"/>
            <a:ext cx="968991" cy="55943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9801" y="1218972"/>
            <a:ext cx="968991" cy="55943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0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Case: H-high </a:t>
            </a:r>
            <a:r>
              <a:rPr lang="en-US" altLang="zh-CN" dirty="0" err="1" smtClean="0"/>
              <a:t>lum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35490"/>
            <a:ext cx="5181600" cy="4131607"/>
          </a:xfrm>
          <a:prstGeom prst="rect">
            <a:avLst/>
          </a:prstGeom>
        </p:spPr>
      </p:pic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935490"/>
            <a:ext cx="5181600" cy="413160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427742" y="1153551"/>
            <a:ext cx="339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Lifetime: 118 min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5923128" y="324181"/>
            <a:ext cx="3807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IBB: Strong-Strong Beam-Beam Code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with Beamstrahlung effect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Developed by Y. </a:t>
            </a:r>
            <a:r>
              <a:rPr lang="en-US" altLang="zh-CN" dirty="0" err="1" smtClean="0"/>
              <a:t>Zhang@IHEP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847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Case: H-low power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427742" y="1153551"/>
            <a:ext cx="339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Lifetime: 97 min</a:t>
            </a:r>
            <a:endParaRPr lang="zh-CN" altLang="en-US" sz="24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35490"/>
            <a:ext cx="5181600" cy="4131607"/>
          </a:xfrm>
          <a:prstGeom prst="rect">
            <a:avLst/>
          </a:prstGeom>
        </p:spPr>
      </p:pic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935490"/>
            <a:ext cx="5181600" cy="413160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923128" y="324181"/>
            <a:ext cx="3807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IBB: Strong-Strong Beam-Beam Code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with Beamstrahlung effect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Developed by Y. </a:t>
            </a:r>
            <a:r>
              <a:rPr lang="en-US" altLang="zh-CN" dirty="0" err="1" smtClean="0"/>
              <a:t>Zhang@IHEP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527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Z-1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187" y="1307448"/>
            <a:ext cx="6783626" cy="540900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923128" y="324181"/>
            <a:ext cx="3807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IBB: Strong-Strong Beam-Beam Code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with Beamstrahlung effect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Developed by Y. </a:t>
            </a:r>
            <a:r>
              <a:rPr lang="en-US" altLang="zh-CN" dirty="0" err="1" smtClean="0"/>
              <a:t>Zhang@IHEP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3597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Z-2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639" y="1574602"/>
            <a:ext cx="6114722" cy="488250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923128" y="324181"/>
            <a:ext cx="3807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IBB: Strong-Strong Beam-Beam Code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with Beamstrahlung effect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Developed by Y. </a:t>
            </a:r>
            <a:r>
              <a:rPr lang="en-US" altLang="zh-CN" dirty="0" err="1" smtClean="0"/>
              <a:t>Zhang@IHEP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0272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410</Words>
  <Application>Microsoft Office PowerPoint</Application>
  <PresentationFormat>宽屏</PresentationFormat>
  <Paragraphs>225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Symbol</vt:lpstr>
      <vt:lpstr>Times New Roman</vt:lpstr>
      <vt:lpstr>Office 主题</vt:lpstr>
      <vt:lpstr>Beam-Beam Simulation (draft for 04-08 workgroup meeting)</vt:lpstr>
      <vt:lpstr>Primary parameter for CEPC double ring （wangdou20160325）</vt:lpstr>
      <vt:lpstr>Case: H-high lum</vt:lpstr>
      <vt:lpstr>Case: H-low power</vt:lpstr>
      <vt:lpstr>Case Z-1</vt:lpstr>
      <vt:lpstr>Case Z-2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Beam-Beam Simulation (draft for 04-08 workgroup meeting)</dc:title>
  <dc:creator>unknown</dc:creator>
  <cp:lastModifiedBy>unknown</cp:lastModifiedBy>
  <cp:revision>8</cp:revision>
  <dcterms:created xsi:type="dcterms:W3CDTF">2016-03-31T09:19:08Z</dcterms:created>
  <dcterms:modified xsi:type="dcterms:W3CDTF">2016-04-01T04:20:33Z</dcterms:modified>
</cp:coreProperties>
</file>