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0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A570B-4299-46BF-B10A-B5D338103EB0}" type="datetimeFigureOut">
              <a:rPr lang="zh-CN" altLang="en-US" smtClean="0"/>
              <a:t>2016-4-1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5725-A3EC-4360-9A63-811D6496F0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3404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A570B-4299-46BF-B10A-B5D338103EB0}" type="datetimeFigureOut">
              <a:rPr lang="zh-CN" altLang="en-US" smtClean="0"/>
              <a:t>2016-4-1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5725-A3EC-4360-9A63-811D6496F0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961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A570B-4299-46BF-B10A-B5D338103EB0}" type="datetimeFigureOut">
              <a:rPr lang="zh-CN" altLang="en-US" smtClean="0"/>
              <a:t>2016-4-1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5725-A3EC-4360-9A63-811D6496F0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5963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A570B-4299-46BF-B10A-B5D338103EB0}" type="datetimeFigureOut">
              <a:rPr lang="zh-CN" altLang="en-US" smtClean="0"/>
              <a:t>2016-4-1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5725-A3EC-4360-9A63-811D6496F0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3015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A570B-4299-46BF-B10A-B5D338103EB0}" type="datetimeFigureOut">
              <a:rPr lang="zh-CN" altLang="en-US" smtClean="0"/>
              <a:t>2016-4-1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5725-A3EC-4360-9A63-811D6496F0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8497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A570B-4299-46BF-B10A-B5D338103EB0}" type="datetimeFigureOut">
              <a:rPr lang="zh-CN" altLang="en-US" smtClean="0"/>
              <a:t>2016-4-1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5725-A3EC-4360-9A63-811D6496F0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2469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A570B-4299-46BF-B10A-B5D338103EB0}" type="datetimeFigureOut">
              <a:rPr lang="zh-CN" altLang="en-US" smtClean="0"/>
              <a:t>2016-4-1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5725-A3EC-4360-9A63-811D6496F0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7216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A570B-4299-46BF-B10A-B5D338103EB0}" type="datetimeFigureOut">
              <a:rPr lang="zh-CN" altLang="en-US" smtClean="0"/>
              <a:t>2016-4-1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5725-A3EC-4360-9A63-811D6496F0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5091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A570B-4299-46BF-B10A-B5D338103EB0}" type="datetimeFigureOut">
              <a:rPr lang="zh-CN" altLang="en-US" smtClean="0"/>
              <a:t>2016-4-1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5725-A3EC-4360-9A63-811D6496F0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8151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A570B-4299-46BF-B10A-B5D338103EB0}" type="datetimeFigureOut">
              <a:rPr lang="zh-CN" altLang="en-US" smtClean="0"/>
              <a:t>2016-4-1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5725-A3EC-4360-9A63-811D6496F0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261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A570B-4299-46BF-B10A-B5D338103EB0}" type="datetimeFigureOut">
              <a:rPr lang="zh-CN" altLang="en-US" smtClean="0"/>
              <a:t>2016-4-1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5725-A3EC-4360-9A63-811D6496F0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9893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A570B-4299-46BF-B10A-B5D338103EB0}" type="datetimeFigureOut">
              <a:rPr lang="zh-CN" altLang="en-US" smtClean="0"/>
              <a:t>2016-4-1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A5725-A3EC-4360-9A63-811D6496F0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6391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Beam-Beam Simulation</a:t>
            </a:r>
            <a:br>
              <a:rPr lang="en-US" altLang="zh-CN" dirty="0" smtClean="0"/>
            </a:br>
            <a:r>
              <a:rPr lang="en-US" altLang="zh-CN" sz="2700" dirty="0" smtClean="0"/>
              <a:t>(draft for 04-08 workgroup meeting)</a:t>
            </a:r>
            <a:endParaRPr lang="zh-CN" altLang="en-US" sz="27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ZHANG, Yuan</a:t>
            </a:r>
          </a:p>
          <a:p>
            <a:r>
              <a:rPr lang="en-US" altLang="zh-CN" dirty="0" smtClean="0"/>
              <a:t>Apr 1</a:t>
            </a:r>
            <a:r>
              <a:rPr lang="en-US" altLang="zh-CN" baseline="30000" dirty="0" smtClean="0"/>
              <a:t>st</a:t>
            </a:r>
            <a:r>
              <a:rPr lang="en-US" altLang="zh-CN" dirty="0" smtClean="0"/>
              <a:t>, 2016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33554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19536" y="116632"/>
            <a:ext cx="8568952" cy="504056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Primary parameter for CEPC double ring</a:t>
            </a:r>
            <a:br>
              <a:rPr lang="en-US" altLang="zh-CN" dirty="0" smtClean="0"/>
            </a:br>
            <a:r>
              <a:rPr lang="zh-CN" altLang="en-US" sz="2200" dirty="0"/>
              <a:t>（</a:t>
            </a:r>
            <a:r>
              <a:rPr lang="en-US" altLang="zh-CN" sz="2200" dirty="0"/>
              <a:t>wangdou20160325</a:t>
            </a:r>
            <a:r>
              <a:rPr lang="zh-CN" altLang="en-US" sz="2200" dirty="0"/>
              <a:t>）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/>
          </p:nvPr>
        </p:nvGraphicFramePr>
        <p:xfrm>
          <a:off x="1631504" y="836712"/>
          <a:ext cx="8640960" cy="5931338"/>
        </p:xfrm>
        <a:graphic>
          <a:graphicData uri="http://schemas.openxmlformats.org/drawingml/2006/table">
            <a:tbl>
              <a:tblPr firstRow="1" bandRow="1"/>
              <a:tblGrid>
                <a:gridCol w="2088232"/>
                <a:gridCol w="1008112"/>
                <a:gridCol w="1152128"/>
                <a:gridCol w="1296144"/>
                <a:gridCol w="1008112"/>
                <a:gridCol w="936104"/>
                <a:gridCol w="1152128"/>
              </a:tblGrid>
              <a:tr h="43521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H-high </a:t>
                      </a:r>
                      <a:r>
                        <a:rPr lang="en-US" altLang="zh-CN" sz="1600" b="1" i="1" kern="100" baseline="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lumi</a:t>
                      </a: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.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H-low power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W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2.85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2.67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0.74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0.46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0.46</a:t>
                      </a:r>
                      <a:endParaRPr lang="zh-CN" alt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1100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1100</a:t>
                      </a:r>
                      <a:endParaRPr lang="zh-CN" alt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26.2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45.4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31.2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15.6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2.8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2.8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0.25/0.00136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0.268 /0.00124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0.08/0.001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2.45/0.0074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2.06 /0.0062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1.02/0.003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0.62/0.002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0.62/0.0028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24.8/0.1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23.5/0.088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10.1/0.056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7/0.046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7.9/0.053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0.032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0.008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0.005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0.006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y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0.083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0.074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0.084 (</a:t>
                      </a:r>
                      <a:r>
                        <a:rPr lang="en-US" altLang="zh-CN" sz="1200" kern="100" dirty="0" err="1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Fl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=3)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0.073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altLang="zh-CN" sz="1200" kern="100" dirty="0" err="1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Fl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=2.6)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3.53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3.25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0.24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014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603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2.96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3.09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3.61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3.09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椭圆 4"/>
          <p:cNvSpPr/>
          <p:nvPr/>
        </p:nvSpPr>
        <p:spPr>
          <a:xfrm>
            <a:off x="4819820" y="1218392"/>
            <a:ext cx="968991" cy="559434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6032985" y="1218682"/>
            <a:ext cx="968991" cy="559434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8152724" y="1218682"/>
            <a:ext cx="968991" cy="559434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9219801" y="1218972"/>
            <a:ext cx="968991" cy="559434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102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Case: H-high </a:t>
            </a:r>
            <a:r>
              <a:rPr lang="en-US" altLang="zh-CN" dirty="0" err="1" smtClean="0"/>
              <a:t>lum</a:t>
            </a:r>
            <a:endParaRPr lang="zh-CN" altLang="en-US" dirty="0"/>
          </a:p>
        </p:txBody>
      </p:sp>
      <p:pic>
        <p:nvPicPr>
          <p:cNvPr id="5" name="内容占位符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1935490"/>
            <a:ext cx="5181600" cy="4131607"/>
          </a:xfrm>
          <a:prstGeom prst="rect">
            <a:avLst/>
          </a:prstGeom>
        </p:spPr>
      </p:pic>
      <p:pic>
        <p:nvPicPr>
          <p:cNvPr id="6" name="内容占位符 5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172200" y="1935490"/>
            <a:ext cx="5181600" cy="4131607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7427742" y="1153551"/>
            <a:ext cx="3390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Lifetime: 118 min</a:t>
            </a:r>
            <a:endParaRPr lang="zh-CN" altLang="en-US" sz="2400" dirty="0"/>
          </a:p>
        </p:txBody>
      </p:sp>
      <p:sp>
        <p:nvSpPr>
          <p:cNvPr id="3" name="文本框 2"/>
          <p:cNvSpPr txBox="1"/>
          <p:nvPr/>
        </p:nvSpPr>
        <p:spPr>
          <a:xfrm>
            <a:off x="5923128" y="324181"/>
            <a:ext cx="38077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IBB: Strong-Strong Beam-Beam Code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 with Beamstrahlung effect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 Developed by Y. </a:t>
            </a:r>
            <a:r>
              <a:rPr lang="en-US" altLang="zh-CN" dirty="0" err="1" smtClean="0"/>
              <a:t>Zhang@IHEP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68478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Case: H-low power</a:t>
            </a:r>
            <a:endParaRPr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7427742" y="1153551"/>
            <a:ext cx="3390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Lifetime: 97 min</a:t>
            </a:r>
            <a:endParaRPr lang="zh-CN" altLang="en-US" sz="2400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1935490"/>
            <a:ext cx="5181600" cy="4131607"/>
          </a:xfrm>
          <a:prstGeom prst="rect">
            <a:avLst/>
          </a:prstGeom>
        </p:spPr>
      </p:pic>
      <p:pic>
        <p:nvPicPr>
          <p:cNvPr id="9" name="内容占位符 8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172200" y="1935490"/>
            <a:ext cx="5181600" cy="4131607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5923128" y="324181"/>
            <a:ext cx="38077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IBB: Strong-Strong Beam-Beam Code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 with Beamstrahlung effect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 Developed by Y. </a:t>
            </a:r>
            <a:r>
              <a:rPr lang="en-US" altLang="zh-CN" dirty="0" err="1" smtClean="0"/>
              <a:t>Zhang@IHEP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65273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Case Z-1</a:t>
            </a:r>
            <a:endParaRPr lang="zh-CN" alt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4187" y="1307448"/>
            <a:ext cx="6783626" cy="5409001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5923128" y="324181"/>
            <a:ext cx="38077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IBB: Strong-Strong Beam-Beam Code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 with Beamstrahlung effect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 Developed by Y. </a:t>
            </a:r>
            <a:r>
              <a:rPr lang="en-US" altLang="zh-CN" dirty="0" err="1" smtClean="0"/>
              <a:t>Zhang@IHEP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13597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Case Z-2</a:t>
            </a:r>
            <a:endParaRPr lang="zh-CN" alt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8639" y="1574602"/>
            <a:ext cx="6114722" cy="4882501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5923128" y="324181"/>
            <a:ext cx="38077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IBB: Strong-Strong Beam-Beam Code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 with Beamstrahlung effect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 Developed by Y. </a:t>
            </a:r>
            <a:r>
              <a:rPr lang="en-US" altLang="zh-CN" dirty="0" err="1" smtClean="0"/>
              <a:t>Zhang@IHEP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00272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410</Words>
  <Application>Microsoft Office PowerPoint</Application>
  <PresentationFormat>宽屏</PresentationFormat>
  <Paragraphs>225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宋体</vt:lpstr>
      <vt:lpstr>Arial</vt:lpstr>
      <vt:lpstr>Calibri</vt:lpstr>
      <vt:lpstr>Calibri Light</vt:lpstr>
      <vt:lpstr>Symbol</vt:lpstr>
      <vt:lpstr>Times New Roman</vt:lpstr>
      <vt:lpstr>Office 主题</vt:lpstr>
      <vt:lpstr>Beam-Beam Simulation (draft for 04-08 workgroup meeting)</vt:lpstr>
      <vt:lpstr>Primary parameter for CEPC double ring （wangdou20160325）</vt:lpstr>
      <vt:lpstr>Case: H-high lum</vt:lpstr>
      <vt:lpstr>Case: H-low power</vt:lpstr>
      <vt:lpstr>Case Z-1</vt:lpstr>
      <vt:lpstr>Case Z-2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Beam-Beam Simulation (draft for 04-08 workgroup meeting)</dc:title>
  <dc:creator>unknown</dc:creator>
  <cp:lastModifiedBy>unknown</cp:lastModifiedBy>
  <cp:revision>8</cp:revision>
  <dcterms:created xsi:type="dcterms:W3CDTF">2016-03-31T09:19:08Z</dcterms:created>
  <dcterms:modified xsi:type="dcterms:W3CDTF">2016-04-01T04:20:33Z</dcterms:modified>
</cp:coreProperties>
</file>