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29" r:id="rId3"/>
    <p:sldId id="424" r:id="rId4"/>
    <p:sldId id="419" r:id="rId5"/>
    <p:sldId id="425" r:id="rId6"/>
    <p:sldId id="423" r:id="rId7"/>
    <p:sldId id="444" r:id="rId8"/>
    <p:sldId id="443" r:id="rId9"/>
    <p:sldId id="418" r:id="rId10"/>
    <p:sldId id="426" r:id="rId11"/>
    <p:sldId id="441" r:id="rId12"/>
    <p:sldId id="422" r:id="rId13"/>
    <p:sldId id="390" r:id="rId14"/>
    <p:sldId id="405" r:id="rId15"/>
    <p:sldId id="404" r:id="rId16"/>
    <p:sldId id="406" r:id="rId17"/>
    <p:sldId id="427" r:id="rId18"/>
    <p:sldId id="411" r:id="rId19"/>
    <p:sldId id="429" r:id="rId20"/>
    <p:sldId id="433" r:id="rId21"/>
    <p:sldId id="407" r:id="rId22"/>
    <p:sldId id="383" r:id="rId23"/>
    <p:sldId id="394" r:id="rId24"/>
    <p:sldId id="430" r:id="rId25"/>
    <p:sldId id="363" r:id="rId26"/>
    <p:sldId id="366" r:id="rId27"/>
    <p:sldId id="435" r:id="rId28"/>
    <p:sldId id="436" r:id="rId29"/>
    <p:sldId id="402" r:id="rId30"/>
    <p:sldId id="437" r:id="rId31"/>
    <p:sldId id="438" r:id="rId32"/>
    <p:sldId id="432" r:id="rId33"/>
    <p:sldId id="440" r:id="rId34"/>
    <p:sldId id="358" r:id="rId35"/>
    <p:sldId id="439" r:id="rId36"/>
    <p:sldId id="368" r:id="rId37"/>
    <p:sldId id="416" r:id="rId38"/>
    <p:sldId id="313" r:id="rId39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3200" kern="1200">
        <a:solidFill>
          <a:srgbClr val="0000FF"/>
        </a:solidFill>
        <a:latin typeface="Arial" charset="0"/>
        <a:ea typeface="黑体" pitchFamily="49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rgbClr val="0000FF"/>
        </a:solidFill>
        <a:latin typeface="Arial" charset="0"/>
        <a:ea typeface="黑体" pitchFamily="49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rgbClr val="0000FF"/>
        </a:solidFill>
        <a:latin typeface="Arial" charset="0"/>
        <a:ea typeface="黑体" pitchFamily="49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rgbClr val="0000FF"/>
        </a:solidFill>
        <a:latin typeface="Arial" charset="0"/>
        <a:ea typeface="黑体" pitchFamily="49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rgbClr val="0000FF"/>
        </a:solidFill>
        <a:latin typeface="Arial" charset="0"/>
        <a:ea typeface="黑体" pitchFamily="49" charset="-122"/>
        <a:cs typeface="+mn-cs"/>
      </a:defRPr>
    </a:lvl5pPr>
    <a:lvl6pPr marL="2286000" algn="l" defTabSz="914400" rtl="0" eaLnBrk="1" latinLnBrk="0" hangingPunct="1">
      <a:defRPr sz="3200" kern="1200">
        <a:solidFill>
          <a:srgbClr val="0000FF"/>
        </a:solidFill>
        <a:latin typeface="Arial" charset="0"/>
        <a:ea typeface="黑体" pitchFamily="49" charset="-122"/>
        <a:cs typeface="+mn-cs"/>
      </a:defRPr>
    </a:lvl6pPr>
    <a:lvl7pPr marL="2743200" algn="l" defTabSz="914400" rtl="0" eaLnBrk="1" latinLnBrk="0" hangingPunct="1">
      <a:defRPr sz="3200" kern="1200">
        <a:solidFill>
          <a:srgbClr val="0000FF"/>
        </a:solidFill>
        <a:latin typeface="Arial" charset="0"/>
        <a:ea typeface="黑体" pitchFamily="49" charset="-122"/>
        <a:cs typeface="+mn-cs"/>
      </a:defRPr>
    </a:lvl7pPr>
    <a:lvl8pPr marL="3200400" algn="l" defTabSz="914400" rtl="0" eaLnBrk="1" latinLnBrk="0" hangingPunct="1">
      <a:defRPr sz="3200" kern="1200">
        <a:solidFill>
          <a:srgbClr val="0000FF"/>
        </a:solidFill>
        <a:latin typeface="Arial" charset="0"/>
        <a:ea typeface="黑体" pitchFamily="49" charset="-122"/>
        <a:cs typeface="+mn-cs"/>
      </a:defRPr>
    </a:lvl8pPr>
    <a:lvl9pPr marL="3657600" algn="l" defTabSz="914400" rtl="0" eaLnBrk="1" latinLnBrk="0" hangingPunct="1">
      <a:defRPr sz="3200" kern="1200">
        <a:solidFill>
          <a:srgbClr val="0000FF"/>
        </a:solidFill>
        <a:latin typeface="Arial" charset="0"/>
        <a:ea typeface="黑体" pitchFamily="49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10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00"/>
    <a:srgbClr val="003399"/>
    <a:srgbClr val="005088"/>
    <a:srgbClr val="003300"/>
    <a:srgbClr val="3399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3972" autoAdjust="0"/>
  </p:normalViewPr>
  <p:slideViewPr>
    <p:cSldViewPr showGuides="1">
      <p:cViewPr>
        <p:scale>
          <a:sx n="118" d="100"/>
          <a:sy n="118" d="100"/>
        </p:scale>
        <p:origin x="-6" y="768"/>
      </p:cViewPr>
      <p:guideLst>
        <p:guide orient="horz" pos="2160"/>
        <p:guide pos="1020"/>
      </p:guideLst>
    </p:cSldViewPr>
  </p:slideViewPr>
  <p:outlineViewPr>
    <p:cViewPr>
      <p:scale>
        <a:sx n="33" d="100"/>
        <a:sy n="33" d="100"/>
      </p:scale>
      <p:origin x="0" y="26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xjq\Desktop\CSRP-No.1\&#23433;&#20840;&#32852;&#38145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altLang="zh-CN" dirty="0"/>
              <a:t>SSRF </a:t>
            </a:r>
            <a:r>
              <a:rPr lang="zh-CN" altLang="en-US" dirty="0"/>
              <a:t>总故障</a:t>
            </a:r>
            <a:r>
              <a:rPr lang="zh-CN" altLang="en-US" dirty="0" smtClean="0"/>
              <a:t>次数</a:t>
            </a:r>
            <a:r>
              <a:rPr lang="en-US" altLang="zh-CN" dirty="0" smtClean="0"/>
              <a:t>(2015)</a:t>
            </a:r>
            <a:endParaRPr lang="zh-CN" altLang="en-US" dirty="0"/>
          </a:p>
        </c:rich>
      </c:tx>
      <c:layout>
        <c:manualLayout>
          <c:xMode val="edge"/>
          <c:yMode val="edge"/>
          <c:x val="0.71426743400393156"/>
          <c:y val="6.0968394084159001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zh-CN" altLang="en-US"/>
                      <a:t>高频</a:t>
                    </a:r>
                    <a:endParaRPr lang="en-US" altLang="zh-CN"/>
                  </a:p>
                  <a:p>
                    <a:pPr>
                      <a:defRPr/>
                    </a:pPr>
                    <a:r>
                      <a:rPr lang="en-US" altLang="zh-CN"/>
                      <a:t>32</a:t>
                    </a:r>
                    <a:r>
                      <a:rPr lang="zh-CN" altLang="en-US"/>
                      <a:t>次
</a:t>
                    </a:r>
                    <a:r>
                      <a:rPr lang="en-US" altLang="zh-CN"/>
                      <a:t>11.43%</a:t>
                    </a:r>
                  </a:p>
                </c:rich>
              </c:tx>
              <c:numFmt formatCode="0.0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zh-CN" altLang="en-US"/>
                      <a:t>电源</a:t>
                    </a:r>
                    <a:endParaRPr lang="en-US" altLang="zh-CN"/>
                  </a:p>
                  <a:p>
                    <a:pPr>
                      <a:defRPr/>
                    </a:pPr>
                    <a:r>
                      <a:rPr lang="en-US" altLang="zh-CN"/>
                      <a:t>43</a:t>
                    </a:r>
                    <a:r>
                      <a:rPr lang="zh-CN" altLang="en-US"/>
                      <a:t>次
</a:t>
                    </a:r>
                    <a:r>
                      <a:rPr lang="en-US" altLang="zh-CN"/>
                      <a:t>15.36%</a:t>
                    </a:r>
                  </a:p>
                </c:rich>
              </c:tx>
              <c:numFmt formatCode="0.0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1.5120910953204019E-2"/>
                  <c:y val="-0.1803542389369161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zh-CN" altLang="en-US"/>
                      <a:t>控制</a:t>
                    </a:r>
                    <a:endParaRPr lang="en-US" altLang="zh-CN"/>
                  </a:p>
                  <a:p>
                    <a:pPr>
                      <a:defRPr/>
                    </a:pPr>
                    <a:r>
                      <a:rPr lang="en-US" altLang="zh-CN"/>
                      <a:t>16</a:t>
                    </a:r>
                    <a:r>
                      <a:rPr lang="zh-CN" altLang="en-US"/>
                      <a:t>次
</a:t>
                    </a:r>
                    <a:r>
                      <a:rPr lang="en-US" altLang="zh-CN"/>
                      <a:t>5.71%</a:t>
                    </a:r>
                  </a:p>
                </c:rich>
              </c:tx>
              <c:numFmt formatCode="0.0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5.2361724601497989E-2"/>
                  <c:y val="-5.6724482866215155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zh-CN" altLang="en-US"/>
                      <a:t>脉冲</a:t>
                    </a:r>
                    <a:endParaRPr lang="en-US" altLang="zh-CN"/>
                  </a:p>
                  <a:p>
                    <a:pPr>
                      <a:defRPr/>
                    </a:pPr>
                    <a:r>
                      <a:rPr lang="en-US" altLang="zh-CN"/>
                      <a:t>8</a:t>
                    </a:r>
                    <a:r>
                      <a:rPr lang="zh-CN" altLang="en-US"/>
                      <a:t>次
</a:t>
                    </a:r>
                    <a:r>
                      <a:rPr lang="en-US" altLang="zh-CN"/>
                      <a:t>2.86%</a:t>
                    </a:r>
                  </a:p>
                </c:rich>
              </c:tx>
              <c:numFmt formatCode="0.0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zh-CN" altLang="en-US"/>
                      <a:t>真空</a:t>
                    </a:r>
                    <a:endParaRPr lang="en-US" altLang="zh-CN"/>
                  </a:p>
                  <a:p>
                    <a:pPr>
                      <a:defRPr/>
                    </a:pPr>
                    <a:r>
                      <a:rPr lang="en-US" altLang="zh-CN"/>
                      <a:t>13</a:t>
                    </a:r>
                    <a:r>
                      <a:rPr lang="zh-CN" altLang="en-US"/>
                      <a:t>次</a:t>
                    </a:r>
                    <a:endParaRPr lang="en-US" altLang="zh-CN"/>
                  </a:p>
                  <a:p>
                    <a:pPr>
                      <a:defRPr/>
                    </a:pPr>
                    <a:r>
                      <a:rPr lang="en-US" altLang="zh-CN"/>
                      <a:t>4.64%</a:t>
                    </a:r>
                  </a:p>
                </c:rich>
              </c:tx>
              <c:numFmt formatCode="0.0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zh-CN" altLang="en-US"/>
                      <a:t>公用设施</a:t>
                    </a:r>
                    <a:endParaRPr lang="en-US" altLang="zh-CN"/>
                  </a:p>
                  <a:p>
                    <a:pPr>
                      <a:defRPr/>
                    </a:pPr>
                    <a:r>
                      <a:rPr lang="en-US" altLang="zh-CN"/>
                      <a:t>15</a:t>
                    </a:r>
                    <a:r>
                      <a:rPr lang="zh-CN" altLang="en-US"/>
                      <a:t>次
</a:t>
                    </a:r>
                    <a:r>
                      <a:rPr lang="en-US" altLang="zh-CN"/>
                      <a:t>5.36%</a:t>
                    </a:r>
                  </a:p>
                </c:rich>
              </c:tx>
              <c:numFmt formatCode="0.0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zh-CN" altLang="en-US"/>
                      <a:t>线站</a:t>
                    </a:r>
                    <a:endParaRPr lang="en-US" altLang="zh-CN"/>
                  </a:p>
                  <a:p>
                    <a:pPr>
                      <a:defRPr/>
                    </a:pPr>
                    <a:r>
                      <a:rPr lang="en-US" altLang="zh-CN"/>
                      <a:t>18</a:t>
                    </a:r>
                    <a:r>
                      <a:rPr lang="zh-CN" altLang="en-US"/>
                      <a:t>次
</a:t>
                    </a:r>
                    <a:r>
                      <a:rPr lang="en-US" altLang="zh-CN"/>
                      <a:t>6.43%</a:t>
                    </a:r>
                  </a:p>
                </c:rich>
              </c:tx>
              <c:numFmt formatCode="0.0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zh-CN" altLang="en-US"/>
                      <a:t>物理运行</a:t>
                    </a:r>
                    <a:endParaRPr lang="en-US" altLang="zh-CN"/>
                  </a:p>
                  <a:p>
                    <a:pPr>
                      <a:defRPr/>
                    </a:pPr>
                    <a:r>
                      <a:rPr lang="en-US" altLang="zh-CN"/>
                      <a:t>14</a:t>
                    </a:r>
                    <a:r>
                      <a:rPr lang="zh-CN" altLang="en-US"/>
                      <a:t>次
</a:t>
                    </a:r>
                    <a:r>
                      <a:rPr lang="en-US" altLang="zh-CN"/>
                      <a:t>5.00%</a:t>
                    </a:r>
                  </a:p>
                </c:rich>
              </c:tx>
              <c:numFmt formatCode="0.0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zh-CN" altLang="en-US"/>
                      <a:t>低温</a:t>
                    </a:r>
                    <a:endParaRPr lang="en-US" altLang="zh-CN"/>
                  </a:p>
                  <a:p>
                    <a:pPr>
                      <a:defRPr/>
                    </a:pPr>
                    <a:r>
                      <a:rPr lang="en-US" altLang="zh-CN"/>
                      <a:t>1</a:t>
                    </a:r>
                    <a:r>
                      <a:rPr lang="zh-CN" altLang="en-US"/>
                      <a:t>次
</a:t>
                    </a:r>
                    <a:r>
                      <a:rPr lang="en-US" altLang="zh-CN"/>
                      <a:t>0.36%</a:t>
                    </a:r>
                    <a:endParaRPr lang="zh-CN" altLang="en-US"/>
                  </a:p>
                </c:rich>
              </c:tx>
              <c:numFmt formatCode="0.0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zh-CN" altLang="en-US"/>
                      <a:t>工艺</a:t>
                    </a:r>
                    <a:endParaRPr lang="en-US" altLang="zh-CN"/>
                  </a:p>
                  <a:p>
                    <a:pPr>
                      <a:defRPr/>
                    </a:pPr>
                    <a:r>
                      <a:rPr lang="en-US" altLang="zh-CN"/>
                      <a:t>8</a:t>
                    </a:r>
                    <a:r>
                      <a:rPr lang="zh-CN" altLang="en-US"/>
                      <a:t>次
</a:t>
                    </a:r>
                    <a:r>
                      <a:rPr lang="en-US" altLang="zh-CN"/>
                      <a:t>2.86%</a:t>
                    </a:r>
                  </a:p>
                </c:rich>
              </c:tx>
              <c:numFmt formatCode="0.0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zh-CN" altLang="en-US"/>
                      <a:t>防护</a:t>
                    </a:r>
                    <a:endParaRPr lang="en-US" altLang="zh-CN"/>
                  </a:p>
                  <a:p>
                    <a:pPr>
                      <a:defRPr/>
                    </a:pPr>
                    <a:r>
                      <a:rPr lang="en-US" altLang="zh-CN"/>
                      <a:t>8</a:t>
                    </a:r>
                    <a:r>
                      <a:rPr lang="zh-CN" altLang="en-US"/>
                      <a:t>次
</a:t>
                    </a:r>
                    <a:r>
                      <a:rPr lang="en-US" altLang="zh-CN"/>
                      <a:t>2.86%</a:t>
                    </a:r>
                    <a:endParaRPr lang="zh-CN" altLang="en-US"/>
                  </a:p>
                </c:rich>
              </c:tx>
              <c:numFmt formatCode="0.0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1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zh-CN" altLang="en-US"/>
                      <a:t>磁铁</a:t>
                    </a:r>
                    <a:endParaRPr lang="en-US" altLang="zh-CN"/>
                  </a:p>
                  <a:p>
                    <a:pPr>
                      <a:defRPr/>
                    </a:pPr>
                    <a:r>
                      <a:rPr lang="en-US" altLang="zh-CN"/>
                      <a:t>7</a:t>
                    </a:r>
                    <a:r>
                      <a:rPr lang="zh-CN" altLang="en-US"/>
                      <a:t>次
</a:t>
                    </a:r>
                    <a:r>
                      <a:rPr lang="en-US" altLang="zh-CN"/>
                      <a:t>2.50%</a:t>
                    </a:r>
                    <a:endParaRPr lang="zh-CN" altLang="en-US"/>
                  </a:p>
                </c:rich>
              </c:tx>
              <c:numFmt formatCode="0.0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2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zh-CN" altLang="en-US"/>
                      <a:t>其它</a:t>
                    </a:r>
                    <a:endParaRPr lang="en-US" altLang="zh-CN"/>
                  </a:p>
                  <a:p>
                    <a:pPr>
                      <a:defRPr/>
                    </a:pPr>
                    <a:r>
                      <a:rPr lang="en-US" altLang="zh-CN"/>
                      <a:t>55</a:t>
                    </a:r>
                    <a:r>
                      <a:rPr lang="zh-CN" altLang="en-US"/>
                      <a:t>次
</a:t>
                    </a:r>
                    <a:r>
                      <a:rPr lang="en-US" altLang="zh-CN"/>
                      <a:t>19.64%</a:t>
                    </a:r>
                    <a:endParaRPr lang="zh-CN" altLang="en-US"/>
                  </a:p>
                </c:rich>
              </c:tx>
              <c:numFmt formatCode="0.0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3"/>
              <c:layout>
                <c:manualLayout>
                  <c:x val="-2.3609964150822609E-2"/>
                  <c:y val="-2.573964967665755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zh-CN" altLang="en-US"/>
                      <a:t>直线</a:t>
                    </a:r>
                    <a:endParaRPr lang="en-US" altLang="zh-CN"/>
                  </a:p>
                  <a:p>
                    <a:pPr>
                      <a:defRPr/>
                    </a:pPr>
                    <a:r>
                      <a:rPr lang="en-US" altLang="zh-CN"/>
                      <a:t>32</a:t>
                    </a:r>
                    <a:r>
                      <a:rPr lang="zh-CN" altLang="en-US"/>
                      <a:t>次
</a:t>
                    </a:r>
                    <a:r>
                      <a:rPr lang="en-US" altLang="zh-CN"/>
                      <a:t>11.43%</a:t>
                    </a:r>
                  </a:p>
                </c:rich>
              </c:tx>
              <c:numFmt formatCode="0.0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4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zh-CN" altLang="en-US"/>
                      <a:t>束测</a:t>
                    </a:r>
                    <a:endParaRPr lang="en-US" altLang="zh-CN"/>
                  </a:p>
                  <a:p>
                    <a:pPr>
                      <a:defRPr/>
                    </a:pPr>
                    <a:r>
                      <a:rPr lang="en-US" altLang="zh-CN"/>
                      <a:t>5</a:t>
                    </a:r>
                    <a:r>
                      <a:rPr lang="zh-CN" altLang="en-US"/>
                      <a:t>次
</a:t>
                    </a:r>
                    <a:r>
                      <a:rPr lang="en-US" altLang="zh-CN"/>
                      <a:t>1.79%</a:t>
                    </a:r>
                  </a:p>
                </c:rich>
              </c:tx>
              <c:numFmt formatCode="0.0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5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zh-CN" altLang="en-US"/>
                      <a:t>电子学</a:t>
                    </a:r>
                    <a:endParaRPr lang="en-US" altLang="zh-CN"/>
                  </a:p>
                  <a:p>
                    <a:pPr>
                      <a:defRPr/>
                    </a:pPr>
                    <a:r>
                      <a:rPr lang="en-US" altLang="zh-CN"/>
                      <a:t>5</a:t>
                    </a:r>
                    <a:r>
                      <a:rPr lang="zh-CN" altLang="en-US"/>
                      <a:t>
</a:t>
                    </a:r>
                    <a:r>
                      <a:rPr lang="en-US" altLang="zh-CN"/>
                      <a:t>1.79%</a:t>
                    </a:r>
                  </a:p>
                </c:rich>
              </c:tx>
              <c:numFmt formatCode="0.0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Sheet1!$A$1:$P$1</c:f>
              <c:strCache>
                <c:ptCount val="16"/>
                <c:pt idx="0">
                  <c:v>高频</c:v>
                </c:pt>
                <c:pt idx="1">
                  <c:v>电源</c:v>
                </c:pt>
                <c:pt idx="2">
                  <c:v>控制</c:v>
                </c:pt>
                <c:pt idx="3">
                  <c:v>脉冲</c:v>
                </c:pt>
                <c:pt idx="4">
                  <c:v>真空</c:v>
                </c:pt>
                <c:pt idx="5">
                  <c:v>公用设施</c:v>
                </c:pt>
                <c:pt idx="6">
                  <c:v>线站</c:v>
                </c:pt>
                <c:pt idx="7">
                  <c:v>物理运行</c:v>
                </c:pt>
                <c:pt idx="8">
                  <c:v>低温</c:v>
                </c:pt>
                <c:pt idx="9">
                  <c:v>工艺</c:v>
                </c:pt>
                <c:pt idx="10">
                  <c:v>防护</c:v>
                </c:pt>
                <c:pt idx="11">
                  <c:v>磁铁</c:v>
                </c:pt>
                <c:pt idx="12">
                  <c:v>其它</c:v>
                </c:pt>
                <c:pt idx="13">
                  <c:v>直线</c:v>
                </c:pt>
                <c:pt idx="14">
                  <c:v>束测</c:v>
                </c:pt>
                <c:pt idx="15">
                  <c:v>电子学</c:v>
                </c:pt>
              </c:strCache>
            </c:strRef>
          </c:cat>
          <c:val>
            <c:numRef>
              <c:f>Sheet1!$A$3:$P$3</c:f>
              <c:numCache>
                <c:formatCode>G/通用格式</c:formatCode>
                <c:ptCount val="16"/>
                <c:pt idx="0">
                  <c:v>32</c:v>
                </c:pt>
                <c:pt idx="1">
                  <c:v>43</c:v>
                </c:pt>
                <c:pt idx="2">
                  <c:v>16</c:v>
                </c:pt>
                <c:pt idx="3">
                  <c:v>8</c:v>
                </c:pt>
                <c:pt idx="4">
                  <c:v>13</c:v>
                </c:pt>
                <c:pt idx="5">
                  <c:v>15</c:v>
                </c:pt>
                <c:pt idx="6">
                  <c:v>18</c:v>
                </c:pt>
                <c:pt idx="7">
                  <c:v>14</c:v>
                </c:pt>
                <c:pt idx="8">
                  <c:v>1</c:v>
                </c:pt>
                <c:pt idx="9">
                  <c:v>8</c:v>
                </c:pt>
                <c:pt idx="10">
                  <c:v>8</c:v>
                </c:pt>
                <c:pt idx="11">
                  <c:v>7</c:v>
                </c:pt>
                <c:pt idx="12">
                  <c:v>55</c:v>
                </c:pt>
                <c:pt idx="13">
                  <c:v>32</c:v>
                </c:pt>
                <c:pt idx="14">
                  <c:v>5</c:v>
                </c:pt>
                <c:pt idx="15">
                  <c:v>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433654945425797"/>
          <c:y val="8.3170941251927324E-2"/>
          <c:w val="0.68781555303186859"/>
          <c:h val="0.819562034593708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Sheet1!$E$17</c:f>
              <c:strCache>
                <c:ptCount val="1"/>
                <c:pt idx="0">
                  <c:v>探头故障</c:v>
                </c:pt>
              </c:strCache>
            </c:strRef>
          </c:tx>
          <c:invertIfNegative val="0"/>
          <c:cat>
            <c:strRef>
              <c:f>Sheet1!$F$16:$H$16</c:f>
              <c:strCache>
                <c:ptCount val="3"/>
                <c:pt idx="0">
                  <c:v>2013-2014</c:v>
                </c:pt>
                <c:pt idx="1">
                  <c:v>2014-2015</c:v>
                </c:pt>
                <c:pt idx="2">
                  <c:v>2015-2016</c:v>
                </c:pt>
              </c:strCache>
            </c:strRef>
          </c:cat>
          <c:val>
            <c:numRef>
              <c:f>Sheet1!$F$17:$H$17</c:f>
              <c:numCache>
                <c:formatCode>G/通用格式</c:formatCode>
                <c:ptCount val="3"/>
                <c:pt idx="0">
                  <c:v>1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tx>
            <c:strRef>
              <c:f>Sheet1!$E$18</c:f>
              <c:strCache>
                <c:ptCount val="1"/>
                <c:pt idx="0">
                  <c:v>电源故障</c:v>
                </c:pt>
              </c:strCache>
            </c:strRef>
          </c:tx>
          <c:invertIfNegative val="0"/>
          <c:cat>
            <c:strRef>
              <c:f>Sheet1!$F$16:$H$16</c:f>
              <c:strCache>
                <c:ptCount val="3"/>
                <c:pt idx="0">
                  <c:v>2013-2014</c:v>
                </c:pt>
                <c:pt idx="1">
                  <c:v>2014-2015</c:v>
                </c:pt>
                <c:pt idx="2">
                  <c:v>2015-2016</c:v>
                </c:pt>
              </c:strCache>
            </c:strRef>
          </c:cat>
          <c:val>
            <c:numRef>
              <c:f>Sheet1!$F$18:$H$18</c:f>
              <c:numCache>
                <c:formatCode>G/通用格式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</c:ser>
        <c:ser>
          <c:idx val="2"/>
          <c:order val="2"/>
          <c:tx>
            <c:strRef>
              <c:f>Sheet1!$E$19</c:f>
              <c:strCache>
                <c:ptCount val="1"/>
                <c:pt idx="0">
                  <c:v>采集器故障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Sheet1!$F$16:$H$16</c:f>
              <c:strCache>
                <c:ptCount val="3"/>
                <c:pt idx="0">
                  <c:v>2013-2014</c:v>
                </c:pt>
                <c:pt idx="1">
                  <c:v>2014-2015</c:v>
                </c:pt>
                <c:pt idx="2">
                  <c:v>2015-2016</c:v>
                </c:pt>
              </c:strCache>
            </c:strRef>
          </c:cat>
          <c:val>
            <c:numRef>
              <c:f>Sheet1!$F$19:$H$19</c:f>
              <c:numCache>
                <c:formatCode>G/通用格式</c:formatCode>
                <c:ptCount val="3"/>
                <c:pt idx="0">
                  <c:v>4</c:v>
                </c:pt>
                <c:pt idx="1">
                  <c:v>4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200320"/>
        <c:axId val="98504704"/>
      </c:barChart>
      <c:catAx>
        <c:axId val="90200320"/>
        <c:scaling>
          <c:orientation val="minMax"/>
        </c:scaling>
        <c:delete val="0"/>
        <c:axPos val="b"/>
        <c:majorTickMark val="out"/>
        <c:minorTickMark val="none"/>
        <c:tickLblPos val="nextTo"/>
        <c:crossAx val="98504704"/>
        <c:crosses val="autoZero"/>
        <c:auto val="1"/>
        <c:lblAlgn val="ctr"/>
        <c:lblOffset val="100"/>
        <c:noMultiLvlLbl val="0"/>
      </c:catAx>
      <c:valAx>
        <c:axId val="98504704"/>
        <c:scaling>
          <c:orientation val="minMax"/>
          <c:max val="5"/>
          <c:min val="0"/>
        </c:scaling>
        <c:delete val="0"/>
        <c:axPos val="l"/>
        <c:majorGridlines/>
        <c:numFmt formatCode="G/通用格式" sourceLinked="1"/>
        <c:majorTickMark val="out"/>
        <c:minorTickMark val="none"/>
        <c:tickLblPos val="nextTo"/>
        <c:crossAx val="90200320"/>
        <c:crosses val="autoZero"/>
        <c:crossBetween val="between"/>
        <c:majorUnit val="1"/>
        <c:minorUnit val="1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7661A-CC3A-49B2-88BE-A83A172BBA20}" type="datetimeFigureOut">
              <a:rPr lang="zh-CN" altLang="en-US" smtClean="0"/>
              <a:t>2016/9/22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2232A-1357-4A36-A1CD-09807A91ED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73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下面请允许我从</a:t>
            </a:r>
            <a:r>
              <a:rPr lang="en-US" altLang="zh-CN" dirty="0" smtClean="0"/>
              <a:t>5</a:t>
            </a:r>
            <a:r>
              <a:rPr lang="zh-CN" altLang="en-US" dirty="0" smtClean="0"/>
              <a:t>个方面介绍下上海光源辐射安全措施及现状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232A-1357-4A36-A1CD-09807A91EDD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717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35DCD4-5DBD-40E2-8E54-281366B97514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118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、控制按钮</a:t>
            </a: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主界面画面左上侧为控制按钮区域，通过按动不同的功能按钮可使直线加速器、增强器、储存环执行不同的功能和进入不同的控制模式。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、控制信号</a:t>
            </a: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主界面画面左下侧为控制信号区域，可实时显示不同控制信号的状态；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、软件联锁和联锁保护信号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主界面画面上的软件联锁部分表示了软件联锁信号的当前状态，联锁保护信号表示了参与硬件联锁的设备的当前状态。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、现场安全设备直观显示</a:t>
            </a:r>
          </a:p>
          <a:p>
            <a:r>
              <a:rPr lang="zh-CN" altLang="zh-CN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主界面右侧为现场安全设备直观显示图，通过观察加速器相应部分的直观显示图形，可掌控直线、增强器、储存环的安全设备的状态和逻辑执行情况。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232A-1357-4A36-A1CD-09807A91EDD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007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232A-1357-4A36-A1CD-09807A91EDD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254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232A-1357-4A36-A1CD-09807A91EDD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437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232A-1357-4A36-A1CD-09807A91EDD8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437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232A-1357-4A36-A1CD-09807A91EDD8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284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PPT灰-底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14288" y="3257550"/>
            <a:ext cx="8243887" cy="0"/>
          </a:xfrm>
          <a:prstGeom prst="line">
            <a:avLst/>
          </a:prstGeom>
          <a:noFill/>
          <a:ln w="44450">
            <a:solidFill>
              <a:srgbClr val="00508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" name="Group 15"/>
          <p:cNvGrpSpPr>
            <a:grpSpLocks noChangeAspect="1"/>
          </p:cNvGrpSpPr>
          <p:nvPr userDrawn="1"/>
        </p:nvGrpSpPr>
        <p:grpSpPr bwMode="auto">
          <a:xfrm>
            <a:off x="5364163" y="5734050"/>
            <a:ext cx="3311525" cy="414338"/>
            <a:chOff x="3379" y="3612"/>
            <a:chExt cx="2086" cy="261"/>
          </a:xfrm>
        </p:grpSpPr>
        <p:sp>
          <p:nvSpPr>
            <p:cNvPr id="7" name="AutoShape 14"/>
            <p:cNvSpPr>
              <a:spLocks noChangeAspect="1" noChangeArrowheads="1" noTextEdit="1"/>
            </p:cNvSpPr>
            <p:nvPr userDrawn="1"/>
          </p:nvSpPr>
          <p:spPr bwMode="auto">
            <a:xfrm>
              <a:off x="3379" y="3612"/>
              <a:ext cx="2086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16"/>
            <p:cNvSpPr>
              <a:spLocks/>
            </p:cNvSpPr>
            <p:nvPr userDrawn="1"/>
          </p:nvSpPr>
          <p:spPr bwMode="auto">
            <a:xfrm>
              <a:off x="3446" y="3671"/>
              <a:ext cx="180" cy="137"/>
            </a:xfrm>
            <a:custGeom>
              <a:avLst/>
              <a:gdLst>
                <a:gd name="T0" fmla="*/ 56 w 1439"/>
                <a:gd name="T1" fmla="*/ 133 h 1097"/>
                <a:gd name="T2" fmla="*/ 61 w 1439"/>
                <a:gd name="T3" fmla="*/ 126 h 1097"/>
                <a:gd name="T4" fmla="*/ 66 w 1439"/>
                <a:gd name="T5" fmla="*/ 119 h 1097"/>
                <a:gd name="T6" fmla="*/ 72 w 1439"/>
                <a:gd name="T7" fmla="*/ 112 h 1097"/>
                <a:gd name="T8" fmla="*/ 79 w 1439"/>
                <a:gd name="T9" fmla="*/ 102 h 1097"/>
                <a:gd name="T10" fmla="*/ 89 w 1439"/>
                <a:gd name="T11" fmla="*/ 89 h 1097"/>
                <a:gd name="T12" fmla="*/ 99 w 1439"/>
                <a:gd name="T13" fmla="*/ 78 h 1097"/>
                <a:gd name="T14" fmla="*/ 108 w 1439"/>
                <a:gd name="T15" fmla="*/ 67 h 1097"/>
                <a:gd name="T16" fmla="*/ 118 w 1439"/>
                <a:gd name="T17" fmla="*/ 57 h 1097"/>
                <a:gd name="T18" fmla="*/ 127 w 1439"/>
                <a:gd name="T19" fmla="*/ 47 h 1097"/>
                <a:gd name="T20" fmla="*/ 137 w 1439"/>
                <a:gd name="T21" fmla="*/ 37 h 1097"/>
                <a:gd name="T22" fmla="*/ 148 w 1439"/>
                <a:gd name="T23" fmla="*/ 28 h 1097"/>
                <a:gd name="T24" fmla="*/ 156 w 1439"/>
                <a:gd name="T25" fmla="*/ 20 h 1097"/>
                <a:gd name="T26" fmla="*/ 163 w 1439"/>
                <a:gd name="T27" fmla="*/ 14 h 1097"/>
                <a:gd name="T28" fmla="*/ 170 w 1439"/>
                <a:gd name="T29" fmla="*/ 9 h 1097"/>
                <a:gd name="T30" fmla="*/ 176 w 1439"/>
                <a:gd name="T31" fmla="*/ 3 h 1097"/>
                <a:gd name="T32" fmla="*/ 180 w 1439"/>
                <a:gd name="T33" fmla="*/ 0 h 1097"/>
                <a:gd name="T34" fmla="*/ 174 w 1439"/>
                <a:gd name="T35" fmla="*/ 3 h 1097"/>
                <a:gd name="T36" fmla="*/ 161 w 1439"/>
                <a:gd name="T37" fmla="*/ 10 h 1097"/>
                <a:gd name="T38" fmla="*/ 149 w 1439"/>
                <a:gd name="T39" fmla="*/ 17 h 1097"/>
                <a:gd name="T40" fmla="*/ 137 w 1439"/>
                <a:gd name="T41" fmla="*/ 25 h 1097"/>
                <a:gd name="T42" fmla="*/ 125 w 1439"/>
                <a:gd name="T43" fmla="*/ 32 h 1097"/>
                <a:gd name="T44" fmla="*/ 113 w 1439"/>
                <a:gd name="T45" fmla="*/ 40 h 1097"/>
                <a:gd name="T46" fmla="*/ 101 w 1439"/>
                <a:gd name="T47" fmla="*/ 49 h 1097"/>
                <a:gd name="T48" fmla="*/ 90 w 1439"/>
                <a:gd name="T49" fmla="*/ 57 h 1097"/>
                <a:gd name="T50" fmla="*/ 78 w 1439"/>
                <a:gd name="T51" fmla="*/ 66 h 1097"/>
                <a:gd name="T52" fmla="*/ 67 w 1439"/>
                <a:gd name="T53" fmla="*/ 74 h 1097"/>
                <a:gd name="T54" fmla="*/ 56 w 1439"/>
                <a:gd name="T55" fmla="*/ 83 h 1097"/>
                <a:gd name="T56" fmla="*/ 46 w 1439"/>
                <a:gd name="T57" fmla="*/ 93 h 1097"/>
                <a:gd name="T58" fmla="*/ 35 w 1439"/>
                <a:gd name="T59" fmla="*/ 102 h 1097"/>
                <a:gd name="T60" fmla="*/ 25 w 1439"/>
                <a:gd name="T61" fmla="*/ 112 h 1097"/>
                <a:gd name="T62" fmla="*/ 15 w 1439"/>
                <a:gd name="T63" fmla="*/ 122 h 1097"/>
                <a:gd name="T64" fmla="*/ 5 w 1439"/>
                <a:gd name="T65" fmla="*/ 132 h 1097"/>
                <a:gd name="T66" fmla="*/ 53 w 1439"/>
                <a:gd name="T67" fmla="*/ 137 h 109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39" h="1097">
                  <a:moveTo>
                    <a:pt x="424" y="1097"/>
                  </a:moveTo>
                  <a:lnTo>
                    <a:pt x="444" y="1068"/>
                  </a:lnTo>
                  <a:lnTo>
                    <a:pt x="465" y="1039"/>
                  </a:lnTo>
                  <a:lnTo>
                    <a:pt x="486" y="1010"/>
                  </a:lnTo>
                  <a:lnTo>
                    <a:pt x="507" y="981"/>
                  </a:lnTo>
                  <a:lnTo>
                    <a:pt x="529" y="953"/>
                  </a:lnTo>
                  <a:lnTo>
                    <a:pt x="550" y="924"/>
                  </a:lnTo>
                  <a:lnTo>
                    <a:pt x="572" y="896"/>
                  </a:lnTo>
                  <a:lnTo>
                    <a:pt x="593" y="868"/>
                  </a:lnTo>
                  <a:lnTo>
                    <a:pt x="633" y="814"/>
                  </a:lnTo>
                  <a:lnTo>
                    <a:pt x="673" y="764"/>
                  </a:lnTo>
                  <a:lnTo>
                    <a:pt x="711" y="714"/>
                  </a:lnTo>
                  <a:lnTo>
                    <a:pt x="750" y="666"/>
                  </a:lnTo>
                  <a:lnTo>
                    <a:pt x="788" y="622"/>
                  </a:lnTo>
                  <a:lnTo>
                    <a:pt x="826" y="577"/>
                  </a:lnTo>
                  <a:lnTo>
                    <a:pt x="865" y="535"/>
                  </a:lnTo>
                  <a:lnTo>
                    <a:pt x="903" y="493"/>
                  </a:lnTo>
                  <a:lnTo>
                    <a:pt x="941" y="453"/>
                  </a:lnTo>
                  <a:lnTo>
                    <a:pt x="979" y="413"/>
                  </a:lnTo>
                  <a:lnTo>
                    <a:pt x="1019" y="375"/>
                  </a:lnTo>
                  <a:lnTo>
                    <a:pt x="1058" y="337"/>
                  </a:lnTo>
                  <a:lnTo>
                    <a:pt x="1098" y="300"/>
                  </a:lnTo>
                  <a:lnTo>
                    <a:pt x="1139" y="262"/>
                  </a:lnTo>
                  <a:lnTo>
                    <a:pt x="1181" y="225"/>
                  </a:lnTo>
                  <a:lnTo>
                    <a:pt x="1222" y="188"/>
                  </a:lnTo>
                  <a:lnTo>
                    <a:pt x="1249" y="164"/>
                  </a:lnTo>
                  <a:lnTo>
                    <a:pt x="1276" y="140"/>
                  </a:lnTo>
                  <a:lnTo>
                    <a:pt x="1303" y="116"/>
                  </a:lnTo>
                  <a:lnTo>
                    <a:pt x="1330" y="92"/>
                  </a:lnTo>
                  <a:lnTo>
                    <a:pt x="1357" y="70"/>
                  </a:lnTo>
                  <a:lnTo>
                    <a:pt x="1384" y="46"/>
                  </a:lnTo>
                  <a:lnTo>
                    <a:pt x="1411" y="23"/>
                  </a:lnTo>
                  <a:lnTo>
                    <a:pt x="1439" y="0"/>
                  </a:lnTo>
                  <a:lnTo>
                    <a:pt x="1438" y="0"/>
                  </a:lnTo>
                  <a:lnTo>
                    <a:pt x="1388" y="27"/>
                  </a:lnTo>
                  <a:lnTo>
                    <a:pt x="1338" y="54"/>
                  </a:lnTo>
                  <a:lnTo>
                    <a:pt x="1288" y="82"/>
                  </a:lnTo>
                  <a:lnTo>
                    <a:pt x="1239" y="111"/>
                  </a:lnTo>
                  <a:lnTo>
                    <a:pt x="1190" y="140"/>
                  </a:lnTo>
                  <a:lnTo>
                    <a:pt x="1141" y="169"/>
                  </a:lnTo>
                  <a:lnTo>
                    <a:pt x="1092" y="199"/>
                  </a:lnTo>
                  <a:lnTo>
                    <a:pt x="1044" y="230"/>
                  </a:lnTo>
                  <a:lnTo>
                    <a:pt x="996" y="260"/>
                  </a:lnTo>
                  <a:lnTo>
                    <a:pt x="949" y="292"/>
                  </a:lnTo>
                  <a:lnTo>
                    <a:pt x="902" y="324"/>
                  </a:lnTo>
                  <a:lnTo>
                    <a:pt x="855" y="356"/>
                  </a:lnTo>
                  <a:lnTo>
                    <a:pt x="808" y="390"/>
                  </a:lnTo>
                  <a:lnTo>
                    <a:pt x="762" y="423"/>
                  </a:lnTo>
                  <a:lnTo>
                    <a:pt x="718" y="456"/>
                  </a:lnTo>
                  <a:lnTo>
                    <a:pt x="672" y="490"/>
                  </a:lnTo>
                  <a:lnTo>
                    <a:pt x="627" y="525"/>
                  </a:lnTo>
                  <a:lnTo>
                    <a:pt x="582" y="561"/>
                  </a:lnTo>
                  <a:lnTo>
                    <a:pt x="538" y="596"/>
                  </a:lnTo>
                  <a:lnTo>
                    <a:pt x="494" y="632"/>
                  </a:lnTo>
                  <a:lnTo>
                    <a:pt x="451" y="668"/>
                  </a:lnTo>
                  <a:lnTo>
                    <a:pt x="408" y="704"/>
                  </a:lnTo>
                  <a:lnTo>
                    <a:pt x="365" y="742"/>
                  </a:lnTo>
                  <a:lnTo>
                    <a:pt x="323" y="780"/>
                  </a:lnTo>
                  <a:lnTo>
                    <a:pt x="282" y="818"/>
                  </a:lnTo>
                  <a:lnTo>
                    <a:pt x="240" y="857"/>
                  </a:lnTo>
                  <a:lnTo>
                    <a:pt x="199" y="896"/>
                  </a:lnTo>
                  <a:lnTo>
                    <a:pt x="159" y="935"/>
                  </a:lnTo>
                  <a:lnTo>
                    <a:pt x="118" y="975"/>
                  </a:lnTo>
                  <a:lnTo>
                    <a:pt x="78" y="1015"/>
                  </a:lnTo>
                  <a:lnTo>
                    <a:pt x="39" y="1056"/>
                  </a:lnTo>
                  <a:lnTo>
                    <a:pt x="0" y="1097"/>
                  </a:lnTo>
                  <a:lnTo>
                    <a:pt x="424" y="1097"/>
                  </a:lnTo>
                  <a:close/>
                </a:path>
              </a:pathLst>
            </a:custGeom>
            <a:solidFill>
              <a:srgbClr val="749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17"/>
            <p:cNvSpPr>
              <a:spLocks/>
            </p:cNvSpPr>
            <p:nvPr userDrawn="1"/>
          </p:nvSpPr>
          <p:spPr bwMode="auto">
            <a:xfrm>
              <a:off x="3412" y="3612"/>
              <a:ext cx="346" cy="165"/>
            </a:xfrm>
            <a:custGeom>
              <a:avLst/>
              <a:gdLst>
                <a:gd name="T0" fmla="*/ 157 w 2773"/>
                <a:gd name="T1" fmla="*/ 10 h 1324"/>
                <a:gd name="T2" fmla="*/ 186 w 2773"/>
                <a:gd name="T3" fmla="*/ 4 h 1324"/>
                <a:gd name="T4" fmla="*/ 213 w 2773"/>
                <a:gd name="T5" fmla="*/ 1 h 1324"/>
                <a:gd name="T6" fmla="*/ 239 w 2773"/>
                <a:gd name="T7" fmla="*/ 0 h 1324"/>
                <a:gd name="T8" fmla="*/ 263 w 2773"/>
                <a:gd name="T9" fmla="*/ 0 h 1324"/>
                <a:gd name="T10" fmla="*/ 284 w 2773"/>
                <a:gd name="T11" fmla="*/ 3 h 1324"/>
                <a:gd name="T12" fmla="*/ 303 w 2773"/>
                <a:gd name="T13" fmla="*/ 7 h 1324"/>
                <a:gd name="T14" fmla="*/ 319 w 2773"/>
                <a:gd name="T15" fmla="*/ 12 h 1324"/>
                <a:gd name="T16" fmla="*/ 332 w 2773"/>
                <a:gd name="T17" fmla="*/ 19 h 1324"/>
                <a:gd name="T18" fmla="*/ 341 w 2773"/>
                <a:gd name="T19" fmla="*/ 28 h 1324"/>
                <a:gd name="T20" fmla="*/ 345 w 2773"/>
                <a:gd name="T21" fmla="*/ 39 h 1324"/>
                <a:gd name="T22" fmla="*/ 346 w 2773"/>
                <a:gd name="T23" fmla="*/ 50 h 1324"/>
                <a:gd name="T24" fmla="*/ 342 w 2773"/>
                <a:gd name="T25" fmla="*/ 62 h 1324"/>
                <a:gd name="T26" fmla="*/ 334 w 2773"/>
                <a:gd name="T27" fmla="*/ 75 h 1324"/>
                <a:gd name="T28" fmla="*/ 322 w 2773"/>
                <a:gd name="T29" fmla="*/ 87 h 1324"/>
                <a:gd name="T30" fmla="*/ 307 w 2773"/>
                <a:gd name="T31" fmla="*/ 100 h 1324"/>
                <a:gd name="T32" fmla="*/ 288 w 2773"/>
                <a:gd name="T33" fmla="*/ 112 h 1324"/>
                <a:gd name="T34" fmla="*/ 267 w 2773"/>
                <a:gd name="T35" fmla="*/ 123 h 1324"/>
                <a:gd name="T36" fmla="*/ 244 w 2773"/>
                <a:gd name="T37" fmla="*/ 134 h 1324"/>
                <a:gd name="T38" fmla="*/ 218 w 2773"/>
                <a:gd name="T39" fmla="*/ 144 h 1324"/>
                <a:gd name="T40" fmla="*/ 190 w 2773"/>
                <a:gd name="T41" fmla="*/ 153 h 1324"/>
                <a:gd name="T42" fmla="*/ 167 w 2773"/>
                <a:gd name="T43" fmla="*/ 159 h 1324"/>
                <a:gd name="T44" fmla="*/ 155 w 2773"/>
                <a:gd name="T45" fmla="*/ 162 h 1324"/>
                <a:gd name="T46" fmla="*/ 143 w 2773"/>
                <a:gd name="T47" fmla="*/ 164 h 1324"/>
                <a:gd name="T48" fmla="*/ 174 w 2773"/>
                <a:gd name="T49" fmla="*/ 120 h 1324"/>
                <a:gd name="T50" fmla="*/ 199 w 2773"/>
                <a:gd name="T51" fmla="*/ 113 h 1324"/>
                <a:gd name="T52" fmla="*/ 222 w 2773"/>
                <a:gd name="T53" fmla="*/ 106 h 1324"/>
                <a:gd name="T54" fmla="*/ 244 w 2773"/>
                <a:gd name="T55" fmla="*/ 99 h 1324"/>
                <a:gd name="T56" fmla="*/ 263 w 2773"/>
                <a:gd name="T57" fmla="*/ 91 h 1324"/>
                <a:gd name="T58" fmla="*/ 280 w 2773"/>
                <a:gd name="T59" fmla="*/ 83 h 1324"/>
                <a:gd name="T60" fmla="*/ 294 w 2773"/>
                <a:gd name="T61" fmla="*/ 75 h 1324"/>
                <a:gd name="T62" fmla="*/ 305 w 2773"/>
                <a:gd name="T63" fmla="*/ 67 h 1324"/>
                <a:gd name="T64" fmla="*/ 313 w 2773"/>
                <a:gd name="T65" fmla="*/ 59 h 1324"/>
                <a:gd name="T66" fmla="*/ 318 w 2773"/>
                <a:gd name="T67" fmla="*/ 50 h 1324"/>
                <a:gd name="T68" fmla="*/ 319 w 2773"/>
                <a:gd name="T69" fmla="*/ 42 h 1324"/>
                <a:gd name="T70" fmla="*/ 316 w 2773"/>
                <a:gd name="T71" fmla="*/ 34 h 1324"/>
                <a:gd name="T72" fmla="*/ 309 w 2773"/>
                <a:gd name="T73" fmla="*/ 27 h 1324"/>
                <a:gd name="T74" fmla="*/ 298 w 2773"/>
                <a:gd name="T75" fmla="*/ 22 h 1324"/>
                <a:gd name="T76" fmla="*/ 284 w 2773"/>
                <a:gd name="T77" fmla="*/ 17 h 1324"/>
                <a:gd name="T78" fmla="*/ 268 w 2773"/>
                <a:gd name="T79" fmla="*/ 14 h 1324"/>
                <a:gd name="T80" fmla="*/ 248 w 2773"/>
                <a:gd name="T81" fmla="*/ 12 h 1324"/>
                <a:gd name="T82" fmla="*/ 227 w 2773"/>
                <a:gd name="T83" fmla="*/ 11 h 1324"/>
                <a:gd name="T84" fmla="*/ 203 w 2773"/>
                <a:gd name="T85" fmla="*/ 12 h 1324"/>
                <a:gd name="T86" fmla="*/ 178 w 2773"/>
                <a:gd name="T87" fmla="*/ 14 h 1324"/>
                <a:gd name="T88" fmla="*/ 152 w 2773"/>
                <a:gd name="T89" fmla="*/ 18 h 1324"/>
                <a:gd name="T90" fmla="*/ 125 w 2773"/>
                <a:gd name="T91" fmla="*/ 23 h 1324"/>
                <a:gd name="T92" fmla="*/ 111 w 2773"/>
                <a:gd name="T93" fmla="*/ 26 h 1324"/>
                <a:gd name="T94" fmla="*/ 88 w 2773"/>
                <a:gd name="T95" fmla="*/ 33 h 1324"/>
                <a:gd name="T96" fmla="*/ 62 w 2773"/>
                <a:gd name="T97" fmla="*/ 42 h 1324"/>
                <a:gd name="T98" fmla="*/ 39 w 2773"/>
                <a:gd name="T99" fmla="*/ 53 h 1324"/>
                <a:gd name="T100" fmla="*/ 18 w 2773"/>
                <a:gd name="T101" fmla="*/ 64 h 1324"/>
                <a:gd name="T102" fmla="*/ 0 w 2773"/>
                <a:gd name="T103" fmla="*/ 74 h 1324"/>
                <a:gd name="T104" fmla="*/ 9 w 2773"/>
                <a:gd name="T105" fmla="*/ 67 h 1324"/>
                <a:gd name="T106" fmla="*/ 27 w 2773"/>
                <a:gd name="T107" fmla="*/ 57 h 1324"/>
                <a:gd name="T108" fmla="*/ 51 w 2773"/>
                <a:gd name="T109" fmla="*/ 44 h 1324"/>
                <a:gd name="T110" fmla="*/ 77 w 2773"/>
                <a:gd name="T111" fmla="*/ 33 h 1324"/>
                <a:gd name="T112" fmla="*/ 106 w 2773"/>
                <a:gd name="T113" fmla="*/ 23 h 1324"/>
                <a:gd name="T114" fmla="*/ 137 w 2773"/>
                <a:gd name="T115" fmla="*/ 14 h 132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73" h="1324">
                  <a:moveTo>
                    <a:pt x="1100" y="113"/>
                  </a:moveTo>
                  <a:lnTo>
                    <a:pt x="1179" y="94"/>
                  </a:lnTo>
                  <a:lnTo>
                    <a:pt x="1258" y="78"/>
                  </a:lnTo>
                  <a:lnTo>
                    <a:pt x="1335" y="62"/>
                  </a:lnTo>
                  <a:lnTo>
                    <a:pt x="1411" y="49"/>
                  </a:lnTo>
                  <a:lnTo>
                    <a:pt x="1487" y="36"/>
                  </a:lnTo>
                  <a:lnTo>
                    <a:pt x="1561" y="27"/>
                  </a:lnTo>
                  <a:lnTo>
                    <a:pt x="1634" y="18"/>
                  </a:lnTo>
                  <a:lnTo>
                    <a:pt x="1706" y="11"/>
                  </a:lnTo>
                  <a:lnTo>
                    <a:pt x="1777" y="6"/>
                  </a:lnTo>
                  <a:lnTo>
                    <a:pt x="1846" y="2"/>
                  </a:lnTo>
                  <a:lnTo>
                    <a:pt x="1914" y="0"/>
                  </a:lnTo>
                  <a:lnTo>
                    <a:pt x="1979" y="0"/>
                  </a:lnTo>
                  <a:lnTo>
                    <a:pt x="2043" y="1"/>
                  </a:lnTo>
                  <a:lnTo>
                    <a:pt x="2105" y="4"/>
                  </a:lnTo>
                  <a:lnTo>
                    <a:pt x="2165" y="8"/>
                  </a:lnTo>
                  <a:lnTo>
                    <a:pt x="2222" y="15"/>
                  </a:lnTo>
                  <a:lnTo>
                    <a:pt x="2278" y="22"/>
                  </a:lnTo>
                  <a:lnTo>
                    <a:pt x="2331" y="31"/>
                  </a:lnTo>
                  <a:lnTo>
                    <a:pt x="2382" y="41"/>
                  </a:lnTo>
                  <a:lnTo>
                    <a:pt x="2430" y="54"/>
                  </a:lnTo>
                  <a:lnTo>
                    <a:pt x="2475" y="67"/>
                  </a:lnTo>
                  <a:lnTo>
                    <a:pt x="2518" y="82"/>
                  </a:lnTo>
                  <a:lnTo>
                    <a:pt x="2557" y="98"/>
                  </a:lnTo>
                  <a:lnTo>
                    <a:pt x="2595" y="117"/>
                  </a:lnTo>
                  <a:lnTo>
                    <a:pt x="2628" y="136"/>
                  </a:lnTo>
                  <a:lnTo>
                    <a:pt x="2658" y="156"/>
                  </a:lnTo>
                  <a:lnTo>
                    <a:pt x="2685" y="179"/>
                  </a:lnTo>
                  <a:lnTo>
                    <a:pt x="2709" y="203"/>
                  </a:lnTo>
                  <a:lnTo>
                    <a:pt x="2729" y="228"/>
                  </a:lnTo>
                  <a:lnTo>
                    <a:pt x="2746" y="255"/>
                  </a:lnTo>
                  <a:lnTo>
                    <a:pt x="2758" y="282"/>
                  </a:lnTo>
                  <a:lnTo>
                    <a:pt x="2768" y="311"/>
                  </a:lnTo>
                  <a:lnTo>
                    <a:pt x="2772" y="342"/>
                  </a:lnTo>
                  <a:lnTo>
                    <a:pt x="2773" y="372"/>
                  </a:lnTo>
                  <a:lnTo>
                    <a:pt x="2770" y="404"/>
                  </a:lnTo>
                  <a:lnTo>
                    <a:pt x="2764" y="435"/>
                  </a:lnTo>
                  <a:lnTo>
                    <a:pt x="2752" y="467"/>
                  </a:lnTo>
                  <a:lnTo>
                    <a:pt x="2739" y="500"/>
                  </a:lnTo>
                  <a:lnTo>
                    <a:pt x="2720" y="532"/>
                  </a:lnTo>
                  <a:lnTo>
                    <a:pt x="2699" y="566"/>
                  </a:lnTo>
                  <a:lnTo>
                    <a:pt x="2674" y="599"/>
                  </a:lnTo>
                  <a:lnTo>
                    <a:pt x="2646" y="633"/>
                  </a:lnTo>
                  <a:lnTo>
                    <a:pt x="2615" y="666"/>
                  </a:lnTo>
                  <a:lnTo>
                    <a:pt x="2580" y="699"/>
                  </a:lnTo>
                  <a:lnTo>
                    <a:pt x="2543" y="732"/>
                  </a:lnTo>
                  <a:lnTo>
                    <a:pt x="2502" y="765"/>
                  </a:lnTo>
                  <a:lnTo>
                    <a:pt x="2459" y="799"/>
                  </a:lnTo>
                  <a:lnTo>
                    <a:pt x="2413" y="831"/>
                  </a:lnTo>
                  <a:lnTo>
                    <a:pt x="2364" y="864"/>
                  </a:lnTo>
                  <a:lnTo>
                    <a:pt x="2312" y="896"/>
                  </a:lnTo>
                  <a:lnTo>
                    <a:pt x="2259" y="927"/>
                  </a:lnTo>
                  <a:lnTo>
                    <a:pt x="2203" y="958"/>
                  </a:lnTo>
                  <a:lnTo>
                    <a:pt x="2143" y="988"/>
                  </a:lnTo>
                  <a:lnTo>
                    <a:pt x="2083" y="1018"/>
                  </a:lnTo>
                  <a:lnTo>
                    <a:pt x="2019" y="1047"/>
                  </a:lnTo>
                  <a:lnTo>
                    <a:pt x="1954" y="1076"/>
                  </a:lnTo>
                  <a:lnTo>
                    <a:pt x="1888" y="1103"/>
                  </a:lnTo>
                  <a:lnTo>
                    <a:pt x="1818" y="1130"/>
                  </a:lnTo>
                  <a:lnTo>
                    <a:pt x="1747" y="1156"/>
                  </a:lnTo>
                  <a:lnTo>
                    <a:pt x="1675" y="1181"/>
                  </a:lnTo>
                  <a:lnTo>
                    <a:pt x="1601" y="1205"/>
                  </a:lnTo>
                  <a:lnTo>
                    <a:pt x="1525" y="1227"/>
                  </a:lnTo>
                  <a:lnTo>
                    <a:pt x="1447" y="1249"/>
                  </a:lnTo>
                  <a:lnTo>
                    <a:pt x="1369" y="1269"/>
                  </a:lnTo>
                  <a:lnTo>
                    <a:pt x="1337" y="1277"/>
                  </a:lnTo>
                  <a:lnTo>
                    <a:pt x="1305" y="1284"/>
                  </a:lnTo>
                  <a:lnTo>
                    <a:pt x="1272" y="1292"/>
                  </a:lnTo>
                  <a:lnTo>
                    <a:pt x="1240" y="1299"/>
                  </a:lnTo>
                  <a:lnTo>
                    <a:pt x="1209" y="1305"/>
                  </a:lnTo>
                  <a:lnTo>
                    <a:pt x="1176" y="1312"/>
                  </a:lnTo>
                  <a:lnTo>
                    <a:pt x="1145" y="1318"/>
                  </a:lnTo>
                  <a:lnTo>
                    <a:pt x="1114" y="1324"/>
                  </a:lnTo>
                  <a:lnTo>
                    <a:pt x="1322" y="975"/>
                  </a:lnTo>
                  <a:lnTo>
                    <a:pt x="1392" y="959"/>
                  </a:lnTo>
                  <a:lnTo>
                    <a:pt x="1461" y="943"/>
                  </a:lnTo>
                  <a:lnTo>
                    <a:pt x="1528" y="926"/>
                  </a:lnTo>
                  <a:lnTo>
                    <a:pt x="1593" y="908"/>
                  </a:lnTo>
                  <a:lnTo>
                    <a:pt x="1657" y="891"/>
                  </a:lnTo>
                  <a:lnTo>
                    <a:pt x="1720" y="872"/>
                  </a:lnTo>
                  <a:lnTo>
                    <a:pt x="1780" y="853"/>
                  </a:lnTo>
                  <a:lnTo>
                    <a:pt x="1840" y="834"/>
                  </a:lnTo>
                  <a:lnTo>
                    <a:pt x="1897" y="814"/>
                  </a:lnTo>
                  <a:lnTo>
                    <a:pt x="1952" y="794"/>
                  </a:lnTo>
                  <a:lnTo>
                    <a:pt x="2005" y="775"/>
                  </a:lnTo>
                  <a:lnTo>
                    <a:pt x="2058" y="754"/>
                  </a:lnTo>
                  <a:lnTo>
                    <a:pt x="2107" y="733"/>
                  </a:lnTo>
                  <a:lnTo>
                    <a:pt x="2154" y="713"/>
                  </a:lnTo>
                  <a:lnTo>
                    <a:pt x="2199" y="691"/>
                  </a:lnTo>
                  <a:lnTo>
                    <a:pt x="2242" y="669"/>
                  </a:lnTo>
                  <a:lnTo>
                    <a:pt x="2282" y="648"/>
                  </a:lnTo>
                  <a:lnTo>
                    <a:pt x="2320" y="626"/>
                  </a:lnTo>
                  <a:lnTo>
                    <a:pt x="2355" y="604"/>
                  </a:lnTo>
                  <a:lnTo>
                    <a:pt x="2388" y="582"/>
                  </a:lnTo>
                  <a:lnTo>
                    <a:pt x="2418" y="560"/>
                  </a:lnTo>
                  <a:lnTo>
                    <a:pt x="2446" y="538"/>
                  </a:lnTo>
                  <a:lnTo>
                    <a:pt x="2470" y="516"/>
                  </a:lnTo>
                  <a:lnTo>
                    <a:pt x="2491" y="493"/>
                  </a:lnTo>
                  <a:lnTo>
                    <a:pt x="2510" y="470"/>
                  </a:lnTo>
                  <a:lnTo>
                    <a:pt x="2526" y="448"/>
                  </a:lnTo>
                  <a:lnTo>
                    <a:pt x="2538" y="426"/>
                  </a:lnTo>
                  <a:lnTo>
                    <a:pt x="2548" y="404"/>
                  </a:lnTo>
                  <a:lnTo>
                    <a:pt x="2554" y="381"/>
                  </a:lnTo>
                  <a:lnTo>
                    <a:pt x="2556" y="359"/>
                  </a:lnTo>
                  <a:lnTo>
                    <a:pt x="2556" y="338"/>
                  </a:lnTo>
                  <a:lnTo>
                    <a:pt x="2552" y="316"/>
                  </a:lnTo>
                  <a:lnTo>
                    <a:pt x="2544" y="294"/>
                  </a:lnTo>
                  <a:lnTo>
                    <a:pt x="2532" y="273"/>
                  </a:lnTo>
                  <a:lnTo>
                    <a:pt x="2517" y="254"/>
                  </a:lnTo>
                  <a:lnTo>
                    <a:pt x="2499" y="236"/>
                  </a:lnTo>
                  <a:lnTo>
                    <a:pt x="2476" y="219"/>
                  </a:lnTo>
                  <a:lnTo>
                    <a:pt x="2451" y="202"/>
                  </a:lnTo>
                  <a:lnTo>
                    <a:pt x="2423" y="186"/>
                  </a:lnTo>
                  <a:lnTo>
                    <a:pt x="2391" y="173"/>
                  </a:lnTo>
                  <a:lnTo>
                    <a:pt x="2357" y="160"/>
                  </a:lnTo>
                  <a:lnTo>
                    <a:pt x="2319" y="148"/>
                  </a:lnTo>
                  <a:lnTo>
                    <a:pt x="2280" y="137"/>
                  </a:lnTo>
                  <a:lnTo>
                    <a:pt x="2237" y="127"/>
                  </a:lnTo>
                  <a:lnTo>
                    <a:pt x="2192" y="119"/>
                  </a:lnTo>
                  <a:lnTo>
                    <a:pt x="2144" y="112"/>
                  </a:lnTo>
                  <a:lnTo>
                    <a:pt x="2095" y="106"/>
                  </a:lnTo>
                  <a:lnTo>
                    <a:pt x="2043" y="100"/>
                  </a:lnTo>
                  <a:lnTo>
                    <a:pt x="1989" y="96"/>
                  </a:lnTo>
                  <a:lnTo>
                    <a:pt x="1932" y="93"/>
                  </a:lnTo>
                  <a:lnTo>
                    <a:pt x="1875" y="92"/>
                  </a:lnTo>
                  <a:lnTo>
                    <a:pt x="1816" y="92"/>
                  </a:lnTo>
                  <a:lnTo>
                    <a:pt x="1754" y="93"/>
                  </a:lnTo>
                  <a:lnTo>
                    <a:pt x="1691" y="95"/>
                  </a:lnTo>
                  <a:lnTo>
                    <a:pt x="1627" y="98"/>
                  </a:lnTo>
                  <a:lnTo>
                    <a:pt x="1561" y="103"/>
                  </a:lnTo>
                  <a:lnTo>
                    <a:pt x="1494" y="109"/>
                  </a:lnTo>
                  <a:lnTo>
                    <a:pt x="1427" y="116"/>
                  </a:lnTo>
                  <a:lnTo>
                    <a:pt x="1358" y="124"/>
                  </a:lnTo>
                  <a:lnTo>
                    <a:pt x="1288" y="134"/>
                  </a:lnTo>
                  <a:lnTo>
                    <a:pt x="1218" y="144"/>
                  </a:lnTo>
                  <a:lnTo>
                    <a:pt x="1146" y="156"/>
                  </a:lnTo>
                  <a:lnTo>
                    <a:pt x="1074" y="170"/>
                  </a:lnTo>
                  <a:lnTo>
                    <a:pt x="1002" y="184"/>
                  </a:lnTo>
                  <a:lnTo>
                    <a:pt x="963" y="194"/>
                  </a:lnTo>
                  <a:lnTo>
                    <a:pt x="926" y="202"/>
                  </a:lnTo>
                  <a:lnTo>
                    <a:pt x="887" y="211"/>
                  </a:lnTo>
                  <a:lnTo>
                    <a:pt x="851" y="222"/>
                  </a:lnTo>
                  <a:lnTo>
                    <a:pt x="777" y="242"/>
                  </a:lnTo>
                  <a:lnTo>
                    <a:pt x="705" y="265"/>
                  </a:lnTo>
                  <a:lnTo>
                    <a:pt x="634" y="290"/>
                  </a:lnTo>
                  <a:lnTo>
                    <a:pt x="565" y="315"/>
                  </a:lnTo>
                  <a:lnTo>
                    <a:pt x="498" y="341"/>
                  </a:lnTo>
                  <a:lnTo>
                    <a:pt x="434" y="368"/>
                  </a:lnTo>
                  <a:lnTo>
                    <a:pt x="371" y="396"/>
                  </a:lnTo>
                  <a:lnTo>
                    <a:pt x="311" y="425"/>
                  </a:lnTo>
                  <a:lnTo>
                    <a:pt x="252" y="453"/>
                  </a:lnTo>
                  <a:lnTo>
                    <a:pt x="197" y="482"/>
                  </a:lnTo>
                  <a:lnTo>
                    <a:pt x="144" y="510"/>
                  </a:lnTo>
                  <a:lnTo>
                    <a:pt x="93" y="538"/>
                  </a:lnTo>
                  <a:lnTo>
                    <a:pt x="45" y="566"/>
                  </a:lnTo>
                  <a:lnTo>
                    <a:pt x="0" y="592"/>
                  </a:lnTo>
                  <a:lnTo>
                    <a:pt x="24" y="575"/>
                  </a:lnTo>
                  <a:lnTo>
                    <a:pt x="49" y="557"/>
                  </a:lnTo>
                  <a:lnTo>
                    <a:pt x="74" y="540"/>
                  </a:lnTo>
                  <a:lnTo>
                    <a:pt x="101" y="522"/>
                  </a:lnTo>
                  <a:lnTo>
                    <a:pt x="156" y="488"/>
                  </a:lnTo>
                  <a:lnTo>
                    <a:pt x="215" y="454"/>
                  </a:lnTo>
                  <a:lnTo>
                    <a:pt x="275" y="421"/>
                  </a:lnTo>
                  <a:lnTo>
                    <a:pt x="339" y="387"/>
                  </a:lnTo>
                  <a:lnTo>
                    <a:pt x="405" y="355"/>
                  </a:lnTo>
                  <a:lnTo>
                    <a:pt x="474" y="324"/>
                  </a:lnTo>
                  <a:lnTo>
                    <a:pt x="545" y="294"/>
                  </a:lnTo>
                  <a:lnTo>
                    <a:pt x="618" y="264"/>
                  </a:lnTo>
                  <a:lnTo>
                    <a:pt x="694" y="236"/>
                  </a:lnTo>
                  <a:lnTo>
                    <a:pt x="772" y="209"/>
                  </a:lnTo>
                  <a:lnTo>
                    <a:pt x="852" y="183"/>
                  </a:lnTo>
                  <a:lnTo>
                    <a:pt x="933" y="158"/>
                  </a:lnTo>
                  <a:lnTo>
                    <a:pt x="1016" y="135"/>
                  </a:lnTo>
                  <a:lnTo>
                    <a:pt x="1100" y="113"/>
                  </a:lnTo>
                  <a:close/>
                </a:path>
              </a:pathLst>
            </a:custGeom>
            <a:solidFill>
              <a:srgbClr val="005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18"/>
            <p:cNvSpPr>
              <a:spLocks/>
            </p:cNvSpPr>
            <p:nvPr userDrawn="1"/>
          </p:nvSpPr>
          <p:spPr bwMode="auto">
            <a:xfrm>
              <a:off x="3510" y="3643"/>
              <a:ext cx="163" cy="165"/>
            </a:xfrm>
            <a:custGeom>
              <a:avLst/>
              <a:gdLst>
                <a:gd name="T0" fmla="*/ 0 w 1306"/>
                <a:gd name="T1" fmla="*/ 165 h 1321"/>
                <a:gd name="T2" fmla="*/ 6 w 1306"/>
                <a:gd name="T3" fmla="*/ 157 h 1321"/>
                <a:gd name="T4" fmla="*/ 11 w 1306"/>
                <a:gd name="T5" fmla="*/ 149 h 1321"/>
                <a:gd name="T6" fmla="*/ 17 w 1306"/>
                <a:gd name="T7" fmla="*/ 142 h 1321"/>
                <a:gd name="T8" fmla="*/ 23 w 1306"/>
                <a:gd name="T9" fmla="*/ 134 h 1321"/>
                <a:gd name="T10" fmla="*/ 29 w 1306"/>
                <a:gd name="T11" fmla="*/ 127 h 1321"/>
                <a:gd name="T12" fmla="*/ 35 w 1306"/>
                <a:gd name="T13" fmla="*/ 119 h 1321"/>
                <a:gd name="T14" fmla="*/ 41 w 1306"/>
                <a:gd name="T15" fmla="*/ 112 h 1321"/>
                <a:gd name="T16" fmla="*/ 48 w 1306"/>
                <a:gd name="T17" fmla="*/ 104 h 1321"/>
                <a:gd name="T18" fmla="*/ 54 w 1306"/>
                <a:gd name="T19" fmla="*/ 97 h 1321"/>
                <a:gd name="T20" fmla="*/ 61 w 1306"/>
                <a:gd name="T21" fmla="*/ 90 h 1321"/>
                <a:gd name="T22" fmla="*/ 67 w 1306"/>
                <a:gd name="T23" fmla="*/ 83 h 1321"/>
                <a:gd name="T24" fmla="*/ 74 w 1306"/>
                <a:gd name="T25" fmla="*/ 76 h 1321"/>
                <a:gd name="T26" fmla="*/ 81 w 1306"/>
                <a:gd name="T27" fmla="*/ 70 h 1321"/>
                <a:gd name="T28" fmla="*/ 87 w 1306"/>
                <a:gd name="T29" fmla="*/ 63 h 1321"/>
                <a:gd name="T30" fmla="*/ 94 w 1306"/>
                <a:gd name="T31" fmla="*/ 56 h 1321"/>
                <a:gd name="T32" fmla="*/ 102 w 1306"/>
                <a:gd name="T33" fmla="*/ 50 h 1321"/>
                <a:gd name="T34" fmla="*/ 105 w 1306"/>
                <a:gd name="T35" fmla="*/ 46 h 1321"/>
                <a:gd name="T36" fmla="*/ 109 w 1306"/>
                <a:gd name="T37" fmla="*/ 43 h 1321"/>
                <a:gd name="T38" fmla="*/ 113 w 1306"/>
                <a:gd name="T39" fmla="*/ 40 h 1321"/>
                <a:gd name="T40" fmla="*/ 117 w 1306"/>
                <a:gd name="T41" fmla="*/ 37 h 1321"/>
                <a:gd name="T42" fmla="*/ 120 w 1306"/>
                <a:gd name="T43" fmla="*/ 33 h 1321"/>
                <a:gd name="T44" fmla="*/ 124 w 1306"/>
                <a:gd name="T45" fmla="*/ 30 h 1321"/>
                <a:gd name="T46" fmla="*/ 128 w 1306"/>
                <a:gd name="T47" fmla="*/ 27 h 1321"/>
                <a:gd name="T48" fmla="*/ 132 w 1306"/>
                <a:gd name="T49" fmla="*/ 23 h 1321"/>
                <a:gd name="T50" fmla="*/ 136 w 1306"/>
                <a:gd name="T51" fmla="*/ 20 h 1321"/>
                <a:gd name="T52" fmla="*/ 140 w 1306"/>
                <a:gd name="T53" fmla="*/ 17 h 1321"/>
                <a:gd name="T54" fmla="*/ 144 w 1306"/>
                <a:gd name="T55" fmla="*/ 14 h 1321"/>
                <a:gd name="T56" fmla="*/ 148 w 1306"/>
                <a:gd name="T57" fmla="*/ 12 h 1321"/>
                <a:gd name="T58" fmla="*/ 151 w 1306"/>
                <a:gd name="T59" fmla="*/ 9 h 1321"/>
                <a:gd name="T60" fmla="*/ 155 w 1306"/>
                <a:gd name="T61" fmla="*/ 6 h 1321"/>
                <a:gd name="T62" fmla="*/ 159 w 1306"/>
                <a:gd name="T63" fmla="*/ 3 h 1321"/>
                <a:gd name="T64" fmla="*/ 163 w 1306"/>
                <a:gd name="T65" fmla="*/ 0 h 1321"/>
                <a:gd name="T66" fmla="*/ 155 w 1306"/>
                <a:gd name="T67" fmla="*/ 9 h 1321"/>
                <a:gd name="T68" fmla="*/ 148 w 1306"/>
                <a:gd name="T69" fmla="*/ 17 h 1321"/>
                <a:gd name="T70" fmla="*/ 140 w 1306"/>
                <a:gd name="T71" fmla="*/ 26 h 1321"/>
                <a:gd name="T72" fmla="*/ 133 w 1306"/>
                <a:gd name="T73" fmla="*/ 35 h 1321"/>
                <a:gd name="T74" fmla="*/ 126 w 1306"/>
                <a:gd name="T75" fmla="*/ 44 h 1321"/>
                <a:gd name="T76" fmla="*/ 119 w 1306"/>
                <a:gd name="T77" fmla="*/ 53 h 1321"/>
                <a:gd name="T78" fmla="*/ 115 w 1306"/>
                <a:gd name="T79" fmla="*/ 58 h 1321"/>
                <a:gd name="T80" fmla="*/ 112 w 1306"/>
                <a:gd name="T81" fmla="*/ 62 h 1321"/>
                <a:gd name="T82" fmla="*/ 108 w 1306"/>
                <a:gd name="T83" fmla="*/ 67 h 1321"/>
                <a:gd name="T84" fmla="*/ 105 w 1306"/>
                <a:gd name="T85" fmla="*/ 72 h 1321"/>
                <a:gd name="T86" fmla="*/ 102 w 1306"/>
                <a:gd name="T87" fmla="*/ 77 h 1321"/>
                <a:gd name="T88" fmla="*/ 98 w 1306"/>
                <a:gd name="T89" fmla="*/ 82 h 1321"/>
                <a:gd name="T90" fmla="*/ 95 w 1306"/>
                <a:gd name="T91" fmla="*/ 87 h 1321"/>
                <a:gd name="T92" fmla="*/ 92 w 1306"/>
                <a:gd name="T93" fmla="*/ 93 h 1321"/>
                <a:gd name="T94" fmla="*/ 89 w 1306"/>
                <a:gd name="T95" fmla="*/ 98 h 1321"/>
                <a:gd name="T96" fmla="*/ 86 w 1306"/>
                <a:gd name="T97" fmla="*/ 103 h 1321"/>
                <a:gd name="T98" fmla="*/ 83 w 1306"/>
                <a:gd name="T99" fmla="*/ 109 h 1321"/>
                <a:gd name="T100" fmla="*/ 80 w 1306"/>
                <a:gd name="T101" fmla="*/ 115 h 1321"/>
                <a:gd name="T102" fmla="*/ 77 w 1306"/>
                <a:gd name="T103" fmla="*/ 121 h 1321"/>
                <a:gd name="T104" fmla="*/ 75 w 1306"/>
                <a:gd name="T105" fmla="*/ 126 h 1321"/>
                <a:gd name="T106" fmla="*/ 72 w 1306"/>
                <a:gd name="T107" fmla="*/ 133 h 1321"/>
                <a:gd name="T108" fmla="*/ 69 w 1306"/>
                <a:gd name="T109" fmla="*/ 139 h 1321"/>
                <a:gd name="T110" fmla="*/ 66 w 1306"/>
                <a:gd name="T111" fmla="*/ 145 h 1321"/>
                <a:gd name="T112" fmla="*/ 64 w 1306"/>
                <a:gd name="T113" fmla="*/ 152 h 1321"/>
                <a:gd name="T114" fmla="*/ 61 w 1306"/>
                <a:gd name="T115" fmla="*/ 158 h 1321"/>
                <a:gd name="T116" fmla="*/ 59 w 1306"/>
                <a:gd name="T117" fmla="*/ 165 h 1321"/>
                <a:gd name="T118" fmla="*/ 0 w 1306"/>
                <a:gd name="T119" fmla="*/ 165 h 13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306" h="1321">
                  <a:moveTo>
                    <a:pt x="0" y="1321"/>
                  </a:moveTo>
                  <a:lnTo>
                    <a:pt x="45" y="1258"/>
                  </a:lnTo>
                  <a:lnTo>
                    <a:pt x="91" y="1196"/>
                  </a:lnTo>
                  <a:lnTo>
                    <a:pt x="137" y="1135"/>
                  </a:lnTo>
                  <a:lnTo>
                    <a:pt x="184" y="1073"/>
                  </a:lnTo>
                  <a:lnTo>
                    <a:pt x="233" y="1013"/>
                  </a:lnTo>
                  <a:lnTo>
                    <a:pt x="281" y="953"/>
                  </a:lnTo>
                  <a:lnTo>
                    <a:pt x="331" y="894"/>
                  </a:lnTo>
                  <a:lnTo>
                    <a:pt x="382" y="836"/>
                  </a:lnTo>
                  <a:lnTo>
                    <a:pt x="433" y="778"/>
                  </a:lnTo>
                  <a:lnTo>
                    <a:pt x="485" y="722"/>
                  </a:lnTo>
                  <a:lnTo>
                    <a:pt x="537" y="666"/>
                  </a:lnTo>
                  <a:lnTo>
                    <a:pt x="592" y="611"/>
                  </a:lnTo>
                  <a:lnTo>
                    <a:pt x="646" y="557"/>
                  </a:lnTo>
                  <a:lnTo>
                    <a:pt x="701" y="503"/>
                  </a:lnTo>
                  <a:lnTo>
                    <a:pt x="757" y="450"/>
                  </a:lnTo>
                  <a:lnTo>
                    <a:pt x="814" y="397"/>
                  </a:lnTo>
                  <a:lnTo>
                    <a:pt x="844" y="371"/>
                  </a:lnTo>
                  <a:lnTo>
                    <a:pt x="873" y="345"/>
                  </a:lnTo>
                  <a:lnTo>
                    <a:pt x="903" y="319"/>
                  </a:lnTo>
                  <a:lnTo>
                    <a:pt x="935" y="294"/>
                  </a:lnTo>
                  <a:lnTo>
                    <a:pt x="965" y="267"/>
                  </a:lnTo>
                  <a:lnTo>
                    <a:pt x="996" y="241"/>
                  </a:lnTo>
                  <a:lnTo>
                    <a:pt x="1029" y="214"/>
                  </a:lnTo>
                  <a:lnTo>
                    <a:pt x="1061" y="187"/>
                  </a:lnTo>
                  <a:lnTo>
                    <a:pt x="1091" y="163"/>
                  </a:lnTo>
                  <a:lnTo>
                    <a:pt x="1121" y="139"/>
                  </a:lnTo>
                  <a:lnTo>
                    <a:pt x="1152" y="115"/>
                  </a:lnTo>
                  <a:lnTo>
                    <a:pt x="1182" y="93"/>
                  </a:lnTo>
                  <a:lnTo>
                    <a:pt x="1213" y="69"/>
                  </a:lnTo>
                  <a:lnTo>
                    <a:pt x="1243" y="46"/>
                  </a:lnTo>
                  <a:lnTo>
                    <a:pt x="1275" y="23"/>
                  </a:lnTo>
                  <a:lnTo>
                    <a:pt x="1306" y="0"/>
                  </a:lnTo>
                  <a:lnTo>
                    <a:pt x="1244" y="70"/>
                  </a:lnTo>
                  <a:lnTo>
                    <a:pt x="1184" y="138"/>
                  </a:lnTo>
                  <a:lnTo>
                    <a:pt x="1123" y="209"/>
                  </a:lnTo>
                  <a:lnTo>
                    <a:pt x="1065" y="279"/>
                  </a:lnTo>
                  <a:lnTo>
                    <a:pt x="1007" y="351"/>
                  </a:lnTo>
                  <a:lnTo>
                    <a:pt x="950" y="424"/>
                  </a:lnTo>
                  <a:lnTo>
                    <a:pt x="922" y="462"/>
                  </a:lnTo>
                  <a:lnTo>
                    <a:pt x="895" y="500"/>
                  </a:lnTo>
                  <a:lnTo>
                    <a:pt x="868" y="539"/>
                  </a:lnTo>
                  <a:lnTo>
                    <a:pt x="841" y="577"/>
                  </a:lnTo>
                  <a:lnTo>
                    <a:pt x="815" y="618"/>
                  </a:lnTo>
                  <a:lnTo>
                    <a:pt x="789" y="658"/>
                  </a:lnTo>
                  <a:lnTo>
                    <a:pt x="764" y="700"/>
                  </a:lnTo>
                  <a:lnTo>
                    <a:pt x="739" y="742"/>
                  </a:lnTo>
                  <a:lnTo>
                    <a:pt x="714" y="785"/>
                  </a:lnTo>
                  <a:lnTo>
                    <a:pt x="689" y="828"/>
                  </a:lnTo>
                  <a:lnTo>
                    <a:pt x="666" y="873"/>
                  </a:lnTo>
                  <a:lnTo>
                    <a:pt x="642" y="918"/>
                  </a:lnTo>
                  <a:lnTo>
                    <a:pt x="619" y="965"/>
                  </a:lnTo>
                  <a:lnTo>
                    <a:pt x="597" y="1012"/>
                  </a:lnTo>
                  <a:lnTo>
                    <a:pt x="575" y="1061"/>
                  </a:lnTo>
                  <a:lnTo>
                    <a:pt x="553" y="1111"/>
                  </a:lnTo>
                  <a:lnTo>
                    <a:pt x="532" y="1162"/>
                  </a:lnTo>
                  <a:lnTo>
                    <a:pt x="512" y="1213"/>
                  </a:lnTo>
                  <a:lnTo>
                    <a:pt x="492" y="1266"/>
                  </a:lnTo>
                  <a:lnTo>
                    <a:pt x="474" y="1321"/>
                  </a:lnTo>
                  <a:lnTo>
                    <a:pt x="0" y="1321"/>
                  </a:lnTo>
                  <a:close/>
                </a:path>
              </a:pathLst>
            </a:custGeom>
            <a:solidFill>
              <a:srgbClr val="005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9"/>
            <p:cNvSpPr>
              <a:spLocks/>
            </p:cNvSpPr>
            <p:nvPr userDrawn="1"/>
          </p:nvSpPr>
          <p:spPr bwMode="auto">
            <a:xfrm>
              <a:off x="3379" y="3700"/>
              <a:ext cx="182" cy="108"/>
            </a:xfrm>
            <a:custGeom>
              <a:avLst/>
              <a:gdLst>
                <a:gd name="T0" fmla="*/ 53 w 1459"/>
                <a:gd name="T1" fmla="*/ 108 h 859"/>
                <a:gd name="T2" fmla="*/ 61 w 1459"/>
                <a:gd name="T3" fmla="*/ 100 h 859"/>
                <a:gd name="T4" fmla="*/ 68 w 1459"/>
                <a:gd name="T5" fmla="*/ 93 h 859"/>
                <a:gd name="T6" fmla="*/ 75 w 1459"/>
                <a:gd name="T7" fmla="*/ 85 h 859"/>
                <a:gd name="T8" fmla="*/ 83 w 1459"/>
                <a:gd name="T9" fmla="*/ 78 h 859"/>
                <a:gd name="T10" fmla="*/ 91 w 1459"/>
                <a:gd name="T11" fmla="*/ 71 h 859"/>
                <a:gd name="T12" fmla="*/ 98 w 1459"/>
                <a:gd name="T13" fmla="*/ 64 h 859"/>
                <a:gd name="T14" fmla="*/ 106 w 1459"/>
                <a:gd name="T15" fmla="*/ 57 h 859"/>
                <a:gd name="T16" fmla="*/ 114 w 1459"/>
                <a:gd name="T17" fmla="*/ 50 h 859"/>
                <a:gd name="T18" fmla="*/ 122 w 1459"/>
                <a:gd name="T19" fmla="*/ 43 h 859"/>
                <a:gd name="T20" fmla="*/ 131 w 1459"/>
                <a:gd name="T21" fmla="*/ 37 h 859"/>
                <a:gd name="T22" fmla="*/ 139 w 1459"/>
                <a:gd name="T23" fmla="*/ 30 h 859"/>
                <a:gd name="T24" fmla="*/ 148 w 1459"/>
                <a:gd name="T25" fmla="*/ 24 h 859"/>
                <a:gd name="T26" fmla="*/ 156 w 1459"/>
                <a:gd name="T27" fmla="*/ 18 h 859"/>
                <a:gd name="T28" fmla="*/ 165 w 1459"/>
                <a:gd name="T29" fmla="*/ 12 h 859"/>
                <a:gd name="T30" fmla="*/ 173 w 1459"/>
                <a:gd name="T31" fmla="*/ 6 h 859"/>
                <a:gd name="T32" fmla="*/ 182 w 1459"/>
                <a:gd name="T33" fmla="*/ 0 h 859"/>
                <a:gd name="T34" fmla="*/ 168 w 1459"/>
                <a:gd name="T35" fmla="*/ 7 h 859"/>
                <a:gd name="T36" fmla="*/ 154 w 1459"/>
                <a:gd name="T37" fmla="*/ 14 h 859"/>
                <a:gd name="T38" fmla="*/ 141 w 1459"/>
                <a:gd name="T39" fmla="*/ 21 h 859"/>
                <a:gd name="T40" fmla="*/ 128 w 1459"/>
                <a:gd name="T41" fmla="*/ 28 h 859"/>
                <a:gd name="T42" fmla="*/ 116 w 1459"/>
                <a:gd name="T43" fmla="*/ 35 h 859"/>
                <a:gd name="T44" fmla="*/ 104 w 1459"/>
                <a:gd name="T45" fmla="*/ 42 h 859"/>
                <a:gd name="T46" fmla="*/ 92 w 1459"/>
                <a:gd name="T47" fmla="*/ 48 h 859"/>
                <a:gd name="T48" fmla="*/ 81 w 1459"/>
                <a:gd name="T49" fmla="*/ 55 h 859"/>
                <a:gd name="T50" fmla="*/ 70 w 1459"/>
                <a:gd name="T51" fmla="*/ 62 h 859"/>
                <a:gd name="T52" fmla="*/ 59 w 1459"/>
                <a:gd name="T53" fmla="*/ 68 h 859"/>
                <a:gd name="T54" fmla="*/ 49 w 1459"/>
                <a:gd name="T55" fmla="*/ 75 h 859"/>
                <a:gd name="T56" fmla="*/ 39 w 1459"/>
                <a:gd name="T57" fmla="*/ 82 h 859"/>
                <a:gd name="T58" fmla="*/ 29 w 1459"/>
                <a:gd name="T59" fmla="*/ 88 h 859"/>
                <a:gd name="T60" fmla="*/ 19 w 1459"/>
                <a:gd name="T61" fmla="*/ 95 h 859"/>
                <a:gd name="T62" fmla="*/ 9 w 1459"/>
                <a:gd name="T63" fmla="*/ 101 h 859"/>
                <a:gd name="T64" fmla="*/ 0 w 1459"/>
                <a:gd name="T65" fmla="*/ 108 h 859"/>
                <a:gd name="T66" fmla="*/ 53 w 1459"/>
                <a:gd name="T67" fmla="*/ 108 h 85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59" h="859">
                  <a:moveTo>
                    <a:pt x="428" y="859"/>
                  </a:moveTo>
                  <a:lnTo>
                    <a:pt x="485" y="799"/>
                  </a:lnTo>
                  <a:lnTo>
                    <a:pt x="543" y="739"/>
                  </a:lnTo>
                  <a:lnTo>
                    <a:pt x="604" y="680"/>
                  </a:lnTo>
                  <a:lnTo>
                    <a:pt x="664" y="622"/>
                  </a:lnTo>
                  <a:lnTo>
                    <a:pt x="726" y="565"/>
                  </a:lnTo>
                  <a:lnTo>
                    <a:pt x="789" y="508"/>
                  </a:lnTo>
                  <a:lnTo>
                    <a:pt x="852" y="453"/>
                  </a:lnTo>
                  <a:lnTo>
                    <a:pt x="917" y="398"/>
                  </a:lnTo>
                  <a:lnTo>
                    <a:pt x="981" y="345"/>
                  </a:lnTo>
                  <a:lnTo>
                    <a:pt x="1048" y="292"/>
                  </a:lnTo>
                  <a:lnTo>
                    <a:pt x="1115" y="242"/>
                  </a:lnTo>
                  <a:lnTo>
                    <a:pt x="1183" y="191"/>
                  </a:lnTo>
                  <a:lnTo>
                    <a:pt x="1251" y="142"/>
                  </a:lnTo>
                  <a:lnTo>
                    <a:pt x="1319" y="94"/>
                  </a:lnTo>
                  <a:lnTo>
                    <a:pt x="1389" y="47"/>
                  </a:lnTo>
                  <a:lnTo>
                    <a:pt x="1459" y="0"/>
                  </a:lnTo>
                  <a:lnTo>
                    <a:pt x="1345" y="56"/>
                  </a:lnTo>
                  <a:lnTo>
                    <a:pt x="1236" y="112"/>
                  </a:lnTo>
                  <a:lnTo>
                    <a:pt x="1130" y="167"/>
                  </a:lnTo>
                  <a:lnTo>
                    <a:pt x="1027" y="222"/>
                  </a:lnTo>
                  <a:lnTo>
                    <a:pt x="928" y="277"/>
                  </a:lnTo>
                  <a:lnTo>
                    <a:pt x="832" y="331"/>
                  </a:lnTo>
                  <a:lnTo>
                    <a:pt x="739" y="385"/>
                  </a:lnTo>
                  <a:lnTo>
                    <a:pt x="649" y="437"/>
                  </a:lnTo>
                  <a:lnTo>
                    <a:pt x="561" y="491"/>
                  </a:lnTo>
                  <a:lnTo>
                    <a:pt x="476" y="544"/>
                  </a:lnTo>
                  <a:lnTo>
                    <a:pt x="392" y="597"/>
                  </a:lnTo>
                  <a:lnTo>
                    <a:pt x="311" y="650"/>
                  </a:lnTo>
                  <a:lnTo>
                    <a:pt x="231" y="703"/>
                  </a:lnTo>
                  <a:lnTo>
                    <a:pt x="152" y="754"/>
                  </a:lnTo>
                  <a:lnTo>
                    <a:pt x="76" y="807"/>
                  </a:lnTo>
                  <a:lnTo>
                    <a:pt x="0" y="859"/>
                  </a:lnTo>
                  <a:lnTo>
                    <a:pt x="428" y="859"/>
                  </a:lnTo>
                  <a:close/>
                </a:path>
              </a:pathLst>
            </a:custGeom>
            <a:solidFill>
              <a:srgbClr val="B0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20"/>
            <p:cNvSpPr>
              <a:spLocks noEditPoints="1"/>
            </p:cNvSpPr>
            <p:nvPr userDrawn="1"/>
          </p:nvSpPr>
          <p:spPr bwMode="auto">
            <a:xfrm>
              <a:off x="3649" y="3834"/>
              <a:ext cx="46" cy="39"/>
            </a:xfrm>
            <a:custGeom>
              <a:avLst/>
              <a:gdLst>
                <a:gd name="T0" fmla="*/ 12 w 364"/>
                <a:gd name="T1" fmla="*/ 0 h 313"/>
                <a:gd name="T2" fmla="*/ 35 w 364"/>
                <a:gd name="T3" fmla="*/ 0 h 313"/>
                <a:gd name="T4" fmla="*/ 37 w 364"/>
                <a:gd name="T5" fmla="*/ 0 h 313"/>
                <a:gd name="T6" fmla="*/ 40 w 364"/>
                <a:gd name="T7" fmla="*/ 1 h 313"/>
                <a:gd name="T8" fmla="*/ 42 w 364"/>
                <a:gd name="T9" fmla="*/ 3 h 313"/>
                <a:gd name="T10" fmla="*/ 43 w 364"/>
                <a:gd name="T11" fmla="*/ 4 h 313"/>
                <a:gd name="T12" fmla="*/ 44 w 364"/>
                <a:gd name="T13" fmla="*/ 6 h 313"/>
                <a:gd name="T14" fmla="*/ 45 w 364"/>
                <a:gd name="T15" fmla="*/ 8 h 313"/>
                <a:gd name="T16" fmla="*/ 46 w 364"/>
                <a:gd name="T17" fmla="*/ 11 h 313"/>
                <a:gd name="T18" fmla="*/ 46 w 364"/>
                <a:gd name="T19" fmla="*/ 18 h 313"/>
                <a:gd name="T20" fmla="*/ 46 w 364"/>
                <a:gd name="T21" fmla="*/ 20 h 313"/>
                <a:gd name="T22" fmla="*/ 45 w 364"/>
                <a:gd name="T23" fmla="*/ 23 h 313"/>
                <a:gd name="T24" fmla="*/ 44 w 364"/>
                <a:gd name="T25" fmla="*/ 25 h 313"/>
                <a:gd name="T26" fmla="*/ 42 w 364"/>
                <a:gd name="T27" fmla="*/ 27 h 313"/>
                <a:gd name="T28" fmla="*/ 40 w 364"/>
                <a:gd name="T29" fmla="*/ 28 h 313"/>
                <a:gd name="T30" fmla="*/ 39 w 364"/>
                <a:gd name="T31" fmla="*/ 29 h 313"/>
                <a:gd name="T32" fmla="*/ 36 w 364"/>
                <a:gd name="T33" fmla="*/ 30 h 313"/>
                <a:gd name="T34" fmla="*/ 34 w 364"/>
                <a:gd name="T35" fmla="*/ 30 h 313"/>
                <a:gd name="T36" fmla="*/ 12 w 364"/>
                <a:gd name="T37" fmla="*/ 39 h 313"/>
                <a:gd name="T38" fmla="*/ 0 w 364"/>
                <a:gd name="T39" fmla="*/ 30 h 313"/>
                <a:gd name="T40" fmla="*/ 0 w 364"/>
                <a:gd name="T41" fmla="*/ 9 h 313"/>
                <a:gd name="T42" fmla="*/ 12 w 364"/>
                <a:gd name="T43" fmla="*/ 9 h 313"/>
                <a:gd name="T44" fmla="*/ 18 w 364"/>
                <a:gd name="T45" fmla="*/ 21 h 313"/>
                <a:gd name="T46" fmla="*/ 33 w 364"/>
                <a:gd name="T47" fmla="*/ 21 h 313"/>
                <a:gd name="T48" fmla="*/ 34 w 364"/>
                <a:gd name="T49" fmla="*/ 20 h 313"/>
                <a:gd name="T50" fmla="*/ 35 w 364"/>
                <a:gd name="T51" fmla="*/ 20 h 313"/>
                <a:gd name="T52" fmla="*/ 35 w 364"/>
                <a:gd name="T53" fmla="*/ 19 h 313"/>
                <a:gd name="T54" fmla="*/ 35 w 364"/>
                <a:gd name="T55" fmla="*/ 12 h 313"/>
                <a:gd name="T56" fmla="*/ 35 w 364"/>
                <a:gd name="T57" fmla="*/ 11 h 313"/>
                <a:gd name="T58" fmla="*/ 34 w 364"/>
                <a:gd name="T59" fmla="*/ 10 h 313"/>
                <a:gd name="T60" fmla="*/ 33 w 364"/>
                <a:gd name="T61" fmla="*/ 9 h 313"/>
                <a:gd name="T62" fmla="*/ 32 w 364"/>
                <a:gd name="T63" fmla="*/ 9 h 313"/>
                <a:gd name="T64" fmla="*/ 12 w 364"/>
                <a:gd name="T65" fmla="*/ 9 h 3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4" h="313">
                  <a:moveTo>
                    <a:pt x="0" y="0"/>
                  </a:moveTo>
                  <a:lnTo>
                    <a:pt x="97" y="0"/>
                  </a:lnTo>
                  <a:lnTo>
                    <a:pt x="267" y="0"/>
                  </a:lnTo>
                  <a:lnTo>
                    <a:pt x="276" y="0"/>
                  </a:lnTo>
                  <a:lnTo>
                    <a:pt x="286" y="1"/>
                  </a:lnTo>
                  <a:lnTo>
                    <a:pt x="295" y="4"/>
                  </a:lnTo>
                  <a:lnTo>
                    <a:pt x="305" y="7"/>
                  </a:lnTo>
                  <a:lnTo>
                    <a:pt x="313" y="12"/>
                  </a:lnTo>
                  <a:lnTo>
                    <a:pt x="320" y="17"/>
                  </a:lnTo>
                  <a:lnTo>
                    <a:pt x="329" y="22"/>
                  </a:lnTo>
                  <a:lnTo>
                    <a:pt x="335" y="28"/>
                  </a:lnTo>
                  <a:lnTo>
                    <a:pt x="341" y="35"/>
                  </a:lnTo>
                  <a:lnTo>
                    <a:pt x="347" y="43"/>
                  </a:lnTo>
                  <a:lnTo>
                    <a:pt x="352" y="50"/>
                  </a:lnTo>
                  <a:lnTo>
                    <a:pt x="356" y="58"/>
                  </a:lnTo>
                  <a:lnTo>
                    <a:pt x="359" y="68"/>
                  </a:lnTo>
                  <a:lnTo>
                    <a:pt x="362" y="77"/>
                  </a:lnTo>
                  <a:lnTo>
                    <a:pt x="363" y="86"/>
                  </a:lnTo>
                  <a:lnTo>
                    <a:pt x="364" y="97"/>
                  </a:lnTo>
                  <a:lnTo>
                    <a:pt x="364" y="144"/>
                  </a:lnTo>
                  <a:lnTo>
                    <a:pt x="363" y="155"/>
                  </a:lnTo>
                  <a:lnTo>
                    <a:pt x="362" y="164"/>
                  </a:lnTo>
                  <a:lnTo>
                    <a:pt x="359" y="173"/>
                  </a:lnTo>
                  <a:lnTo>
                    <a:pt x="356" y="181"/>
                  </a:lnTo>
                  <a:lnTo>
                    <a:pt x="352" y="191"/>
                  </a:lnTo>
                  <a:lnTo>
                    <a:pt x="347" y="198"/>
                  </a:lnTo>
                  <a:lnTo>
                    <a:pt x="341" y="205"/>
                  </a:lnTo>
                  <a:lnTo>
                    <a:pt x="335" y="213"/>
                  </a:lnTo>
                  <a:lnTo>
                    <a:pt x="329" y="219"/>
                  </a:lnTo>
                  <a:lnTo>
                    <a:pt x="320" y="224"/>
                  </a:lnTo>
                  <a:lnTo>
                    <a:pt x="313" y="229"/>
                  </a:lnTo>
                  <a:lnTo>
                    <a:pt x="305" y="233"/>
                  </a:lnTo>
                  <a:lnTo>
                    <a:pt x="295" y="236"/>
                  </a:lnTo>
                  <a:lnTo>
                    <a:pt x="286" y="238"/>
                  </a:lnTo>
                  <a:lnTo>
                    <a:pt x="276" y="241"/>
                  </a:lnTo>
                  <a:lnTo>
                    <a:pt x="267" y="241"/>
                  </a:lnTo>
                  <a:lnTo>
                    <a:pt x="97" y="241"/>
                  </a:lnTo>
                  <a:lnTo>
                    <a:pt x="97" y="313"/>
                  </a:lnTo>
                  <a:lnTo>
                    <a:pt x="0" y="313"/>
                  </a:lnTo>
                  <a:lnTo>
                    <a:pt x="0" y="241"/>
                  </a:lnTo>
                  <a:lnTo>
                    <a:pt x="0" y="168"/>
                  </a:lnTo>
                  <a:lnTo>
                    <a:pt x="0" y="72"/>
                  </a:lnTo>
                  <a:lnTo>
                    <a:pt x="0" y="0"/>
                  </a:lnTo>
                  <a:close/>
                  <a:moveTo>
                    <a:pt x="97" y="72"/>
                  </a:moveTo>
                  <a:lnTo>
                    <a:pt x="97" y="168"/>
                  </a:lnTo>
                  <a:lnTo>
                    <a:pt x="145" y="168"/>
                  </a:lnTo>
                  <a:lnTo>
                    <a:pt x="255" y="168"/>
                  </a:lnTo>
                  <a:lnTo>
                    <a:pt x="260" y="168"/>
                  </a:lnTo>
                  <a:lnTo>
                    <a:pt x="264" y="167"/>
                  </a:lnTo>
                  <a:lnTo>
                    <a:pt x="268" y="164"/>
                  </a:lnTo>
                  <a:lnTo>
                    <a:pt x="271" y="162"/>
                  </a:lnTo>
                  <a:lnTo>
                    <a:pt x="274" y="158"/>
                  </a:lnTo>
                  <a:lnTo>
                    <a:pt x="276" y="154"/>
                  </a:lnTo>
                  <a:lnTo>
                    <a:pt x="279" y="149"/>
                  </a:lnTo>
                  <a:lnTo>
                    <a:pt x="279" y="144"/>
                  </a:lnTo>
                  <a:lnTo>
                    <a:pt x="279" y="97"/>
                  </a:lnTo>
                  <a:lnTo>
                    <a:pt x="279" y="91"/>
                  </a:lnTo>
                  <a:lnTo>
                    <a:pt x="276" y="87"/>
                  </a:lnTo>
                  <a:lnTo>
                    <a:pt x="274" y="83"/>
                  </a:lnTo>
                  <a:lnTo>
                    <a:pt x="271" y="79"/>
                  </a:lnTo>
                  <a:lnTo>
                    <a:pt x="268" y="76"/>
                  </a:lnTo>
                  <a:lnTo>
                    <a:pt x="264" y="74"/>
                  </a:lnTo>
                  <a:lnTo>
                    <a:pt x="260" y="73"/>
                  </a:lnTo>
                  <a:lnTo>
                    <a:pt x="255" y="72"/>
                  </a:lnTo>
                  <a:lnTo>
                    <a:pt x="145" y="72"/>
                  </a:lnTo>
                  <a:lnTo>
                    <a:pt x="97" y="7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21"/>
            <p:cNvSpPr>
              <a:spLocks/>
            </p:cNvSpPr>
            <p:nvPr userDrawn="1"/>
          </p:nvSpPr>
          <p:spPr bwMode="auto">
            <a:xfrm>
              <a:off x="3443" y="3834"/>
              <a:ext cx="45" cy="39"/>
            </a:xfrm>
            <a:custGeom>
              <a:avLst/>
              <a:gdLst>
                <a:gd name="T0" fmla="*/ 21 w 363"/>
                <a:gd name="T1" fmla="*/ 30 h 313"/>
                <a:gd name="T2" fmla="*/ 31 w 363"/>
                <a:gd name="T3" fmla="*/ 30 h 313"/>
                <a:gd name="T4" fmla="*/ 32 w 363"/>
                <a:gd name="T5" fmla="*/ 29 h 313"/>
                <a:gd name="T6" fmla="*/ 32 w 363"/>
                <a:gd name="T7" fmla="*/ 29 h 313"/>
                <a:gd name="T8" fmla="*/ 33 w 363"/>
                <a:gd name="T9" fmla="*/ 28 h 313"/>
                <a:gd name="T10" fmla="*/ 33 w 363"/>
                <a:gd name="T11" fmla="*/ 26 h 313"/>
                <a:gd name="T12" fmla="*/ 32 w 363"/>
                <a:gd name="T13" fmla="*/ 25 h 313"/>
                <a:gd name="T14" fmla="*/ 32 w 363"/>
                <a:gd name="T15" fmla="*/ 25 h 313"/>
                <a:gd name="T16" fmla="*/ 31 w 363"/>
                <a:gd name="T17" fmla="*/ 24 h 313"/>
                <a:gd name="T18" fmla="*/ 21 w 363"/>
                <a:gd name="T19" fmla="*/ 24 h 313"/>
                <a:gd name="T20" fmla="*/ 11 w 363"/>
                <a:gd name="T21" fmla="*/ 24 h 313"/>
                <a:gd name="T22" fmla="*/ 8 w 363"/>
                <a:gd name="T23" fmla="*/ 24 h 313"/>
                <a:gd name="T24" fmla="*/ 6 w 363"/>
                <a:gd name="T25" fmla="*/ 23 h 313"/>
                <a:gd name="T26" fmla="*/ 4 w 363"/>
                <a:gd name="T27" fmla="*/ 21 h 313"/>
                <a:gd name="T28" fmla="*/ 3 w 363"/>
                <a:gd name="T29" fmla="*/ 20 h 313"/>
                <a:gd name="T30" fmla="*/ 1 w 363"/>
                <a:gd name="T31" fmla="*/ 18 h 313"/>
                <a:gd name="T32" fmla="*/ 0 w 363"/>
                <a:gd name="T33" fmla="*/ 16 h 313"/>
                <a:gd name="T34" fmla="*/ 0 w 363"/>
                <a:gd name="T35" fmla="*/ 13 h 313"/>
                <a:gd name="T36" fmla="*/ 0 w 363"/>
                <a:gd name="T37" fmla="*/ 11 h 313"/>
                <a:gd name="T38" fmla="*/ 0 w 363"/>
                <a:gd name="T39" fmla="*/ 8 h 313"/>
                <a:gd name="T40" fmla="*/ 1 w 363"/>
                <a:gd name="T41" fmla="*/ 6 h 313"/>
                <a:gd name="T42" fmla="*/ 3 w 363"/>
                <a:gd name="T43" fmla="*/ 4 h 313"/>
                <a:gd name="T44" fmla="*/ 4 w 363"/>
                <a:gd name="T45" fmla="*/ 3 h 313"/>
                <a:gd name="T46" fmla="*/ 6 w 363"/>
                <a:gd name="T47" fmla="*/ 1 h 313"/>
                <a:gd name="T48" fmla="*/ 8 w 363"/>
                <a:gd name="T49" fmla="*/ 0 h 313"/>
                <a:gd name="T50" fmla="*/ 11 w 363"/>
                <a:gd name="T51" fmla="*/ 0 h 313"/>
                <a:gd name="T52" fmla="*/ 42 w 363"/>
                <a:gd name="T53" fmla="*/ 0 h 313"/>
                <a:gd name="T54" fmla="*/ 24 w 363"/>
                <a:gd name="T55" fmla="*/ 9 h 313"/>
                <a:gd name="T56" fmla="*/ 14 w 363"/>
                <a:gd name="T57" fmla="*/ 9 h 313"/>
                <a:gd name="T58" fmla="*/ 13 w 363"/>
                <a:gd name="T59" fmla="*/ 9 h 313"/>
                <a:gd name="T60" fmla="*/ 12 w 363"/>
                <a:gd name="T61" fmla="*/ 10 h 313"/>
                <a:gd name="T62" fmla="*/ 12 w 363"/>
                <a:gd name="T63" fmla="*/ 11 h 313"/>
                <a:gd name="T64" fmla="*/ 12 w 363"/>
                <a:gd name="T65" fmla="*/ 13 h 313"/>
                <a:gd name="T66" fmla="*/ 12 w 363"/>
                <a:gd name="T67" fmla="*/ 14 h 313"/>
                <a:gd name="T68" fmla="*/ 13 w 363"/>
                <a:gd name="T69" fmla="*/ 14 h 313"/>
                <a:gd name="T70" fmla="*/ 14 w 363"/>
                <a:gd name="T71" fmla="*/ 15 h 313"/>
                <a:gd name="T72" fmla="*/ 24 w 363"/>
                <a:gd name="T73" fmla="*/ 15 h 313"/>
                <a:gd name="T74" fmla="*/ 34 w 363"/>
                <a:gd name="T75" fmla="*/ 15 h 313"/>
                <a:gd name="T76" fmla="*/ 37 w 363"/>
                <a:gd name="T77" fmla="*/ 16 h 313"/>
                <a:gd name="T78" fmla="*/ 39 w 363"/>
                <a:gd name="T79" fmla="*/ 16 h 313"/>
                <a:gd name="T80" fmla="*/ 41 w 363"/>
                <a:gd name="T81" fmla="*/ 18 h 313"/>
                <a:gd name="T82" fmla="*/ 42 w 363"/>
                <a:gd name="T83" fmla="*/ 19 h 313"/>
                <a:gd name="T84" fmla="*/ 44 w 363"/>
                <a:gd name="T85" fmla="*/ 21 h 313"/>
                <a:gd name="T86" fmla="*/ 45 w 363"/>
                <a:gd name="T87" fmla="*/ 23 h 313"/>
                <a:gd name="T88" fmla="*/ 45 w 363"/>
                <a:gd name="T89" fmla="*/ 26 h 313"/>
                <a:gd name="T90" fmla="*/ 45 w 363"/>
                <a:gd name="T91" fmla="*/ 28 h 313"/>
                <a:gd name="T92" fmla="*/ 45 w 363"/>
                <a:gd name="T93" fmla="*/ 31 h 313"/>
                <a:gd name="T94" fmla="*/ 44 w 363"/>
                <a:gd name="T95" fmla="*/ 33 h 313"/>
                <a:gd name="T96" fmla="*/ 42 w 363"/>
                <a:gd name="T97" fmla="*/ 35 h 313"/>
                <a:gd name="T98" fmla="*/ 41 w 363"/>
                <a:gd name="T99" fmla="*/ 36 h 313"/>
                <a:gd name="T100" fmla="*/ 39 w 363"/>
                <a:gd name="T101" fmla="*/ 38 h 313"/>
                <a:gd name="T102" fmla="*/ 37 w 363"/>
                <a:gd name="T103" fmla="*/ 39 h 313"/>
                <a:gd name="T104" fmla="*/ 34 w 363"/>
                <a:gd name="T105" fmla="*/ 39 h 313"/>
                <a:gd name="T106" fmla="*/ 3 w 363"/>
                <a:gd name="T107" fmla="*/ 39 h 3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63" h="313">
                  <a:moveTo>
                    <a:pt x="24" y="241"/>
                  </a:moveTo>
                  <a:lnTo>
                    <a:pt x="172" y="241"/>
                  </a:lnTo>
                  <a:lnTo>
                    <a:pt x="242" y="241"/>
                  </a:lnTo>
                  <a:lnTo>
                    <a:pt x="247" y="241"/>
                  </a:lnTo>
                  <a:lnTo>
                    <a:pt x="251" y="238"/>
                  </a:lnTo>
                  <a:lnTo>
                    <a:pt x="256" y="236"/>
                  </a:lnTo>
                  <a:lnTo>
                    <a:pt x="260" y="233"/>
                  </a:lnTo>
                  <a:lnTo>
                    <a:pt x="262" y="230"/>
                  </a:lnTo>
                  <a:lnTo>
                    <a:pt x="265" y="226"/>
                  </a:lnTo>
                  <a:lnTo>
                    <a:pt x="266" y="222"/>
                  </a:lnTo>
                  <a:lnTo>
                    <a:pt x="266" y="217"/>
                  </a:lnTo>
                  <a:lnTo>
                    <a:pt x="266" y="212"/>
                  </a:lnTo>
                  <a:lnTo>
                    <a:pt x="265" y="207"/>
                  </a:lnTo>
                  <a:lnTo>
                    <a:pt x="262" y="203"/>
                  </a:lnTo>
                  <a:lnTo>
                    <a:pt x="260" y="199"/>
                  </a:lnTo>
                  <a:lnTo>
                    <a:pt x="256" y="197"/>
                  </a:lnTo>
                  <a:lnTo>
                    <a:pt x="251" y="194"/>
                  </a:lnTo>
                  <a:lnTo>
                    <a:pt x="247" y="193"/>
                  </a:lnTo>
                  <a:lnTo>
                    <a:pt x="242" y="193"/>
                  </a:lnTo>
                  <a:lnTo>
                    <a:pt x="172" y="193"/>
                  </a:lnTo>
                  <a:lnTo>
                    <a:pt x="97" y="193"/>
                  </a:lnTo>
                  <a:lnTo>
                    <a:pt x="87" y="192"/>
                  </a:lnTo>
                  <a:lnTo>
                    <a:pt x="77" y="191"/>
                  </a:lnTo>
                  <a:lnTo>
                    <a:pt x="68" y="189"/>
                  </a:lnTo>
                  <a:lnTo>
                    <a:pt x="58" y="185"/>
                  </a:lnTo>
                  <a:lnTo>
                    <a:pt x="50" y="181"/>
                  </a:lnTo>
                  <a:lnTo>
                    <a:pt x="43" y="176"/>
                  </a:lnTo>
                  <a:lnTo>
                    <a:pt x="34" y="170"/>
                  </a:lnTo>
                  <a:lnTo>
                    <a:pt x="28" y="164"/>
                  </a:lnTo>
                  <a:lnTo>
                    <a:pt x="22" y="158"/>
                  </a:lnTo>
                  <a:lnTo>
                    <a:pt x="16" y="150"/>
                  </a:lnTo>
                  <a:lnTo>
                    <a:pt x="12" y="142"/>
                  </a:lnTo>
                  <a:lnTo>
                    <a:pt x="7" y="134"/>
                  </a:lnTo>
                  <a:lnTo>
                    <a:pt x="4" y="125"/>
                  </a:lnTo>
                  <a:lnTo>
                    <a:pt x="1" y="115"/>
                  </a:lnTo>
                  <a:lnTo>
                    <a:pt x="0" y="106"/>
                  </a:lnTo>
                  <a:lnTo>
                    <a:pt x="0" y="97"/>
                  </a:lnTo>
                  <a:lnTo>
                    <a:pt x="0" y="86"/>
                  </a:lnTo>
                  <a:lnTo>
                    <a:pt x="1" y="77"/>
                  </a:lnTo>
                  <a:lnTo>
                    <a:pt x="4" y="68"/>
                  </a:lnTo>
                  <a:lnTo>
                    <a:pt x="7" y="58"/>
                  </a:lnTo>
                  <a:lnTo>
                    <a:pt x="12" y="50"/>
                  </a:lnTo>
                  <a:lnTo>
                    <a:pt x="16" y="43"/>
                  </a:lnTo>
                  <a:lnTo>
                    <a:pt x="22" y="35"/>
                  </a:lnTo>
                  <a:lnTo>
                    <a:pt x="28" y="28"/>
                  </a:lnTo>
                  <a:lnTo>
                    <a:pt x="34" y="22"/>
                  </a:lnTo>
                  <a:lnTo>
                    <a:pt x="43" y="17"/>
                  </a:lnTo>
                  <a:lnTo>
                    <a:pt x="50" y="12"/>
                  </a:lnTo>
                  <a:lnTo>
                    <a:pt x="58" y="7"/>
                  </a:lnTo>
                  <a:lnTo>
                    <a:pt x="68" y="4"/>
                  </a:lnTo>
                  <a:lnTo>
                    <a:pt x="77" y="1"/>
                  </a:lnTo>
                  <a:lnTo>
                    <a:pt x="87" y="0"/>
                  </a:lnTo>
                  <a:lnTo>
                    <a:pt x="97" y="0"/>
                  </a:lnTo>
                  <a:lnTo>
                    <a:pt x="339" y="0"/>
                  </a:lnTo>
                  <a:lnTo>
                    <a:pt x="339" y="72"/>
                  </a:lnTo>
                  <a:lnTo>
                    <a:pt x="191" y="72"/>
                  </a:lnTo>
                  <a:lnTo>
                    <a:pt x="121" y="72"/>
                  </a:lnTo>
                  <a:lnTo>
                    <a:pt x="116" y="73"/>
                  </a:lnTo>
                  <a:lnTo>
                    <a:pt x="112" y="74"/>
                  </a:lnTo>
                  <a:lnTo>
                    <a:pt x="107" y="76"/>
                  </a:lnTo>
                  <a:lnTo>
                    <a:pt x="103" y="79"/>
                  </a:lnTo>
                  <a:lnTo>
                    <a:pt x="100" y="83"/>
                  </a:lnTo>
                  <a:lnTo>
                    <a:pt x="98" y="87"/>
                  </a:lnTo>
                  <a:lnTo>
                    <a:pt x="97" y="91"/>
                  </a:lnTo>
                  <a:lnTo>
                    <a:pt x="97" y="97"/>
                  </a:lnTo>
                  <a:lnTo>
                    <a:pt x="97" y="101"/>
                  </a:lnTo>
                  <a:lnTo>
                    <a:pt x="98" y="106"/>
                  </a:lnTo>
                  <a:lnTo>
                    <a:pt x="100" y="110"/>
                  </a:lnTo>
                  <a:lnTo>
                    <a:pt x="103" y="113"/>
                  </a:lnTo>
                  <a:lnTo>
                    <a:pt x="107" y="116"/>
                  </a:lnTo>
                  <a:lnTo>
                    <a:pt x="112" y="118"/>
                  </a:lnTo>
                  <a:lnTo>
                    <a:pt x="116" y="119"/>
                  </a:lnTo>
                  <a:lnTo>
                    <a:pt x="121" y="120"/>
                  </a:lnTo>
                  <a:lnTo>
                    <a:pt x="191" y="120"/>
                  </a:lnTo>
                  <a:lnTo>
                    <a:pt x="266" y="120"/>
                  </a:lnTo>
                  <a:lnTo>
                    <a:pt x="276" y="120"/>
                  </a:lnTo>
                  <a:lnTo>
                    <a:pt x="286" y="122"/>
                  </a:lnTo>
                  <a:lnTo>
                    <a:pt x="295" y="125"/>
                  </a:lnTo>
                  <a:lnTo>
                    <a:pt x="304" y="128"/>
                  </a:lnTo>
                  <a:lnTo>
                    <a:pt x="312" y="132"/>
                  </a:lnTo>
                  <a:lnTo>
                    <a:pt x="320" y="137"/>
                  </a:lnTo>
                  <a:lnTo>
                    <a:pt x="328" y="142"/>
                  </a:lnTo>
                  <a:lnTo>
                    <a:pt x="335" y="148"/>
                  </a:lnTo>
                  <a:lnTo>
                    <a:pt x="341" y="156"/>
                  </a:lnTo>
                  <a:lnTo>
                    <a:pt x="346" y="163"/>
                  </a:lnTo>
                  <a:lnTo>
                    <a:pt x="352" y="171"/>
                  </a:lnTo>
                  <a:lnTo>
                    <a:pt x="356" y="179"/>
                  </a:lnTo>
                  <a:lnTo>
                    <a:pt x="359" y="188"/>
                  </a:lnTo>
                  <a:lnTo>
                    <a:pt x="361" y="197"/>
                  </a:lnTo>
                  <a:lnTo>
                    <a:pt x="363" y="206"/>
                  </a:lnTo>
                  <a:lnTo>
                    <a:pt x="363" y="217"/>
                  </a:lnTo>
                  <a:lnTo>
                    <a:pt x="363" y="227"/>
                  </a:lnTo>
                  <a:lnTo>
                    <a:pt x="361" y="236"/>
                  </a:lnTo>
                  <a:lnTo>
                    <a:pt x="359" y="246"/>
                  </a:lnTo>
                  <a:lnTo>
                    <a:pt x="356" y="254"/>
                  </a:lnTo>
                  <a:lnTo>
                    <a:pt x="352" y="262"/>
                  </a:lnTo>
                  <a:lnTo>
                    <a:pt x="346" y="271"/>
                  </a:lnTo>
                  <a:lnTo>
                    <a:pt x="341" y="278"/>
                  </a:lnTo>
                  <a:lnTo>
                    <a:pt x="335" y="285"/>
                  </a:lnTo>
                  <a:lnTo>
                    <a:pt x="328" y="291"/>
                  </a:lnTo>
                  <a:lnTo>
                    <a:pt x="320" y="296"/>
                  </a:lnTo>
                  <a:lnTo>
                    <a:pt x="312" y="302"/>
                  </a:lnTo>
                  <a:lnTo>
                    <a:pt x="304" y="306"/>
                  </a:lnTo>
                  <a:lnTo>
                    <a:pt x="295" y="309"/>
                  </a:lnTo>
                  <a:lnTo>
                    <a:pt x="286" y="311"/>
                  </a:lnTo>
                  <a:lnTo>
                    <a:pt x="276" y="313"/>
                  </a:lnTo>
                  <a:lnTo>
                    <a:pt x="266" y="313"/>
                  </a:lnTo>
                  <a:lnTo>
                    <a:pt x="24" y="313"/>
                  </a:lnTo>
                  <a:lnTo>
                    <a:pt x="24" y="24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Rectangle 22"/>
            <p:cNvSpPr>
              <a:spLocks noChangeArrowheads="1"/>
            </p:cNvSpPr>
            <p:nvPr userDrawn="1"/>
          </p:nvSpPr>
          <p:spPr bwMode="auto">
            <a:xfrm>
              <a:off x="3497" y="3834"/>
              <a:ext cx="13" cy="39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1pPr>
              <a:lvl2pPr marL="742950" indent="-285750" eaLnBrk="0" hangingPunct="0"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2pPr>
              <a:lvl3pPr marL="1143000" indent="-228600" eaLnBrk="0" hangingPunct="0"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3pPr>
              <a:lvl4pPr marL="1600200" indent="-228600" eaLnBrk="0" hangingPunct="0"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4pPr>
              <a:lvl5pPr marL="2057400" indent="-228600" eaLnBrk="0" hangingPunct="0"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5" name="Freeform 23"/>
            <p:cNvSpPr>
              <a:spLocks/>
            </p:cNvSpPr>
            <p:nvPr userDrawn="1"/>
          </p:nvSpPr>
          <p:spPr bwMode="auto">
            <a:xfrm>
              <a:off x="3519" y="3834"/>
              <a:ext cx="54" cy="39"/>
            </a:xfrm>
            <a:custGeom>
              <a:avLst/>
              <a:gdLst>
                <a:gd name="T0" fmla="*/ 42 w 436"/>
                <a:gd name="T1" fmla="*/ 39 h 313"/>
                <a:gd name="T2" fmla="*/ 54 w 436"/>
                <a:gd name="T3" fmla="*/ 39 h 313"/>
                <a:gd name="T4" fmla="*/ 54 w 436"/>
                <a:gd name="T5" fmla="*/ 0 h 313"/>
                <a:gd name="T6" fmla="*/ 42 w 436"/>
                <a:gd name="T7" fmla="*/ 0 h 313"/>
                <a:gd name="T8" fmla="*/ 42 w 436"/>
                <a:gd name="T9" fmla="*/ 29 h 313"/>
                <a:gd name="T10" fmla="*/ 41 w 436"/>
                <a:gd name="T11" fmla="*/ 29 h 313"/>
                <a:gd name="T12" fmla="*/ 21 w 436"/>
                <a:gd name="T13" fmla="*/ 0 h 313"/>
                <a:gd name="T14" fmla="*/ 12 w 436"/>
                <a:gd name="T15" fmla="*/ 0 h 313"/>
                <a:gd name="T16" fmla="*/ 0 w 436"/>
                <a:gd name="T17" fmla="*/ 0 h 313"/>
                <a:gd name="T18" fmla="*/ 0 w 436"/>
                <a:gd name="T19" fmla="*/ 39 h 313"/>
                <a:gd name="T20" fmla="*/ 12 w 436"/>
                <a:gd name="T21" fmla="*/ 39 h 313"/>
                <a:gd name="T22" fmla="*/ 12 w 436"/>
                <a:gd name="T23" fmla="*/ 10 h 313"/>
                <a:gd name="T24" fmla="*/ 14 w 436"/>
                <a:gd name="T25" fmla="*/ 10 h 313"/>
                <a:gd name="T26" fmla="*/ 33 w 436"/>
                <a:gd name="T27" fmla="*/ 39 h 313"/>
                <a:gd name="T28" fmla="*/ 42 w 436"/>
                <a:gd name="T29" fmla="*/ 39 h 3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36" h="313">
                  <a:moveTo>
                    <a:pt x="339" y="313"/>
                  </a:moveTo>
                  <a:lnTo>
                    <a:pt x="436" y="313"/>
                  </a:lnTo>
                  <a:lnTo>
                    <a:pt x="436" y="0"/>
                  </a:lnTo>
                  <a:lnTo>
                    <a:pt x="339" y="0"/>
                  </a:lnTo>
                  <a:lnTo>
                    <a:pt x="339" y="229"/>
                  </a:lnTo>
                  <a:lnTo>
                    <a:pt x="328" y="229"/>
                  </a:lnTo>
                  <a:lnTo>
                    <a:pt x="170" y="0"/>
                  </a:lnTo>
                  <a:lnTo>
                    <a:pt x="97" y="0"/>
                  </a:lnTo>
                  <a:lnTo>
                    <a:pt x="0" y="0"/>
                  </a:lnTo>
                  <a:lnTo>
                    <a:pt x="0" y="313"/>
                  </a:lnTo>
                  <a:lnTo>
                    <a:pt x="97" y="313"/>
                  </a:lnTo>
                  <a:lnTo>
                    <a:pt x="97" y="84"/>
                  </a:lnTo>
                  <a:lnTo>
                    <a:pt x="110" y="84"/>
                  </a:lnTo>
                  <a:lnTo>
                    <a:pt x="267" y="313"/>
                  </a:lnTo>
                  <a:lnTo>
                    <a:pt x="339" y="31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24"/>
            <p:cNvSpPr>
              <a:spLocks noEditPoints="1"/>
            </p:cNvSpPr>
            <p:nvPr userDrawn="1"/>
          </p:nvSpPr>
          <p:spPr bwMode="auto">
            <a:xfrm>
              <a:off x="3582" y="3834"/>
              <a:ext cx="58" cy="39"/>
            </a:xfrm>
            <a:custGeom>
              <a:avLst/>
              <a:gdLst>
                <a:gd name="T0" fmla="*/ 37 w 461"/>
                <a:gd name="T1" fmla="*/ 0 h 313"/>
                <a:gd name="T2" fmla="*/ 34 w 461"/>
                <a:gd name="T3" fmla="*/ 0 h 313"/>
                <a:gd name="T4" fmla="*/ 24 w 461"/>
                <a:gd name="T5" fmla="*/ 0 h 313"/>
                <a:gd name="T6" fmla="*/ 21 w 461"/>
                <a:gd name="T7" fmla="*/ 0 h 313"/>
                <a:gd name="T8" fmla="*/ 0 w 461"/>
                <a:gd name="T9" fmla="*/ 39 h 313"/>
                <a:gd name="T10" fmla="*/ 12 w 461"/>
                <a:gd name="T11" fmla="*/ 39 h 313"/>
                <a:gd name="T12" fmla="*/ 17 w 461"/>
                <a:gd name="T13" fmla="*/ 30 h 313"/>
                <a:gd name="T14" fmla="*/ 41 w 461"/>
                <a:gd name="T15" fmla="*/ 30 h 313"/>
                <a:gd name="T16" fmla="*/ 46 w 461"/>
                <a:gd name="T17" fmla="*/ 39 h 313"/>
                <a:gd name="T18" fmla="*/ 58 w 461"/>
                <a:gd name="T19" fmla="*/ 39 h 313"/>
                <a:gd name="T20" fmla="*/ 37 w 461"/>
                <a:gd name="T21" fmla="*/ 0 h 313"/>
                <a:gd name="T22" fmla="*/ 22 w 461"/>
                <a:gd name="T23" fmla="*/ 21 h 313"/>
                <a:gd name="T24" fmla="*/ 29 w 461"/>
                <a:gd name="T25" fmla="*/ 8 h 313"/>
                <a:gd name="T26" fmla="*/ 36 w 461"/>
                <a:gd name="T27" fmla="*/ 21 h 313"/>
                <a:gd name="T28" fmla="*/ 22 w 461"/>
                <a:gd name="T29" fmla="*/ 21 h 3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1" h="313">
                  <a:moveTo>
                    <a:pt x="291" y="0"/>
                  </a:moveTo>
                  <a:lnTo>
                    <a:pt x="267" y="0"/>
                  </a:lnTo>
                  <a:lnTo>
                    <a:pt x="194" y="0"/>
                  </a:lnTo>
                  <a:lnTo>
                    <a:pt x="170" y="0"/>
                  </a:lnTo>
                  <a:lnTo>
                    <a:pt x="0" y="313"/>
                  </a:lnTo>
                  <a:lnTo>
                    <a:pt x="97" y="313"/>
                  </a:lnTo>
                  <a:lnTo>
                    <a:pt x="137" y="241"/>
                  </a:lnTo>
                  <a:lnTo>
                    <a:pt x="325" y="241"/>
                  </a:lnTo>
                  <a:lnTo>
                    <a:pt x="364" y="313"/>
                  </a:lnTo>
                  <a:lnTo>
                    <a:pt x="461" y="313"/>
                  </a:lnTo>
                  <a:lnTo>
                    <a:pt x="291" y="0"/>
                  </a:lnTo>
                  <a:close/>
                  <a:moveTo>
                    <a:pt x="175" y="168"/>
                  </a:moveTo>
                  <a:lnTo>
                    <a:pt x="231" y="67"/>
                  </a:lnTo>
                  <a:lnTo>
                    <a:pt x="286" y="168"/>
                  </a:lnTo>
                  <a:lnTo>
                    <a:pt x="175" y="16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25"/>
            <p:cNvSpPr>
              <a:spLocks noEditPoints="1"/>
            </p:cNvSpPr>
            <p:nvPr userDrawn="1"/>
          </p:nvSpPr>
          <p:spPr bwMode="auto">
            <a:xfrm>
              <a:off x="3821" y="3623"/>
              <a:ext cx="89" cy="160"/>
            </a:xfrm>
            <a:custGeom>
              <a:avLst/>
              <a:gdLst>
                <a:gd name="T0" fmla="*/ 43 w 708"/>
                <a:gd name="T1" fmla="*/ 159 h 1276"/>
                <a:gd name="T2" fmla="*/ 42 w 708"/>
                <a:gd name="T3" fmla="*/ 146 h 1276"/>
                <a:gd name="T4" fmla="*/ 41 w 708"/>
                <a:gd name="T5" fmla="*/ 136 h 1276"/>
                <a:gd name="T6" fmla="*/ 43 w 708"/>
                <a:gd name="T7" fmla="*/ 123 h 1276"/>
                <a:gd name="T8" fmla="*/ 46 w 708"/>
                <a:gd name="T9" fmla="*/ 107 h 1276"/>
                <a:gd name="T10" fmla="*/ 45 w 708"/>
                <a:gd name="T11" fmla="*/ 102 h 1276"/>
                <a:gd name="T12" fmla="*/ 31 w 708"/>
                <a:gd name="T13" fmla="*/ 100 h 1276"/>
                <a:gd name="T14" fmla="*/ 28 w 708"/>
                <a:gd name="T15" fmla="*/ 94 h 1276"/>
                <a:gd name="T16" fmla="*/ 34 w 708"/>
                <a:gd name="T17" fmla="*/ 84 h 1276"/>
                <a:gd name="T18" fmla="*/ 42 w 708"/>
                <a:gd name="T19" fmla="*/ 72 h 1276"/>
                <a:gd name="T20" fmla="*/ 43 w 708"/>
                <a:gd name="T21" fmla="*/ 61 h 1276"/>
                <a:gd name="T22" fmla="*/ 34 w 708"/>
                <a:gd name="T23" fmla="*/ 58 h 1276"/>
                <a:gd name="T24" fmla="*/ 32 w 708"/>
                <a:gd name="T25" fmla="*/ 54 h 1276"/>
                <a:gd name="T26" fmla="*/ 38 w 708"/>
                <a:gd name="T27" fmla="*/ 46 h 1276"/>
                <a:gd name="T28" fmla="*/ 47 w 708"/>
                <a:gd name="T29" fmla="*/ 36 h 1276"/>
                <a:gd name="T30" fmla="*/ 44 w 708"/>
                <a:gd name="T31" fmla="*/ 19 h 1276"/>
                <a:gd name="T32" fmla="*/ 45 w 708"/>
                <a:gd name="T33" fmla="*/ 8 h 1276"/>
                <a:gd name="T34" fmla="*/ 48 w 708"/>
                <a:gd name="T35" fmla="*/ 2 h 1276"/>
                <a:gd name="T36" fmla="*/ 52 w 708"/>
                <a:gd name="T37" fmla="*/ 7 h 1276"/>
                <a:gd name="T38" fmla="*/ 55 w 708"/>
                <a:gd name="T39" fmla="*/ 16 h 1276"/>
                <a:gd name="T40" fmla="*/ 52 w 708"/>
                <a:gd name="T41" fmla="*/ 33 h 1276"/>
                <a:gd name="T42" fmla="*/ 53 w 708"/>
                <a:gd name="T43" fmla="*/ 38 h 1276"/>
                <a:gd name="T44" fmla="*/ 59 w 708"/>
                <a:gd name="T45" fmla="*/ 40 h 1276"/>
                <a:gd name="T46" fmla="*/ 74 w 708"/>
                <a:gd name="T47" fmla="*/ 35 h 1276"/>
                <a:gd name="T48" fmla="*/ 83 w 708"/>
                <a:gd name="T49" fmla="*/ 33 h 1276"/>
                <a:gd name="T50" fmla="*/ 87 w 708"/>
                <a:gd name="T51" fmla="*/ 36 h 1276"/>
                <a:gd name="T52" fmla="*/ 88 w 708"/>
                <a:gd name="T53" fmla="*/ 43 h 1276"/>
                <a:gd name="T54" fmla="*/ 69 w 708"/>
                <a:gd name="T55" fmla="*/ 63 h 1276"/>
                <a:gd name="T56" fmla="*/ 63 w 708"/>
                <a:gd name="T57" fmla="*/ 71 h 1276"/>
                <a:gd name="T58" fmla="*/ 66 w 708"/>
                <a:gd name="T59" fmla="*/ 73 h 1276"/>
                <a:gd name="T60" fmla="*/ 72 w 708"/>
                <a:gd name="T61" fmla="*/ 69 h 1276"/>
                <a:gd name="T62" fmla="*/ 77 w 708"/>
                <a:gd name="T63" fmla="*/ 70 h 1276"/>
                <a:gd name="T64" fmla="*/ 80 w 708"/>
                <a:gd name="T65" fmla="*/ 73 h 1276"/>
                <a:gd name="T66" fmla="*/ 79 w 708"/>
                <a:gd name="T67" fmla="*/ 79 h 1276"/>
                <a:gd name="T68" fmla="*/ 71 w 708"/>
                <a:gd name="T69" fmla="*/ 86 h 1276"/>
                <a:gd name="T70" fmla="*/ 59 w 708"/>
                <a:gd name="T71" fmla="*/ 92 h 1276"/>
                <a:gd name="T72" fmla="*/ 54 w 708"/>
                <a:gd name="T73" fmla="*/ 103 h 1276"/>
                <a:gd name="T74" fmla="*/ 55 w 708"/>
                <a:gd name="T75" fmla="*/ 128 h 1276"/>
                <a:gd name="T76" fmla="*/ 54 w 708"/>
                <a:gd name="T77" fmla="*/ 147 h 1276"/>
                <a:gd name="T78" fmla="*/ 48 w 708"/>
                <a:gd name="T79" fmla="*/ 159 h 1276"/>
                <a:gd name="T80" fmla="*/ 0 w 708"/>
                <a:gd name="T81" fmla="*/ 92 h 1276"/>
                <a:gd name="T82" fmla="*/ 4 w 708"/>
                <a:gd name="T83" fmla="*/ 82 h 1276"/>
                <a:gd name="T84" fmla="*/ 12 w 708"/>
                <a:gd name="T85" fmla="*/ 59 h 1276"/>
                <a:gd name="T86" fmla="*/ 18 w 708"/>
                <a:gd name="T87" fmla="*/ 50 h 1276"/>
                <a:gd name="T88" fmla="*/ 21 w 708"/>
                <a:gd name="T89" fmla="*/ 51 h 1276"/>
                <a:gd name="T90" fmla="*/ 21 w 708"/>
                <a:gd name="T91" fmla="*/ 65 h 1276"/>
                <a:gd name="T92" fmla="*/ 21 w 708"/>
                <a:gd name="T93" fmla="*/ 73 h 1276"/>
                <a:gd name="T94" fmla="*/ 20 w 708"/>
                <a:gd name="T95" fmla="*/ 82 h 1276"/>
                <a:gd name="T96" fmla="*/ 13 w 708"/>
                <a:gd name="T97" fmla="*/ 97 h 1276"/>
                <a:gd name="T98" fmla="*/ 7 w 708"/>
                <a:gd name="T99" fmla="*/ 101 h 1276"/>
                <a:gd name="T100" fmla="*/ 1 w 708"/>
                <a:gd name="T101" fmla="*/ 98 h 1276"/>
                <a:gd name="T102" fmla="*/ 56 w 708"/>
                <a:gd name="T103" fmla="*/ 53 h 1276"/>
                <a:gd name="T104" fmla="*/ 58 w 708"/>
                <a:gd name="T105" fmla="*/ 50 h 1276"/>
                <a:gd name="T106" fmla="*/ 65 w 708"/>
                <a:gd name="T107" fmla="*/ 48 h 1276"/>
                <a:gd name="T108" fmla="*/ 65 w 708"/>
                <a:gd name="T109" fmla="*/ 49 h 127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08" h="1276">
                  <a:moveTo>
                    <a:pt x="365" y="1276"/>
                  </a:moveTo>
                  <a:lnTo>
                    <a:pt x="362" y="1272"/>
                  </a:lnTo>
                  <a:lnTo>
                    <a:pt x="360" y="1270"/>
                  </a:lnTo>
                  <a:lnTo>
                    <a:pt x="357" y="1268"/>
                  </a:lnTo>
                  <a:lnTo>
                    <a:pt x="352" y="1267"/>
                  </a:lnTo>
                  <a:lnTo>
                    <a:pt x="345" y="1268"/>
                  </a:lnTo>
                  <a:lnTo>
                    <a:pt x="339" y="1270"/>
                  </a:lnTo>
                  <a:lnTo>
                    <a:pt x="335" y="1251"/>
                  </a:lnTo>
                  <a:lnTo>
                    <a:pt x="333" y="1234"/>
                  </a:lnTo>
                  <a:lnTo>
                    <a:pt x="332" y="1217"/>
                  </a:lnTo>
                  <a:lnTo>
                    <a:pt x="332" y="1199"/>
                  </a:lnTo>
                  <a:lnTo>
                    <a:pt x="332" y="1165"/>
                  </a:lnTo>
                  <a:lnTo>
                    <a:pt x="334" y="1130"/>
                  </a:lnTo>
                  <a:lnTo>
                    <a:pt x="331" y="1122"/>
                  </a:lnTo>
                  <a:lnTo>
                    <a:pt x="327" y="1112"/>
                  </a:lnTo>
                  <a:lnTo>
                    <a:pt x="325" y="1103"/>
                  </a:lnTo>
                  <a:lnTo>
                    <a:pt x="324" y="1093"/>
                  </a:lnTo>
                  <a:lnTo>
                    <a:pt x="323" y="1082"/>
                  </a:lnTo>
                  <a:lnTo>
                    <a:pt x="324" y="1072"/>
                  </a:lnTo>
                  <a:lnTo>
                    <a:pt x="324" y="1061"/>
                  </a:lnTo>
                  <a:lnTo>
                    <a:pt x="325" y="1049"/>
                  </a:lnTo>
                  <a:lnTo>
                    <a:pt x="328" y="1025"/>
                  </a:lnTo>
                  <a:lnTo>
                    <a:pt x="334" y="1001"/>
                  </a:lnTo>
                  <a:lnTo>
                    <a:pt x="339" y="977"/>
                  </a:lnTo>
                  <a:lnTo>
                    <a:pt x="345" y="952"/>
                  </a:lnTo>
                  <a:lnTo>
                    <a:pt x="350" y="928"/>
                  </a:lnTo>
                  <a:lnTo>
                    <a:pt x="357" y="905"/>
                  </a:lnTo>
                  <a:lnTo>
                    <a:pt x="361" y="884"/>
                  </a:lnTo>
                  <a:lnTo>
                    <a:pt x="363" y="863"/>
                  </a:lnTo>
                  <a:lnTo>
                    <a:pt x="364" y="854"/>
                  </a:lnTo>
                  <a:lnTo>
                    <a:pt x="364" y="845"/>
                  </a:lnTo>
                  <a:lnTo>
                    <a:pt x="363" y="837"/>
                  </a:lnTo>
                  <a:lnTo>
                    <a:pt x="362" y="830"/>
                  </a:lnTo>
                  <a:lnTo>
                    <a:pt x="361" y="822"/>
                  </a:lnTo>
                  <a:lnTo>
                    <a:pt x="358" y="816"/>
                  </a:lnTo>
                  <a:lnTo>
                    <a:pt x="355" y="811"/>
                  </a:lnTo>
                  <a:lnTo>
                    <a:pt x="350" y="807"/>
                  </a:lnTo>
                  <a:lnTo>
                    <a:pt x="322" y="807"/>
                  </a:lnTo>
                  <a:lnTo>
                    <a:pt x="298" y="806"/>
                  </a:lnTo>
                  <a:lnTo>
                    <a:pt x="278" y="804"/>
                  </a:lnTo>
                  <a:lnTo>
                    <a:pt x="262" y="800"/>
                  </a:lnTo>
                  <a:lnTo>
                    <a:pt x="248" y="796"/>
                  </a:lnTo>
                  <a:lnTo>
                    <a:pt x="238" y="790"/>
                  </a:lnTo>
                  <a:lnTo>
                    <a:pt x="229" y="784"/>
                  </a:lnTo>
                  <a:lnTo>
                    <a:pt x="225" y="777"/>
                  </a:lnTo>
                  <a:lnTo>
                    <a:pt x="222" y="770"/>
                  </a:lnTo>
                  <a:lnTo>
                    <a:pt x="222" y="760"/>
                  </a:lnTo>
                  <a:lnTo>
                    <a:pt x="223" y="751"/>
                  </a:lnTo>
                  <a:lnTo>
                    <a:pt x="226" y="742"/>
                  </a:lnTo>
                  <a:lnTo>
                    <a:pt x="230" y="730"/>
                  </a:lnTo>
                  <a:lnTo>
                    <a:pt x="237" y="719"/>
                  </a:lnTo>
                  <a:lnTo>
                    <a:pt x="244" y="708"/>
                  </a:lnTo>
                  <a:lnTo>
                    <a:pt x="252" y="695"/>
                  </a:lnTo>
                  <a:lnTo>
                    <a:pt x="271" y="669"/>
                  </a:lnTo>
                  <a:lnTo>
                    <a:pt x="290" y="642"/>
                  </a:lnTo>
                  <a:lnTo>
                    <a:pt x="299" y="629"/>
                  </a:lnTo>
                  <a:lnTo>
                    <a:pt x="309" y="614"/>
                  </a:lnTo>
                  <a:lnTo>
                    <a:pt x="318" y="600"/>
                  </a:lnTo>
                  <a:lnTo>
                    <a:pt x="325" y="585"/>
                  </a:lnTo>
                  <a:lnTo>
                    <a:pt x="333" y="571"/>
                  </a:lnTo>
                  <a:lnTo>
                    <a:pt x="339" y="556"/>
                  </a:lnTo>
                  <a:lnTo>
                    <a:pt x="343" y="542"/>
                  </a:lnTo>
                  <a:lnTo>
                    <a:pt x="346" y="527"/>
                  </a:lnTo>
                  <a:lnTo>
                    <a:pt x="346" y="514"/>
                  </a:lnTo>
                  <a:lnTo>
                    <a:pt x="345" y="499"/>
                  </a:lnTo>
                  <a:lnTo>
                    <a:pt x="342" y="486"/>
                  </a:lnTo>
                  <a:lnTo>
                    <a:pt x="337" y="471"/>
                  </a:lnTo>
                  <a:lnTo>
                    <a:pt x="319" y="471"/>
                  </a:lnTo>
                  <a:lnTo>
                    <a:pt x="303" y="469"/>
                  </a:lnTo>
                  <a:lnTo>
                    <a:pt x="291" y="467"/>
                  </a:lnTo>
                  <a:lnTo>
                    <a:pt x="279" y="464"/>
                  </a:lnTo>
                  <a:lnTo>
                    <a:pt x="271" y="460"/>
                  </a:lnTo>
                  <a:lnTo>
                    <a:pt x="264" y="457"/>
                  </a:lnTo>
                  <a:lnTo>
                    <a:pt x="259" y="452"/>
                  </a:lnTo>
                  <a:lnTo>
                    <a:pt x="255" y="447"/>
                  </a:lnTo>
                  <a:lnTo>
                    <a:pt x="253" y="442"/>
                  </a:lnTo>
                  <a:lnTo>
                    <a:pt x="253" y="436"/>
                  </a:lnTo>
                  <a:lnTo>
                    <a:pt x="254" y="430"/>
                  </a:lnTo>
                  <a:lnTo>
                    <a:pt x="257" y="424"/>
                  </a:lnTo>
                  <a:lnTo>
                    <a:pt x="260" y="418"/>
                  </a:lnTo>
                  <a:lnTo>
                    <a:pt x="264" y="410"/>
                  </a:lnTo>
                  <a:lnTo>
                    <a:pt x="269" y="403"/>
                  </a:lnTo>
                  <a:lnTo>
                    <a:pt x="275" y="396"/>
                  </a:lnTo>
                  <a:lnTo>
                    <a:pt x="304" y="365"/>
                  </a:lnTo>
                  <a:lnTo>
                    <a:pt x="335" y="334"/>
                  </a:lnTo>
                  <a:lnTo>
                    <a:pt x="349" y="319"/>
                  </a:lnTo>
                  <a:lnTo>
                    <a:pt x="361" y="305"/>
                  </a:lnTo>
                  <a:lnTo>
                    <a:pt x="366" y="297"/>
                  </a:lnTo>
                  <a:lnTo>
                    <a:pt x="369" y="290"/>
                  </a:lnTo>
                  <a:lnTo>
                    <a:pt x="372" y="284"/>
                  </a:lnTo>
                  <a:lnTo>
                    <a:pt x="374" y="278"/>
                  </a:lnTo>
                  <a:lnTo>
                    <a:pt x="370" y="248"/>
                  </a:lnTo>
                  <a:lnTo>
                    <a:pt x="363" y="211"/>
                  </a:lnTo>
                  <a:lnTo>
                    <a:pt x="359" y="192"/>
                  </a:lnTo>
                  <a:lnTo>
                    <a:pt x="356" y="171"/>
                  </a:lnTo>
                  <a:lnTo>
                    <a:pt x="352" y="150"/>
                  </a:lnTo>
                  <a:lnTo>
                    <a:pt x="350" y="130"/>
                  </a:lnTo>
                  <a:lnTo>
                    <a:pt x="349" y="109"/>
                  </a:lnTo>
                  <a:lnTo>
                    <a:pt x="350" y="89"/>
                  </a:lnTo>
                  <a:lnTo>
                    <a:pt x="351" y="80"/>
                  </a:lnTo>
                  <a:lnTo>
                    <a:pt x="352" y="71"/>
                  </a:lnTo>
                  <a:lnTo>
                    <a:pt x="355" y="61"/>
                  </a:lnTo>
                  <a:lnTo>
                    <a:pt x="358" y="53"/>
                  </a:lnTo>
                  <a:lnTo>
                    <a:pt x="361" y="45"/>
                  </a:lnTo>
                  <a:lnTo>
                    <a:pt x="365" y="36"/>
                  </a:lnTo>
                  <a:lnTo>
                    <a:pt x="369" y="29"/>
                  </a:lnTo>
                  <a:lnTo>
                    <a:pt x="374" y="22"/>
                  </a:lnTo>
                  <a:lnTo>
                    <a:pt x="381" y="16"/>
                  </a:lnTo>
                  <a:lnTo>
                    <a:pt x="387" y="10"/>
                  </a:lnTo>
                  <a:lnTo>
                    <a:pt x="395" y="5"/>
                  </a:lnTo>
                  <a:lnTo>
                    <a:pt x="404" y="0"/>
                  </a:lnTo>
                  <a:lnTo>
                    <a:pt x="410" y="25"/>
                  </a:lnTo>
                  <a:lnTo>
                    <a:pt x="413" y="46"/>
                  </a:lnTo>
                  <a:lnTo>
                    <a:pt x="415" y="56"/>
                  </a:lnTo>
                  <a:lnTo>
                    <a:pt x="419" y="68"/>
                  </a:lnTo>
                  <a:lnTo>
                    <a:pt x="427" y="82"/>
                  </a:lnTo>
                  <a:lnTo>
                    <a:pt x="437" y="97"/>
                  </a:lnTo>
                  <a:lnTo>
                    <a:pt x="438" y="107"/>
                  </a:lnTo>
                  <a:lnTo>
                    <a:pt x="439" y="116"/>
                  </a:lnTo>
                  <a:lnTo>
                    <a:pt x="439" y="125"/>
                  </a:lnTo>
                  <a:lnTo>
                    <a:pt x="439" y="135"/>
                  </a:lnTo>
                  <a:lnTo>
                    <a:pt x="436" y="154"/>
                  </a:lnTo>
                  <a:lnTo>
                    <a:pt x="432" y="175"/>
                  </a:lnTo>
                  <a:lnTo>
                    <a:pt x="422" y="216"/>
                  </a:lnTo>
                  <a:lnTo>
                    <a:pt x="415" y="253"/>
                  </a:lnTo>
                  <a:lnTo>
                    <a:pt x="414" y="262"/>
                  </a:lnTo>
                  <a:lnTo>
                    <a:pt x="414" y="270"/>
                  </a:lnTo>
                  <a:lnTo>
                    <a:pt x="414" y="278"/>
                  </a:lnTo>
                  <a:lnTo>
                    <a:pt x="415" y="285"/>
                  </a:lnTo>
                  <a:lnTo>
                    <a:pt x="417" y="291"/>
                  </a:lnTo>
                  <a:lnTo>
                    <a:pt x="419" y="297"/>
                  </a:lnTo>
                  <a:lnTo>
                    <a:pt x="423" y="303"/>
                  </a:lnTo>
                  <a:lnTo>
                    <a:pt x="429" y="307"/>
                  </a:lnTo>
                  <a:lnTo>
                    <a:pt x="434" y="311"/>
                  </a:lnTo>
                  <a:lnTo>
                    <a:pt x="441" y="314"/>
                  </a:lnTo>
                  <a:lnTo>
                    <a:pt x="449" y="315"/>
                  </a:lnTo>
                  <a:lnTo>
                    <a:pt x="459" y="316"/>
                  </a:lnTo>
                  <a:lnTo>
                    <a:pt x="470" y="316"/>
                  </a:lnTo>
                  <a:lnTo>
                    <a:pt x="483" y="315"/>
                  </a:lnTo>
                  <a:lnTo>
                    <a:pt x="497" y="313"/>
                  </a:lnTo>
                  <a:lnTo>
                    <a:pt x="514" y="309"/>
                  </a:lnTo>
                  <a:lnTo>
                    <a:pt x="543" y="297"/>
                  </a:lnTo>
                  <a:lnTo>
                    <a:pt x="573" y="283"/>
                  </a:lnTo>
                  <a:lnTo>
                    <a:pt x="588" y="277"/>
                  </a:lnTo>
                  <a:lnTo>
                    <a:pt x="603" y="270"/>
                  </a:lnTo>
                  <a:lnTo>
                    <a:pt x="617" y="266"/>
                  </a:lnTo>
                  <a:lnTo>
                    <a:pt x="631" y="262"/>
                  </a:lnTo>
                  <a:lnTo>
                    <a:pt x="645" y="261"/>
                  </a:lnTo>
                  <a:lnTo>
                    <a:pt x="657" y="261"/>
                  </a:lnTo>
                  <a:lnTo>
                    <a:pt x="663" y="262"/>
                  </a:lnTo>
                  <a:lnTo>
                    <a:pt x="669" y="264"/>
                  </a:lnTo>
                  <a:lnTo>
                    <a:pt x="674" y="267"/>
                  </a:lnTo>
                  <a:lnTo>
                    <a:pt x="679" y="270"/>
                  </a:lnTo>
                  <a:lnTo>
                    <a:pt x="684" y="275"/>
                  </a:lnTo>
                  <a:lnTo>
                    <a:pt x="688" y="280"/>
                  </a:lnTo>
                  <a:lnTo>
                    <a:pt x="692" y="285"/>
                  </a:lnTo>
                  <a:lnTo>
                    <a:pt x="697" y="292"/>
                  </a:lnTo>
                  <a:lnTo>
                    <a:pt x="700" y="299"/>
                  </a:lnTo>
                  <a:lnTo>
                    <a:pt x="703" y="309"/>
                  </a:lnTo>
                  <a:lnTo>
                    <a:pt x="706" y="318"/>
                  </a:lnTo>
                  <a:lnTo>
                    <a:pt x="708" y="329"/>
                  </a:lnTo>
                  <a:lnTo>
                    <a:pt x="702" y="339"/>
                  </a:lnTo>
                  <a:lnTo>
                    <a:pt x="690" y="352"/>
                  </a:lnTo>
                  <a:lnTo>
                    <a:pt x="674" y="369"/>
                  </a:lnTo>
                  <a:lnTo>
                    <a:pt x="656" y="390"/>
                  </a:lnTo>
                  <a:lnTo>
                    <a:pt x="612" y="435"/>
                  </a:lnTo>
                  <a:lnTo>
                    <a:pt x="568" y="483"/>
                  </a:lnTo>
                  <a:lnTo>
                    <a:pt x="549" y="506"/>
                  </a:lnTo>
                  <a:lnTo>
                    <a:pt x="531" y="527"/>
                  </a:lnTo>
                  <a:lnTo>
                    <a:pt x="524" y="537"/>
                  </a:lnTo>
                  <a:lnTo>
                    <a:pt x="517" y="546"/>
                  </a:lnTo>
                  <a:lnTo>
                    <a:pt x="512" y="554"/>
                  </a:lnTo>
                  <a:lnTo>
                    <a:pt x="508" y="561"/>
                  </a:lnTo>
                  <a:lnTo>
                    <a:pt x="505" y="569"/>
                  </a:lnTo>
                  <a:lnTo>
                    <a:pt x="504" y="574"/>
                  </a:lnTo>
                  <a:lnTo>
                    <a:pt x="505" y="578"/>
                  </a:lnTo>
                  <a:lnTo>
                    <a:pt x="507" y="581"/>
                  </a:lnTo>
                  <a:lnTo>
                    <a:pt x="511" y="583"/>
                  </a:lnTo>
                  <a:lnTo>
                    <a:pt x="517" y="584"/>
                  </a:lnTo>
                  <a:lnTo>
                    <a:pt x="526" y="582"/>
                  </a:lnTo>
                  <a:lnTo>
                    <a:pt x="536" y="580"/>
                  </a:lnTo>
                  <a:lnTo>
                    <a:pt x="543" y="572"/>
                  </a:lnTo>
                  <a:lnTo>
                    <a:pt x="551" y="566"/>
                  </a:lnTo>
                  <a:lnTo>
                    <a:pt x="558" y="560"/>
                  </a:lnTo>
                  <a:lnTo>
                    <a:pt x="565" y="555"/>
                  </a:lnTo>
                  <a:lnTo>
                    <a:pt x="573" y="552"/>
                  </a:lnTo>
                  <a:lnTo>
                    <a:pt x="580" y="551"/>
                  </a:lnTo>
                  <a:lnTo>
                    <a:pt x="587" y="550"/>
                  </a:lnTo>
                  <a:lnTo>
                    <a:pt x="594" y="549"/>
                  </a:lnTo>
                  <a:lnTo>
                    <a:pt x="601" y="550"/>
                  </a:lnTo>
                  <a:lnTo>
                    <a:pt x="607" y="552"/>
                  </a:lnTo>
                  <a:lnTo>
                    <a:pt x="613" y="555"/>
                  </a:lnTo>
                  <a:lnTo>
                    <a:pt x="618" y="558"/>
                  </a:lnTo>
                  <a:lnTo>
                    <a:pt x="624" y="563"/>
                  </a:lnTo>
                  <a:lnTo>
                    <a:pt x="628" y="568"/>
                  </a:lnTo>
                  <a:lnTo>
                    <a:pt x="631" y="573"/>
                  </a:lnTo>
                  <a:lnTo>
                    <a:pt x="634" y="579"/>
                  </a:lnTo>
                  <a:lnTo>
                    <a:pt x="636" y="585"/>
                  </a:lnTo>
                  <a:lnTo>
                    <a:pt x="637" y="593"/>
                  </a:lnTo>
                  <a:lnTo>
                    <a:pt x="637" y="600"/>
                  </a:lnTo>
                  <a:lnTo>
                    <a:pt x="636" y="608"/>
                  </a:lnTo>
                  <a:lnTo>
                    <a:pt x="634" y="615"/>
                  </a:lnTo>
                  <a:lnTo>
                    <a:pt x="631" y="625"/>
                  </a:lnTo>
                  <a:lnTo>
                    <a:pt x="626" y="633"/>
                  </a:lnTo>
                  <a:lnTo>
                    <a:pt x="621" y="641"/>
                  </a:lnTo>
                  <a:lnTo>
                    <a:pt x="613" y="651"/>
                  </a:lnTo>
                  <a:lnTo>
                    <a:pt x="604" y="659"/>
                  </a:lnTo>
                  <a:lnTo>
                    <a:pt x="593" y="668"/>
                  </a:lnTo>
                  <a:lnTo>
                    <a:pt x="582" y="677"/>
                  </a:lnTo>
                  <a:lnTo>
                    <a:pt x="568" y="686"/>
                  </a:lnTo>
                  <a:lnTo>
                    <a:pt x="554" y="694"/>
                  </a:lnTo>
                  <a:lnTo>
                    <a:pt x="536" y="703"/>
                  </a:lnTo>
                  <a:lnTo>
                    <a:pt x="517" y="711"/>
                  </a:lnTo>
                  <a:lnTo>
                    <a:pt x="500" y="716"/>
                  </a:lnTo>
                  <a:lnTo>
                    <a:pt x="485" y="722"/>
                  </a:lnTo>
                  <a:lnTo>
                    <a:pt x="472" y="731"/>
                  </a:lnTo>
                  <a:lnTo>
                    <a:pt x="461" y="742"/>
                  </a:lnTo>
                  <a:lnTo>
                    <a:pt x="452" y="755"/>
                  </a:lnTo>
                  <a:lnTo>
                    <a:pt x="444" y="769"/>
                  </a:lnTo>
                  <a:lnTo>
                    <a:pt x="439" y="785"/>
                  </a:lnTo>
                  <a:lnTo>
                    <a:pt x="435" y="802"/>
                  </a:lnTo>
                  <a:lnTo>
                    <a:pt x="431" y="820"/>
                  </a:lnTo>
                  <a:lnTo>
                    <a:pt x="429" y="840"/>
                  </a:lnTo>
                  <a:lnTo>
                    <a:pt x="428" y="861"/>
                  </a:lnTo>
                  <a:lnTo>
                    <a:pt x="428" y="882"/>
                  </a:lnTo>
                  <a:lnTo>
                    <a:pt x="429" y="926"/>
                  </a:lnTo>
                  <a:lnTo>
                    <a:pt x="432" y="973"/>
                  </a:lnTo>
                  <a:lnTo>
                    <a:pt x="435" y="1020"/>
                  </a:lnTo>
                  <a:lnTo>
                    <a:pt x="437" y="1066"/>
                  </a:lnTo>
                  <a:lnTo>
                    <a:pt x="438" y="1090"/>
                  </a:lnTo>
                  <a:lnTo>
                    <a:pt x="437" y="1111"/>
                  </a:lnTo>
                  <a:lnTo>
                    <a:pt x="437" y="1133"/>
                  </a:lnTo>
                  <a:lnTo>
                    <a:pt x="435" y="1154"/>
                  </a:lnTo>
                  <a:lnTo>
                    <a:pt x="432" y="1174"/>
                  </a:lnTo>
                  <a:lnTo>
                    <a:pt x="428" y="1192"/>
                  </a:lnTo>
                  <a:lnTo>
                    <a:pt x="422" y="1210"/>
                  </a:lnTo>
                  <a:lnTo>
                    <a:pt x="415" y="1226"/>
                  </a:lnTo>
                  <a:lnTo>
                    <a:pt x="407" y="1242"/>
                  </a:lnTo>
                  <a:lnTo>
                    <a:pt x="396" y="1254"/>
                  </a:lnTo>
                  <a:lnTo>
                    <a:pt x="384" y="1267"/>
                  </a:lnTo>
                  <a:lnTo>
                    <a:pt x="369" y="1276"/>
                  </a:lnTo>
                  <a:lnTo>
                    <a:pt x="367" y="1276"/>
                  </a:lnTo>
                  <a:lnTo>
                    <a:pt x="365" y="1276"/>
                  </a:lnTo>
                  <a:close/>
                  <a:moveTo>
                    <a:pt x="0" y="758"/>
                  </a:moveTo>
                  <a:lnTo>
                    <a:pt x="0" y="746"/>
                  </a:lnTo>
                  <a:lnTo>
                    <a:pt x="0" y="732"/>
                  </a:lnTo>
                  <a:lnTo>
                    <a:pt x="6" y="722"/>
                  </a:lnTo>
                  <a:lnTo>
                    <a:pt x="11" y="713"/>
                  </a:lnTo>
                  <a:lnTo>
                    <a:pt x="15" y="702"/>
                  </a:lnTo>
                  <a:lnTo>
                    <a:pt x="19" y="693"/>
                  </a:lnTo>
                  <a:lnTo>
                    <a:pt x="24" y="672"/>
                  </a:lnTo>
                  <a:lnTo>
                    <a:pt x="28" y="651"/>
                  </a:lnTo>
                  <a:lnTo>
                    <a:pt x="39" y="621"/>
                  </a:lnTo>
                  <a:lnTo>
                    <a:pt x="50" y="589"/>
                  </a:lnTo>
                  <a:lnTo>
                    <a:pt x="60" y="559"/>
                  </a:lnTo>
                  <a:lnTo>
                    <a:pt x="71" y="529"/>
                  </a:lnTo>
                  <a:lnTo>
                    <a:pt x="82" y="500"/>
                  </a:lnTo>
                  <a:lnTo>
                    <a:pt x="93" y="470"/>
                  </a:lnTo>
                  <a:lnTo>
                    <a:pt x="103" y="440"/>
                  </a:lnTo>
                  <a:lnTo>
                    <a:pt x="115" y="410"/>
                  </a:lnTo>
                  <a:lnTo>
                    <a:pt x="123" y="405"/>
                  </a:lnTo>
                  <a:lnTo>
                    <a:pt x="130" y="401"/>
                  </a:lnTo>
                  <a:lnTo>
                    <a:pt x="137" y="398"/>
                  </a:lnTo>
                  <a:lnTo>
                    <a:pt x="143" y="396"/>
                  </a:lnTo>
                  <a:lnTo>
                    <a:pt x="148" y="396"/>
                  </a:lnTo>
                  <a:lnTo>
                    <a:pt x="152" y="397"/>
                  </a:lnTo>
                  <a:lnTo>
                    <a:pt x="156" y="399"/>
                  </a:lnTo>
                  <a:lnTo>
                    <a:pt x="161" y="401"/>
                  </a:lnTo>
                  <a:lnTo>
                    <a:pt x="163" y="405"/>
                  </a:lnTo>
                  <a:lnTo>
                    <a:pt x="166" y="409"/>
                  </a:lnTo>
                  <a:lnTo>
                    <a:pt x="168" y="414"/>
                  </a:lnTo>
                  <a:lnTo>
                    <a:pt x="169" y="421"/>
                  </a:lnTo>
                  <a:lnTo>
                    <a:pt x="171" y="435"/>
                  </a:lnTo>
                  <a:lnTo>
                    <a:pt x="172" y="451"/>
                  </a:lnTo>
                  <a:lnTo>
                    <a:pt x="171" y="485"/>
                  </a:lnTo>
                  <a:lnTo>
                    <a:pt x="169" y="519"/>
                  </a:lnTo>
                  <a:lnTo>
                    <a:pt x="167" y="536"/>
                  </a:lnTo>
                  <a:lnTo>
                    <a:pt x="166" y="549"/>
                  </a:lnTo>
                  <a:lnTo>
                    <a:pt x="166" y="561"/>
                  </a:lnTo>
                  <a:lnTo>
                    <a:pt x="167" y="570"/>
                  </a:lnTo>
                  <a:lnTo>
                    <a:pt x="168" y="577"/>
                  </a:lnTo>
                  <a:lnTo>
                    <a:pt x="169" y="585"/>
                  </a:lnTo>
                  <a:lnTo>
                    <a:pt x="169" y="595"/>
                  </a:lnTo>
                  <a:lnTo>
                    <a:pt x="169" y="605"/>
                  </a:lnTo>
                  <a:lnTo>
                    <a:pt x="167" y="615"/>
                  </a:lnTo>
                  <a:lnTo>
                    <a:pt x="165" y="627"/>
                  </a:lnTo>
                  <a:lnTo>
                    <a:pt x="163" y="639"/>
                  </a:lnTo>
                  <a:lnTo>
                    <a:pt x="158" y="652"/>
                  </a:lnTo>
                  <a:lnTo>
                    <a:pt x="150" y="676"/>
                  </a:lnTo>
                  <a:lnTo>
                    <a:pt x="140" y="702"/>
                  </a:lnTo>
                  <a:lnTo>
                    <a:pt x="128" y="726"/>
                  </a:lnTo>
                  <a:lnTo>
                    <a:pt x="115" y="749"/>
                  </a:lnTo>
                  <a:lnTo>
                    <a:pt x="107" y="759"/>
                  </a:lnTo>
                  <a:lnTo>
                    <a:pt x="100" y="770"/>
                  </a:lnTo>
                  <a:lnTo>
                    <a:pt x="93" y="778"/>
                  </a:lnTo>
                  <a:lnTo>
                    <a:pt x="84" y="786"/>
                  </a:lnTo>
                  <a:lnTo>
                    <a:pt x="77" y="792"/>
                  </a:lnTo>
                  <a:lnTo>
                    <a:pt x="70" y="798"/>
                  </a:lnTo>
                  <a:lnTo>
                    <a:pt x="61" y="802"/>
                  </a:lnTo>
                  <a:lnTo>
                    <a:pt x="54" y="805"/>
                  </a:lnTo>
                  <a:lnTo>
                    <a:pt x="47" y="806"/>
                  </a:lnTo>
                  <a:lnTo>
                    <a:pt x="40" y="805"/>
                  </a:lnTo>
                  <a:lnTo>
                    <a:pt x="32" y="803"/>
                  </a:lnTo>
                  <a:lnTo>
                    <a:pt x="25" y="798"/>
                  </a:lnTo>
                  <a:lnTo>
                    <a:pt x="18" y="791"/>
                  </a:lnTo>
                  <a:lnTo>
                    <a:pt x="11" y="783"/>
                  </a:lnTo>
                  <a:lnTo>
                    <a:pt x="5" y="772"/>
                  </a:lnTo>
                  <a:lnTo>
                    <a:pt x="0" y="758"/>
                  </a:lnTo>
                  <a:close/>
                  <a:moveTo>
                    <a:pt x="460" y="434"/>
                  </a:moveTo>
                  <a:lnTo>
                    <a:pt x="455" y="430"/>
                  </a:lnTo>
                  <a:lnTo>
                    <a:pt x="449" y="426"/>
                  </a:lnTo>
                  <a:lnTo>
                    <a:pt x="447" y="423"/>
                  </a:lnTo>
                  <a:lnTo>
                    <a:pt x="445" y="419"/>
                  </a:lnTo>
                  <a:lnTo>
                    <a:pt x="445" y="414"/>
                  </a:lnTo>
                  <a:lnTo>
                    <a:pt x="446" y="410"/>
                  </a:lnTo>
                  <a:lnTo>
                    <a:pt x="449" y="406"/>
                  </a:lnTo>
                  <a:lnTo>
                    <a:pt x="453" y="403"/>
                  </a:lnTo>
                  <a:lnTo>
                    <a:pt x="461" y="396"/>
                  </a:lnTo>
                  <a:lnTo>
                    <a:pt x="471" y="390"/>
                  </a:lnTo>
                  <a:lnTo>
                    <a:pt x="483" y="385"/>
                  </a:lnTo>
                  <a:lnTo>
                    <a:pt x="495" y="381"/>
                  </a:lnTo>
                  <a:lnTo>
                    <a:pt x="506" y="379"/>
                  </a:lnTo>
                  <a:lnTo>
                    <a:pt x="515" y="378"/>
                  </a:lnTo>
                  <a:lnTo>
                    <a:pt x="519" y="379"/>
                  </a:lnTo>
                  <a:lnTo>
                    <a:pt x="521" y="380"/>
                  </a:lnTo>
                  <a:lnTo>
                    <a:pt x="524" y="381"/>
                  </a:lnTo>
                  <a:lnTo>
                    <a:pt x="525" y="383"/>
                  </a:lnTo>
                  <a:lnTo>
                    <a:pt x="524" y="385"/>
                  </a:lnTo>
                  <a:lnTo>
                    <a:pt x="521" y="389"/>
                  </a:lnTo>
                  <a:lnTo>
                    <a:pt x="518" y="393"/>
                  </a:lnTo>
                  <a:lnTo>
                    <a:pt x="513" y="397"/>
                  </a:lnTo>
                  <a:lnTo>
                    <a:pt x="498" y="407"/>
                  </a:lnTo>
                  <a:lnTo>
                    <a:pt x="475" y="421"/>
                  </a:lnTo>
                  <a:lnTo>
                    <a:pt x="468" y="428"/>
                  </a:lnTo>
                  <a:lnTo>
                    <a:pt x="460" y="434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26"/>
            <p:cNvSpPr>
              <a:spLocks noEditPoints="1"/>
            </p:cNvSpPr>
            <p:nvPr userDrawn="1"/>
          </p:nvSpPr>
          <p:spPr bwMode="auto">
            <a:xfrm>
              <a:off x="4855" y="3635"/>
              <a:ext cx="115" cy="128"/>
            </a:xfrm>
            <a:custGeom>
              <a:avLst/>
              <a:gdLst>
                <a:gd name="T0" fmla="*/ 12 w 922"/>
                <a:gd name="T1" fmla="*/ 118 h 1024"/>
                <a:gd name="T2" fmla="*/ 1 w 922"/>
                <a:gd name="T3" fmla="*/ 111 h 1024"/>
                <a:gd name="T4" fmla="*/ 3 w 922"/>
                <a:gd name="T5" fmla="*/ 108 h 1024"/>
                <a:gd name="T6" fmla="*/ 27 w 922"/>
                <a:gd name="T7" fmla="*/ 90 h 1024"/>
                <a:gd name="T8" fmla="*/ 37 w 922"/>
                <a:gd name="T9" fmla="*/ 76 h 1024"/>
                <a:gd name="T10" fmla="*/ 32 w 922"/>
                <a:gd name="T11" fmla="*/ 73 h 1024"/>
                <a:gd name="T12" fmla="*/ 13 w 922"/>
                <a:gd name="T13" fmla="*/ 88 h 1024"/>
                <a:gd name="T14" fmla="*/ 2 w 922"/>
                <a:gd name="T15" fmla="*/ 90 h 1024"/>
                <a:gd name="T16" fmla="*/ 0 w 922"/>
                <a:gd name="T17" fmla="*/ 82 h 1024"/>
                <a:gd name="T18" fmla="*/ 9 w 922"/>
                <a:gd name="T19" fmla="*/ 59 h 1024"/>
                <a:gd name="T20" fmla="*/ 11 w 922"/>
                <a:gd name="T21" fmla="*/ 44 h 1024"/>
                <a:gd name="T22" fmla="*/ 20 w 922"/>
                <a:gd name="T23" fmla="*/ 31 h 1024"/>
                <a:gd name="T24" fmla="*/ 29 w 922"/>
                <a:gd name="T25" fmla="*/ 30 h 1024"/>
                <a:gd name="T26" fmla="*/ 25 w 922"/>
                <a:gd name="T27" fmla="*/ 51 h 1024"/>
                <a:gd name="T28" fmla="*/ 22 w 922"/>
                <a:gd name="T29" fmla="*/ 66 h 1024"/>
                <a:gd name="T30" fmla="*/ 31 w 922"/>
                <a:gd name="T31" fmla="*/ 56 h 1024"/>
                <a:gd name="T32" fmla="*/ 33 w 922"/>
                <a:gd name="T33" fmla="*/ 28 h 1024"/>
                <a:gd name="T34" fmla="*/ 33 w 922"/>
                <a:gd name="T35" fmla="*/ 3 h 1024"/>
                <a:gd name="T36" fmla="*/ 43 w 922"/>
                <a:gd name="T37" fmla="*/ 4 h 1024"/>
                <a:gd name="T38" fmla="*/ 47 w 922"/>
                <a:gd name="T39" fmla="*/ 18 h 1024"/>
                <a:gd name="T40" fmla="*/ 49 w 922"/>
                <a:gd name="T41" fmla="*/ 40 h 1024"/>
                <a:gd name="T42" fmla="*/ 53 w 922"/>
                <a:gd name="T43" fmla="*/ 48 h 1024"/>
                <a:gd name="T44" fmla="*/ 47 w 922"/>
                <a:gd name="T45" fmla="*/ 69 h 1024"/>
                <a:gd name="T46" fmla="*/ 55 w 922"/>
                <a:gd name="T47" fmla="*/ 70 h 1024"/>
                <a:gd name="T48" fmla="*/ 66 w 922"/>
                <a:gd name="T49" fmla="*/ 51 h 1024"/>
                <a:gd name="T50" fmla="*/ 71 w 922"/>
                <a:gd name="T51" fmla="*/ 49 h 1024"/>
                <a:gd name="T52" fmla="*/ 78 w 922"/>
                <a:gd name="T53" fmla="*/ 63 h 1024"/>
                <a:gd name="T54" fmla="*/ 83 w 922"/>
                <a:gd name="T55" fmla="*/ 67 h 1024"/>
                <a:gd name="T56" fmla="*/ 86 w 922"/>
                <a:gd name="T57" fmla="*/ 66 h 1024"/>
                <a:gd name="T58" fmla="*/ 90 w 922"/>
                <a:gd name="T59" fmla="*/ 62 h 1024"/>
                <a:gd name="T60" fmla="*/ 99 w 922"/>
                <a:gd name="T61" fmla="*/ 65 h 1024"/>
                <a:gd name="T62" fmla="*/ 101 w 922"/>
                <a:gd name="T63" fmla="*/ 59 h 1024"/>
                <a:gd name="T64" fmla="*/ 108 w 922"/>
                <a:gd name="T65" fmla="*/ 60 h 1024"/>
                <a:gd name="T66" fmla="*/ 115 w 922"/>
                <a:gd name="T67" fmla="*/ 71 h 1024"/>
                <a:gd name="T68" fmla="*/ 111 w 922"/>
                <a:gd name="T69" fmla="*/ 83 h 1024"/>
                <a:gd name="T70" fmla="*/ 91 w 922"/>
                <a:gd name="T71" fmla="*/ 106 h 1024"/>
                <a:gd name="T72" fmla="*/ 83 w 922"/>
                <a:gd name="T73" fmla="*/ 108 h 1024"/>
                <a:gd name="T74" fmla="*/ 73 w 922"/>
                <a:gd name="T75" fmla="*/ 110 h 1024"/>
                <a:gd name="T76" fmla="*/ 62 w 922"/>
                <a:gd name="T77" fmla="*/ 114 h 1024"/>
                <a:gd name="T78" fmla="*/ 58 w 922"/>
                <a:gd name="T79" fmla="*/ 110 h 1024"/>
                <a:gd name="T80" fmla="*/ 58 w 922"/>
                <a:gd name="T81" fmla="*/ 103 h 1024"/>
                <a:gd name="T82" fmla="*/ 53 w 922"/>
                <a:gd name="T83" fmla="*/ 93 h 1024"/>
                <a:gd name="T84" fmla="*/ 53 w 922"/>
                <a:gd name="T85" fmla="*/ 81 h 1024"/>
                <a:gd name="T86" fmla="*/ 47 w 922"/>
                <a:gd name="T87" fmla="*/ 91 h 1024"/>
                <a:gd name="T88" fmla="*/ 47 w 922"/>
                <a:gd name="T89" fmla="*/ 102 h 1024"/>
                <a:gd name="T90" fmla="*/ 44 w 922"/>
                <a:gd name="T91" fmla="*/ 123 h 1024"/>
                <a:gd name="T92" fmla="*/ 37 w 922"/>
                <a:gd name="T93" fmla="*/ 128 h 1024"/>
                <a:gd name="T94" fmla="*/ 18 w 922"/>
                <a:gd name="T95" fmla="*/ 114 h 1024"/>
                <a:gd name="T96" fmla="*/ 17 w 922"/>
                <a:gd name="T97" fmla="*/ 109 h 1024"/>
                <a:gd name="T98" fmla="*/ 27 w 922"/>
                <a:gd name="T99" fmla="*/ 103 h 1024"/>
                <a:gd name="T100" fmla="*/ 33 w 922"/>
                <a:gd name="T101" fmla="*/ 97 h 1024"/>
                <a:gd name="T102" fmla="*/ 36 w 922"/>
                <a:gd name="T103" fmla="*/ 92 h 1024"/>
                <a:gd name="T104" fmla="*/ 36 w 922"/>
                <a:gd name="T105" fmla="*/ 116 h 1024"/>
                <a:gd name="T106" fmla="*/ 80 w 922"/>
                <a:gd name="T107" fmla="*/ 100 h 1024"/>
                <a:gd name="T108" fmla="*/ 84 w 922"/>
                <a:gd name="T109" fmla="*/ 86 h 1024"/>
                <a:gd name="T110" fmla="*/ 77 w 922"/>
                <a:gd name="T111" fmla="*/ 84 h 1024"/>
                <a:gd name="T112" fmla="*/ 67 w 922"/>
                <a:gd name="T113" fmla="*/ 85 h 1024"/>
                <a:gd name="T114" fmla="*/ 82 w 922"/>
                <a:gd name="T115" fmla="*/ 75 h 1024"/>
                <a:gd name="T116" fmla="*/ 101 w 922"/>
                <a:gd name="T117" fmla="*/ 72 h 1024"/>
                <a:gd name="T118" fmla="*/ 97 w 922"/>
                <a:gd name="T119" fmla="*/ 85 h 1024"/>
                <a:gd name="T120" fmla="*/ 80 w 922"/>
                <a:gd name="T121" fmla="*/ 106 h 1024"/>
                <a:gd name="T122" fmla="*/ 62 w 922"/>
                <a:gd name="T123" fmla="*/ 101 h 1024"/>
                <a:gd name="T124" fmla="*/ 67 w 922"/>
                <a:gd name="T125" fmla="*/ 100 h 10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922" h="1024">
                  <a:moveTo>
                    <a:pt x="297" y="1024"/>
                  </a:moveTo>
                  <a:lnTo>
                    <a:pt x="265" y="1009"/>
                  </a:lnTo>
                  <a:lnTo>
                    <a:pt x="231" y="996"/>
                  </a:lnTo>
                  <a:lnTo>
                    <a:pt x="198" y="983"/>
                  </a:lnTo>
                  <a:lnTo>
                    <a:pt x="164" y="971"/>
                  </a:lnTo>
                  <a:lnTo>
                    <a:pt x="147" y="965"/>
                  </a:lnTo>
                  <a:lnTo>
                    <a:pt x="130" y="959"/>
                  </a:lnTo>
                  <a:lnTo>
                    <a:pt x="115" y="951"/>
                  </a:lnTo>
                  <a:lnTo>
                    <a:pt x="98" y="943"/>
                  </a:lnTo>
                  <a:lnTo>
                    <a:pt x="82" y="935"/>
                  </a:lnTo>
                  <a:lnTo>
                    <a:pt x="67" y="925"/>
                  </a:lnTo>
                  <a:lnTo>
                    <a:pt x="52" y="915"/>
                  </a:lnTo>
                  <a:lnTo>
                    <a:pt x="37" y="904"/>
                  </a:lnTo>
                  <a:lnTo>
                    <a:pt x="30" y="902"/>
                  </a:lnTo>
                  <a:lnTo>
                    <a:pt x="23" y="898"/>
                  </a:lnTo>
                  <a:lnTo>
                    <a:pt x="15" y="896"/>
                  </a:lnTo>
                  <a:lnTo>
                    <a:pt x="9" y="892"/>
                  </a:lnTo>
                  <a:lnTo>
                    <a:pt x="7" y="890"/>
                  </a:lnTo>
                  <a:lnTo>
                    <a:pt x="5" y="888"/>
                  </a:lnTo>
                  <a:lnTo>
                    <a:pt x="4" y="885"/>
                  </a:lnTo>
                  <a:lnTo>
                    <a:pt x="3" y="882"/>
                  </a:lnTo>
                  <a:lnTo>
                    <a:pt x="3" y="879"/>
                  </a:lnTo>
                  <a:lnTo>
                    <a:pt x="4" y="875"/>
                  </a:lnTo>
                  <a:lnTo>
                    <a:pt x="6" y="870"/>
                  </a:lnTo>
                  <a:lnTo>
                    <a:pt x="9" y="866"/>
                  </a:lnTo>
                  <a:lnTo>
                    <a:pt x="14" y="865"/>
                  </a:lnTo>
                  <a:lnTo>
                    <a:pt x="22" y="862"/>
                  </a:lnTo>
                  <a:lnTo>
                    <a:pt x="30" y="859"/>
                  </a:lnTo>
                  <a:lnTo>
                    <a:pt x="38" y="855"/>
                  </a:lnTo>
                  <a:lnTo>
                    <a:pt x="59" y="843"/>
                  </a:lnTo>
                  <a:lnTo>
                    <a:pt x="84" y="828"/>
                  </a:lnTo>
                  <a:lnTo>
                    <a:pt x="110" y="809"/>
                  </a:lnTo>
                  <a:lnTo>
                    <a:pt x="138" y="789"/>
                  </a:lnTo>
                  <a:lnTo>
                    <a:pt x="165" y="767"/>
                  </a:lnTo>
                  <a:lnTo>
                    <a:pt x="193" y="744"/>
                  </a:lnTo>
                  <a:lnTo>
                    <a:pt x="218" y="719"/>
                  </a:lnTo>
                  <a:lnTo>
                    <a:pt x="242" y="695"/>
                  </a:lnTo>
                  <a:lnTo>
                    <a:pt x="252" y="683"/>
                  </a:lnTo>
                  <a:lnTo>
                    <a:pt x="262" y="672"/>
                  </a:lnTo>
                  <a:lnTo>
                    <a:pt x="270" y="659"/>
                  </a:lnTo>
                  <a:lnTo>
                    <a:pt x="277" y="648"/>
                  </a:lnTo>
                  <a:lnTo>
                    <a:pt x="284" y="636"/>
                  </a:lnTo>
                  <a:lnTo>
                    <a:pt x="289" y="626"/>
                  </a:lnTo>
                  <a:lnTo>
                    <a:pt x="292" y="616"/>
                  </a:lnTo>
                  <a:lnTo>
                    <a:pt x="294" y="605"/>
                  </a:lnTo>
                  <a:lnTo>
                    <a:pt x="294" y="596"/>
                  </a:lnTo>
                  <a:lnTo>
                    <a:pt x="292" y="588"/>
                  </a:lnTo>
                  <a:lnTo>
                    <a:pt x="289" y="580"/>
                  </a:lnTo>
                  <a:lnTo>
                    <a:pt x="284" y="573"/>
                  </a:lnTo>
                  <a:lnTo>
                    <a:pt x="278" y="573"/>
                  </a:lnTo>
                  <a:lnTo>
                    <a:pt x="274" y="575"/>
                  </a:lnTo>
                  <a:lnTo>
                    <a:pt x="269" y="577"/>
                  </a:lnTo>
                  <a:lnTo>
                    <a:pt x="264" y="579"/>
                  </a:lnTo>
                  <a:lnTo>
                    <a:pt x="253" y="587"/>
                  </a:lnTo>
                  <a:lnTo>
                    <a:pt x="243" y="595"/>
                  </a:lnTo>
                  <a:lnTo>
                    <a:pt x="220" y="617"/>
                  </a:lnTo>
                  <a:lnTo>
                    <a:pt x="195" y="642"/>
                  </a:lnTo>
                  <a:lnTo>
                    <a:pt x="181" y="654"/>
                  </a:lnTo>
                  <a:lnTo>
                    <a:pt x="168" y="666"/>
                  </a:lnTo>
                  <a:lnTo>
                    <a:pt x="153" y="678"/>
                  </a:lnTo>
                  <a:lnTo>
                    <a:pt x="139" y="687"/>
                  </a:lnTo>
                  <a:lnTo>
                    <a:pt x="123" y="696"/>
                  </a:lnTo>
                  <a:lnTo>
                    <a:pt x="107" y="703"/>
                  </a:lnTo>
                  <a:lnTo>
                    <a:pt x="99" y="705"/>
                  </a:lnTo>
                  <a:lnTo>
                    <a:pt x="92" y="707"/>
                  </a:lnTo>
                  <a:lnTo>
                    <a:pt x="83" y="708"/>
                  </a:lnTo>
                  <a:lnTo>
                    <a:pt x="74" y="708"/>
                  </a:lnTo>
                  <a:lnTo>
                    <a:pt x="59" y="713"/>
                  </a:lnTo>
                  <a:lnTo>
                    <a:pt x="47" y="716"/>
                  </a:lnTo>
                  <a:lnTo>
                    <a:pt x="36" y="718"/>
                  </a:lnTo>
                  <a:lnTo>
                    <a:pt x="27" y="718"/>
                  </a:lnTo>
                  <a:lnTo>
                    <a:pt x="19" y="717"/>
                  </a:lnTo>
                  <a:lnTo>
                    <a:pt x="12" y="714"/>
                  </a:lnTo>
                  <a:lnTo>
                    <a:pt x="7" y="711"/>
                  </a:lnTo>
                  <a:lnTo>
                    <a:pt x="4" y="706"/>
                  </a:lnTo>
                  <a:lnTo>
                    <a:pt x="2" y="700"/>
                  </a:lnTo>
                  <a:lnTo>
                    <a:pt x="0" y="692"/>
                  </a:lnTo>
                  <a:lnTo>
                    <a:pt x="0" y="684"/>
                  </a:lnTo>
                  <a:lnTo>
                    <a:pt x="1" y="676"/>
                  </a:lnTo>
                  <a:lnTo>
                    <a:pt x="2" y="666"/>
                  </a:lnTo>
                  <a:lnTo>
                    <a:pt x="4" y="656"/>
                  </a:lnTo>
                  <a:lnTo>
                    <a:pt x="7" y="645"/>
                  </a:lnTo>
                  <a:lnTo>
                    <a:pt x="10" y="634"/>
                  </a:lnTo>
                  <a:lnTo>
                    <a:pt x="28" y="586"/>
                  </a:lnTo>
                  <a:lnTo>
                    <a:pt x="49" y="538"/>
                  </a:lnTo>
                  <a:lnTo>
                    <a:pt x="57" y="515"/>
                  </a:lnTo>
                  <a:lnTo>
                    <a:pt x="66" y="495"/>
                  </a:lnTo>
                  <a:lnTo>
                    <a:pt x="68" y="485"/>
                  </a:lnTo>
                  <a:lnTo>
                    <a:pt x="71" y="476"/>
                  </a:lnTo>
                  <a:lnTo>
                    <a:pt x="72" y="469"/>
                  </a:lnTo>
                  <a:lnTo>
                    <a:pt x="73" y="461"/>
                  </a:lnTo>
                  <a:lnTo>
                    <a:pt x="70" y="448"/>
                  </a:lnTo>
                  <a:lnTo>
                    <a:pt x="70" y="434"/>
                  </a:lnTo>
                  <a:lnTo>
                    <a:pt x="70" y="420"/>
                  </a:lnTo>
                  <a:lnTo>
                    <a:pt x="72" y="405"/>
                  </a:lnTo>
                  <a:lnTo>
                    <a:pt x="74" y="392"/>
                  </a:lnTo>
                  <a:lnTo>
                    <a:pt x="78" y="377"/>
                  </a:lnTo>
                  <a:lnTo>
                    <a:pt x="82" y="363"/>
                  </a:lnTo>
                  <a:lnTo>
                    <a:pt x="87" y="348"/>
                  </a:lnTo>
                  <a:lnTo>
                    <a:pt x="94" y="335"/>
                  </a:lnTo>
                  <a:lnTo>
                    <a:pt x="101" y="322"/>
                  </a:lnTo>
                  <a:lnTo>
                    <a:pt x="108" y="309"/>
                  </a:lnTo>
                  <a:lnTo>
                    <a:pt x="117" y="297"/>
                  </a:lnTo>
                  <a:lnTo>
                    <a:pt x="125" y="284"/>
                  </a:lnTo>
                  <a:lnTo>
                    <a:pt x="133" y="274"/>
                  </a:lnTo>
                  <a:lnTo>
                    <a:pt x="143" y="264"/>
                  </a:lnTo>
                  <a:lnTo>
                    <a:pt x="152" y="254"/>
                  </a:lnTo>
                  <a:lnTo>
                    <a:pt x="160" y="246"/>
                  </a:lnTo>
                  <a:lnTo>
                    <a:pt x="170" y="240"/>
                  </a:lnTo>
                  <a:lnTo>
                    <a:pt x="179" y="234"/>
                  </a:lnTo>
                  <a:lnTo>
                    <a:pt x="188" y="229"/>
                  </a:lnTo>
                  <a:lnTo>
                    <a:pt x="196" y="226"/>
                  </a:lnTo>
                  <a:lnTo>
                    <a:pt x="204" y="225"/>
                  </a:lnTo>
                  <a:lnTo>
                    <a:pt x="212" y="225"/>
                  </a:lnTo>
                  <a:lnTo>
                    <a:pt x="219" y="227"/>
                  </a:lnTo>
                  <a:lnTo>
                    <a:pt x="225" y="231"/>
                  </a:lnTo>
                  <a:lnTo>
                    <a:pt x="230" y="237"/>
                  </a:lnTo>
                  <a:lnTo>
                    <a:pt x="236" y="244"/>
                  </a:lnTo>
                  <a:lnTo>
                    <a:pt x="240" y="254"/>
                  </a:lnTo>
                  <a:lnTo>
                    <a:pt x="242" y="266"/>
                  </a:lnTo>
                  <a:lnTo>
                    <a:pt x="244" y="280"/>
                  </a:lnTo>
                  <a:lnTo>
                    <a:pt x="245" y="297"/>
                  </a:lnTo>
                  <a:lnTo>
                    <a:pt x="244" y="315"/>
                  </a:lnTo>
                  <a:lnTo>
                    <a:pt x="238" y="334"/>
                  </a:lnTo>
                  <a:lnTo>
                    <a:pt x="223" y="367"/>
                  </a:lnTo>
                  <a:lnTo>
                    <a:pt x="204" y="410"/>
                  </a:lnTo>
                  <a:lnTo>
                    <a:pt x="186" y="454"/>
                  </a:lnTo>
                  <a:lnTo>
                    <a:pt x="178" y="474"/>
                  </a:lnTo>
                  <a:lnTo>
                    <a:pt x="172" y="492"/>
                  </a:lnTo>
                  <a:lnTo>
                    <a:pt x="168" y="508"/>
                  </a:lnTo>
                  <a:lnTo>
                    <a:pt x="167" y="518"/>
                  </a:lnTo>
                  <a:lnTo>
                    <a:pt x="167" y="522"/>
                  </a:lnTo>
                  <a:lnTo>
                    <a:pt x="168" y="525"/>
                  </a:lnTo>
                  <a:lnTo>
                    <a:pt x="170" y="527"/>
                  </a:lnTo>
                  <a:lnTo>
                    <a:pt x="173" y="526"/>
                  </a:lnTo>
                  <a:lnTo>
                    <a:pt x="177" y="524"/>
                  </a:lnTo>
                  <a:lnTo>
                    <a:pt x="182" y="519"/>
                  </a:lnTo>
                  <a:lnTo>
                    <a:pt x="189" y="514"/>
                  </a:lnTo>
                  <a:lnTo>
                    <a:pt x="196" y="506"/>
                  </a:lnTo>
                  <a:lnTo>
                    <a:pt x="211" y="499"/>
                  </a:lnTo>
                  <a:lnTo>
                    <a:pt x="223" y="488"/>
                  </a:lnTo>
                  <a:lnTo>
                    <a:pt x="235" y="477"/>
                  </a:lnTo>
                  <a:lnTo>
                    <a:pt x="244" y="463"/>
                  </a:lnTo>
                  <a:lnTo>
                    <a:pt x="251" y="449"/>
                  </a:lnTo>
                  <a:lnTo>
                    <a:pt x="257" y="432"/>
                  </a:lnTo>
                  <a:lnTo>
                    <a:pt x="263" y="415"/>
                  </a:lnTo>
                  <a:lnTo>
                    <a:pt x="266" y="396"/>
                  </a:lnTo>
                  <a:lnTo>
                    <a:pt x="269" y="376"/>
                  </a:lnTo>
                  <a:lnTo>
                    <a:pt x="270" y="356"/>
                  </a:lnTo>
                  <a:lnTo>
                    <a:pt x="271" y="335"/>
                  </a:lnTo>
                  <a:lnTo>
                    <a:pt x="271" y="313"/>
                  </a:lnTo>
                  <a:lnTo>
                    <a:pt x="269" y="269"/>
                  </a:lnTo>
                  <a:lnTo>
                    <a:pt x="266" y="223"/>
                  </a:lnTo>
                  <a:lnTo>
                    <a:pt x="263" y="180"/>
                  </a:lnTo>
                  <a:lnTo>
                    <a:pt x="260" y="138"/>
                  </a:lnTo>
                  <a:lnTo>
                    <a:pt x="259" y="119"/>
                  </a:lnTo>
                  <a:lnTo>
                    <a:pt x="257" y="100"/>
                  </a:lnTo>
                  <a:lnTo>
                    <a:pt x="257" y="82"/>
                  </a:lnTo>
                  <a:lnTo>
                    <a:pt x="259" y="66"/>
                  </a:lnTo>
                  <a:lnTo>
                    <a:pt x="261" y="51"/>
                  </a:lnTo>
                  <a:lnTo>
                    <a:pt x="264" y="38"/>
                  </a:lnTo>
                  <a:lnTo>
                    <a:pt x="267" y="26"/>
                  </a:lnTo>
                  <a:lnTo>
                    <a:pt x="272" y="17"/>
                  </a:lnTo>
                  <a:lnTo>
                    <a:pt x="279" y="9"/>
                  </a:lnTo>
                  <a:lnTo>
                    <a:pt x="288" y="4"/>
                  </a:lnTo>
                  <a:lnTo>
                    <a:pt x="297" y="0"/>
                  </a:lnTo>
                  <a:lnTo>
                    <a:pt x="309" y="0"/>
                  </a:lnTo>
                  <a:lnTo>
                    <a:pt x="319" y="8"/>
                  </a:lnTo>
                  <a:lnTo>
                    <a:pt x="328" y="16"/>
                  </a:lnTo>
                  <a:lnTo>
                    <a:pt x="337" y="24"/>
                  </a:lnTo>
                  <a:lnTo>
                    <a:pt x="344" y="34"/>
                  </a:lnTo>
                  <a:lnTo>
                    <a:pt x="350" y="43"/>
                  </a:lnTo>
                  <a:lnTo>
                    <a:pt x="356" y="53"/>
                  </a:lnTo>
                  <a:lnTo>
                    <a:pt x="360" y="64"/>
                  </a:lnTo>
                  <a:lnTo>
                    <a:pt x="364" y="74"/>
                  </a:lnTo>
                  <a:lnTo>
                    <a:pt x="366" y="85"/>
                  </a:lnTo>
                  <a:lnTo>
                    <a:pt x="369" y="97"/>
                  </a:lnTo>
                  <a:lnTo>
                    <a:pt x="371" y="109"/>
                  </a:lnTo>
                  <a:lnTo>
                    <a:pt x="372" y="122"/>
                  </a:lnTo>
                  <a:lnTo>
                    <a:pt x="374" y="147"/>
                  </a:lnTo>
                  <a:lnTo>
                    <a:pt x="375" y="171"/>
                  </a:lnTo>
                  <a:lnTo>
                    <a:pt x="375" y="198"/>
                  </a:lnTo>
                  <a:lnTo>
                    <a:pt x="376" y="224"/>
                  </a:lnTo>
                  <a:lnTo>
                    <a:pt x="377" y="250"/>
                  </a:lnTo>
                  <a:lnTo>
                    <a:pt x="381" y="275"/>
                  </a:lnTo>
                  <a:lnTo>
                    <a:pt x="383" y="287"/>
                  </a:lnTo>
                  <a:lnTo>
                    <a:pt x="385" y="300"/>
                  </a:lnTo>
                  <a:lnTo>
                    <a:pt x="389" y="311"/>
                  </a:lnTo>
                  <a:lnTo>
                    <a:pt x="392" y="323"/>
                  </a:lnTo>
                  <a:lnTo>
                    <a:pt x="397" y="334"/>
                  </a:lnTo>
                  <a:lnTo>
                    <a:pt x="403" y="345"/>
                  </a:lnTo>
                  <a:lnTo>
                    <a:pt x="410" y="356"/>
                  </a:lnTo>
                  <a:lnTo>
                    <a:pt x="417" y="365"/>
                  </a:lnTo>
                  <a:lnTo>
                    <a:pt x="421" y="367"/>
                  </a:lnTo>
                  <a:lnTo>
                    <a:pt x="424" y="370"/>
                  </a:lnTo>
                  <a:lnTo>
                    <a:pt x="425" y="374"/>
                  </a:lnTo>
                  <a:lnTo>
                    <a:pt x="426" y="380"/>
                  </a:lnTo>
                  <a:lnTo>
                    <a:pt x="426" y="387"/>
                  </a:lnTo>
                  <a:lnTo>
                    <a:pt x="424" y="394"/>
                  </a:lnTo>
                  <a:lnTo>
                    <a:pt x="423" y="402"/>
                  </a:lnTo>
                  <a:lnTo>
                    <a:pt x="420" y="412"/>
                  </a:lnTo>
                  <a:lnTo>
                    <a:pt x="406" y="453"/>
                  </a:lnTo>
                  <a:lnTo>
                    <a:pt x="390" y="498"/>
                  </a:lnTo>
                  <a:lnTo>
                    <a:pt x="384" y="518"/>
                  </a:lnTo>
                  <a:lnTo>
                    <a:pt x="381" y="537"/>
                  </a:lnTo>
                  <a:lnTo>
                    <a:pt x="379" y="545"/>
                  </a:lnTo>
                  <a:lnTo>
                    <a:pt x="379" y="553"/>
                  </a:lnTo>
                  <a:lnTo>
                    <a:pt x="381" y="559"/>
                  </a:lnTo>
                  <a:lnTo>
                    <a:pt x="383" y="564"/>
                  </a:lnTo>
                  <a:lnTo>
                    <a:pt x="386" y="568"/>
                  </a:lnTo>
                  <a:lnTo>
                    <a:pt x="391" y="571"/>
                  </a:lnTo>
                  <a:lnTo>
                    <a:pt x="396" y="572"/>
                  </a:lnTo>
                  <a:lnTo>
                    <a:pt x="405" y="572"/>
                  </a:lnTo>
                  <a:lnTo>
                    <a:pt x="414" y="570"/>
                  </a:lnTo>
                  <a:lnTo>
                    <a:pt x="424" y="566"/>
                  </a:lnTo>
                  <a:lnTo>
                    <a:pt x="438" y="561"/>
                  </a:lnTo>
                  <a:lnTo>
                    <a:pt x="453" y="553"/>
                  </a:lnTo>
                  <a:lnTo>
                    <a:pt x="459" y="546"/>
                  </a:lnTo>
                  <a:lnTo>
                    <a:pt x="466" y="539"/>
                  </a:lnTo>
                  <a:lnTo>
                    <a:pt x="471" y="531"/>
                  </a:lnTo>
                  <a:lnTo>
                    <a:pt x="478" y="521"/>
                  </a:lnTo>
                  <a:lnTo>
                    <a:pt x="488" y="503"/>
                  </a:lnTo>
                  <a:lnTo>
                    <a:pt x="496" y="481"/>
                  </a:lnTo>
                  <a:lnTo>
                    <a:pt x="512" y="440"/>
                  </a:lnTo>
                  <a:lnTo>
                    <a:pt x="527" y="404"/>
                  </a:lnTo>
                  <a:lnTo>
                    <a:pt x="531" y="397"/>
                  </a:lnTo>
                  <a:lnTo>
                    <a:pt x="535" y="391"/>
                  </a:lnTo>
                  <a:lnTo>
                    <a:pt x="538" y="387"/>
                  </a:lnTo>
                  <a:lnTo>
                    <a:pt x="542" y="384"/>
                  </a:lnTo>
                  <a:lnTo>
                    <a:pt x="547" y="382"/>
                  </a:lnTo>
                  <a:lnTo>
                    <a:pt x="552" y="382"/>
                  </a:lnTo>
                  <a:lnTo>
                    <a:pt x="557" y="383"/>
                  </a:lnTo>
                  <a:lnTo>
                    <a:pt x="562" y="386"/>
                  </a:lnTo>
                  <a:lnTo>
                    <a:pt x="568" y="391"/>
                  </a:lnTo>
                  <a:lnTo>
                    <a:pt x="573" y="397"/>
                  </a:lnTo>
                  <a:lnTo>
                    <a:pt x="581" y="406"/>
                  </a:lnTo>
                  <a:lnTo>
                    <a:pt x="588" y="418"/>
                  </a:lnTo>
                  <a:lnTo>
                    <a:pt x="595" y="432"/>
                  </a:lnTo>
                  <a:lnTo>
                    <a:pt x="604" y="449"/>
                  </a:lnTo>
                  <a:lnTo>
                    <a:pt x="612" y="468"/>
                  </a:lnTo>
                  <a:lnTo>
                    <a:pt x="621" y="490"/>
                  </a:lnTo>
                  <a:lnTo>
                    <a:pt x="621" y="496"/>
                  </a:lnTo>
                  <a:lnTo>
                    <a:pt x="623" y="501"/>
                  </a:lnTo>
                  <a:lnTo>
                    <a:pt x="624" y="506"/>
                  </a:lnTo>
                  <a:lnTo>
                    <a:pt x="626" y="510"/>
                  </a:lnTo>
                  <a:lnTo>
                    <a:pt x="628" y="514"/>
                  </a:lnTo>
                  <a:lnTo>
                    <a:pt x="631" y="517"/>
                  </a:lnTo>
                  <a:lnTo>
                    <a:pt x="634" y="521"/>
                  </a:lnTo>
                  <a:lnTo>
                    <a:pt x="638" y="524"/>
                  </a:lnTo>
                  <a:lnTo>
                    <a:pt x="645" y="529"/>
                  </a:lnTo>
                  <a:lnTo>
                    <a:pt x="654" y="532"/>
                  </a:lnTo>
                  <a:lnTo>
                    <a:pt x="663" y="534"/>
                  </a:lnTo>
                  <a:lnTo>
                    <a:pt x="672" y="534"/>
                  </a:lnTo>
                  <a:lnTo>
                    <a:pt x="680" y="534"/>
                  </a:lnTo>
                  <a:lnTo>
                    <a:pt x="687" y="534"/>
                  </a:lnTo>
                  <a:lnTo>
                    <a:pt x="692" y="532"/>
                  </a:lnTo>
                  <a:lnTo>
                    <a:pt x="696" y="530"/>
                  </a:lnTo>
                  <a:lnTo>
                    <a:pt x="697" y="528"/>
                  </a:lnTo>
                  <a:lnTo>
                    <a:pt x="697" y="527"/>
                  </a:lnTo>
                  <a:lnTo>
                    <a:pt x="696" y="526"/>
                  </a:lnTo>
                  <a:lnTo>
                    <a:pt x="693" y="524"/>
                  </a:lnTo>
                  <a:lnTo>
                    <a:pt x="686" y="520"/>
                  </a:lnTo>
                  <a:lnTo>
                    <a:pt x="676" y="517"/>
                  </a:lnTo>
                  <a:lnTo>
                    <a:pt x="682" y="509"/>
                  </a:lnTo>
                  <a:lnTo>
                    <a:pt x="688" y="504"/>
                  </a:lnTo>
                  <a:lnTo>
                    <a:pt x="696" y="499"/>
                  </a:lnTo>
                  <a:lnTo>
                    <a:pt x="702" y="497"/>
                  </a:lnTo>
                  <a:lnTo>
                    <a:pt x="708" y="495"/>
                  </a:lnTo>
                  <a:lnTo>
                    <a:pt x="715" y="495"/>
                  </a:lnTo>
                  <a:lnTo>
                    <a:pt x="723" y="496"/>
                  </a:lnTo>
                  <a:lnTo>
                    <a:pt x="729" y="498"/>
                  </a:lnTo>
                  <a:lnTo>
                    <a:pt x="742" y="503"/>
                  </a:lnTo>
                  <a:lnTo>
                    <a:pt x="756" y="509"/>
                  </a:lnTo>
                  <a:lnTo>
                    <a:pt x="762" y="512"/>
                  </a:lnTo>
                  <a:lnTo>
                    <a:pt x="769" y="514"/>
                  </a:lnTo>
                  <a:lnTo>
                    <a:pt x="774" y="516"/>
                  </a:lnTo>
                  <a:lnTo>
                    <a:pt x="780" y="517"/>
                  </a:lnTo>
                  <a:lnTo>
                    <a:pt x="785" y="517"/>
                  </a:lnTo>
                  <a:lnTo>
                    <a:pt x="790" y="516"/>
                  </a:lnTo>
                  <a:lnTo>
                    <a:pt x="796" y="513"/>
                  </a:lnTo>
                  <a:lnTo>
                    <a:pt x="801" y="509"/>
                  </a:lnTo>
                  <a:lnTo>
                    <a:pt x="800" y="502"/>
                  </a:lnTo>
                  <a:lnTo>
                    <a:pt x="801" y="496"/>
                  </a:lnTo>
                  <a:lnTo>
                    <a:pt x="802" y="489"/>
                  </a:lnTo>
                  <a:lnTo>
                    <a:pt x="803" y="484"/>
                  </a:lnTo>
                  <a:lnTo>
                    <a:pt x="805" y="480"/>
                  </a:lnTo>
                  <a:lnTo>
                    <a:pt x="807" y="477"/>
                  </a:lnTo>
                  <a:lnTo>
                    <a:pt x="809" y="474"/>
                  </a:lnTo>
                  <a:lnTo>
                    <a:pt x="812" y="471"/>
                  </a:lnTo>
                  <a:lnTo>
                    <a:pt x="815" y="470"/>
                  </a:lnTo>
                  <a:lnTo>
                    <a:pt x="820" y="469"/>
                  </a:lnTo>
                  <a:lnTo>
                    <a:pt x="823" y="468"/>
                  </a:lnTo>
                  <a:lnTo>
                    <a:pt x="827" y="468"/>
                  </a:lnTo>
                  <a:lnTo>
                    <a:pt x="836" y="469"/>
                  </a:lnTo>
                  <a:lnTo>
                    <a:pt x="846" y="472"/>
                  </a:lnTo>
                  <a:lnTo>
                    <a:pt x="855" y="477"/>
                  </a:lnTo>
                  <a:lnTo>
                    <a:pt x="864" y="483"/>
                  </a:lnTo>
                  <a:lnTo>
                    <a:pt x="875" y="490"/>
                  </a:lnTo>
                  <a:lnTo>
                    <a:pt x="884" y="499"/>
                  </a:lnTo>
                  <a:lnTo>
                    <a:pt x="893" y="509"/>
                  </a:lnTo>
                  <a:lnTo>
                    <a:pt x="901" y="519"/>
                  </a:lnTo>
                  <a:lnTo>
                    <a:pt x="907" y="531"/>
                  </a:lnTo>
                  <a:lnTo>
                    <a:pt x="914" y="542"/>
                  </a:lnTo>
                  <a:lnTo>
                    <a:pt x="918" y="548"/>
                  </a:lnTo>
                  <a:lnTo>
                    <a:pt x="921" y="556"/>
                  </a:lnTo>
                  <a:lnTo>
                    <a:pt x="922" y="565"/>
                  </a:lnTo>
                  <a:lnTo>
                    <a:pt x="922" y="573"/>
                  </a:lnTo>
                  <a:lnTo>
                    <a:pt x="921" y="584"/>
                  </a:lnTo>
                  <a:lnTo>
                    <a:pt x="919" y="594"/>
                  </a:lnTo>
                  <a:lnTo>
                    <a:pt x="916" y="605"/>
                  </a:lnTo>
                  <a:lnTo>
                    <a:pt x="911" y="617"/>
                  </a:lnTo>
                  <a:lnTo>
                    <a:pt x="906" y="628"/>
                  </a:lnTo>
                  <a:lnTo>
                    <a:pt x="900" y="641"/>
                  </a:lnTo>
                  <a:lnTo>
                    <a:pt x="894" y="654"/>
                  </a:lnTo>
                  <a:lnTo>
                    <a:pt x="886" y="666"/>
                  </a:lnTo>
                  <a:lnTo>
                    <a:pt x="870" y="692"/>
                  </a:lnTo>
                  <a:lnTo>
                    <a:pt x="851" y="718"/>
                  </a:lnTo>
                  <a:lnTo>
                    <a:pt x="831" y="744"/>
                  </a:lnTo>
                  <a:lnTo>
                    <a:pt x="810" y="769"/>
                  </a:lnTo>
                  <a:lnTo>
                    <a:pt x="789" y="792"/>
                  </a:lnTo>
                  <a:lnTo>
                    <a:pt x="770" y="811"/>
                  </a:lnTo>
                  <a:lnTo>
                    <a:pt x="751" y="829"/>
                  </a:lnTo>
                  <a:lnTo>
                    <a:pt x="734" y="843"/>
                  </a:lnTo>
                  <a:lnTo>
                    <a:pt x="727" y="849"/>
                  </a:lnTo>
                  <a:lnTo>
                    <a:pt x="721" y="853"/>
                  </a:lnTo>
                  <a:lnTo>
                    <a:pt x="714" y="856"/>
                  </a:lnTo>
                  <a:lnTo>
                    <a:pt x="709" y="858"/>
                  </a:lnTo>
                  <a:lnTo>
                    <a:pt x="702" y="862"/>
                  </a:lnTo>
                  <a:lnTo>
                    <a:pt x="694" y="866"/>
                  </a:lnTo>
                  <a:lnTo>
                    <a:pt x="687" y="868"/>
                  </a:lnTo>
                  <a:lnTo>
                    <a:pt x="679" y="869"/>
                  </a:lnTo>
                  <a:lnTo>
                    <a:pt x="672" y="868"/>
                  </a:lnTo>
                  <a:lnTo>
                    <a:pt x="664" y="866"/>
                  </a:lnTo>
                  <a:lnTo>
                    <a:pt x="657" y="863"/>
                  </a:lnTo>
                  <a:lnTo>
                    <a:pt x="650" y="857"/>
                  </a:lnTo>
                  <a:lnTo>
                    <a:pt x="644" y="857"/>
                  </a:lnTo>
                  <a:lnTo>
                    <a:pt x="639" y="857"/>
                  </a:lnTo>
                  <a:lnTo>
                    <a:pt x="633" y="858"/>
                  </a:lnTo>
                  <a:lnTo>
                    <a:pt x="628" y="860"/>
                  </a:lnTo>
                  <a:lnTo>
                    <a:pt x="616" y="864"/>
                  </a:lnTo>
                  <a:lnTo>
                    <a:pt x="606" y="869"/>
                  </a:lnTo>
                  <a:lnTo>
                    <a:pt x="584" y="883"/>
                  </a:lnTo>
                  <a:lnTo>
                    <a:pt x="562" y="896"/>
                  </a:lnTo>
                  <a:lnTo>
                    <a:pt x="550" y="903"/>
                  </a:lnTo>
                  <a:lnTo>
                    <a:pt x="538" y="907"/>
                  </a:lnTo>
                  <a:lnTo>
                    <a:pt x="532" y="909"/>
                  </a:lnTo>
                  <a:lnTo>
                    <a:pt x="526" y="911"/>
                  </a:lnTo>
                  <a:lnTo>
                    <a:pt x="519" y="912"/>
                  </a:lnTo>
                  <a:lnTo>
                    <a:pt x="513" y="912"/>
                  </a:lnTo>
                  <a:lnTo>
                    <a:pt x="506" y="912"/>
                  </a:lnTo>
                  <a:lnTo>
                    <a:pt x="499" y="911"/>
                  </a:lnTo>
                  <a:lnTo>
                    <a:pt x="492" y="910"/>
                  </a:lnTo>
                  <a:lnTo>
                    <a:pt x="486" y="908"/>
                  </a:lnTo>
                  <a:lnTo>
                    <a:pt x="479" y="905"/>
                  </a:lnTo>
                  <a:lnTo>
                    <a:pt x="471" y="901"/>
                  </a:lnTo>
                  <a:lnTo>
                    <a:pt x="463" y="895"/>
                  </a:lnTo>
                  <a:lnTo>
                    <a:pt x="456" y="890"/>
                  </a:lnTo>
                  <a:lnTo>
                    <a:pt x="456" y="885"/>
                  </a:lnTo>
                  <a:lnTo>
                    <a:pt x="458" y="881"/>
                  </a:lnTo>
                  <a:lnTo>
                    <a:pt x="461" y="877"/>
                  </a:lnTo>
                  <a:lnTo>
                    <a:pt x="465" y="872"/>
                  </a:lnTo>
                  <a:lnTo>
                    <a:pt x="474" y="863"/>
                  </a:lnTo>
                  <a:lnTo>
                    <a:pt x="483" y="854"/>
                  </a:lnTo>
                  <a:lnTo>
                    <a:pt x="485" y="849"/>
                  </a:lnTo>
                  <a:lnTo>
                    <a:pt x="486" y="845"/>
                  </a:lnTo>
                  <a:lnTo>
                    <a:pt x="486" y="839"/>
                  </a:lnTo>
                  <a:lnTo>
                    <a:pt x="483" y="834"/>
                  </a:lnTo>
                  <a:lnTo>
                    <a:pt x="478" y="828"/>
                  </a:lnTo>
                  <a:lnTo>
                    <a:pt x="469" y="823"/>
                  </a:lnTo>
                  <a:lnTo>
                    <a:pt x="458" y="817"/>
                  </a:lnTo>
                  <a:lnTo>
                    <a:pt x="443" y="809"/>
                  </a:lnTo>
                  <a:lnTo>
                    <a:pt x="440" y="802"/>
                  </a:lnTo>
                  <a:lnTo>
                    <a:pt x="438" y="796"/>
                  </a:lnTo>
                  <a:lnTo>
                    <a:pt x="435" y="791"/>
                  </a:lnTo>
                  <a:lnTo>
                    <a:pt x="432" y="787"/>
                  </a:lnTo>
                  <a:lnTo>
                    <a:pt x="426" y="779"/>
                  </a:lnTo>
                  <a:lnTo>
                    <a:pt x="423" y="771"/>
                  </a:lnTo>
                  <a:lnTo>
                    <a:pt x="427" y="747"/>
                  </a:lnTo>
                  <a:lnTo>
                    <a:pt x="431" y="725"/>
                  </a:lnTo>
                  <a:lnTo>
                    <a:pt x="433" y="708"/>
                  </a:lnTo>
                  <a:lnTo>
                    <a:pt x="434" y="691"/>
                  </a:lnTo>
                  <a:lnTo>
                    <a:pt x="434" y="679"/>
                  </a:lnTo>
                  <a:lnTo>
                    <a:pt x="434" y="669"/>
                  </a:lnTo>
                  <a:lnTo>
                    <a:pt x="432" y="661"/>
                  </a:lnTo>
                  <a:lnTo>
                    <a:pt x="430" y="655"/>
                  </a:lnTo>
                  <a:lnTo>
                    <a:pt x="427" y="652"/>
                  </a:lnTo>
                  <a:lnTo>
                    <a:pt x="424" y="651"/>
                  </a:lnTo>
                  <a:lnTo>
                    <a:pt x="420" y="651"/>
                  </a:lnTo>
                  <a:lnTo>
                    <a:pt x="417" y="653"/>
                  </a:lnTo>
                  <a:lnTo>
                    <a:pt x="412" y="656"/>
                  </a:lnTo>
                  <a:lnTo>
                    <a:pt x="408" y="661"/>
                  </a:lnTo>
                  <a:lnTo>
                    <a:pt x="403" y="666"/>
                  </a:lnTo>
                  <a:lnTo>
                    <a:pt x="398" y="674"/>
                  </a:lnTo>
                  <a:lnTo>
                    <a:pt x="389" y="691"/>
                  </a:lnTo>
                  <a:lnTo>
                    <a:pt x="381" y="710"/>
                  </a:lnTo>
                  <a:lnTo>
                    <a:pt x="373" y="731"/>
                  </a:lnTo>
                  <a:lnTo>
                    <a:pt x="367" y="751"/>
                  </a:lnTo>
                  <a:lnTo>
                    <a:pt x="365" y="762"/>
                  </a:lnTo>
                  <a:lnTo>
                    <a:pt x="364" y="771"/>
                  </a:lnTo>
                  <a:lnTo>
                    <a:pt x="363" y="780"/>
                  </a:lnTo>
                  <a:lnTo>
                    <a:pt x="364" y="789"/>
                  </a:lnTo>
                  <a:lnTo>
                    <a:pt x="365" y="796"/>
                  </a:lnTo>
                  <a:lnTo>
                    <a:pt x="367" y="803"/>
                  </a:lnTo>
                  <a:lnTo>
                    <a:pt x="370" y="808"/>
                  </a:lnTo>
                  <a:lnTo>
                    <a:pt x="374" y="812"/>
                  </a:lnTo>
                  <a:lnTo>
                    <a:pt x="376" y="840"/>
                  </a:lnTo>
                  <a:lnTo>
                    <a:pt x="376" y="873"/>
                  </a:lnTo>
                  <a:lnTo>
                    <a:pt x="376" y="888"/>
                  </a:lnTo>
                  <a:lnTo>
                    <a:pt x="375" y="905"/>
                  </a:lnTo>
                  <a:lnTo>
                    <a:pt x="373" y="921"/>
                  </a:lnTo>
                  <a:lnTo>
                    <a:pt x="370" y="938"/>
                  </a:lnTo>
                  <a:lnTo>
                    <a:pt x="366" y="953"/>
                  </a:lnTo>
                  <a:lnTo>
                    <a:pt x="361" y="968"/>
                  </a:lnTo>
                  <a:lnTo>
                    <a:pt x="354" y="981"/>
                  </a:lnTo>
                  <a:lnTo>
                    <a:pt x="346" y="994"/>
                  </a:lnTo>
                  <a:lnTo>
                    <a:pt x="342" y="999"/>
                  </a:lnTo>
                  <a:lnTo>
                    <a:pt x="337" y="1004"/>
                  </a:lnTo>
                  <a:lnTo>
                    <a:pt x="332" y="1008"/>
                  </a:lnTo>
                  <a:lnTo>
                    <a:pt x="325" y="1012"/>
                  </a:lnTo>
                  <a:lnTo>
                    <a:pt x="319" y="1017"/>
                  </a:lnTo>
                  <a:lnTo>
                    <a:pt x="313" y="1020"/>
                  </a:lnTo>
                  <a:lnTo>
                    <a:pt x="305" y="1022"/>
                  </a:lnTo>
                  <a:lnTo>
                    <a:pt x="297" y="1024"/>
                  </a:lnTo>
                  <a:close/>
                  <a:moveTo>
                    <a:pt x="289" y="937"/>
                  </a:moveTo>
                  <a:lnTo>
                    <a:pt x="268" y="933"/>
                  </a:lnTo>
                  <a:lnTo>
                    <a:pt x="240" y="930"/>
                  </a:lnTo>
                  <a:lnTo>
                    <a:pt x="208" y="925"/>
                  </a:lnTo>
                  <a:lnTo>
                    <a:pt x="178" y="920"/>
                  </a:lnTo>
                  <a:lnTo>
                    <a:pt x="165" y="916"/>
                  </a:lnTo>
                  <a:lnTo>
                    <a:pt x="152" y="912"/>
                  </a:lnTo>
                  <a:lnTo>
                    <a:pt x="147" y="910"/>
                  </a:lnTo>
                  <a:lnTo>
                    <a:pt x="143" y="908"/>
                  </a:lnTo>
                  <a:lnTo>
                    <a:pt x="139" y="905"/>
                  </a:lnTo>
                  <a:lnTo>
                    <a:pt x="134" y="902"/>
                  </a:lnTo>
                  <a:lnTo>
                    <a:pt x="132" y="898"/>
                  </a:lnTo>
                  <a:lnTo>
                    <a:pt x="130" y="895"/>
                  </a:lnTo>
                  <a:lnTo>
                    <a:pt x="129" y="891"/>
                  </a:lnTo>
                  <a:lnTo>
                    <a:pt x="130" y="887"/>
                  </a:lnTo>
                  <a:lnTo>
                    <a:pt x="131" y="883"/>
                  </a:lnTo>
                  <a:lnTo>
                    <a:pt x="133" y="878"/>
                  </a:lnTo>
                  <a:lnTo>
                    <a:pt x="136" y="873"/>
                  </a:lnTo>
                  <a:lnTo>
                    <a:pt x="142" y="867"/>
                  </a:lnTo>
                  <a:lnTo>
                    <a:pt x="145" y="861"/>
                  </a:lnTo>
                  <a:lnTo>
                    <a:pt x="149" y="857"/>
                  </a:lnTo>
                  <a:lnTo>
                    <a:pt x="153" y="852"/>
                  </a:lnTo>
                  <a:lnTo>
                    <a:pt x="157" y="849"/>
                  </a:lnTo>
                  <a:lnTo>
                    <a:pt x="167" y="841"/>
                  </a:lnTo>
                  <a:lnTo>
                    <a:pt x="176" y="837"/>
                  </a:lnTo>
                  <a:lnTo>
                    <a:pt x="196" y="830"/>
                  </a:lnTo>
                  <a:lnTo>
                    <a:pt x="216" y="823"/>
                  </a:lnTo>
                  <a:lnTo>
                    <a:pt x="226" y="819"/>
                  </a:lnTo>
                  <a:lnTo>
                    <a:pt x="236" y="814"/>
                  </a:lnTo>
                  <a:lnTo>
                    <a:pt x="240" y="810"/>
                  </a:lnTo>
                  <a:lnTo>
                    <a:pt x="244" y="807"/>
                  </a:lnTo>
                  <a:lnTo>
                    <a:pt x="248" y="803"/>
                  </a:lnTo>
                  <a:lnTo>
                    <a:pt x="252" y="798"/>
                  </a:lnTo>
                  <a:lnTo>
                    <a:pt x="256" y="793"/>
                  </a:lnTo>
                  <a:lnTo>
                    <a:pt x="260" y="787"/>
                  </a:lnTo>
                  <a:lnTo>
                    <a:pt x="263" y="779"/>
                  </a:lnTo>
                  <a:lnTo>
                    <a:pt x="266" y="772"/>
                  </a:lnTo>
                  <a:lnTo>
                    <a:pt x="271" y="754"/>
                  </a:lnTo>
                  <a:lnTo>
                    <a:pt x="275" y="733"/>
                  </a:lnTo>
                  <a:lnTo>
                    <a:pt x="279" y="731"/>
                  </a:lnTo>
                  <a:lnTo>
                    <a:pt x="282" y="729"/>
                  </a:lnTo>
                  <a:lnTo>
                    <a:pt x="286" y="729"/>
                  </a:lnTo>
                  <a:lnTo>
                    <a:pt x="288" y="731"/>
                  </a:lnTo>
                  <a:lnTo>
                    <a:pt x="290" y="733"/>
                  </a:lnTo>
                  <a:lnTo>
                    <a:pt x="292" y="737"/>
                  </a:lnTo>
                  <a:lnTo>
                    <a:pt x="294" y="742"/>
                  </a:lnTo>
                  <a:lnTo>
                    <a:pt x="295" y="747"/>
                  </a:lnTo>
                  <a:lnTo>
                    <a:pt x="297" y="762"/>
                  </a:lnTo>
                  <a:lnTo>
                    <a:pt x="299" y="778"/>
                  </a:lnTo>
                  <a:lnTo>
                    <a:pt x="299" y="798"/>
                  </a:lnTo>
                  <a:lnTo>
                    <a:pt x="299" y="819"/>
                  </a:lnTo>
                  <a:lnTo>
                    <a:pt x="297" y="860"/>
                  </a:lnTo>
                  <a:lnTo>
                    <a:pt x="295" y="897"/>
                  </a:lnTo>
                  <a:lnTo>
                    <a:pt x="291" y="925"/>
                  </a:lnTo>
                  <a:lnTo>
                    <a:pt x="289" y="937"/>
                  </a:lnTo>
                  <a:close/>
                  <a:moveTo>
                    <a:pt x="613" y="866"/>
                  </a:moveTo>
                  <a:lnTo>
                    <a:pt x="612" y="863"/>
                  </a:lnTo>
                  <a:lnTo>
                    <a:pt x="611" y="860"/>
                  </a:lnTo>
                  <a:lnTo>
                    <a:pt x="611" y="856"/>
                  </a:lnTo>
                  <a:lnTo>
                    <a:pt x="612" y="852"/>
                  </a:lnTo>
                  <a:lnTo>
                    <a:pt x="616" y="840"/>
                  </a:lnTo>
                  <a:lnTo>
                    <a:pt x="623" y="828"/>
                  </a:lnTo>
                  <a:lnTo>
                    <a:pt x="638" y="800"/>
                  </a:lnTo>
                  <a:lnTo>
                    <a:pt x="655" y="769"/>
                  </a:lnTo>
                  <a:lnTo>
                    <a:pt x="663" y="753"/>
                  </a:lnTo>
                  <a:lnTo>
                    <a:pt x="669" y="738"/>
                  </a:lnTo>
                  <a:lnTo>
                    <a:pt x="675" y="723"/>
                  </a:lnTo>
                  <a:lnTo>
                    <a:pt x="677" y="710"/>
                  </a:lnTo>
                  <a:lnTo>
                    <a:pt x="677" y="704"/>
                  </a:lnTo>
                  <a:lnTo>
                    <a:pt x="677" y="699"/>
                  </a:lnTo>
                  <a:lnTo>
                    <a:pt x="675" y="693"/>
                  </a:lnTo>
                  <a:lnTo>
                    <a:pt x="673" y="688"/>
                  </a:lnTo>
                  <a:lnTo>
                    <a:pt x="669" y="684"/>
                  </a:lnTo>
                  <a:lnTo>
                    <a:pt x="664" y="680"/>
                  </a:lnTo>
                  <a:lnTo>
                    <a:pt x="659" y="677"/>
                  </a:lnTo>
                  <a:lnTo>
                    <a:pt x="653" y="675"/>
                  </a:lnTo>
                  <a:lnTo>
                    <a:pt x="649" y="673"/>
                  </a:lnTo>
                  <a:lnTo>
                    <a:pt x="643" y="672"/>
                  </a:lnTo>
                  <a:lnTo>
                    <a:pt x="638" y="671"/>
                  </a:lnTo>
                  <a:lnTo>
                    <a:pt x="633" y="671"/>
                  </a:lnTo>
                  <a:lnTo>
                    <a:pt x="621" y="672"/>
                  </a:lnTo>
                  <a:lnTo>
                    <a:pt x="608" y="674"/>
                  </a:lnTo>
                  <a:lnTo>
                    <a:pt x="582" y="681"/>
                  </a:lnTo>
                  <a:lnTo>
                    <a:pt x="558" y="686"/>
                  </a:lnTo>
                  <a:lnTo>
                    <a:pt x="547" y="688"/>
                  </a:lnTo>
                  <a:lnTo>
                    <a:pt x="540" y="688"/>
                  </a:lnTo>
                  <a:lnTo>
                    <a:pt x="537" y="687"/>
                  </a:lnTo>
                  <a:lnTo>
                    <a:pt x="535" y="686"/>
                  </a:lnTo>
                  <a:lnTo>
                    <a:pt x="534" y="684"/>
                  </a:lnTo>
                  <a:lnTo>
                    <a:pt x="534" y="681"/>
                  </a:lnTo>
                  <a:lnTo>
                    <a:pt x="535" y="678"/>
                  </a:lnTo>
                  <a:lnTo>
                    <a:pt x="536" y="674"/>
                  </a:lnTo>
                  <a:lnTo>
                    <a:pt x="539" y="669"/>
                  </a:lnTo>
                  <a:lnTo>
                    <a:pt x="543" y="661"/>
                  </a:lnTo>
                  <a:lnTo>
                    <a:pt x="555" y="646"/>
                  </a:lnTo>
                  <a:lnTo>
                    <a:pt x="572" y="626"/>
                  </a:lnTo>
                  <a:lnTo>
                    <a:pt x="588" y="622"/>
                  </a:lnTo>
                  <a:lnTo>
                    <a:pt x="618" y="612"/>
                  </a:lnTo>
                  <a:lnTo>
                    <a:pt x="659" y="599"/>
                  </a:lnTo>
                  <a:lnTo>
                    <a:pt x="704" y="587"/>
                  </a:lnTo>
                  <a:lnTo>
                    <a:pt x="726" y="582"/>
                  </a:lnTo>
                  <a:lnTo>
                    <a:pt x="748" y="577"/>
                  </a:lnTo>
                  <a:lnTo>
                    <a:pt x="767" y="574"/>
                  </a:lnTo>
                  <a:lnTo>
                    <a:pt x="786" y="573"/>
                  </a:lnTo>
                  <a:lnTo>
                    <a:pt x="794" y="573"/>
                  </a:lnTo>
                  <a:lnTo>
                    <a:pt x="801" y="574"/>
                  </a:lnTo>
                  <a:lnTo>
                    <a:pt x="807" y="575"/>
                  </a:lnTo>
                  <a:lnTo>
                    <a:pt x="813" y="577"/>
                  </a:lnTo>
                  <a:lnTo>
                    <a:pt x="818" y="580"/>
                  </a:lnTo>
                  <a:lnTo>
                    <a:pt x="821" y="584"/>
                  </a:lnTo>
                  <a:lnTo>
                    <a:pt x="823" y="588"/>
                  </a:lnTo>
                  <a:lnTo>
                    <a:pt x="824" y="593"/>
                  </a:lnTo>
                  <a:lnTo>
                    <a:pt x="819" y="609"/>
                  </a:lnTo>
                  <a:lnTo>
                    <a:pt x="811" y="626"/>
                  </a:lnTo>
                  <a:lnTo>
                    <a:pt x="802" y="645"/>
                  </a:lnTo>
                  <a:lnTo>
                    <a:pt x="791" y="663"/>
                  </a:lnTo>
                  <a:lnTo>
                    <a:pt x="780" y="683"/>
                  </a:lnTo>
                  <a:lnTo>
                    <a:pt x="766" y="703"/>
                  </a:lnTo>
                  <a:lnTo>
                    <a:pt x="753" y="722"/>
                  </a:lnTo>
                  <a:lnTo>
                    <a:pt x="738" y="742"/>
                  </a:lnTo>
                  <a:lnTo>
                    <a:pt x="723" y="762"/>
                  </a:lnTo>
                  <a:lnTo>
                    <a:pt x="706" y="780"/>
                  </a:lnTo>
                  <a:lnTo>
                    <a:pt x="690" y="798"/>
                  </a:lnTo>
                  <a:lnTo>
                    <a:pt x="674" y="815"/>
                  </a:lnTo>
                  <a:lnTo>
                    <a:pt x="658" y="830"/>
                  </a:lnTo>
                  <a:lnTo>
                    <a:pt x="642" y="845"/>
                  </a:lnTo>
                  <a:lnTo>
                    <a:pt x="628" y="856"/>
                  </a:lnTo>
                  <a:lnTo>
                    <a:pt x="613" y="866"/>
                  </a:lnTo>
                  <a:close/>
                  <a:moveTo>
                    <a:pt x="509" y="844"/>
                  </a:moveTo>
                  <a:lnTo>
                    <a:pt x="506" y="839"/>
                  </a:lnTo>
                  <a:lnTo>
                    <a:pt x="504" y="834"/>
                  </a:lnTo>
                  <a:lnTo>
                    <a:pt x="502" y="830"/>
                  </a:lnTo>
                  <a:lnTo>
                    <a:pt x="500" y="826"/>
                  </a:lnTo>
                  <a:lnTo>
                    <a:pt x="499" y="819"/>
                  </a:lnTo>
                  <a:lnTo>
                    <a:pt x="500" y="811"/>
                  </a:lnTo>
                  <a:lnTo>
                    <a:pt x="504" y="805"/>
                  </a:lnTo>
                  <a:lnTo>
                    <a:pt x="508" y="799"/>
                  </a:lnTo>
                  <a:lnTo>
                    <a:pt x="512" y="795"/>
                  </a:lnTo>
                  <a:lnTo>
                    <a:pt x="517" y="792"/>
                  </a:lnTo>
                  <a:lnTo>
                    <a:pt x="522" y="790"/>
                  </a:lnTo>
                  <a:lnTo>
                    <a:pt x="528" y="790"/>
                  </a:lnTo>
                  <a:lnTo>
                    <a:pt x="531" y="791"/>
                  </a:lnTo>
                  <a:lnTo>
                    <a:pt x="534" y="794"/>
                  </a:lnTo>
                  <a:lnTo>
                    <a:pt x="536" y="799"/>
                  </a:lnTo>
                  <a:lnTo>
                    <a:pt x="535" y="806"/>
                  </a:lnTo>
                  <a:lnTo>
                    <a:pt x="533" y="816"/>
                  </a:lnTo>
                  <a:lnTo>
                    <a:pt x="528" y="828"/>
                  </a:lnTo>
                  <a:lnTo>
                    <a:pt x="517" y="838"/>
                  </a:lnTo>
                  <a:lnTo>
                    <a:pt x="509" y="844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27"/>
            <p:cNvSpPr>
              <a:spLocks noEditPoints="1"/>
            </p:cNvSpPr>
            <p:nvPr userDrawn="1"/>
          </p:nvSpPr>
          <p:spPr bwMode="auto">
            <a:xfrm>
              <a:off x="5264" y="3636"/>
              <a:ext cx="88" cy="125"/>
            </a:xfrm>
            <a:custGeom>
              <a:avLst/>
              <a:gdLst>
                <a:gd name="T0" fmla="*/ 29 w 710"/>
                <a:gd name="T1" fmla="*/ 123 h 1002"/>
                <a:gd name="T2" fmla="*/ 15 w 710"/>
                <a:gd name="T3" fmla="*/ 115 h 1002"/>
                <a:gd name="T4" fmla="*/ 13 w 710"/>
                <a:gd name="T5" fmla="*/ 109 h 1002"/>
                <a:gd name="T6" fmla="*/ 26 w 710"/>
                <a:gd name="T7" fmla="*/ 97 h 1002"/>
                <a:gd name="T8" fmla="*/ 30 w 710"/>
                <a:gd name="T9" fmla="*/ 96 h 1002"/>
                <a:gd name="T10" fmla="*/ 31 w 710"/>
                <a:gd name="T11" fmla="*/ 86 h 1002"/>
                <a:gd name="T12" fmla="*/ 22 w 710"/>
                <a:gd name="T13" fmla="*/ 85 h 1002"/>
                <a:gd name="T14" fmla="*/ 22 w 710"/>
                <a:gd name="T15" fmla="*/ 77 h 1002"/>
                <a:gd name="T16" fmla="*/ 36 w 710"/>
                <a:gd name="T17" fmla="*/ 64 h 1002"/>
                <a:gd name="T18" fmla="*/ 38 w 710"/>
                <a:gd name="T19" fmla="*/ 46 h 1002"/>
                <a:gd name="T20" fmla="*/ 19 w 710"/>
                <a:gd name="T21" fmla="*/ 51 h 1002"/>
                <a:gd name="T22" fmla="*/ 18 w 710"/>
                <a:gd name="T23" fmla="*/ 67 h 1002"/>
                <a:gd name="T24" fmla="*/ 6 w 710"/>
                <a:gd name="T25" fmla="*/ 83 h 1002"/>
                <a:gd name="T26" fmla="*/ 0 w 710"/>
                <a:gd name="T27" fmla="*/ 81 h 1002"/>
                <a:gd name="T28" fmla="*/ 7 w 710"/>
                <a:gd name="T29" fmla="*/ 65 h 1002"/>
                <a:gd name="T30" fmla="*/ 21 w 710"/>
                <a:gd name="T31" fmla="*/ 38 h 1002"/>
                <a:gd name="T32" fmla="*/ 32 w 710"/>
                <a:gd name="T33" fmla="*/ 36 h 1002"/>
                <a:gd name="T34" fmla="*/ 56 w 710"/>
                <a:gd name="T35" fmla="*/ 29 h 1002"/>
                <a:gd name="T36" fmla="*/ 86 w 710"/>
                <a:gd name="T37" fmla="*/ 25 h 1002"/>
                <a:gd name="T38" fmla="*/ 86 w 710"/>
                <a:gd name="T39" fmla="*/ 37 h 1002"/>
                <a:gd name="T40" fmla="*/ 64 w 710"/>
                <a:gd name="T41" fmla="*/ 51 h 1002"/>
                <a:gd name="T42" fmla="*/ 61 w 710"/>
                <a:gd name="T43" fmla="*/ 60 h 1002"/>
                <a:gd name="T44" fmla="*/ 42 w 710"/>
                <a:gd name="T45" fmla="*/ 80 h 1002"/>
                <a:gd name="T46" fmla="*/ 53 w 710"/>
                <a:gd name="T47" fmla="*/ 79 h 1002"/>
                <a:gd name="T48" fmla="*/ 61 w 710"/>
                <a:gd name="T49" fmla="*/ 78 h 1002"/>
                <a:gd name="T50" fmla="*/ 60 w 710"/>
                <a:gd name="T51" fmla="*/ 106 h 1002"/>
                <a:gd name="T52" fmla="*/ 60 w 710"/>
                <a:gd name="T53" fmla="*/ 115 h 1002"/>
                <a:gd name="T54" fmla="*/ 74 w 710"/>
                <a:gd name="T55" fmla="*/ 106 h 1002"/>
                <a:gd name="T56" fmla="*/ 78 w 710"/>
                <a:gd name="T57" fmla="*/ 84 h 1002"/>
                <a:gd name="T58" fmla="*/ 84 w 710"/>
                <a:gd name="T59" fmla="*/ 69 h 1002"/>
                <a:gd name="T60" fmla="*/ 87 w 710"/>
                <a:gd name="T61" fmla="*/ 90 h 1002"/>
                <a:gd name="T62" fmla="*/ 81 w 710"/>
                <a:gd name="T63" fmla="*/ 113 h 1002"/>
                <a:gd name="T64" fmla="*/ 67 w 710"/>
                <a:gd name="T65" fmla="*/ 121 h 1002"/>
                <a:gd name="T66" fmla="*/ 53 w 710"/>
                <a:gd name="T67" fmla="*/ 116 h 1002"/>
                <a:gd name="T68" fmla="*/ 54 w 710"/>
                <a:gd name="T69" fmla="*/ 96 h 1002"/>
                <a:gd name="T70" fmla="*/ 53 w 710"/>
                <a:gd name="T71" fmla="*/ 92 h 1002"/>
                <a:gd name="T72" fmla="*/ 49 w 710"/>
                <a:gd name="T73" fmla="*/ 88 h 1002"/>
                <a:gd name="T74" fmla="*/ 39 w 710"/>
                <a:gd name="T75" fmla="*/ 105 h 1002"/>
                <a:gd name="T76" fmla="*/ 34 w 710"/>
                <a:gd name="T77" fmla="*/ 124 h 1002"/>
                <a:gd name="T78" fmla="*/ 20 w 710"/>
                <a:gd name="T79" fmla="*/ 121 h 1002"/>
                <a:gd name="T80" fmla="*/ 23 w 710"/>
                <a:gd name="T81" fmla="*/ 122 h 1002"/>
                <a:gd name="T82" fmla="*/ 28 w 710"/>
                <a:gd name="T83" fmla="*/ 123 h 1002"/>
                <a:gd name="T84" fmla="*/ 24 w 710"/>
                <a:gd name="T85" fmla="*/ 118 h 1002"/>
                <a:gd name="T86" fmla="*/ 19 w 710"/>
                <a:gd name="T87" fmla="*/ 116 h 1002"/>
                <a:gd name="T88" fmla="*/ 30 w 710"/>
                <a:gd name="T89" fmla="*/ 105 h 1002"/>
                <a:gd name="T90" fmla="*/ 31 w 710"/>
                <a:gd name="T91" fmla="*/ 113 h 1002"/>
                <a:gd name="T92" fmla="*/ 31 w 710"/>
                <a:gd name="T93" fmla="*/ 118 h 1002"/>
                <a:gd name="T94" fmla="*/ 28 w 710"/>
                <a:gd name="T95" fmla="*/ 98 h 1002"/>
                <a:gd name="T96" fmla="*/ 47 w 710"/>
                <a:gd name="T97" fmla="*/ 55 h 1002"/>
                <a:gd name="T98" fmla="*/ 53 w 710"/>
                <a:gd name="T99" fmla="*/ 48 h 1002"/>
                <a:gd name="T100" fmla="*/ 51 w 710"/>
                <a:gd name="T101" fmla="*/ 57 h 1002"/>
                <a:gd name="T102" fmla="*/ 54 w 710"/>
                <a:gd name="T103" fmla="*/ 40 h 1002"/>
                <a:gd name="T104" fmla="*/ 61 w 710"/>
                <a:gd name="T105" fmla="*/ 37 h 1002"/>
                <a:gd name="T106" fmla="*/ 64 w 710"/>
                <a:gd name="T107" fmla="*/ 41 h 1002"/>
                <a:gd name="T108" fmla="*/ 56 w 710"/>
                <a:gd name="T109" fmla="*/ 46 h 1002"/>
                <a:gd name="T110" fmla="*/ 32 w 710"/>
                <a:gd name="T111" fmla="*/ 7 h 1002"/>
                <a:gd name="T112" fmla="*/ 38 w 710"/>
                <a:gd name="T113" fmla="*/ 1 h 1002"/>
                <a:gd name="T114" fmla="*/ 50 w 710"/>
                <a:gd name="T115" fmla="*/ 12 h 1002"/>
                <a:gd name="T116" fmla="*/ 40 w 710"/>
                <a:gd name="T117" fmla="*/ 24 h 10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710" h="1002">
                  <a:moveTo>
                    <a:pt x="189" y="976"/>
                  </a:moveTo>
                  <a:lnTo>
                    <a:pt x="197" y="981"/>
                  </a:lnTo>
                  <a:lnTo>
                    <a:pt x="204" y="986"/>
                  </a:lnTo>
                  <a:lnTo>
                    <a:pt x="210" y="988"/>
                  </a:lnTo>
                  <a:lnTo>
                    <a:pt x="217" y="989"/>
                  </a:lnTo>
                  <a:lnTo>
                    <a:pt x="221" y="990"/>
                  </a:lnTo>
                  <a:lnTo>
                    <a:pt x="225" y="989"/>
                  </a:lnTo>
                  <a:lnTo>
                    <a:pt x="228" y="988"/>
                  </a:lnTo>
                  <a:lnTo>
                    <a:pt x="230" y="987"/>
                  </a:lnTo>
                  <a:lnTo>
                    <a:pt x="231" y="985"/>
                  </a:lnTo>
                  <a:lnTo>
                    <a:pt x="230" y="983"/>
                  </a:lnTo>
                  <a:lnTo>
                    <a:pt x="228" y="980"/>
                  </a:lnTo>
                  <a:lnTo>
                    <a:pt x="224" y="978"/>
                  </a:lnTo>
                  <a:lnTo>
                    <a:pt x="219" y="977"/>
                  </a:lnTo>
                  <a:lnTo>
                    <a:pt x="210" y="975"/>
                  </a:lnTo>
                  <a:lnTo>
                    <a:pt x="201" y="975"/>
                  </a:lnTo>
                  <a:lnTo>
                    <a:pt x="189" y="975"/>
                  </a:lnTo>
                  <a:lnTo>
                    <a:pt x="161" y="950"/>
                  </a:lnTo>
                  <a:lnTo>
                    <a:pt x="135" y="930"/>
                  </a:lnTo>
                  <a:lnTo>
                    <a:pt x="125" y="920"/>
                  </a:lnTo>
                  <a:lnTo>
                    <a:pt x="115" y="911"/>
                  </a:lnTo>
                  <a:lnTo>
                    <a:pt x="111" y="907"/>
                  </a:lnTo>
                  <a:lnTo>
                    <a:pt x="108" y="903"/>
                  </a:lnTo>
                  <a:lnTo>
                    <a:pt x="105" y="898"/>
                  </a:lnTo>
                  <a:lnTo>
                    <a:pt x="103" y="893"/>
                  </a:lnTo>
                  <a:lnTo>
                    <a:pt x="101" y="889"/>
                  </a:lnTo>
                  <a:lnTo>
                    <a:pt x="101" y="884"/>
                  </a:lnTo>
                  <a:lnTo>
                    <a:pt x="101" y="880"/>
                  </a:lnTo>
                  <a:lnTo>
                    <a:pt x="102" y="875"/>
                  </a:lnTo>
                  <a:lnTo>
                    <a:pt x="103" y="870"/>
                  </a:lnTo>
                  <a:lnTo>
                    <a:pt x="106" y="864"/>
                  </a:lnTo>
                  <a:lnTo>
                    <a:pt x="110" y="859"/>
                  </a:lnTo>
                  <a:lnTo>
                    <a:pt x="114" y="854"/>
                  </a:lnTo>
                  <a:lnTo>
                    <a:pt x="127" y="843"/>
                  </a:lnTo>
                  <a:lnTo>
                    <a:pt x="145" y="830"/>
                  </a:lnTo>
                  <a:lnTo>
                    <a:pt x="166" y="816"/>
                  </a:lnTo>
                  <a:lnTo>
                    <a:pt x="195" y="800"/>
                  </a:lnTo>
                  <a:lnTo>
                    <a:pt x="202" y="792"/>
                  </a:lnTo>
                  <a:lnTo>
                    <a:pt x="208" y="785"/>
                  </a:lnTo>
                  <a:lnTo>
                    <a:pt x="212" y="781"/>
                  </a:lnTo>
                  <a:lnTo>
                    <a:pt x="217" y="778"/>
                  </a:lnTo>
                  <a:lnTo>
                    <a:pt x="221" y="776"/>
                  </a:lnTo>
                  <a:lnTo>
                    <a:pt x="226" y="775"/>
                  </a:lnTo>
                  <a:lnTo>
                    <a:pt x="220" y="785"/>
                  </a:lnTo>
                  <a:lnTo>
                    <a:pt x="218" y="789"/>
                  </a:lnTo>
                  <a:lnTo>
                    <a:pt x="220" y="789"/>
                  </a:lnTo>
                  <a:lnTo>
                    <a:pt x="224" y="786"/>
                  </a:lnTo>
                  <a:lnTo>
                    <a:pt x="230" y="781"/>
                  </a:lnTo>
                  <a:lnTo>
                    <a:pt x="236" y="775"/>
                  </a:lnTo>
                  <a:lnTo>
                    <a:pt x="240" y="770"/>
                  </a:lnTo>
                  <a:lnTo>
                    <a:pt x="242" y="766"/>
                  </a:lnTo>
                  <a:lnTo>
                    <a:pt x="250" y="740"/>
                  </a:lnTo>
                  <a:lnTo>
                    <a:pt x="255" y="720"/>
                  </a:lnTo>
                  <a:lnTo>
                    <a:pt x="257" y="707"/>
                  </a:lnTo>
                  <a:lnTo>
                    <a:pt x="258" y="698"/>
                  </a:lnTo>
                  <a:lnTo>
                    <a:pt x="258" y="694"/>
                  </a:lnTo>
                  <a:lnTo>
                    <a:pt x="257" y="691"/>
                  </a:lnTo>
                  <a:lnTo>
                    <a:pt x="255" y="689"/>
                  </a:lnTo>
                  <a:lnTo>
                    <a:pt x="254" y="688"/>
                  </a:lnTo>
                  <a:lnTo>
                    <a:pt x="249" y="688"/>
                  </a:lnTo>
                  <a:lnTo>
                    <a:pt x="243" y="689"/>
                  </a:lnTo>
                  <a:lnTo>
                    <a:pt x="235" y="690"/>
                  </a:lnTo>
                  <a:lnTo>
                    <a:pt x="227" y="693"/>
                  </a:lnTo>
                  <a:lnTo>
                    <a:pt x="218" y="694"/>
                  </a:lnTo>
                  <a:lnTo>
                    <a:pt x="207" y="693"/>
                  </a:lnTo>
                  <a:lnTo>
                    <a:pt x="202" y="693"/>
                  </a:lnTo>
                  <a:lnTo>
                    <a:pt x="197" y="690"/>
                  </a:lnTo>
                  <a:lnTo>
                    <a:pt x="191" y="687"/>
                  </a:lnTo>
                  <a:lnTo>
                    <a:pt x="186" y="684"/>
                  </a:lnTo>
                  <a:lnTo>
                    <a:pt x="181" y="680"/>
                  </a:lnTo>
                  <a:lnTo>
                    <a:pt x="176" y="675"/>
                  </a:lnTo>
                  <a:lnTo>
                    <a:pt x="171" y="669"/>
                  </a:lnTo>
                  <a:lnTo>
                    <a:pt x="165" y="660"/>
                  </a:lnTo>
                  <a:lnTo>
                    <a:pt x="164" y="656"/>
                  </a:lnTo>
                  <a:lnTo>
                    <a:pt x="164" y="651"/>
                  </a:lnTo>
                  <a:lnTo>
                    <a:pt x="164" y="647"/>
                  </a:lnTo>
                  <a:lnTo>
                    <a:pt x="165" y="643"/>
                  </a:lnTo>
                  <a:lnTo>
                    <a:pt x="169" y="635"/>
                  </a:lnTo>
                  <a:lnTo>
                    <a:pt x="174" y="627"/>
                  </a:lnTo>
                  <a:lnTo>
                    <a:pt x="180" y="620"/>
                  </a:lnTo>
                  <a:lnTo>
                    <a:pt x="188" y="614"/>
                  </a:lnTo>
                  <a:lnTo>
                    <a:pt x="198" y="608"/>
                  </a:lnTo>
                  <a:lnTo>
                    <a:pt x="207" y="601"/>
                  </a:lnTo>
                  <a:lnTo>
                    <a:pt x="228" y="590"/>
                  </a:lnTo>
                  <a:lnTo>
                    <a:pt x="249" y="579"/>
                  </a:lnTo>
                  <a:lnTo>
                    <a:pt x="258" y="572"/>
                  </a:lnTo>
                  <a:lnTo>
                    <a:pt x="268" y="566"/>
                  </a:lnTo>
                  <a:lnTo>
                    <a:pt x="275" y="559"/>
                  </a:lnTo>
                  <a:lnTo>
                    <a:pt x="281" y="552"/>
                  </a:lnTo>
                  <a:lnTo>
                    <a:pt x="287" y="510"/>
                  </a:lnTo>
                  <a:lnTo>
                    <a:pt x="294" y="476"/>
                  </a:lnTo>
                  <a:lnTo>
                    <a:pt x="300" y="447"/>
                  </a:lnTo>
                  <a:lnTo>
                    <a:pt x="305" y="423"/>
                  </a:lnTo>
                  <a:lnTo>
                    <a:pt x="308" y="405"/>
                  </a:lnTo>
                  <a:lnTo>
                    <a:pt x="311" y="390"/>
                  </a:lnTo>
                  <a:lnTo>
                    <a:pt x="311" y="384"/>
                  </a:lnTo>
                  <a:lnTo>
                    <a:pt x="311" y="379"/>
                  </a:lnTo>
                  <a:lnTo>
                    <a:pt x="311" y="375"/>
                  </a:lnTo>
                  <a:lnTo>
                    <a:pt x="310" y="371"/>
                  </a:lnTo>
                  <a:lnTo>
                    <a:pt x="308" y="368"/>
                  </a:lnTo>
                  <a:lnTo>
                    <a:pt x="305" y="367"/>
                  </a:lnTo>
                  <a:lnTo>
                    <a:pt x="302" y="365"/>
                  </a:lnTo>
                  <a:lnTo>
                    <a:pt x="298" y="364"/>
                  </a:lnTo>
                  <a:lnTo>
                    <a:pt x="286" y="364"/>
                  </a:lnTo>
                  <a:lnTo>
                    <a:pt x="272" y="365"/>
                  </a:lnTo>
                  <a:lnTo>
                    <a:pt x="228" y="370"/>
                  </a:lnTo>
                  <a:lnTo>
                    <a:pt x="164" y="375"/>
                  </a:lnTo>
                  <a:lnTo>
                    <a:pt x="160" y="385"/>
                  </a:lnTo>
                  <a:lnTo>
                    <a:pt x="158" y="394"/>
                  </a:lnTo>
                  <a:lnTo>
                    <a:pt x="156" y="405"/>
                  </a:lnTo>
                  <a:lnTo>
                    <a:pt x="155" y="414"/>
                  </a:lnTo>
                  <a:lnTo>
                    <a:pt x="156" y="435"/>
                  </a:lnTo>
                  <a:lnTo>
                    <a:pt x="157" y="456"/>
                  </a:lnTo>
                  <a:lnTo>
                    <a:pt x="157" y="468"/>
                  </a:lnTo>
                  <a:lnTo>
                    <a:pt x="157" y="479"/>
                  </a:lnTo>
                  <a:lnTo>
                    <a:pt x="156" y="491"/>
                  </a:lnTo>
                  <a:lnTo>
                    <a:pt x="155" y="503"/>
                  </a:lnTo>
                  <a:lnTo>
                    <a:pt x="152" y="514"/>
                  </a:lnTo>
                  <a:lnTo>
                    <a:pt x="149" y="527"/>
                  </a:lnTo>
                  <a:lnTo>
                    <a:pt x="143" y="539"/>
                  </a:lnTo>
                  <a:lnTo>
                    <a:pt x="136" y="552"/>
                  </a:lnTo>
                  <a:lnTo>
                    <a:pt x="128" y="566"/>
                  </a:lnTo>
                  <a:lnTo>
                    <a:pt x="115" y="588"/>
                  </a:lnTo>
                  <a:lnTo>
                    <a:pt x="107" y="599"/>
                  </a:lnTo>
                  <a:lnTo>
                    <a:pt x="99" y="612"/>
                  </a:lnTo>
                  <a:lnTo>
                    <a:pt x="89" y="624"/>
                  </a:lnTo>
                  <a:lnTo>
                    <a:pt x="79" y="636"/>
                  </a:lnTo>
                  <a:lnTo>
                    <a:pt x="68" y="647"/>
                  </a:lnTo>
                  <a:lnTo>
                    <a:pt x="58" y="655"/>
                  </a:lnTo>
                  <a:lnTo>
                    <a:pt x="48" y="664"/>
                  </a:lnTo>
                  <a:lnTo>
                    <a:pt x="37" y="669"/>
                  </a:lnTo>
                  <a:lnTo>
                    <a:pt x="32" y="671"/>
                  </a:lnTo>
                  <a:lnTo>
                    <a:pt x="27" y="672"/>
                  </a:lnTo>
                  <a:lnTo>
                    <a:pt x="21" y="672"/>
                  </a:lnTo>
                  <a:lnTo>
                    <a:pt x="16" y="671"/>
                  </a:lnTo>
                  <a:lnTo>
                    <a:pt x="12" y="670"/>
                  </a:lnTo>
                  <a:lnTo>
                    <a:pt x="8" y="667"/>
                  </a:lnTo>
                  <a:lnTo>
                    <a:pt x="3" y="664"/>
                  </a:lnTo>
                  <a:lnTo>
                    <a:pt x="0" y="659"/>
                  </a:lnTo>
                  <a:lnTo>
                    <a:pt x="1" y="649"/>
                  </a:lnTo>
                  <a:lnTo>
                    <a:pt x="5" y="632"/>
                  </a:lnTo>
                  <a:lnTo>
                    <a:pt x="11" y="614"/>
                  </a:lnTo>
                  <a:lnTo>
                    <a:pt x="18" y="593"/>
                  </a:lnTo>
                  <a:lnTo>
                    <a:pt x="27" y="573"/>
                  </a:lnTo>
                  <a:lnTo>
                    <a:pt x="35" y="556"/>
                  </a:lnTo>
                  <a:lnTo>
                    <a:pt x="39" y="549"/>
                  </a:lnTo>
                  <a:lnTo>
                    <a:pt x="42" y="543"/>
                  </a:lnTo>
                  <a:lnTo>
                    <a:pt x="47" y="539"/>
                  </a:lnTo>
                  <a:lnTo>
                    <a:pt x="50" y="537"/>
                  </a:lnTo>
                  <a:lnTo>
                    <a:pt x="56" y="523"/>
                  </a:lnTo>
                  <a:lnTo>
                    <a:pt x="70" y="491"/>
                  </a:lnTo>
                  <a:lnTo>
                    <a:pt x="90" y="446"/>
                  </a:lnTo>
                  <a:lnTo>
                    <a:pt x="113" y="397"/>
                  </a:lnTo>
                  <a:lnTo>
                    <a:pt x="125" y="375"/>
                  </a:lnTo>
                  <a:lnTo>
                    <a:pt x="136" y="353"/>
                  </a:lnTo>
                  <a:lnTo>
                    <a:pt x="147" y="333"/>
                  </a:lnTo>
                  <a:lnTo>
                    <a:pt x="157" y="318"/>
                  </a:lnTo>
                  <a:lnTo>
                    <a:pt x="161" y="311"/>
                  </a:lnTo>
                  <a:lnTo>
                    <a:pt x="164" y="306"/>
                  </a:lnTo>
                  <a:lnTo>
                    <a:pt x="169" y="302"/>
                  </a:lnTo>
                  <a:lnTo>
                    <a:pt x="172" y="300"/>
                  </a:lnTo>
                  <a:lnTo>
                    <a:pt x="174" y="299"/>
                  </a:lnTo>
                  <a:lnTo>
                    <a:pt x="176" y="300"/>
                  </a:lnTo>
                  <a:lnTo>
                    <a:pt x="177" y="302"/>
                  </a:lnTo>
                  <a:lnTo>
                    <a:pt x="178" y="307"/>
                  </a:lnTo>
                  <a:lnTo>
                    <a:pt x="193" y="306"/>
                  </a:lnTo>
                  <a:lnTo>
                    <a:pt x="206" y="304"/>
                  </a:lnTo>
                  <a:lnTo>
                    <a:pt x="221" y="302"/>
                  </a:lnTo>
                  <a:lnTo>
                    <a:pt x="234" y="298"/>
                  </a:lnTo>
                  <a:lnTo>
                    <a:pt x="262" y="290"/>
                  </a:lnTo>
                  <a:lnTo>
                    <a:pt x="291" y="279"/>
                  </a:lnTo>
                  <a:lnTo>
                    <a:pt x="318" y="268"/>
                  </a:lnTo>
                  <a:lnTo>
                    <a:pt x="345" y="258"/>
                  </a:lnTo>
                  <a:lnTo>
                    <a:pt x="358" y="253"/>
                  </a:lnTo>
                  <a:lnTo>
                    <a:pt x="372" y="249"/>
                  </a:lnTo>
                  <a:lnTo>
                    <a:pt x="385" y="246"/>
                  </a:lnTo>
                  <a:lnTo>
                    <a:pt x="399" y="244"/>
                  </a:lnTo>
                  <a:lnTo>
                    <a:pt x="423" y="240"/>
                  </a:lnTo>
                  <a:lnTo>
                    <a:pt x="439" y="237"/>
                  </a:lnTo>
                  <a:lnTo>
                    <a:pt x="453" y="234"/>
                  </a:lnTo>
                  <a:lnTo>
                    <a:pt x="472" y="231"/>
                  </a:lnTo>
                  <a:lnTo>
                    <a:pt x="498" y="226"/>
                  </a:lnTo>
                  <a:lnTo>
                    <a:pt x="529" y="220"/>
                  </a:lnTo>
                  <a:lnTo>
                    <a:pt x="563" y="214"/>
                  </a:lnTo>
                  <a:lnTo>
                    <a:pt x="597" y="209"/>
                  </a:lnTo>
                  <a:lnTo>
                    <a:pt x="630" y="205"/>
                  </a:lnTo>
                  <a:lnTo>
                    <a:pt x="659" y="202"/>
                  </a:lnTo>
                  <a:lnTo>
                    <a:pt x="671" y="202"/>
                  </a:lnTo>
                  <a:lnTo>
                    <a:pt x="683" y="202"/>
                  </a:lnTo>
                  <a:lnTo>
                    <a:pt x="692" y="204"/>
                  </a:lnTo>
                  <a:lnTo>
                    <a:pt x="698" y="206"/>
                  </a:lnTo>
                  <a:lnTo>
                    <a:pt x="704" y="217"/>
                  </a:lnTo>
                  <a:lnTo>
                    <a:pt x="708" y="229"/>
                  </a:lnTo>
                  <a:lnTo>
                    <a:pt x="709" y="239"/>
                  </a:lnTo>
                  <a:lnTo>
                    <a:pt x="710" y="249"/>
                  </a:lnTo>
                  <a:lnTo>
                    <a:pt x="709" y="260"/>
                  </a:lnTo>
                  <a:lnTo>
                    <a:pt x="706" y="269"/>
                  </a:lnTo>
                  <a:lnTo>
                    <a:pt x="703" y="277"/>
                  </a:lnTo>
                  <a:lnTo>
                    <a:pt x="697" y="287"/>
                  </a:lnTo>
                  <a:lnTo>
                    <a:pt x="691" y="295"/>
                  </a:lnTo>
                  <a:lnTo>
                    <a:pt x="685" y="302"/>
                  </a:lnTo>
                  <a:lnTo>
                    <a:pt x="676" y="310"/>
                  </a:lnTo>
                  <a:lnTo>
                    <a:pt x="668" y="318"/>
                  </a:lnTo>
                  <a:lnTo>
                    <a:pt x="649" y="331"/>
                  </a:lnTo>
                  <a:lnTo>
                    <a:pt x="630" y="343"/>
                  </a:lnTo>
                  <a:lnTo>
                    <a:pt x="587" y="366"/>
                  </a:lnTo>
                  <a:lnTo>
                    <a:pt x="548" y="386"/>
                  </a:lnTo>
                  <a:lnTo>
                    <a:pt x="533" y="396"/>
                  </a:lnTo>
                  <a:lnTo>
                    <a:pt x="520" y="405"/>
                  </a:lnTo>
                  <a:lnTo>
                    <a:pt x="516" y="410"/>
                  </a:lnTo>
                  <a:lnTo>
                    <a:pt x="513" y="414"/>
                  </a:lnTo>
                  <a:lnTo>
                    <a:pt x="511" y="418"/>
                  </a:lnTo>
                  <a:lnTo>
                    <a:pt x="510" y="423"/>
                  </a:lnTo>
                  <a:lnTo>
                    <a:pt x="511" y="432"/>
                  </a:lnTo>
                  <a:lnTo>
                    <a:pt x="511" y="440"/>
                  </a:lnTo>
                  <a:lnTo>
                    <a:pt x="509" y="448"/>
                  </a:lnTo>
                  <a:lnTo>
                    <a:pt x="506" y="456"/>
                  </a:lnTo>
                  <a:lnTo>
                    <a:pt x="502" y="466"/>
                  </a:lnTo>
                  <a:lnTo>
                    <a:pt x="497" y="475"/>
                  </a:lnTo>
                  <a:lnTo>
                    <a:pt x="491" y="484"/>
                  </a:lnTo>
                  <a:lnTo>
                    <a:pt x="484" y="493"/>
                  </a:lnTo>
                  <a:lnTo>
                    <a:pt x="467" y="511"/>
                  </a:lnTo>
                  <a:lnTo>
                    <a:pt x="449" y="530"/>
                  </a:lnTo>
                  <a:lnTo>
                    <a:pt x="429" y="550"/>
                  </a:lnTo>
                  <a:lnTo>
                    <a:pt x="409" y="567"/>
                  </a:lnTo>
                  <a:lnTo>
                    <a:pt x="390" y="586"/>
                  </a:lnTo>
                  <a:lnTo>
                    <a:pt x="372" y="603"/>
                  </a:lnTo>
                  <a:lnTo>
                    <a:pt x="355" y="621"/>
                  </a:lnTo>
                  <a:lnTo>
                    <a:pt x="344" y="637"/>
                  </a:lnTo>
                  <a:lnTo>
                    <a:pt x="339" y="645"/>
                  </a:lnTo>
                  <a:lnTo>
                    <a:pt x="335" y="652"/>
                  </a:lnTo>
                  <a:lnTo>
                    <a:pt x="333" y="659"/>
                  </a:lnTo>
                  <a:lnTo>
                    <a:pt x="332" y="667"/>
                  </a:lnTo>
                  <a:lnTo>
                    <a:pt x="332" y="673"/>
                  </a:lnTo>
                  <a:lnTo>
                    <a:pt x="335" y="679"/>
                  </a:lnTo>
                  <a:lnTo>
                    <a:pt x="339" y="685"/>
                  </a:lnTo>
                  <a:lnTo>
                    <a:pt x="345" y="690"/>
                  </a:lnTo>
                  <a:lnTo>
                    <a:pt x="377" y="668"/>
                  </a:lnTo>
                  <a:lnTo>
                    <a:pt x="404" y="648"/>
                  </a:lnTo>
                  <a:lnTo>
                    <a:pt x="427" y="635"/>
                  </a:lnTo>
                  <a:lnTo>
                    <a:pt x="446" y="623"/>
                  </a:lnTo>
                  <a:lnTo>
                    <a:pt x="453" y="620"/>
                  </a:lnTo>
                  <a:lnTo>
                    <a:pt x="461" y="618"/>
                  </a:lnTo>
                  <a:lnTo>
                    <a:pt x="467" y="616"/>
                  </a:lnTo>
                  <a:lnTo>
                    <a:pt x="472" y="615"/>
                  </a:lnTo>
                  <a:lnTo>
                    <a:pt x="476" y="616"/>
                  </a:lnTo>
                  <a:lnTo>
                    <a:pt x="480" y="617"/>
                  </a:lnTo>
                  <a:lnTo>
                    <a:pt x="484" y="619"/>
                  </a:lnTo>
                  <a:lnTo>
                    <a:pt x="487" y="622"/>
                  </a:lnTo>
                  <a:lnTo>
                    <a:pt x="489" y="627"/>
                  </a:lnTo>
                  <a:lnTo>
                    <a:pt x="491" y="631"/>
                  </a:lnTo>
                  <a:lnTo>
                    <a:pt x="492" y="638"/>
                  </a:lnTo>
                  <a:lnTo>
                    <a:pt x="493" y="645"/>
                  </a:lnTo>
                  <a:lnTo>
                    <a:pt x="494" y="661"/>
                  </a:lnTo>
                  <a:lnTo>
                    <a:pt x="494" y="681"/>
                  </a:lnTo>
                  <a:lnTo>
                    <a:pt x="495" y="731"/>
                  </a:lnTo>
                  <a:lnTo>
                    <a:pt x="497" y="793"/>
                  </a:lnTo>
                  <a:lnTo>
                    <a:pt x="495" y="814"/>
                  </a:lnTo>
                  <a:lnTo>
                    <a:pt x="491" y="833"/>
                  </a:lnTo>
                  <a:lnTo>
                    <a:pt x="488" y="852"/>
                  </a:lnTo>
                  <a:lnTo>
                    <a:pt x="485" y="869"/>
                  </a:lnTo>
                  <a:lnTo>
                    <a:pt x="481" y="883"/>
                  </a:lnTo>
                  <a:lnTo>
                    <a:pt x="478" y="897"/>
                  </a:lnTo>
                  <a:lnTo>
                    <a:pt x="477" y="907"/>
                  </a:lnTo>
                  <a:lnTo>
                    <a:pt x="478" y="915"/>
                  </a:lnTo>
                  <a:lnTo>
                    <a:pt x="478" y="918"/>
                  </a:lnTo>
                  <a:lnTo>
                    <a:pt x="480" y="921"/>
                  </a:lnTo>
                  <a:lnTo>
                    <a:pt x="481" y="922"/>
                  </a:lnTo>
                  <a:lnTo>
                    <a:pt x="485" y="925"/>
                  </a:lnTo>
                  <a:lnTo>
                    <a:pt x="488" y="925"/>
                  </a:lnTo>
                  <a:lnTo>
                    <a:pt x="491" y="925"/>
                  </a:lnTo>
                  <a:lnTo>
                    <a:pt x="496" y="923"/>
                  </a:lnTo>
                  <a:lnTo>
                    <a:pt x="501" y="922"/>
                  </a:lnTo>
                  <a:lnTo>
                    <a:pt x="514" y="916"/>
                  </a:lnTo>
                  <a:lnTo>
                    <a:pt x="530" y="908"/>
                  </a:lnTo>
                  <a:lnTo>
                    <a:pt x="551" y="896"/>
                  </a:lnTo>
                  <a:lnTo>
                    <a:pt x="577" y="880"/>
                  </a:lnTo>
                  <a:lnTo>
                    <a:pt x="584" y="872"/>
                  </a:lnTo>
                  <a:lnTo>
                    <a:pt x="590" y="862"/>
                  </a:lnTo>
                  <a:lnTo>
                    <a:pt x="596" y="853"/>
                  </a:lnTo>
                  <a:lnTo>
                    <a:pt x="600" y="844"/>
                  </a:lnTo>
                  <a:lnTo>
                    <a:pt x="606" y="834"/>
                  </a:lnTo>
                  <a:lnTo>
                    <a:pt x="610" y="824"/>
                  </a:lnTo>
                  <a:lnTo>
                    <a:pt x="613" y="814"/>
                  </a:lnTo>
                  <a:lnTo>
                    <a:pt x="616" y="803"/>
                  </a:lnTo>
                  <a:lnTo>
                    <a:pt x="620" y="783"/>
                  </a:lnTo>
                  <a:lnTo>
                    <a:pt x="624" y="761"/>
                  </a:lnTo>
                  <a:lnTo>
                    <a:pt x="626" y="738"/>
                  </a:lnTo>
                  <a:lnTo>
                    <a:pt x="628" y="716"/>
                  </a:lnTo>
                  <a:lnTo>
                    <a:pt x="631" y="671"/>
                  </a:lnTo>
                  <a:lnTo>
                    <a:pt x="635" y="627"/>
                  </a:lnTo>
                  <a:lnTo>
                    <a:pt x="638" y="607"/>
                  </a:lnTo>
                  <a:lnTo>
                    <a:pt x="642" y="587"/>
                  </a:lnTo>
                  <a:lnTo>
                    <a:pt x="645" y="577"/>
                  </a:lnTo>
                  <a:lnTo>
                    <a:pt x="648" y="567"/>
                  </a:lnTo>
                  <a:lnTo>
                    <a:pt x="651" y="558"/>
                  </a:lnTo>
                  <a:lnTo>
                    <a:pt x="656" y="550"/>
                  </a:lnTo>
                  <a:lnTo>
                    <a:pt x="665" y="550"/>
                  </a:lnTo>
                  <a:lnTo>
                    <a:pt x="672" y="553"/>
                  </a:lnTo>
                  <a:lnTo>
                    <a:pt x="680" y="557"/>
                  </a:lnTo>
                  <a:lnTo>
                    <a:pt x="685" y="562"/>
                  </a:lnTo>
                  <a:lnTo>
                    <a:pt x="690" y="569"/>
                  </a:lnTo>
                  <a:lnTo>
                    <a:pt x="694" y="578"/>
                  </a:lnTo>
                  <a:lnTo>
                    <a:pt x="698" y="587"/>
                  </a:lnTo>
                  <a:lnTo>
                    <a:pt x="700" y="596"/>
                  </a:lnTo>
                  <a:lnTo>
                    <a:pt x="705" y="616"/>
                  </a:lnTo>
                  <a:lnTo>
                    <a:pt x="708" y="636"/>
                  </a:lnTo>
                  <a:lnTo>
                    <a:pt x="709" y="653"/>
                  </a:lnTo>
                  <a:lnTo>
                    <a:pt x="709" y="668"/>
                  </a:lnTo>
                  <a:lnTo>
                    <a:pt x="702" y="723"/>
                  </a:lnTo>
                  <a:lnTo>
                    <a:pt x="696" y="774"/>
                  </a:lnTo>
                  <a:lnTo>
                    <a:pt x="693" y="798"/>
                  </a:lnTo>
                  <a:lnTo>
                    <a:pt x="690" y="822"/>
                  </a:lnTo>
                  <a:lnTo>
                    <a:pt x="685" y="844"/>
                  </a:lnTo>
                  <a:lnTo>
                    <a:pt x="679" y="863"/>
                  </a:lnTo>
                  <a:lnTo>
                    <a:pt x="674" y="874"/>
                  </a:lnTo>
                  <a:lnTo>
                    <a:pt x="670" y="883"/>
                  </a:lnTo>
                  <a:lnTo>
                    <a:pt x="665" y="892"/>
                  </a:lnTo>
                  <a:lnTo>
                    <a:pt x="660" y="901"/>
                  </a:lnTo>
                  <a:lnTo>
                    <a:pt x="654" y="909"/>
                  </a:lnTo>
                  <a:lnTo>
                    <a:pt x="646" y="917"/>
                  </a:lnTo>
                  <a:lnTo>
                    <a:pt x="639" y="925"/>
                  </a:lnTo>
                  <a:lnTo>
                    <a:pt x="630" y="932"/>
                  </a:lnTo>
                  <a:lnTo>
                    <a:pt x="620" y="938"/>
                  </a:lnTo>
                  <a:lnTo>
                    <a:pt x="610" y="945"/>
                  </a:lnTo>
                  <a:lnTo>
                    <a:pt x="597" y="950"/>
                  </a:lnTo>
                  <a:lnTo>
                    <a:pt x="585" y="956"/>
                  </a:lnTo>
                  <a:lnTo>
                    <a:pt x="571" y="961"/>
                  </a:lnTo>
                  <a:lnTo>
                    <a:pt x="557" y="966"/>
                  </a:lnTo>
                  <a:lnTo>
                    <a:pt x="540" y="970"/>
                  </a:lnTo>
                  <a:lnTo>
                    <a:pt x="522" y="973"/>
                  </a:lnTo>
                  <a:lnTo>
                    <a:pt x="506" y="974"/>
                  </a:lnTo>
                  <a:lnTo>
                    <a:pt x="492" y="973"/>
                  </a:lnTo>
                  <a:lnTo>
                    <a:pt x="479" y="971"/>
                  </a:lnTo>
                  <a:lnTo>
                    <a:pt x="468" y="967"/>
                  </a:lnTo>
                  <a:lnTo>
                    <a:pt x="457" y="961"/>
                  </a:lnTo>
                  <a:lnTo>
                    <a:pt x="449" y="955"/>
                  </a:lnTo>
                  <a:lnTo>
                    <a:pt x="442" y="947"/>
                  </a:lnTo>
                  <a:lnTo>
                    <a:pt x="437" y="938"/>
                  </a:lnTo>
                  <a:lnTo>
                    <a:pt x="431" y="929"/>
                  </a:lnTo>
                  <a:lnTo>
                    <a:pt x="428" y="918"/>
                  </a:lnTo>
                  <a:lnTo>
                    <a:pt x="425" y="907"/>
                  </a:lnTo>
                  <a:lnTo>
                    <a:pt x="423" y="896"/>
                  </a:lnTo>
                  <a:lnTo>
                    <a:pt x="422" y="883"/>
                  </a:lnTo>
                  <a:lnTo>
                    <a:pt x="422" y="871"/>
                  </a:lnTo>
                  <a:lnTo>
                    <a:pt x="422" y="857"/>
                  </a:lnTo>
                  <a:lnTo>
                    <a:pt x="423" y="844"/>
                  </a:lnTo>
                  <a:lnTo>
                    <a:pt x="426" y="818"/>
                  </a:lnTo>
                  <a:lnTo>
                    <a:pt x="431" y="792"/>
                  </a:lnTo>
                  <a:lnTo>
                    <a:pt x="437" y="768"/>
                  </a:lnTo>
                  <a:lnTo>
                    <a:pt x="442" y="746"/>
                  </a:lnTo>
                  <a:lnTo>
                    <a:pt x="446" y="729"/>
                  </a:lnTo>
                  <a:lnTo>
                    <a:pt x="449" y="714"/>
                  </a:lnTo>
                  <a:lnTo>
                    <a:pt x="450" y="709"/>
                  </a:lnTo>
                  <a:lnTo>
                    <a:pt x="450" y="705"/>
                  </a:lnTo>
                  <a:lnTo>
                    <a:pt x="450" y="702"/>
                  </a:lnTo>
                  <a:lnTo>
                    <a:pt x="449" y="701"/>
                  </a:lnTo>
                  <a:lnTo>
                    <a:pt x="437" y="725"/>
                  </a:lnTo>
                  <a:lnTo>
                    <a:pt x="428" y="736"/>
                  </a:lnTo>
                  <a:lnTo>
                    <a:pt x="426" y="738"/>
                  </a:lnTo>
                  <a:lnTo>
                    <a:pt x="424" y="737"/>
                  </a:lnTo>
                  <a:lnTo>
                    <a:pt x="424" y="735"/>
                  </a:lnTo>
                  <a:lnTo>
                    <a:pt x="423" y="732"/>
                  </a:lnTo>
                  <a:lnTo>
                    <a:pt x="423" y="722"/>
                  </a:lnTo>
                  <a:lnTo>
                    <a:pt x="423" y="710"/>
                  </a:lnTo>
                  <a:lnTo>
                    <a:pt x="422" y="706"/>
                  </a:lnTo>
                  <a:lnTo>
                    <a:pt x="421" y="702"/>
                  </a:lnTo>
                  <a:lnTo>
                    <a:pt x="419" y="700"/>
                  </a:lnTo>
                  <a:lnTo>
                    <a:pt x="417" y="699"/>
                  </a:lnTo>
                  <a:lnTo>
                    <a:pt x="396" y="709"/>
                  </a:lnTo>
                  <a:lnTo>
                    <a:pt x="376" y="723"/>
                  </a:lnTo>
                  <a:lnTo>
                    <a:pt x="356" y="735"/>
                  </a:lnTo>
                  <a:lnTo>
                    <a:pt x="336" y="748"/>
                  </a:lnTo>
                  <a:lnTo>
                    <a:pt x="330" y="761"/>
                  </a:lnTo>
                  <a:lnTo>
                    <a:pt x="326" y="773"/>
                  </a:lnTo>
                  <a:lnTo>
                    <a:pt x="322" y="786"/>
                  </a:lnTo>
                  <a:lnTo>
                    <a:pt x="318" y="799"/>
                  </a:lnTo>
                  <a:lnTo>
                    <a:pt x="316" y="813"/>
                  </a:lnTo>
                  <a:lnTo>
                    <a:pt x="314" y="825"/>
                  </a:lnTo>
                  <a:lnTo>
                    <a:pt x="311" y="839"/>
                  </a:lnTo>
                  <a:lnTo>
                    <a:pt x="310" y="852"/>
                  </a:lnTo>
                  <a:lnTo>
                    <a:pt x="307" y="903"/>
                  </a:lnTo>
                  <a:lnTo>
                    <a:pt x="304" y="948"/>
                  </a:lnTo>
                  <a:lnTo>
                    <a:pt x="302" y="958"/>
                  </a:lnTo>
                  <a:lnTo>
                    <a:pt x="300" y="967"/>
                  </a:lnTo>
                  <a:lnTo>
                    <a:pt x="297" y="974"/>
                  </a:lnTo>
                  <a:lnTo>
                    <a:pt x="294" y="981"/>
                  </a:lnTo>
                  <a:lnTo>
                    <a:pt x="288" y="988"/>
                  </a:lnTo>
                  <a:lnTo>
                    <a:pt x="283" y="993"/>
                  </a:lnTo>
                  <a:lnTo>
                    <a:pt x="278" y="997"/>
                  </a:lnTo>
                  <a:lnTo>
                    <a:pt x="271" y="1000"/>
                  </a:lnTo>
                  <a:lnTo>
                    <a:pt x="262" y="1002"/>
                  </a:lnTo>
                  <a:lnTo>
                    <a:pt x="253" y="1002"/>
                  </a:lnTo>
                  <a:lnTo>
                    <a:pt x="242" y="1001"/>
                  </a:lnTo>
                  <a:lnTo>
                    <a:pt x="229" y="999"/>
                  </a:lnTo>
                  <a:lnTo>
                    <a:pt x="215" y="995"/>
                  </a:lnTo>
                  <a:lnTo>
                    <a:pt x="201" y="989"/>
                  </a:lnTo>
                  <a:lnTo>
                    <a:pt x="183" y="981"/>
                  </a:lnTo>
                  <a:lnTo>
                    <a:pt x="164" y="972"/>
                  </a:lnTo>
                  <a:lnTo>
                    <a:pt x="163" y="967"/>
                  </a:lnTo>
                  <a:lnTo>
                    <a:pt x="162" y="964"/>
                  </a:lnTo>
                  <a:lnTo>
                    <a:pt x="162" y="963"/>
                  </a:lnTo>
                  <a:lnTo>
                    <a:pt x="164" y="964"/>
                  </a:lnTo>
                  <a:lnTo>
                    <a:pt x="166" y="966"/>
                  </a:lnTo>
                  <a:lnTo>
                    <a:pt x="172" y="970"/>
                  </a:lnTo>
                  <a:lnTo>
                    <a:pt x="179" y="973"/>
                  </a:lnTo>
                  <a:lnTo>
                    <a:pt x="189" y="976"/>
                  </a:lnTo>
                  <a:close/>
                  <a:moveTo>
                    <a:pt x="189" y="976"/>
                  </a:moveTo>
                  <a:lnTo>
                    <a:pt x="189" y="976"/>
                  </a:lnTo>
                  <a:lnTo>
                    <a:pt x="189" y="975"/>
                  </a:lnTo>
                  <a:lnTo>
                    <a:pt x="201" y="975"/>
                  </a:lnTo>
                  <a:lnTo>
                    <a:pt x="210" y="975"/>
                  </a:lnTo>
                  <a:lnTo>
                    <a:pt x="219" y="977"/>
                  </a:lnTo>
                  <a:lnTo>
                    <a:pt x="224" y="978"/>
                  </a:lnTo>
                  <a:lnTo>
                    <a:pt x="228" y="980"/>
                  </a:lnTo>
                  <a:lnTo>
                    <a:pt x="230" y="983"/>
                  </a:lnTo>
                  <a:lnTo>
                    <a:pt x="231" y="985"/>
                  </a:lnTo>
                  <a:lnTo>
                    <a:pt x="230" y="987"/>
                  </a:lnTo>
                  <a:lnTo>
                    <a:pt x="228" y="988"/>
                  </a:lnTo>
                  <a:lnTo>
                    <a:pt x="225" y="989"/>
                  </a:lnTo>
                  <a:lnTo>
                    <a:pt x="221" y="990"/>
                  </a:lnTo>
                  <a:lnTo>
                    <a:pt x="217" y="989"/>
                  </a:lnTo>
                  <a:lnTo>
                    <a:pt x="210" y="988"/>
                  </a:lnTo>
                  <a:lnTo>
                    <a:pt x="204" y="986"/>
                  </a:lnTo>
                  <a:lnTo>
                    <a:pt x="197" y="981"/>
                  </a:lnTo>
                  <a:lnTo>
                    <a:pt x="189" y="976"/>
                  </a:lnTo>
                  <a:close/>
                  <a:moveTo>
                    <a:pt x="222" y="957"/>
                  </a:moveTo>
                  <a:lnTo>
                    <a:pt x="213" y="950"/>
                  </a:lnTo>
                  <a:lnTo>
                    <a:pt x="204" y="946"/>
                  </a:lnTo>
                  <a:lnTo>
                    <a:pt x="195" y="943"/>
                  </a:lnTo>
                  <a:lnTo>
                    <a:pt x="186" y="941"/>
                  </a:lnTo>
                  <a:lnTo>
                    <a:pt x="170" y="939"/>
                  </a:lnTo>
                  <a:lnTo>
                    <a:pt x="157" y="937"/>
                  </a:lnTo>
                  <a:lnTo>
                    <a:pt x="153" y="936"/>
                  </a:lnTo>
                  <a:lnTo>
                    <a:pt x="150" y="935"/>
                  </a:lnTo>
                  <a:lnTo>
                    <a:pt x="150" y="934"/>
                  </a:lnTo>
                  <a:lnTo>
                    <a:pt x="149" y="933"/>
                  </a:lnTo>
                  <a:lnTo>
                    <a:pt x="150" y="931"/>
                  </a:lnTo>
                  <a:lnTo>
                    <a:pt x="151" y="930"/>
                  </a:lnTo>
                  <a:lnTo>
                    <a:pt x="154" y="926"/>
                  </a:lnTo>
                  <a:lnTo>
                    <a:pt x="160" y="920"/>
                  </a:lnTo>
                  <a:lnTo>
                    <a:pt x="169" y="914"/>
                  </a:lnTo>
                  <a:lnTo>
                    <a:pt x="180" y="906"/>
                  </a:lnTo>
                  <a:lnTo>
                    <a:pt x="201" y="882"/>
                  </a:lnTo>
                  <a:lnTo>
                    <a:pt x="218" y="865"/>
                  </a:lnTo>
                  <a:lnTo>
                    <a:pt x="230" y="854"/>
                  </a:lnTo>
                  <a:lnTo>
                    <a:pt x="238" y="847"/>
                  </a:lnTo>
                  <a:lnTo>
                    <a:pt x="240" y="846"/>
                  </a:lnTo>
                  <a:lnTo>
                    <a:pt x="244" y="845"/>
                  </a:lnTo>
                  <a:lnTo>
                    <a:pt x="245" y="845"/>
                  </a:lnTo>
                  <a:lnTo>
                    <a:pt x="246" y="845"/>
                  </a:lnTo>
                  <a:lnTo>
                    <a:pt x="247" y="849"/>
                  </a:lnTo>
                  <a:lnTo>
                    <a:pt x="246" y="855"/>
                  </a:lnTo>
                  <a:lnTo>
                    <a:pt x="243" y="871"/>
                  </a:lnTo>
                  <a:lnTo>
                    <a:pt x="240" y="887"/>
                  </a:lnTo>
                  <a:lnTo>
                    <a:pt x="240" y="891"/>
                  </a:lnTo>
                  <a:lnTo>
                    <a:pt x="242" y="894"/>
                  </a:lnTo>
                  <a:lnTo>
                    <a:pt x="243" y="898"/>
                  </a:lnTo>
                  <a:lnTo>
                    <a:pt x="244" y="900"/>
                  </a:lnTo>
                  <a:lnTo>
                    <a:pt x="247" y="902"/>
                  </a:lnTo>
                  <a:lnTo>
                    <a:pt x="250" y="903"/>
                  </a:lnTo>
                  <a:lnTo>
                    <a:pt x="254" y="904"/>
                  </a:lnTo>
                  <a:lnTo>
                    <a:pt x="258" y="904"/>
                  </a:lnTo>
                  <a:lnTo>
                    <a:pt x="264" y="922"/>
                  </a:lnTo>
                  <a:lnTo>
                    <a:pt x="268" y="936"/>
                  </a:lnTo>
                  <a:lnTo>
                    <a:pt x="269" y="940"/>
                  </a:lnTo>
                  <a:lnTo>
                    <a:pt x="268" y="943"/>
                  </a:lnTo>
                  <a:lnTo>
                    <a:pt x="267" y="945"/>
                  </a:lnTo>
                  <a:lnTo>
                    <a:pt x="264" y="947"/>
                  </a:lnTo>
                  <a:lnTo>
                    <a:pt x="250" y="949"/>
                  </a:lnTo>
                  <a:lnTo>
                    <a:pt x="222" y="957"/>
                  </a:lnTo>
                  <a:close/>
                  <a:moveTo>
                    <a:pt x="226" y="775"/>
                  </a:moveTo>
                  <a:lnTo>
                    <a:pt x="230" y="772"/>
                  </a:lnTo>
                  <a:lnTo>
                    <a:pt x="233" y="769"/>
                  </a:lnTo>
                  <a:lnTo>
                    <a:pt x="236" y="767"/>
                  </a:lnTo>
                  <a:lnTo>
                    <a:pt x="242" y="766"/>
                  </a:lnTo>
                  <a:lnTo>
                    <a:pt x="240" y="770"/>
                  </a:lnTo>
                  <a:lnTo>
                    <a:pt x="236" y="775"/>
                  </a:lnTo>
                  <a:lnTo>
                    <a:pt x="230" y="781"/>
                  </a:lnTo>
                  <a:lnTo>
                    <a:pt x="224" y="786"/>
                  </a:lnTo>
                  <a:lnTo>
                    <a:pt x="220" y="789"/>
                  </a:lnTo>
                  <a:lnTo>
                    <a:pt x="218" y="789"/>
                  </a:lnTo>
                  <a:lnTo>
                    <a:pt x="220" y="785"/>
                  </a:lnTo>
                  <a:lnTo>
                    <a:pt x="226" y="775"/>
                  </a:lnTo>
                  <a:close/>
                  <a:moveTo>
                    <a:pt x="377" y="496"/>
                  </a:moveTo>
                  <a:lnTo>
                    <a:pt x="375" y="492"/>
                  </a:lnTo>
                  <a:lnTo>
                    <a:pt x="374" y="484"/>
                  </a:lnTo>
                  <a:lnTo>
                    <a:pt x="374" y="476"/>
                  </a:lnTo>
                  <a:lnTo>
                    <a:pt x="375" y="466"/>
                  </a:lnTo>
                  <a:lnTo>
                    <a:pt x="379" y="444"/>
                  </a:lnTo>
                  <a:lnTo>
                    <a:pt x="385" y="420"/>
                  </a:lnTo>
                  <a:lnTo>
                    <a:pt x="394" y="397"/>
                  </a:lnTo>
                  <a:lnTo>
                    <a:pt x="401" y="378"/>
                  </a:lnTo>
                  <a:lnTo>
                    <a:pt x="405" y="370"/>
                  </a:lnTo>
                  <a:lnTo>
                    <a:pt x="409" y="364"/>
                  </a:lnTo>
                  <a:lnTo>
                    <a:pt x="413" y="360"/>
                  </a:lnTo>
                  <a:lnTo>
                    <a:pt x="416" y="358"/>
                  </a:lnTo>
                  <a:lnTo>
                    <a:pt x="423" y="368"/>
                  </a:lnTo>
                  <a:lnTo>
                    <a:pt x="428" y="379"/>
                  </a:lnTo>
                  <a:lnTo>
                    <a:pt x="430" y="384"/>
                  </a:lnTo>
                  <a:lnTo>
                    <a:pt x="431" y="390"/>
                  </a:lnTo>
                  <a:lnTo>
                    <a:pt x="429" y="395"/>
                  </a:lnTo>
                  <a:lnTo>
                    <a:pt x="427" y="401"/>
                  </a:lnTo>
                  <a:lnTo>
                    <a:pt x="428" y="403"/>
                  </a:lnTo>
                  <a:lnTo>
                    <a:pt x="429" y="405"/>
                  </a:lnTo>
                  <a:lnTo>
                    <a:pt x="428" y="408"/>
                  </a:lnTo>
                  <a:lnTo>
                    <a:pt x="428" y="412"/>
                  </a:lnTo>
                  <a:lnTo>
                    <a:pt x="424" y="423"/>
                  </a:lnTo>
                  <a:lnTo>
                    <a:pt x="418" y="438"/>
                  </a:lnTo>
                  <a:lnTo>
                    <a:pt x="409" y="453"/>
                  </a:lnTo>
                  <a:lnTo>
                    <a:pt x="399" y="469"/>
                  </a:lnTo>
                  <a:lnTo>
                    <a:pt x="389" y="483"/>
                  </a:lnTo>
                  <a:lnTo>
                    <a:pt x="377" y="496"/>
                  </a:lnTo>
                  <a:close/>
                  <a:moveTo>
                    <a:pt x="450" y="367"/>
                  </a:moveTo>
                  <a:lnTo>
                    <a:pt x="443" y="357"/>
                  </a:lnTo>
                  <a:lnTo>
                    <a:pt x="439" y="348"/>
                  </a:lnTo>
                  <a:lnTo>
                    <a:pt x="436" y="338"/>
                  </a:lnTo>
                  <a:lnTo>
                    <a:pt x="433" y="331"/>
                  </a:lnTo>
                  <a:lnTo>
                    <a:pt x="433" y="324"/>
                  </a:lnTo>
                  <a:lnTo>
                    <a:pt x="436" y="318"/>
                  </a:lnTo>
                  <a:lnTo>
                    <a:pt x="438" y="312"/>
                  </a:lnTo>
                  <a:lnTo>
                    <a:pt x="441" y="308"/>
                  </a:lnTo>
                  <a:lnTo>
                    <a:pt x="445" y="304"/>
                  </a:lnTo>
                  <a:lnTo>
                    <a:pt x="450" y="301"/>
                  </a:lnTo>
                  <a:lnTo>
                    <a:pt x="456" y="299"/>
                  </a:lnTo>
                  <a:lnTo>
                    <a:pt x="463" y="297"/>
                  </a:lnTo>
                  <a:lnTo>
                    <a:pt x="469" y="296"/>
                  </a:lnTo>
                  <a:lnTo>
                    <a:pt x="476" y="295"/>
                  </a:lnTo>
                  <a:lnTo>
                    <a:pt x="482" y="295"/>
                  </a:lnTo>
                  <a:lnTo>
                    <a:pt x="490" y="296"/>
                  </a:lnTo>
                  <a:lnTo>
                    <a:pt x="502" y="298"/>
                  </a:lnTo>
                  <a:lnTo>
                    <a:pt x="514" y="302"/>
                  </a:lnTo>
                  <a:lnTo>
                    <a:pt x="518" y="304"/>
                  </a:lnTo>
                  <a:lnTo>
                    <a:pt x="521" y="307"/>
                  </a:lnTo>
                  <a:lnTo>
                    <a:pt x="524" y="310"/>
                  </a:lnTo>
                  <a:lnTo>
                    <a:pt x="525" y="314"/>
                  </a:lnTo>
                  <a:lnTo>
                    <a:pt x="525" y="318"/>
                  </a:lnTo>
                  <a:lnTo>
                    <a:pt x="524" y="322"/>
                  </a:lnTo>
                  <a:lnTo>
                    <a:pt x="521" y="326"/>
                  </a:lnTo>
                  <a:lnTo>
                    <a:pt x="517" y="330"/>
                  </a:lnTo>
                  <a:lnTo>
                    <a:pt x="511" y="335"/>
                  </a:lnTo>
                  <a:lnTo>
                    <a:pt x="502" y="339"/>
                  </a:lnTo>
                  <a:lnTo>
                    <a:pt x="492" y="343"/>
                  </a:lnTo>
                  <a:lnTo>
                    <a:pt x="479" y="349"/>
                  </a:lnTo>
                  <a:lnTo>
                    <a:pt x="476" y="353"/>
                  </a:lnTo>
                  <a:lnTo>
                    <a:pt x="473" y="356"/>
                  </a:lnTo>
                  <a:lnTo>
                    <a:pt x="470" y="359"/>
                  </a:lnTo>
                  <a:lnTo>
                    <a:pt x="466" y="361"/>
                  </a:lnTo>
                  <a:lnTo>
                    <a:pt x="458" y="365"/>
                  </a:lnTo>
                  <a:lnTo>
                    <a:pt x="450" y="367"/>
                  </a:lnTo>
                  <a:close/>
                  <a:moveTo>
                    <a:pt x="278" y="203"/>
                  </a:moveTo>
                  <a:lnTo>
                    <a:pt x="277" y="187"/>
                  </a:lnTo>
                  <a:lnTo>
                    <a:pt x="276" y="153"/>
                  </a:lnTo>
                  <a:lnTo>
                    <a:pt x="274" y="132"/>
                  </a:lnTo>
                  <a:lnTo>
                    <a:pt x="271" y="111"/>
                  </a:lnTo>
                  <a:lnTo>
                    <a:pt x="269" y="101"/>
                  </a:lnTo>
                  <a:lnTo>
                    <a:pt x="267" y="93"/>
                  </a:lnTo>
                  <a:lnTo>
                    <a:pt x="263" y="85"/>
                  </a:lnTo>
                  <a:lnTo>
                    <a:pt x="260" y="77"/>
                  </a:lnTo>
                  <a:lnTo>
                    <a:pt x="255" y="59"/>
                  </a:lnTo>
                  <a:lnTo>
                    <a:pt x="252" y="42"/>
                  </a:lnTo>
                  <a:lnTo>
                    <a:pt x="252" y="30"/>
                  </a:lnTo>
                  <a:lnTo>
                    <a:pt x="254" y="18"/>
                  </a:lnTo>
                  <a:lnTo>
                    <a:pt x="258" y="11"/>
                  </a:lnTo>
                  <a:lnTo>
                    <a:pt x="263" y="5"/>
                  </a:lnTo>
                  <a:lnTo>
                    <a:pt x="271" y="1"/>
                  </a:lnTo>
                  <a:lnTo>
                    <a:pt x="279" y="0"/>
                  </a:lnTo>
                  <a:lnTo>
                    <a:pt x="288" y="0"/>
                  </a:lnTo>
                  <a:lnTo>
                    <a:pt x="299" y="2"/>
                  </a:lnTo>
                  <a:lnTo>
                    <a:pt x="309" y="6"/>
                  </a:lnTo>
                  <a:lnTo>
                    <a:pt x="321" y="11"/>
                  </a:lnTo>
                  <a:lnTo>
                    <a:pt x="332" y="17"/>
                  </a:lnTo>
                  <a:lnTo>
                    <a:pt x="344" y="24"/>
                  </a:lnTo>
                  <a:lnTo>
                    <a:pt x="355" y="33"/>
                  </a:lnTo>
                  <a:lnTo>
                    <a:pt x="367" y="42"/>
                  </a:lnTo>
                  <a:lnTo>
                    <a:pt x="376" y="52"/>
                  </a:lnTo>
                  <a:lnTo>
                    <a:pt x="385" y="64"/>
                  </a:lnTo>
                  <a:lnTo>
                    <a:pt x="393" y="75"/>
                  </a:lnTo>
                  <a:lnTo>
                    <a:pt x="400" y="87"/>
                  </a:lnTo>
                  <a:lnTo>
                    <a:pt x="405" y="98"/>
                  </a:lnTo>
                  <a:lnTo>
                    <a:pt x="408" y="110"/>
                  </a:lnTo>
                  <a:lnTo>
                    <a:pt x="409" y="122"/>
                  </a:lnTo>
                  <a:lnTo>
                    <a:pt x="408" y="133"/>
                  </a:lnTo>
                  <a:lnTo>
                    <a:pt x="405" y="145"/>
                  </a:lnTo>
                  <a:lnTo>
                    <a:pt x="399" y="155"/>
                  </a:lnTo>
                  <a:lnTo>
                    <a:pt x="390" y="164"/>
                  </a:lnTo>
                  <a:lnTo>
                    <a:pt x="377" y="174"/>
                  </a:lnTo>
                  <a:lnTo>
                    <a:pt x="361" y="181"/>
                  </a:lnTo>
                  <a:lnTo>
                    <a:pt x="343" y="188"/>
                  </a:lnTo>
                  <a:lnTo>
                    <a:pt x="320" y="193"/>
                  </a:lnTo>
                  <a:lnTo>
                    <a:pt x="294" y="197"/>
                  </a:lnTo>
                  <a:lnTo>
                    <a:pt x="290" y="200"/>
                  </a:lnTo>
                  <a:lnTo>
                    <a:pt x="287" y="202"/>
                  </a:lnTo>
                  <a:lnTo>
                    <a:pt x="283" y="202"/>
                  </a:lnTo>
                  <a:lnTo>
                    <a:pt x="278" y="203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28"/>
            <p:cNvSpPr>
              <a:spLocks noEditPoints="1"/>
            </p:cNvSpPr>
            <p:nvPr userDrawn="1"/>
          </p:nvSpPr>
          <p:spPr bwMode="auto">
            <a:xfrm>
              <a:off x="4999" y="3642"/>
              <a:ext cx="98" cy="117"/>
            </a:xfrm>
            <a:custGeom>
              <a:avLst/>
              <a:gdLst>
                <a:gd name="T0" fmla="*/ 49 w 789"/>
                <a:gd name="T1" fmla="*/ 100 h 938"/>
                <a:gd name="T2" fmla="*/ 59 w 789"/>
                <a:gd name="T3" fmla="*/ 92 h 938"/>
                <a:gd name="T4" fmla="*/ 57 w 789"/>
                <a:gd name="T5" fmla="*/ 85 h 938"/>
                <a:gd name="T6" fmla="*/ 45 w 789"/>
                <a:gd name="T7" fmla="*/ 88 h 938"/>
                <a:gd name="T8" fmla="*/ 41 w 789"/>
                <a:gd name="T9" fmla="*/ 87 h 938"/>
                <a:gd name="T10" fmla="*/ 32 w 789"/>
                <a:gd name="T11" fmla="*/ 96 h 938"/>
                <a:gd name="T12" fmla="*/ 15 w 789"/>
                <a:gd name="T13" fmla="*/ 113 h 938"/>
                <a:gd name="T14" fmla="*/ 4 w 789"/>
                <a:gd name="T15" fmla="*/ 112 h 938"/>
                <a:gd name="T16" fmla="*/ 6 w 789"/>
                <a:gd name="T17" fmla="*/ 93 h 938"/>
                <a:gd name="T18" fmla="*/ 0 w 789"/>
                <a:gd name="T19" fmla="*/ 64 h 938"/>
                <a:gd name="T20" fmla="*/ 2 w 789"/>
                <a:gd name="T21" fmla="*/ 53 h 938"/>
                <a:gd name="T22" fmla="*/ 22 w 789"/>
                <a:gd name="T23" fmla="*/ 34 h 938"/>
                <a:gd name="T24" fmla="*/ 21 w 789"/>
                <a:gd name="T25" fmla="*/ 28 h 938"/>
                <a:gd name="T26" fmla="*/ 29 w 789"/>
                <a:gd name="T27" fmla="*/ 46 h 938"/>
                <a:gd name="T28" fmla="*/ 27 w 789"/>
                <a:gd name="T29" fmla="*/ 75 h 938"/>
                <a:gd name="T30" fmla="*/ 28 w 789"/>
                <a:gd name="T31" fmla="*/ 87 h 938"/>
                <a:gd name="T32" fmla="*/ 37 w 789"/>
                <a:gd name="T33" fmla="*/ 67 h 938"/>
                <a:gd name="T34" fmla="*/ 35 w 789"/>
                <a:gd name="T35" fmla="*/ 34 h 938"/>
                <a:gd name="T36" fmla="*/ 40 w 789"/>
                <a:gd name="T37" fmla="*/ 27 h 938"/>
                <a:gd name="T38" fmla="*/ 49 w 789"/>
                <a:gd name="T39" fmla="*/ 35 h 938"/>
                <a:gd name="T40" fmla="*/ 56 w 789"/>
                <a:gd name="T41" fmla="*/ 27 h 938"/>
                <a:gd name="T42" fmla="*/ 44 w 789"/>
                <a:gd name="T43" fmla="*/ 22 h 938"/>
                <a:gd name="T44" fmla="*/ 46 w 789"/>
                <a:gd name="T45" fmla="*/ 14 h 938"/>
                <a:gd name="T46" fmla="*/ 58 w 789"/>
                <a:gd name="T47" fmla="*/ 4 h 938"/>
                <a:gd name="T48" fmla="*/ 69 w 789"/>
                <a:gd name="T49" fmla="*/ 9 h 938"/>
                <a:gd name="T50" fmla="*/ 92 w 789"/>
                <a:gd name="T51" fmla="*/ 13 h 938"/>
                <a:gd name="T52" fmla="*/ 90 w 789"/>
                <a:gd name="T53" fmla="*/ 32 h 938"/>
                <a:gd name="T54" fmla="*/ 73 w 789"/>
                <a:gd name="T55" fmla="*/ 66 h 938"/>
                <a:gd name="T56" fmla="*/ 67 w 789"/>
                <a:gd name="T57" fmla="*/ 76 h 938"/>
                <a:gd name="T58" fmla="*/ 84 w 789"/>
                <a:gd name="T59" fmla="*/ 74 h 938"/>
                <a:gd name="T60" fmla="*/ 84 w 789"/>
                <a:gd name="T61" fmla="*/ 84 h 938"/>
                <a:gd name="T62" fmla="*/ 71 w 789"/>
                <a:gd name="T63" fmla="*/ 96 h 938"/>
                <a:gd name="T64" fmla="*/ 67 w 789"/>
                <a:gd name="T65" fmla="*/ 107 h 938"/>
                <a:gd name="T66" fmla="*/ 98 w 789"/>
                <a:gd name="T67" fmla="*/ 97 h 938"/>
                <a:gd name="T68" fmla="*/ 90 w 789"/>
                <a:gd name="T69" fmla="*/ 110 h 938"/>
                <a:gd name="T70" fmla="*/ 73 w 789"/>
                <a:gd name="T71" fmla="*/ 114 h 938"/>
                <a:gd name="T72" fmla="*/ 64 w 789"/>
                <a:gd name="T73" fmla="*/ 110 h 938"/>
                <a:gd name="T74" fmla="*/ 52 w 789"/>
                <a:gd name="T75" fmla="*/ 115 h 938"/>
                <a:gd name="T76" fmla="*/ 42 w 789"/>
                <a:gd name="T77" fmla="*/ 116 h 938"/>
                <a:gd name="T78" fmla="*/ 35 w 789"/>
                <a:gd name="T79" fmla="*/ 106 h 938"/>
                <a:gd name="T80" fmla="*/ 48 w 789"/>
                <a:gd name="T81" fmla="*/ 101 h 938"/>
                <a:gd name="T82" fmla="*/ 4 w 789"/>
                <a:gd name="T83" fmla="*/ 62 h 938"/>
                <a:gd name="T84" fmla="*/ 15 w 789"/>
                <a:gd name="T85" fmla="*/ 55 h 938"/>
                <a:gd name="T86" fmla="*/ 9 w 789"/>
                <a:gd name="T87" fmla="*/ 77 h 938"/>
                <a:gd name="T88" fmla="*/ 45 w 789"/>
                <a:gd name="T89" fmla="*/ 66 h 938"/>
                <a:gd name="T90" fmla="*/ 60 w 789"/>
                <a:gd name="T91" fmla="*/ 75 h 938"/>
                <a:gd name="T92" fmla="*/ 50 w 789"/>
                <a:gd name="T93" fmla="*/ 58 h 938"/>
                <a:gd name="T94" fmla="*/ 49 w 789"/>
                <a:gd name="T95" fmla="*/ 45 h 938"/>
                <a:gd name="T96" fmla="*/ 55 w 789"/>
                <a:gd name="T97" fmla="*/ 44 h 938"/>
                <a:gd name="T98" fmla="*/ 58 w 789"/>
                <a:gd name="T99" fmla="*/ 52 h 938"/>
                <a:gd name="T100" fmla="*/ 65 w 789"/>
                <a:gd name="T101" fmla="*/ 49 h 938"/>
                <a:gd name="T102" fmla="*/ 70 w 789"/>
                <a:gd name="T103" fmla="*/ 43 h 938"/>
                <a:gd name="T104" fmla="*/ 66 w 789"/>
                <a:gd name="T105" fmla="*/ 51 h 938"/>
                <a:gd name="T106" fmla="*/ 65 w 789"/>
                <a:gd name="T107" fmla="*/ 28 h 938"/>
                <a:gd name="T108" fmla="*/ 65 w 789"/>
                <a:gd name="T109" fmla="*/ 24 h 938"/>
                <a:gd name="T110" fmla="*/ 73 w 789"/>
                <a:gd name="T111" fmla="*/ 18 h 938"/>
                <a:gd name="T112" fmla="*/ 81 w 789"/>
                <a:gd name="T113" fmla="*/ 27 h 938"/>
                <a:gd name="T114" fmla="*/ 21 w 789"/>
                <a:gd name="T115" fmla="*/ 14 h 938"/>
                <a:gd name="T116" fmla="*/ 7 w 789"/>
                <a:gd name="T117" fmla="*/ 10 h 938"/>
                <a:gd name="T118" fmla="*/ 10 w 789"/>
                <a:gd name="T119" fmla="*/ 0 h 938"/>
                <a:gd name="T120" fmla="*/ 22 w 789"/>
                <a:gd name="T121" fmla="*/ 11 h 9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89" h="938">
                  <a:moveTo>
                    <a:pt x="367" y="734"/>
                  </a:moveTo>
                  <a:lnTo>
                    <a:pt x="370" y="734"/>
                  </a:lnTo>
                  <a:lnTo>
                    <a:pt x="374" y="735"/>
                  </a:lnTo>
                  <a:lnTo>
                    <a:pt x="377" y="737"/>
                  </a:lnTo>
                  <a:lnTo>
                    <a:pt x="379" y="739"/>
                  </a:lnTo>
                  <a:lnTo>
                    <a:pt x="383" y="745"/>
                  </a:lnTo>
                  <a:lnTo>
                    <a:pt x="385" y="752"/>
                  </a:lnTo>
                  <a:lnTo>
                    <a:pt x="389" y="769"/>
                  </a:lnTo>
                  <a:lnTo>
                    <a:pt x="392" y="785"/>
                  </a:lnTo>
                  <a:lnTo>
                    <a:pt x="394" y="793"/>
                  </a:lnTo>
                  <a:lnTo>
                    <a:pt x="398" y="798"/>
                  </a:lnTo>
                  <a:lnTo>
                    <a:pt x="400" y="801"/>
                  </a:lnTo>
                  <a:lnTo>
                    <a:pt x="403" y="802"/>
                  </a:lnTo>
                  <a:lnTo>
                    <a:pt x="406" y="803"/>
                  </a:lnTo>
                  <a:lnTo>
                    <a:pt x="409" y="803"/>
                  </a:lnTo>
                  <a:lnTo>
                    <a:pt x="413" y="802"/>
                  </a:lnTo>
                  <a:lnTo>
                    <a:pt x="417" y="801"/>
                  </a:lnTo>
                  <a:lnTo>
                    <a:pt x="423" y="798"/>
                  </a:lnTo>
                  <a:lnTo>
                    <a:pt x="428" y="795"/>
                  </a:lnTo>
                  <a:lnTo>
                    <a:pt x="441" y="784"/>
                  </a:lnTo>
                  <a:lnTo>
                    <a:pt x="458" y="770"/>
                  </a:lnTo>
                  <a:lnTo>
                    <a:pt x="473" y="736"/>
                  </a:lnTo>
                  <a:lnTo>
                    <a:pt x="483" y="709"/>
                  </a:lnTo>
                  <a:lnTo>
                    <a:pt x="486" y="698"/>
                  </a:lnTo>
                  <a:lnTo>
                    <a:pt x="487" y="690"/>
                  </a:lnTo>
                  <a:lnTo>
                    <a:pt x="486" y="684"/>
                  </a:lnTo>
                  <a:lnTo>
                    <a:pt x="484" y="679"/>
                  </a:lnTo>
                  <a:lnTo>
                    <a:pt x="483" y="678"/>
                  </a:lnTo>
                  <a:lnTo>
                    <a:pt x="481" y="677"/>
                  </a:lnTo>
                  <a:lnTo>
                    <a:pt x="478" y="676"/>
                  </a:lnTo>
                  <a:lnTo>
                    <a:pt x="476" y="676"/>
                  </a:lnTo>
                  <a:lnTo>
                    <a:pt x="468" y="677"/>
                  </a:lnTo>
                  <a:lnTo>
                    <a:pt x="460" y="679"/>
                  </a:lnTo>
                  <a:lnTo>
                    <a:pt x="449" y="683"/>
                  </a:lnTo>
                  <a:lnTo>
                    <a:pt x="436" y="689"/>
                  </a:lnTo>
                  <a:lnTo>
                    <a:pt x="423" y="696"/>
                  </a:lnTo>
                  <a:lnTo>
                    <a:pt x="406" y="705"/>
                  </a:lnTo>
                  <a:lnTo>
                    <a:pt x="396" y="706"/>
                  </a:lnTo>
                  <a:lnTo>
                    <a:pt x="387" y="705"/>
                  </a:lnTo>
                  <a:lnTo>
                    <a:pt x="380" y="702"/>
                  </a:lnTo>
                  <a:lnTo>
                    <a:pt x="372" y="701"/>
                  </a:lnTo>
                  <a:lnTo>
                    <a:pt x="369" y="701"/>
                  </a:lnTo>
                  <a:lnTo>
                    <a:pt x="367" y="701"/>
                  </a:lnTo>
                  <a:lnTo>
                    <a:pt x="365" y="703"/>
                  </a:lnTo>
                  <a:lnTo>
                    <a:pt x="364" y="705"/>
                  </a:lnTo>
                  <a:lnTo>
                    <a:pt x="363" y="708"/>
                  </a:lnTo>
                  <a:lnTo>
                    <a:pt x="362" y="712"/>
                  </a:lnTo>
                  <a:lnTo>
                    <a:pt x="362" y="717"/>
                  </a:lnTo>
                  <a:lnTo>
                    <a:pt x="363" y="723"/>
                  </a:lnTo>
                  <a:lnTo>
                    <a:pt x="358" y="717"/>
                  </a:lnTo>
                  <a:lnTo>
                    <a:pt x="353" y="712"/>
                  </a:lnTo>
                  <a:lnTo>
                    <a:pt x="347" y="708"/>
                  </a:lnTo>
                  <a:lnTo>
                    <a:pt x="342" y="705"/>
                  </a:lnTo>
                  <a:lnTo>
                    <a:pt x="336" y="702"/>
                  </a:lnTo>
                  <a:lnTo>
                    <a:pt x="331" y="701"/>
                  </a:lnTo>
                  <a:lnTo>
                    <a:pt x="326" y="701"/>
                  </a:lnTo>
                  <a:lnTo>
                    <a:pt x="320" y="701"/>
                  </a:lnTo>
                  <a:lnTo>
                    <a:pt x="315" y="703"/>
                  </a:lnTo>
                  <a:lnTo>
                    <a:pt x="310" y="706"/>
                  </a:lnTo>
                  <a:lnTo>
                    <a:pt x="305" y="709"/>
                  </a:lnTo>
                  <a:lnTo>
                    <a:pt x="301" y="713"/>
                  </a:lnTo>
                  <a:lnTo>
                    <a:pt x="290" y="722"/>
                  </a:lnTo>
                  <a:lnTo>
                    <a:pt x="281" y="732"/>
                  </a:lnTo>
                  <a:lnTo>
                    <a:pt x="271" y="745"/>
                  </a:lnTo>
                  <a:lnTo>
                    <a:pt x="263" y="758"/>
                  </a:lnTo>
                  <a:lnTo>
                    <a:pt x="255" y="773"/>
                  </a:lnTo>
                  <a:lnTo>
                    <a:pt x="247" y="786"/>
                  </a:lnTo>
                  <a:lnTo>
                    <a:pt x="234" y="813"/>
                  </a:lnTo>
                  <a:lnTo>
                    <a:pt x="223" y="834"/>
                  </a:lnTo>
                  <a:lnTo>
                    <a:pt x="215" y="842"/>
                  </a:lnTo>
                  <a:lnTo>
                    <a:pt x="206" y="853"/>
                  </a:lnTo>
                  <a:lnTo>
                    <a:pt x="193" y="862"/>
                  </a:lnTo>
                  <a:lnTo>
                    <a:pt x="180" y="872"/>
                  </a:lnTo>
                  <a:lnTo>
                    <a:pt x="165" y="883"/>
                  </a:lnTo>
                  <a:lnTo>
                    <a:pt x="149" y="891"/>
                  </a:lnTo>
                  <a:lnTo>
                    <a:pt x="134" y="899"/>
                  </a:lnTo>
                  <a:lnTo>
                    <a:pt x="117" y="906"/>
                  </a:lnTo>
                  <a:lnTo>
                    <a:pt x="101" y="912"/>
                  </a:lnTo>
                  <a:lnTo>
                    <a:pt x="86" y="915"/>
                  </a:lnTo>
                  <a:lnTo>
                    <a:pt x="78" y="916"/>
                  </a:lnTo>
                  <a:lnTo>
                    <a:pt x="71" y="916"/>
                  </a:lnTo>
                  <a:lnTo>
                    <a:pt x="64" y="916"/>
                  </a:lnTo>
                  <a:lnTo>
                    <a:pt x="56" y="914"/>
                  </a:lnTo>
                  <a:lnTo>
                    <a:pt x="50" y="912"/>
                  </a:lnTo>
                  <a:lnTo>
                    <a:pt x="45" y="910"/>
                  </a:lnTo>
                  <a:lnTo>
                    <a:pt x="39" y="905"/>
                  </a:lnTo>
                  <a:lnTo>
                    <a:pt x="34" y="901"/>
                  </a:lnTo>
                  <a:lnTo>
                    <a:pt x="29" y="895"/>
                  </a:lnTo>
                  <a:lnTo>
                    <a:pt x="25" y="889"/>
                  </a:lnTo>
                  <a:lnTo>
                    <a:pt x="22" y="882"/>
                  </a:lnTo>
                  <a:lnTo>
                    <a:pt x="19" y="873"/>
                  </a:lnTo>
                  <a:lnTo>
                    <a:pt x="21" y="858"/>
                  </a:lnTo>
                  <a:lnTo>
                    <a:pt x="24" y="843"/>
                  </a:lnTo>
                  <a:lnTo>
                    <a:pt x="27" y="830"/>
                  </a:lnTo>
                  <a:lnTo>
                    <a:pt x="31" y="817"/>
                  </a:lnTo>
                  <a:lnTo>
                    <a:pt x="39" y="793"/>
                  </a:lnTo>
                  <a:lnTo>
                    <a:pt x="47" y="769"/>
                  </a:lnTo>
                  <a:lnTo>
                    <a:pt x="49" y="756"/>
                  </a:lnTo>
                  <a:lnTo>
                    <a:pt x="52" y="744"/>
                  </a:lnTo>
                  <a:lnTo>
                    <a:pt x="54" y="730"/>
                  </a:lnTo>
                  <a:lnTo>
                    <a:pt x="55" y="716"/>
                  </a:lnTo>
                  <a:lnTo>
                    <a:pt x="54" y="700"/>
                  </a:lnTo>
                  <a:lnTo>
                    <a:pt x="53" y="684"/>
                  </a:lnTo>
                  <a:lnTo>
                    <a:pt x="51" y="666"/>
                  </a:lnTo>
                  <a:lnTo>
                    <a:pt x="47" y="648"/>
                  </a:lnTo>
                  <a:lnTo>
                    <a:pt x="34" y="608"/>
                  </a:lnTo>
                  <a:lnTo>
                    <a:pt x="22" y="574"/>
                  </a:lnTo>
                  <a:lnTo>
                    <a:pt x="13" y="546"/>
                  </a:lnTo>
                  <a:lnTo>
                    <a:pt x="6" y="521"/>
                  </a:lnTo>
                  <a:lnTo>
                    <a:pt x="3" y="510"/>
                  </a:lnTo>
                  <a:lnTo>
                    <a:pt x="2" y="499"/>
                  </a:lnTo>
                  <a:lnTo>
                    <a:pt x="0" y="490"/>
                  </a:lnTo>
                  <a:lnTo>
                    <a:pt x="0" y="482"/>
                  </a:lnTo>
                  <a:lnTo>
                    <a:pt x="0" y="474"/>
                  </a:lnTo>
                  <a:lnTo>
                    <a:pt x="0" y="466"/>
                  </a:lnTo>
                  <a:lnTo>
                    <a:pt x="2" y="459"/>
                  </a:lnTo>
                  <a:lnTo>
                    <a:pt x="4" y="452"/>
                  </a:lnTo>
                  <a:lnTo>
                    <a:pt x="6" y="446"/>
                  </a:lnTo>
                  <a:lnTo>
                    <a:pt x="10" y="439"/>
                  </a:lnTo>
                  <a:lnTo>
                    <a:pt x="14" y="433"/>
                  </a:lnTo>
                  <a:lnTo>
                    <a:pt x="19" y="428"/>
                  </a:lnTo>
                  <a:lnTo>
                    <a:pt x="30" y="416"/>
                  </a:lnTo>
                  <a:lnTo>
                    <a:pt x="46" y="403"/>
                  </a:lnTo>
                  <a:lnTo>
                    <a:pt x="85" y="374"/>
                  </a:lnTo>
                  <a:lnTo>
                    <a:pt x="138" y="336"/>
                  </a:lnTo>
                  <a:lnTo>
                    <a:pt x="145" y="326"/>
                  </a:lnTo>
                  <a:lnTo>
                    <a:pt x="152" y="316"/>
                  </a:lnTo>
                  <a:lnTo>
                    <a:pt x="159" y="307"/>
                  </a:lnTo>
                  <a:lnTo>
                    <a:pt x="164" y="297"/>
                  </a:lnTo>
                  <a:lnTo>
                    <a:pt x="169" y="289"/>
                  </a:lnTo>
                  <a:lnTo>
                    <a:pt x="172" y="281"/>
                  </a:lnTo>
                  <a:lnTo>
                    <a:pt x="175" y="273"/>
                  </a:lnTo>
                  <a:lnTo>
                    <a:pt x="177" y="264"/>
                  </a:lnTo>
                  <a:lnTo>
                    <a:pt x="181" y="251"/>
                  </a:lnTo>
                  <a:lnTo>
                    <a:pt x="182" y="238"/>
                  </a:lnTo>
                  <a:lnTo>
                    <a:pt x="182" y="229"/>
                  </a:lnTo>
                  <a:lnTo>
                    <a:pt x="181" y="222"/>
                  </a:lnTo>
                  <a:lnTo>
                    <a:pt x="180" y="220"/>
                  </a:lnTo>
                  <a:lnTo>
                    <a:pt x="178" y="218"/>
                  </a:lnTo>
                  <a:lnTo>
                    <a:pt x="177" y="218"/>
                  </a:lnTo>
                  <a:lnTo>
                    <a:pt x="176" y="218"/>
                  </a:lnTo>
                  <a:lnTo>
                    <a:pt x="174" y="221"/>
                  </a:lnTo>
                  <a:lnTo>
                    <a:pt x="173" y="228"/>
                  </a:lnTo>
                  <a:lnTo>
                    <a:pt x="173" y="241"/>
                  </a:lnTo>
                  <a:lnTo>
                    <a:pt x="175" y="256"/>
                  </a:lnTo>
                  <a:lnTo>
                    <a:pt x="180" y="278"/>
                  </a:lnTo>
                  <a:lnTo>
                    <a:pt x="187" y="305"/>
                  </a:lnTo>
                  <a:lnTo>
                    <a:pt x="196" y="314"/>
                  </a:lnTo>
                  <a:lnTo>
                    <a:pt x="205" y="322"/>
                  </a:lnTo>
                  <a:lnTo>
                    <a:pt x="212" y="332"/>
                  </a:lnTo>
                  <a:lnTo>
                    <a:pt x="219" y="341"/>
                  </a:lnTo>
                  <a:lnTo>
                    <a:pt x="224" y="350"/>
                  </a:lnTo>
                  <a:lnTo>
                    <a:pt x="230" y="361"/>
                  </a:lnTo>
                  <a:lnTo>
                    <a:pt x="234" y="370"/>
                  </a:lnTo>
                  <a:lnTo>
                    <a:pt x="237" y="379"/>
                  </a:lnTo>
                  <a:lnTo>
                    <a:pt x="239" y="390"/>
                  </a:lnTo>
                  <a:lnTo>
                    <a:pt x="240" y="400"/>
                  </a:lnTo>
                  <a:lnTo>
                    <a:pt x="241" y="410"/>
                  </a:lnTo>
                  <a:lnTo>
                    <a:pt x="242" y="420"/>
                  </a:lnTo>
                  <a:lnTo>
                    <a:pt x="241" y="441"/>
                  </a:lnTo>
                  <a:lnTo>
                    <a:pt x="239" y="462"/>
                  </a:lnTo>
                  <a:lnTo>
                    <a:pt x="232" y="507"/>
                  </a:lnTo>
                  <a:lnTo>
                    <a:pt x="222" y="552"/>
                  </a:lnTo>
                  <a:lnTo>
                    <a:pt x="218" y="575"/>
                  </a:lnTo>
                  <a:lnTo>
                    <a:pt x="215" y="599"/>
                  </a:lnTo>
                  <a:lnTo>
                    <a:pt x="213" y="623"/>
                  </a:lnTo>
                  <a:lnTo>
                    <a:pt x="213" y="648"/>
                  </a:lnTo>
                  <a:lnTo>
                    <a:pt x="211" y="672"/>
                  </a:lnTo>
                  <a:lnTo>
                    <a:pt x="211" y="689"/>
                  </a:lnTo>
                  <a:lnTo>
                    <a:pt x="211" y="695"/>
                  </a:lnTo>
                  <a:lnTo>
                    <a:pt x="212" y="699"/>
                  </a:lnTo>
                  <a:lnTo>
                    <a:pt x="214" y="701"/>
                  </a:lnTo>
                  <a:lnTo>
                    <a:pt x="216" y="702"/>
                  </a:lnTo>
                  <a:lnTo>
                    <a:pt x="219" y="701"/>
                  </a:lnTo>
                  <a:lnTo>
                    <a:pt x="221" y="699"/>
                  </a:lnTo>
                  <a:lnTo>
                    <a:pt x="224" y="696"/>
                  </a:lnTo>
                  <a:lnTo>
                    <a:pt x="229" y="692"/>
                  </a:lnTo>
                  <a:lnTo>
                    <a:pt x="236" y="682"/>
                  </a:lnTo>
                  <a:lnTo>
                    <a:pt x="244" y="667"/>
                  </a:lnTo>
                  <a:lnTo>
                    <a:pt x="253" y="651"/>
                  </a:lnTo>
                  <a:lnTo>
                    <a:pt x="261" y="632"/>
                  </a:lnTo>
                  <a:lnTo>
                    <a:pt x="269" y="613"/>
                  </a:lnTo>
                  <a:lnTo>
                    <a:pt x="277" y="595"/>
                  </a:lnTo>
                  <a:lnTo>
                    <a:pt x="283" y="576"/>
                  </a:lnTo>
                  <a:lnTo>
                    <a:pt x="289" y="561"/>
                  </a:lnTo>
                  <a:lnTo>
                    <a:pt x="292" y="547"/>
                  </a:lnTo>
                  <a:lnTo>
                    <a:pt x="294" y="537"/>
                  </a:lnTo>
                  <a:lnTo>
                    <a:pt x="297" y="516"/>
                  </a:lnTo>
                  <a:lnTo>
                    <a:pt x="299" y="495"/>
                  </a:lnTo>
                  <a:lnTo>
                    <a:pt x="299" y="475"/>
                  </a:lnTo>
                  <a:lnTo>
                    <a:pt x="298" y="453"/>
                  </a:lnTo>
                  <a:lnTo>
                    <a:pt x="294" y="411"/>
                  </a:lnTo>
                  <a:lnTo>
                    <a:pt x="288" y="371"/>
                  </a:lnTo>
                  <a:lnTo>
                    <a:pt x="285" y="350"/>
                  </a:lnTo>
                  <a:lnTo>
                    <a:pt x="282" y="331"/>
                  </a:lnTo>
                  <a:lnTo>
                    <a:pt x="281" y="310"/>
                  </a:lnTo>
                  <a:lnTo>
                    <a:pt x="280" y="290"/>
                  </a:lnTo>
                  <a:lnTo>
                    <a:pt x="280" y="272"/>
                  </a:lnTo>
                  <a:lnTo>
                    <a:pt x="282" y="252"/>
                  </a:lnTo>
                  <a:lnTo>
                    <a:pt x="284" y="243"/>
                  </a:lnTo>
                  <a:lnTo>
                    <a:pt x="286" y="233"/>
                  </a:lnTo>
                  <a:lnTo>
                    <a:pt x="288" y="224"/>
                  </a:lnTo>
                  <a:lnTo>
                    <a:pt x="292" y="214"/>
                  </a:lnTo>
                  <a:lnTo>
                    <a:pt x="298" y="213"/>
                  </a:lnTo>
                  <a:lnTo>
                    <a:pt x="305" y="212"/>
                  </a:lnTo>
                  <a:lnTo>
                    <a:pt x="311" y="212"/>
                  </a:lnTo>
                  <a:lnTo>
                    <a:pt x="316" y="213"/>
                  </a:lnTo>
                  <a:lnTo>
                    <a:pt x="320" y="215"/>
                  </a:lnTo>
                  <a:lnTo>
                    <a:pt x="326" y="217"/>
                  </a:lnTo>
                  <a:lnTo>
                    <a:pt x="329" y="220"/>
                  </a:lnTo>
                  <a:lnTo>
                    <a:pt x="333" y="223"/>
                  </a:lnTo>
                  <a:lnTo>
                    <a:pt x="345" y="241"/>
                  </a:lnTo>
                  <a:lnTo>
                    <a:pt x="357" y="259"/>
                  </a:lnTo>
                  <a:lnTo>
                    <a:pt x="363" y="267"/>
                  </a:lnTo>
                  <a:lnTo>
                    <a:pt x="369" y="274"/>
                  </a:lnTo>
                  <a:lnTo>
                    <a:pt x="374" y="276"/>
                  </a:lnTo>
                  <a:lnTo>
                    <a:pt x="378" y="278"/>
                  </a:lnTo>
                  <a:lnTo>
                    <a:pt x="383" y="279"/>
                  </a:lnTo>
                  <a:lnTo>
                    <a:pt x="388" y="280"/>
                  </a:lnTo>
                  <a:lnTo>
                    <a:pt x="394" y="279"/>
                  </a:lnTo>
                  <a:lnTo>
                    <a:pt x="401" y="278"/>
                  </a:lnTo>
                  <a:lnTo>
                    <a:pt x="408" y="275"/>
                  </a:lnTo>
                  <a:lnTo>
                    <a:pt x="416" y="272"/>
                  </a:lnTo>
                  <a:lnTo>
                    <a:pt x="425" y="266"/>
                  </a:lnTo>
                  <a:lnTo>
                    <a:pt x="434" y="260"/>
                  </a:lnTo>
                  <a:lnTo>
                    <a:pt x="444" y="253"/>
                  </a:lnTo>
                  <a:lnTo>
                    <a:pt x="456" y="244"/>
                  </a:lnTo>
                  <a:lnTo>
                    <a:pt x="456" y="236"/>
                  </a:lnTo>
                  <a:lnTo>
                    <a:pt x="456" y="230"/>
                  </a:lnTo>
                  <a:lnTo>
                    <a:pt x="455" y="224"/>
                  </a:lnTo>
                  <a:lnTo>
                    <a:pt x="453" y="219"/>
                  </a:lnTo>
                  <a:lnTo>
                    <a:pt x="450" y="214"/>
                  </a:lnTo>
                  <a:lnTo>
                    <a:pt x="447" y="209"/>
                  </a:lnTo>
                  <a:lnTo>
                    <a:pt x="442" y="205"/>
                  </a:lnTo>
                  <a:lnTo>
                    <a:pt x="438" y="202"/>
                  </a:lnTo>
                  <a:lnTo>
                    <a:pt x="428" y="196"/>
                  </a:lnTo>
                  <a:lnTo>
                    <a:pt x="416" y="192"/>
                  </a:lnTo>
                  <a:lnTo>
                    <a:pt x="404" y="188"/>
                  </a:lnTo>
                  <a:lnTo>
                    <a:pt x="391" y="185"/>
                  </a:lnTo>
                  <a:lnTo>
                    <a:pt x="379" y="181"/>
                  </a:lnTo>
                  <a:lnTo>
                    <a:pt x="367" y="177"/>
                  </a:lnTo>
                  <a:lnTo>
                    <a:pt x="357" y="173"/>
                  </a:lnTo>
                  <a:lnTo>
                    <a:pt x="349" y="168"/>
                  </a:lnTo>
                  <a:lnTo>
                    <a:pt x="345" y="165"/>
                  </a:lnTo>
                  <a:lnTo>
                    <a:pt x="343" y="162"/>
                  </a:lnTo>
                  <a:lnTo>
                    <a:pt x="341" y="158"/>
                  </a:lnTo>
                  <a:lnTo>
                    <a:pt x="341" y="154"/>
                  </a:lnTo>
                  <a:lnTo>
                    <a:pt x="341" y="149"/>
                  </a:lnTo>
                  <a:lnTo>
                    <a:pt x="342" y="143"/>
                  </a:lnTo>
                  <a:lnTo>
                    <a:pt x="344" y="138"/>
                  </a:lnTo>
                  <a:lnTo>
                    <a:pt x="347" y="131"/>
                  </a:lnTo>
                  <a:lnTo>
                    <a:pt x="359" y="122"/>
                  </a:lnTo>
                  <a:lnTo>
                    <a:pt x="369" y="113"/>
                  </a:lnTo>
                  <a:lnTo>
                    <a:pt x="379" y="103"/>
                  </a:lnTo>
                  <a:lnTo>
                    <a:pt x="388" y="91"/>
                  </a:lnTo>
                  <a:lnTo>
                    <a:pt x="405" y="71"/>
                  </a:lnTo>
                  <a:lnTo>
                    <a:pt x="422" y="51"/>
                  </a:lnTo>
                  <a:lnTo>
                    <a:pt x="430" y="44"/>
                  </a:lnTo>
                  <a:lnTo>
                    <a:pt x="439" y="38"/>
                  </a:lnTo>
                  <a:lnTo>
                    <a:pt x="443" y="35"/>
                  </a:lnTo>
                  <a:lnTo>
                    <a:pt x="449" y="33"/>
                  </a:lnTo>
                  <a:lnTo>
                    <a:pt x="454" y="32"/>
                  </a:lnTo>
                  <a:lnTo>
                    <a:pt x="459" y="32"/>
                  </a:lnTo>
                  <a:lnTo>
                    <a:pt x="464" y="32"/>
                  </a:lnTo>
                  <a:lnTo>
                    <a:pt x="471" y="33"/>
                  </a:lnTo>
                  <a:lnTo>
                    <a:pt x="477" y="35"/>
                  </a:lnTo>
                  <a:lnTo>
                    <a:pt x="483" y="39"/>
                  </a:lnTo>
                  <a:lnTo>
                    <a:pt x="490" y="42"/>
                  </a:lnTo>
                  <a:lnTo>
                    <a:pt x="498" y="47"/>
                  </a:lnTo>
                  <a:lnTo>
                    <a:pt x="505" y="52"/>
                  </a:lnTo>
                  <a:lnTo>
                    <a:pt x="513" y="58"/>
                  </a:lnTo>
                  <a:lnTo>
                    <a:pt x="524" y="63"/>
                  </a:lnTo>
                  <a:lnTo>
                    <a:pt x="533" y="68"/>
                  </a:lnTo>
                  <a:lnTo>
                    <a:pt x="544" y="71"/>
                  </a:lnTo>
                  <a:lnTo>
                    <a:pt x="555" y="73"/>
                  </a:lnTo>
                  <a:lnTo>
                    <a:pt x="577" y="76"/>
                  </a:lnTo>
                  <a:lnTo>
                    <a:pt x="600" y="78"/>
                  </a:lnTo>
                  <a:lnTo>
                    <a:pt x="646" y="79"/>
                  </a:lnTo>
                  <a:lnTo>
                    <a:pt x="687" y="81"/>
                  </a:lnTo>
                  <a:lnTo>
                    <a:pt x="697" y="83"/>
                  </a:lnTo>
                  <a:lnTo>
                    <a:pt x="705" y="85"/>
                  </a:lnTo>
                  <a:lnTo>
                    <a:pt x="714" y="88"/>
                  </a:lnTo>
                  <a:lnTo>
                    <a:pt x="722" y="91"/>
                  </a:lnTo>
                  <a:lnTo>
                    <a:pt x="728" y="96"/>
                  </a:lnTo>
                  <a:lnTo>
                    <a:pt x="734" y="100"/>
                  </a:lnTo>
                  <a:lnTo>
                    <a:pt x="740" y="106"/>
                  </a:lnTo>
                  <a:lnTo>
                    <a:pt x="744" y="113"/>
                  </a:lnTo>
                  <a:lnTo>
                    <a:pt x="747" y="120"/>
                  </a:lnTo>
                  <a:lnTo>
                    <a:pt x="749" y="130"/>
                  </a:lnTo>
                  <a:lnTo>
                    <a:pt x="750" y="140"/>
                  </a:lnTo>
                  <a:lnTo>
                    <a:pt x="750" y="151"/>
                  </a:lnTo>
                  <a:lnTo>
                    <a:pt x="749" y="165"/>
                  </a:lnTo>
                  <a:lnTo>
                    <a:pt x="747" y="178"/>
                  </a:lnTo>
                  <a:lnTo>
                    <a:pt x="743" y="195"/>
                  </a:lnTo>
                  <a:lnTo>
                    <a:pt x="738" y="213"/>
                  </a:lnTo>
                  <a:lnTo>
                    <a:pt x="734" y="233"/>
                  </a:lnTo>
                  <a:lnTo>
                    <a:pt x="728" y="256"/>
                  </a:lnTo>
                  <a:lnTo>
                    <a:pt x="721" y="280"/>
                  </a:lnTo>
                  <a:lnTo>
                    <a:pt x="711" y="305"/>
                  </a:lnTo>
                  <a:lnTo>
                    <a:pt x="701" y="331"/>
                  </a:lnTo>
                  <a:lnTo>
                    <a:pt x="690" y="357"/>
                  </a:lnTo>
                  <a:lnTo>
                    <a:pt x="677" y="383"/>
                  </a:lnTo>
                  <a:lnTo>
                    <a:pt x="663" y="409"/>
                  </a:lnTo>
                  <a:lnTo>
                    <a:pt x="649" y="436"/>
                  </a:lnTo>
                  <a:lnTo>
                    <a:pt x="633" y="461"/>
                  </a:lnTo>
                  <a:lnTo>
                    <a:pt x="618" y="486"/>
                  </a:lnTo>
                  <a:lnTo>
                    <a:pt x="602" y="510"/>
                  </a:lnTo>
                  <a:lnTo>
                    <a:pt x="586" y="532"/>
                  </a:lnTo>
                  <a:lnTo>
                    <a:pt x="570" y="551"/>
                  </a:lnTo>
                  <a:lnTo>
                    <a:pt x="554" y="569"/>
                  </a:lnTo>
                  <a:lnTo>
                    <a:pt x="538" y="583"/>
                  </a:lnTo>
                  <a:lnTo>
                    <a:pt x="535" y="591"/>
                  </a:lnTo>
                  <a:lnTo>
                    <a:pt x="533" y="597"/>
                  </a:lnTo>
                  <a:lnTo>
                    <a:pt x="532" y="602"/>
                  </a:lnTo>
                  <a:lnTo>
                    <a:pt x="532" y="606"/>
                  </a:lnTo>
                  <a:lnTo>
                    <a:pt x="533" y="609"/>
                  </a:lnTo>
                  <a:lnTo>
                    <a:pt x="535" y="611"/>
                  </a:lnTo>
                  <a:lnTo>
                    <a:pt x="538" y="612"/>
                  </a:lnTo>
                  <a:lnTo>
                    <a:pt x="541" y="613"/>
                  </a:lnTo>
                  <a:lnTo>
                    <a:pt x="551" y="612"/>
                  </a:lnTo>
                  <a:lnTo>
                    <a:pt x="562" y="610"/>
                  </a:lnTo>
                  <a:lnTo>
                    <a:pt x="576" y="606"/>
                  </a:lnTo>
                  <a:lnTo>
                    <a:pt x="590" y="601"/>
                  </a:lnTo>
                  <a:lnTo>
                    <a:pt x="606" y="597"/>
                  </a:lnTo>
                  <a:lnTo>
                    <a:pt x="623" y="593"/>
                  </a:lnTo>
                  <a:lnTo>
                    <a:pt x="638" y="590"/>
                  </a:lnTo>
                  <a:lnTo>
                    <a:pt x="654" y="587"/>
                  </a:lnTo>
                  <a:lnTo>
                    <a:pt x="661" y="587"/>
                  </a:lnTo>
                  <a:lnTo>
                    <a:pt x="669" y="589"/>
                  </a:lnTo>
                  <a:lnTo>
                    <a:pt x="675" y="591"/>
                  </a:lnTo>
                  <a:lnTo>
                    <a:pt x="681" y="593"/>
                  </a:lnTo>
                  <a:lnTo>
                    <a:pt x="687" y="597"/>
                  </a:lnTo>
                  <a:lnTo>
                    <a:pt x="693" y="601"/>
                  </a:lnTo>
                  <a:lnTo>
                    <a:pt x="697" y="606"/>
                  </a:lnTo>
                  <a:lnTo>
                    <a:pt x="701" y="612"/>
                  </a:lnTo>
                  <a:lnTo>
                    <a:pt x="700" y="627"/>
                  </a:lnTo>
                  <a:lnTo>
                    <a:pt x="697" y="640"/>
                  </a:lnTo>
                  <a:lnTo>
                    <a:pt x="693" y="651"/>
                  </a:lnTo>
                  <a:lnTo>
                    <a:pt x="687" y="661"/>
                  </a:lnTo>
                  <a:lnTo>
                    <a:pt x="681" y="669"/>
                  </a:lnTo>
                  <a:lnTo>
                    <a:pt x="673" y="677"/>
                  </a:lnTo>
                  <a:lnTo>
                    <a:pt x="665" y="683"/>
                  </a:lnTo>
                  <a:lnTo>
                    <a:pt x="656" y="689"/>
                  </a:lnTo>
                  <a:lnTo>
                    <a:pt x="636" y="700"/>
                  </a:lnTo>
                  <a:lnTo>
                    <a:pt x="616" y="712"/>
                  </a:lnTo>
                  <a:lnTo>
                    <a:pt x="605" y="718"/>
                  </a:lnTo>
                  <a:lnTo>
                    <a:pt x="596" y="725"/>
                  </a:lnTo>
                  <a:lnTo>
                    <a:pt x="585" y="734"/>
                  </a:lnTo>
                  <a:lnTo>
                    <a:pt x="577" y="743"/>
                  </a:lnTo>
                  <a:lnTo>
                    <a:pt x="576" y="751"/>
                  </a:lnTo>
                  <a:lnTo>
                    <a:pt x="576" y="759"/>
                  </a:lnTo>
                  <a:lnTo>
                    <a:pt x="574" y="768"/>
                  </a:lnTo>
                  <a:lnTo>
                    <a:pt x="572" y="775"/>
                  </a:lnTo>
                  <a:lnTo>
                    <a:pt x="566" y="790"/>
                  </a:lnTo>
                  <a:lnTo>
                    <a:pt x="560" y="804"/>
                  </a:lnTo>
                  <a:lnTo>
                    <a:pt x="547" y="829"/>
                  </a:lnTo>
                  <a:lnTo>
                    <a:pt x="535" y="845"/>
                  </a:lnTo>
                  <a:lnTo>
                    <a:pt x="531" y="852"/>
                  </a:lnTo>
                  <a:lnTo>
                    <a:pt x="530" y="856"/>
                  </a:lnTo>
                  <a:lnTo>
                    <a:pt x="531" y="857"/>
                  </a:lnTo>
                  <a:lnTo>
                    <a:pt x="532" y="857"/>
                  </a:lnTo>
                  <a:lnTo>
                    <a:pt x="534" y="857"/>
                  </a:lnTo>
                  <a:lnTo>
                    <a:pt x="536" y="856"/>
                  </a:lnTo>
                  <a:lnTo>
                    <a:pt x="558" y="845"/>
                  </a:lnTo>
                  <a:lnTo>
                    <a:pt x="601" y="824"/>
                  </a:lnTo>
                  <a:lnTo>
                    <a:pt x="628" y="819"/>
                  </a:lnTo>
                  <a:lnTo>
                    <a:pt x="652" y="815"/>
                  </a:lnTo>
                  <a:lnTo>
                    <a:pt x="674" y="810"/>
                  </a:lnTo>
                  <a:lnTo>
                    <a:pt x="695" y="804"/>
                  </a:lnTo>
                  <a:lnTo>
                    <a:pt x="715" y="797"/>
                  </a:lnTo>
                  <a:lnTo>
                    <a:pt x="735" y="787"/>
                  </a:lnTo>
                  <a:lnTo>
                    <a:pt x="757" y="777"/>
                  </a:lnTo>
                  <a:lnTo>
                    <a:pt x="781" y="765"/>
                  </a:lnTo>
                  <a:lnTo>
                    <a:pt x="786" y="777"/>
                  </a:lnTo>
                  <a:lnTo>
                    <a:pt x="788" y="789"/>
                  </a:lnTo>
                  <a:lnTo>
                    <a:pt x="789" y="801"/>
                  </a:lnTo>
                  <a:lnTo>
                    <a:pt x="788" y="812"/>
                  </a:lnTo>
                  <a:lnTo>
                    <a:pt x="784" y="823"/>
                  </a:lnTo>
                  <a:lnTo>
                    <a:pt x="779" y="832"/>
                  </a:lnTo>
                  <a:lnTo>
                    <a:pt x="774" y="841"/>
                  </a:lnTo>
                  <a:lnTo>
                    <a:pt x="767" y="851"/>
                  </a:lnTo>
                  <a:lnTo>
                    <a:pt x="758" y="859"/>
                  </a:lnTo>
                  <a:lnTo>
                    <a:pt x="749" y="866"/>
                  </a:lnTo>
                  <a:lnTo>
                    <a:pt x="739" y="873"/>
                  </a:lnTo>
                  <a:lnTo>
                    <a:pt x="727" y="880"/>
                  </a:lnTo>
                  <a:lnTo>
                    <a:pt x="716" y="886"/>
                  </a:lnTo>
                  <a:lnTo>
                    <a:pt x="703" y="891"/>
                  </a:lnTo>
                  <a:lnTo>
                    <a:pt x="691" y="896"/>
                  </a:lnTo>
                  <a:lnTo>
                    <a:pt x="678" y="900"/>
                  </a:lnTo>
                  <a:lnTo>
                    <a:pt x="665" y="903"/>
                  </a:lnTo>
                  <a:lnTo>
                    <a:pt x="651" y="906"/>
                  </a:lnTo>
                  <a:lnTo>
                    <a:pt x="638" y="910"/>
                  </a:lnTo>
                  <a:lnTo>
                    <a:pt x="626" y="912"/>
                  </a:lnTo>
                  <a:lnTo>
                    <a:pt x="612" y="913"/>
                  </a:lnTo>
                  <a:lnTo>
                    <a:pt x="601" y="914"/>
                  </a:lnTo>
                  <a:lnTo>
                    <a:pt x="589" y="914"/>
                  </a:lnTo>
                  <a:lnTo>
                    <a:pt x="579" y="914"/>
                  </a:lnTo>
                  <a:lnTo>
                    <a:pt x="569" y="913"/>
                  </a:lnTo>
                  <a:lnTo>
                    <a:pt x="560" y="912"/>
                  </a:lnTo>
                  <a:lnTo>
                    <a:pt x="552" y="910"/>
                  </a:lnTo>
                  <a:lnTo>
                    <a:pt x="546" y="908"/>
                  </a:lnTo>
                  <a:lnTo>
                    <a:pt x="540" y="904"/>
                  </a:lnTo>
                  <a:lnTo>
                    <a:pt x="536" y="900"/>
                  </a:lnTo>
                  <a:lnTo>
                    <a:pt x="534" y="896"/>
                  </a:lnTo>
                  <a:lnTo>
                    <a:pt x="534" y="892"/>
                  </a:lnTo>
                  <a:lnTo>
                    <a:pt x="524" y="888"/>
                  </a:lnTo>
                  <a:lnTo>
                    <a:pt x="515" y="884"/>
                  </a:lnTo>
                  <a:lnTo>
                    <a:pt x="507" y="882"/>
                  </a:lnTo>
                  <a:lnTo>
                    <a:pt x="499" y="881"/>
                  </a:lnTo>
                  <a:lnTo>
                    <a:pt x="491" y="881"/>
                  </a:lnTo>
                  <a:lnTo>
                    <a:pt x="484" y="881"/>
                  </a:lnTo>
                  <a:lnTo>
                    <a:pt x="477" y="882"/>
                  </a:lnTo>
                  <a:lnTo>
                    <a:pt x="471" y="883"/>
                  </a:lnTo>
                  <a:lnTo>
                    <a:pt x="459" y="888"/>
                  </a:lnTo>
                  <a:lnTo>
                    <a:pt x="448" y="895"/>
                  </a:lnTo>
                  <a:lnTo>
                    <a:pt x="437" y="902"/>
                  </a:lnTo>
                  <a:lnTo>
                    <a:pt x="428" y="911"/>
                  </a:lnTo>
                  <a:lnTo>
                    <a:pt x="417" y="919"/>
                  </a:lnTo>
                  <a:lnTo>
                    <a:pt x="407" y="926"/>
                  </a:lnTo>
                  <a:lnTo>
                    <a:pt x="402" y="929"/>
                  </a:lnTo>
                  <a:lnTo>
                    <a:pt x="395" y="932"/>
                  </a:lnTo>
                  <a:lnTo>
                    <a:pt x="389" y="934"/>
                  </a:lnTo>
                  <a:lnTo>
                    <a:pt x="383" y="935"/>
                  </a:lnTo>
                  <a:lnTo>
                    <a:pt x="377" y="938"/>
                  </a:lnTo>
                  <a:lnTo>
                    <a:pt x="369" y="938"/>
                  </a:lnTo>
                  <a:lnTo>
                    <a:pt x="362" y="938"/>
                  </a:lnTo>
                  <a:lnTo>
                    <a:pt x="355" y="935"/>
                  </a:lnTo>
                  <a:lnTo>
                    <a:pt x="345" y="933"/>
                  </a:lnTo>
                  <a:lnTo>
                    <a:pt x="337" y="930"/>
                  </a:lnTo>
                  <a:lnTo>
                    <a:pt x="328" y="926"/>
                  </a:lnTo>
                  <a:lnTo>
                    <a:pt x="317" y="921"/>
                  </a:lnTo>
                  <a:lnTo>
                    <a:pt x="302" y="901"/>
                  </a:lnTo>
                  <a:lnTo>
                    <a:pt x="290" y="886"/>
                  </a:lnTo>
                  <a:lnTo>
                    <a:pt x="287" y="879"/>
                  </a:lnTo>
                  <a:lnTo>
                    <a:pt x="284" y="872"/>
                  </a:lnTo>
                  <a:lnTo>
                    <a:pt x="282" y="866"/>
                  </a:lnTo>
                  <a:lnTo>
                    <a:pt x="281" y="861"/>
                  </a:lnTo>
                  <a:lnTo>
                    <a:pt x="280" y="857"/>
                  </a:lnTo>
                  <a:lnTo>
                    <a:pt x="281" y="853"/>
                  </a:lnTo>
                  <a:lnTo>
                    <a:pt x="282" y="848"/>
                  </a:lnTo>
                  <a:lnTo>
                    <a:pt x="284" y="845"/>
                  </a:lnTo>
                  <a:lnTo>
                    <a:pt x="287" y="842"/>
                  </a:lnTo>
                  <a:lnTo>
                    <a:pt x="290" y="840"/>
                  </a:lnTo>
                  <a:lnTo>
                    <a:pt x="293" y="838"/>
                  </a:lnTo>
                  <a:lnTo>
                    <a:pt x="297" y="836"/>
                  </a:lnTo>
                  <a:lnTo>
                    <a:pt x="318" y="830"/>
                  </a:lnTo>
                  <a:lnTo>
                    <a:pt x="342" y="825"/>
                  </a:lnTo>
                  <a:lnTo>
                    <a:pt x="355" y="823"/>
                  </a:lnTo>
                  <a:lnTo>
                    <a:pt x="366" y="818"/>
                  </a:lnTo>
                  <a:lnTo>
                    <a:pt x="378" y="814"/>
                  </a:lnTo>
                  <a:lnTo>
                    <a:pt x="388" y="808"/>
                  </a:lnTo>
                  <a:lnTo>
                    <a:pt x="385" y="796"/>
                  </a:lnTo>
                  <a:lnTo>
                    <a:pt x="379" y="773"/>
                  </a:lnTo>
                  <a:lnTo>
                    <a:pt x="371" y="749"/>
                  </a:lnTo>
                  <a:lnTo>
                    <a:pt x="367" y="734"/>
                  </a:lnTo>
                  <a:close/>
                  <a:moveTo>
                    <a:pt x="73" y="621"/>
                  </a:moveTo>
                  <a:lnTo>
                    <a:pt x="54" y="577"/>
                  </a:lnTo>
                  <a:lnTo>
                    <a:pt x="40" y="544"/>
                  </a:lnTo>
                  <a:lnTo>
                    <a:pt x="36" y="531"/>
                  </a:lnTo>
                  <a:lnTo>
                    <a:pt x="32" y="518"/>
                  </a:lnTo>
                  <a:lnTo>
                    <a:pt x="30" y="508"/>
                  </a:lnTo>
                  <a:lnTo>
                    <a:pt x="31" y="498"/>
                  </a:lnTo>
                  <a:lnTo>
                    <a:pt x="32" y="494"/>
                  </a:lnTo>
                  <a:lnTo>
                    <a:pt x="34" y="490"/>
                  </a:lnTo>
                  <a:lnTo>
                    <a:pt x="36" y="486"/>
                  </a:lnTo>
                  <a:lnTo>
                    <a:pt x="38" y="483"/>
                  </a:lnTo>
                  <a:lnTo>
                    <a:pt x="45" y="476"/>
                  </a:lnTo>
                  <a:lnTo>
                    <a:pt x="54" y="468"/>
                  </a:lnTo>
                  <a:lnTo>
                    <a:pt x="66" y="462"/>
                  </a:lnTo>
                  <a:lnTo>
                    <a:pt x="80" y="455"/>
                  </a:lnTo>
                  <a:lnTo>
                    <a:pt x="98" y="448"/>
                  </a:lnTo>
                  <a:lnTo>
                    <a:pt x="118" y="439"/>
                  </a:lnTo>
                  <a:lnTo>
                    <a:pt x="120" y="444"/>
                  </a:lnTo>
                  <a:lnTo>
                    <a:pt x="121" y="450"/>
                  </a:lnTo>
                  <a:lnTo>
                    <a:pt x="121" y="459"/>
                  </a:lnTo>
                  <a:lnTo>
                    <a:pt x="119" y="471"/>
                  </a:lnTo>
                  <a:lnTo>
                    <a:pt x="114" y="499"/>
                  </a:lnTo>
                  <a:lnTo>
                    <a:pt x="107" y="532"/>
                  </a:lnTo>
                  <a:lnTo>
                    <a:pt x="98" y="564"/>
                  </a:lnTo>
                  <a:lnTo>
                    <a:pt x="89" y="592"/>
                  </a:lnTo>
                  <a:lnTo>
                    <a:pt x="84" y="603"/>
                  </a:lnTo>
                  <a:lnTo>
                    <a:pt x="79" y="612"/>
                  </a:lnTo>
                  <a:lnTo>
                    <a:pt x="76" y="619"/>
                  </a:lnTo>
                  <a:lnTo>
                    <a:pt x="73" y="621"/>
                  </a:lnTo>
                  <a:close/>
                  <a:moveTo>
                    <a:pt x="363" y="609"/>
                  </a:moveTo>
                  <a:lnTo>
                    <a:pt x="360" y="606"/>
                  </a:lnTo>
                  <a:lnTo>
                    <a:pt x="357" y="596"/>
                  </a:lnTo>
                  <a:lnTo>
                    <a:pt x="352" y="583"/>
                  </a:lnTo>
                  <a:lnTo>
                    <a:pt x="347" y="568"/>
                  </a:lnTo>
                  <a:lnTo>
                    <a:pt x="340" y="539"/>
                  </a:lnTo>
                  <a:lnTo>
                    <a:pt x="338" y="523"/>
                  </a:lnTo>
                  <a:lnTo>
                    <a:pt x="341" y="523"/>
                  </a:lnTo>
                  <a:lnTo>
                    <a:pt x="346" y="523"/>
                  </a:lnTo>
                  <a:lnTo>
                    <a:pt x="354" y="525"/>
                  </a:lnTo>
                  <a:lnTo>
                    <a:pt x="363" y="527"/>
                  </a:lnTo>
                  <a:lnTo>
                    <a:pt x="386" y="534"/>
                  </a:lnTo>
                  <a:lnTo>
                    <a:pt x="412" y="544"/>
                  </a:lnTo>
                  <a:lnTo>
                    <a:pt x="425" y="549"/>
                  </a:lnTo>
                  <a:lnTo>
                    <a:pt x="437" y="556"/>
                  </a:lnTo>
                  <a:lnTo>
                    <a:pt x="449" y="563"/>
                  </a:lnTo>
                  <a:lnTo>
                    <a:pt x="459" y="570"/>
                  </a:lnTo>
                  <a:lnTo>
                    <a:pt x="468" y="578"/>
                  </a:lnTo>
                  <a:lnTo>
                    <a:pt x="475" y="585"/>
                  </a:lnTo>
                  <a:lnTo>
                    <a:pt x="478" y="590"/>
                  </a:lnTo>
                  <a:lnTo>
                    <a:pt x="479" y="594"/>
                  </a:lnTo>
                  <a:lnTo>
                    <a:pt x="481" y="598"/>
                  </a:lnTo>
                  <a:lnTo>
                    <a:pt x="481" y="602"/>
                  </a:lnTo>
                  <a:lnTo>
                    <a:pt x="465" y="605"/>
                  </a:lnTo>
                  <a:lnTo>
                    <a:pt x="451" y="606"/>
                  </a:lnTo>
                  <a:lnTo>
                    <a:pt x="435" y="606"/>
                  </a:lnTo>
                  <a:lnTo>
                    <a:pt x="420" y="606"/>
                  </a:lnTo>
                  <a:lnTo>
                    <a:pt x="406" y="606"/>
                  </a:lnTo>
                  <a:lnTo>
                    <a:pt x="391" y="606"/>
                  </a:lnTo>
                  <a:lnTo>
                    <a:pt x="377" y="607"/>
                  </a:lnTo>
                  <a:lnTo>
                    <a:pt x="363" y="609"/>
                  </a:lnTo>
                  <a:close/>
                  <a:moveTo>
                    <a:pt x="404" y="465"/>
                  </a:moveTo>
                  <a:lnTo>
                    <a:pt x="403" y="461"/>
                  </a:lnTo>
                  <a:lnTo>
                    <a:pt x="402" y="456"/>
                  </a:lnTo>
                  <a:lnTo>
                    <a:pt x="401" y="449"/>
                  </a:lnTo>
                  <a:lnTo>
                    <a:pt x="402" y="441"/>
                  </a:lnTo>
                  <a:lnTo>
                    <a:pt x="402" y="426"/>
                  </a:lnTo>
                  <a:lnTo>
                    <a:pt x="401" y="413"/>
                  </a:lnTo>
                  <a:lnTo>
                    <a:pt x="396" y="401"/>
                  </a:lnTo>
                  <a:lnTo>
                    <a:pt x="394" y="390"/>
                  </a:lnTo>
                  <a:lnTo>
                    <a:pt x="392" y="379"/>
                  </a:lnTo>
                  <a:lnTo>
                    <a:pt x="392" y="371"/>
                  </a:lnTo>
                  <a:lnTo>
                    <a:pt x="393" y="363"/>
                  </a:lnTo>
                  <a:lnTo>
                    <a:pt x="394" y="357"/>
                  </a:lnTo>
                  <a:lnTo>
                    <a:pt x="396" y="351"/>
                  </a:lnTo>
                  <a:lnTo>
                    <a:pt x="401" y="347"/>
                  </a:lnTo>
                  <a:lnTo>
                    <a:pt x="404" y="344"/>
                  </a:lnTo>
                  <a:lnTo>
                    <a:pt x="408" y="341"/>
                  </a:lnTo>
                  <a:lnTo>
                    <a:pt x="412" y="340"/>
                  </a:lnTo>
                  <a:lnTo>
                    <a:pt x="417" y="340"/>
                  </a:lnTo>
                  <a:lnTo>
                    <a:pt x="423" y="340"/>
                  </a:lnTo>
                  <a:lnTo>
                    <a:pt x="428" y="341"/>
                  </a:lnTo>
                  <a:lnTo>
                    <a:pt x="434" y="343"/>
                  </a:lnTo>
                  <a:lnTo>
                    <a:pt x="439" y="345"/>
                  </a:lnTo>
                  <a:lnTo>
                    <a:pt x="444" y="349"/>
                  </a:lnTo>
                  <a:lnTo>
                    <a:pt x="449" y="353"/>
                  </a:lnTo>
                  <a:lnTo>
                    <a:pt x="454" y="358"/>
                  </a:lnTo>
                  <a:lnTo>
                    <a:pt x="458" y="363"/>
                  </a:lnTo>
                  <a:lnTo>
                    <a:pt x="461" y="369"/>
                  </a:lnTo>
                  <a:lnTo>
                    <a:pt x="464" y="375"/>
                  </a:lnTo>
                  <a:lnTo>
                    <a:pt x="466" y="381"/>
                  </a:lnTo>
                  <a:lnTo>
                    <a:pt x="467" y="388"/>
                  </a:lnTo>
                  <a:lnTo>
                    <a:pt x="468" y="396"/>
                  </a:lnTo>
                  <a:lnTo>
                    <a:pt x="467" y="403"/>
                  </a:lnTo>
                  <a:lnTo>
                    <a:pt x="465" y="411"/>
                  </a:lnTo>
                  <a:lnTo>
                    <a:pt x="463" y="419"/>
                  </a:lnTo>
                  <a:lnTo>
                    <a:pt x="458" y="427"/>
                  </a:lnTo>
                  <a:lnTo>
                    <a:pt x="453" y="436"/>
                  </a:lnTo>
                  <a:lnTo>
                    <a:pt x="446" y="445"/>
                  </a:lnTo>
                  <a:lnTo>
                    <a:pt x="437" y="453"/>
                  </a:lnTo>
                  <a:lnTo>
                    <a:pt x="429" y="456"/>
                  </a:lnTo>
                  <a:lnTo>
                    <a:pt x="420" y="459"/>
                  </a:lnTo>
                  <a:lnTo>
                    <a:pt x="412" y="462"/>
                  </a:lnTo>
                  <a:lnTo>
                    <a:pt x="404" y="465"/>
                  </a:lnTo>
                  <a:close/>
                  <a:moveTo>
                    <a:pt x="535" y="409"/>
                  </a:moveTo>
                  <a:lnTo>
                    <a:pt x="529" y="402"/>
                  </a:lnTo>
                  <a:lnTo>
                    <a:pt x="525" y="395"/>
                  </a:lnTo>
                  <a:lnTo>
                    <a:pt x="524" y="392"/>
                  </a:lnTo>
                  <a:lnTo>
                    <a:pt x="523" y="389"/>
                  </a:lnTo>
                  <a:lnTo>
                    <a:pt x="523" y="386"/>
                  </a:lnTo>
                  <a:lnTo>
                    <a:pt x="524" y="382"/>
                  </a:lnTo>
                  <a:lnTo>
                    <a:pt x="526" y="377"/>
                  </a:lnTo>
                  <a:lnTo>
                    <a:pt x="531" y="373"/>
                  </a:lnTo>
                  <a:lnTo>
                    <a:pt x="538" y="370"/>
                  </a:lnTo>
                  <a:lnTo>
                    <a:pt x="548" y="366"/>
                  </a:lnTo>
                  <a:lnTo>
                    <a:pt x="555" y="358"/>
                  </a:lnTo>
                  <a:lnTo>
                    <a:pt x="560" y="351"/>
                  </a:lnTo>
                  <a:lnTo>
                    <a:pt x="564" y="348"/>
                  </a:lnTo>
                  <a:lnTo>
                    <a:pt x="568" y="347"/>
                  </a:lnTo>
                  <a:lnTo>
                    <a:pt x="569" y="348"/>
                  </a:lnTo>
                  <a:lnTo>
                    <a:pt x="570" y="351"/>
                  </a:lnTo>
                  <a:lnTo>
                    <a:pt x="569" y="355"/>
                  </a:lnTo>
                  <a:lnTo>
                    <a:pt x="568" y="361"/>
                  </a:lnTo>
                  <a:lnTo>
                    <a:pt x="562" y="373"/>
                  </a:lnTo>
                  <a:lnTo>
                    <a:pt x="554" y="387"/>
                  </a:lnTo>
                  <a:lnTo>
                    <a:pt x="550" y="394"/>
                  </a:lnTo>
                  <a:lnTo>
                    <a:pt x="545" y="400"/>
                  </a:lnTo>
                  <a:lnTo>
                    <a:pt x="540" y="405"/>
                  </a:lnTo>
                  <a:lnTo>
                    <a:pt x="535" y="409"/>
                  </a:lnTo>
                  <a:close/>
                  <a:moveTo>
                    <a:pt x="643" y="262"/>
                  </a:moveTo>
                  <a:lnTo>
                    <a:pt x="640" y="258"/>
                  </a:lnTo>
                  <a:lnTo>
                    <a:pt x="635" y="255"/>
                  </a:lnTo>
                  <a:lnTo>
                    <a:pt x="631" y="252"/>
                  </a:lnTo>
                  <a:lnTo>
                    <a:pt x="626" y="249"/>
                  </a:lnTo>
                  <a:lnTo>
                    <a:pt x="614" y="245"/>
                  </a:lnTo>
                  <a:lnTo>
                    <a:pt x="602" y="241"/>
                  </a:lnTo>
                  <a:lnTo>
                    <a:pt x="574" y="236"/>
                  </a:lnTo>
                  <a:lnTo>
                    <a:pt x="547" y="232"/>
                  </a:lnTo>
                  <a:lnTo>
                    <a:pt x="534" y="230"/>
                  </a:lnTo>
                  <a:lnTo>
                    <a:pt x="524" y="227"/>
                  </a:lnTo>
                  <a:lnTo>
                    <a:pt x="519" y="226"/>
                  </a:lnTo>
                  <a:lnTo>
                    <a:pt x="515" y="224"/>
                  </a:lnTo>
                  <a:lnTo>
                    <a:pt x="512" y="222"/>
                  </a:lnTo>
                  <a:lnTo>
                    <a:pt x="510" y="219"/>
                  </a:lnTo>
                  <a:lnTo>
                    <a:pt x="508" y="216"/>
                  </a:lnTo>
                  <a:lnTo>
                    <a:pt x="507" y="213"/>
                  </a:lnTo>
                  <a:lnTo>
                    <a:pt x="508" y="208"/>
                  </a:lnTo>
                  <a:lnTo>
                    <a:pt x="509" y="204"/>
                  </a:lnTo>
                  <a:lnTo>
                    <a:pt x="511" y="200"/>
                  </a:lnTo>
                  <a:lnTo>
                    <a:pt x="515" y="195"/>
                  </a:lnTo>
                  <a:lnTo>
                    <a:pt x="520" y="189"/>
                  </a:lnTo>
                  <a:lnTo>
                    <a:pt x="526" y="183"/>
                  </a:lnTo>
                  <a:lnTo>
                    <a:pt x="531" y="173"/>
                  </a:lnTo>
                  <a:lnTo>
                    <a:pt x="535" y="165"/>
                  </a:lnTo>
                  <a:lnTo>
                    <a:pt x="540" y="158"/>
                  </a:lnTo>
                  <a:lnTo>
                    <a:pt x="547" y="151"/>
                  </a:lnTo>
                  <a:lnTo>
                    <a:pt x="552" y="147"/>
                  </a:lnTo>
                  <a:lnTo>
                    <a:pt x="558" y="144"/>
                  </a:lnTo>
                  <a:lnTo>
                    <a:pt x="564" y="142"/>
                  </a:lnTo>
                  <a:lnTo>
                    <a:pt x="571" y="141"/>
                  </a:lnTo>
                  <a:lnTo>
                    <a:pt x="577" y="140"/>
                  </a:lnTo>
                  <a:lnTo>
                    <a:pt x="584" y="141"/>
                  </a:lnTo>
                  <a:lnTo>
                    <a:pt x="590" y="142"/>
                  </a:lnTo>
                  <a:lnTo>
                    <a:pt x="597" y="144"/>
                  </a:lnTo>
                  <a:lnTo>
                    <a:pt x="603" y="147"/>
                  </a:lnTo>
                  <a:lnTo>
                    <a:pt x="609" y="151"/>
                  </a:lnTo>
                  <a:lnTo>
                    <a:pt x="616" y="156"/>
                  </a:lnTo>
                  <a:lnTo>
                    <a:pt x="621" y="160"/>
                  </a:lnTo>
                  <a:lnTo>
                    <a:pt x="631" y="171"/>
                  </a:lnTo>
                  <a:lnTo>
                    <a:pt x="641" y="184"/>
                  </a:lnTo>
                  <a:lnTo>
                    <a:pt x="648" y="197"/>
                  </a:lnTo>
                  <a:lnTo>
                    <a:pt x="653" y="210"/>
                  </a:lnTo>
                  <a:lnTo>
                    <a:pt x="654" y="218"/>
                  </a:lnTo>
                  <a:lnTo>
                    <a:pt x="655" y="225"/>
                  </a:lnTo>
                  <a:lnTo>
                    <a:pt x="655" y="232"/>
                  </a:lnTo>
                  <a:lnTo>
                    <a:pt x="654" y="238"/>
                  </a:lnTo>
                  <a:lnTo>
                    <a:pt x="652" y="245"/>
                  </a:lnTo>
                  <a:lnTo>
                    <a:pt x="650" y="251"/>
                  </a:lnTo>
                  <a:lnTo>
                    <a:pt x="647" y="257"/>
                  </a:lnTo>
                  <a:lnTo>
                    <a:pt x="643" y="262"/>
                  </a:lnTo>
                  <a:close/>
                  <a:moveTo>
                    <a:pt x="174" y="118"/>
                  </a:moveTo>
                  <a:lnTo>
                    <a:pt x="173" y="115"/>
                  </a:lnTo>
                  <a:lnTo>
                    <a:pt x="171" y="112"/>
                  </a:lnTo>
                  <a:lnTo>
                    <a:pt x="168" y="109"/>
                  </a:lnTo>
                  <a:lnTo>
                    <a:pt x="165" y="107"/>
                  </a:lnTo>
                  <a:lnTo>
                    <a:pt x="157" y="105"/>
                  </a:lnTo>
                  <a:lnTo>
                    <a:pt x="147" y="103"/>
                  </a:lnTo>
                  <a:lnTo>
                    <a:pt x="124" y="102"/>
                  </a:lnTo>
                  <a:lnTo>
                    <a:pt x="99" y="99"/>
                  </a:lnTo>
                  <a:lnTo>
                    <a:pt x="87" y="97"/>
                  </a:lnTo>
                  <a:lnTo>
                    <a:pt x="74" y="91"/>
                  </a:lnTo>
                  <a:lnTo>
                    <a:pt x="68" y="89"/>
                  </a:lnTo>
                  <a:lnTo>
                    <a:pt x="63" y="85"/>
                  </a:lnTo>
                  <a:lnTo>
                    <a:pt x="58" y="81"/>
                  </a:lnTo>
                  <a:lnTo>
                    <a:pt x="53" y="77"/>
                  </a:lnTo>
                  <a:lnTo>
                    <a:pt x="49" y="71"/>
                  </a:lnTo>
                  <a:lnTo>
                    <a:pt x="45" y="64"/>
                  </a:lnTo>
                  <a:lnTo>
                    <a:pt x="42" y="57"/>
                  </a:lnTo>
                  <a:lnTo>
                    <a:pt x="39" y="49"/>
                  </a:lnTo>
                  <a:lnTo>
                    <a:pt x="37" y="40"/>
                  </a:lnTo>
                  <a:lnTo>
                    <a:pt x="35" y="29"/>
                  </a:lnTo>
                  <a:lnTo>
                    <a:pt x="34" y="18"/>
                  </a:lnTo>
                  <a:lnTo>
                    <a:pt x="34" y="5"/>
                  </a:lnTo>
                  <a:lnTo>
                    <a:pt x="49" y="2"/>
                  </a:lnTo>
                  <a:lnTo>
                    <a:pt x="65" y="1"/>
                  </a:lnTo>
                  <a:lnTo>
                    <a:pt x="79" y="0"/>
                  </a:lnTo>
                  <a:lnTo>
                    <a:pt x="94" y="1"/>
                  </a:lnTo>
                  <a:lnTo>
                    <a:pt x="107" y="4"/>
                  </a:lnTo>
                  <a:lnTo>
                    <a:pt x="119" y="9"/>
                  </a:lnTo>
                  <a:lnTo>
                    <a:pt x="131" y="14"/>
                  </a:lnTo>
                  <a:lnTo>
                    <a:pt x="141" y="20"/>
                  </a:lnTo>
                  <a:lnTo>
                    <a:pt x="150" y="28"/>
                  </a:lnTo>
                  <a:lnTo>
                    <a:pt x="159" y="38"/>
                  </a:lnTo>
                  <a:lnTo>
                    <a:pt x="165" y="48"/>
                  </a:lnTo>
                  <a:lnTo>
                    <a:pt x="170" y="59"/>
                  </a:lnTo>
                  <a:lnTo>
                    <a:pt x="173" y="73"/>
                  </a:lnTo>
                  <a:lnTo>
                    <a:pt x="175" y="86"/>
                  </a:lnTo>
                  <a:lnTo>
                    <a:pt x="176" y="102"/>
                  </a:lnTo>
                  <a:lnTo>
                    <a:pt x="174" y="118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29"/>
            <p:cNvSpPr>
              <a:spLocks noEditPoints="1"/>
            </p:cNvSpPr>
            <p:nvPr userDrawn="1"/>
          </p:nvSpPr>
          <p:spPr bwMode="auto">
            <a:xfrm>
              <a:off x="4294" y="3633"/>
              <a:ext cx="80" cy="124"/>
            </a:xfrm>
            <a:custGeom>
              <a:avLst/>
              <a:gdLst>
                <a:gd name="T0" fmla="*/ 28 w 642"/>
                <a:gd name="T1" fmla="*/ 121 h 989"/>
                <a:gd name="T2" fmla="*/ 28 w 642"/>
                <a:gd name="T3" fmla="*/ 113 h 989"/>
                <a:gd name="T4" fmla="*/ 25 w 642"/>
                <a:gd name="T5" fmla="*/ 107 h 989"/>
                <a:gd name="T6" fmla="*/ 34 w 642"/>
                <a:gd name="T7" fmla="*/ 106 h 989"/>
                <a:gd name="T8" fmla="*/ 38 w 642"/>
                <a:gd name="T9" fmla="*/ 100 h 989"/>
                <a:gd name="T10" fmla="*/ 39 w 642"/>
                <a:gd name="T11" fmla="*/ 94 h 989"/>
                <a:gd name="T12" fmla="*/ 25 w 642"/>
                <a:gd name="T13" fmla="*/ 99 h 989"/>
                <a:gd name="T14" fmla="*/ 17 w 642"/>
                <a:gd name="T15" fmla="*/ 119 h 989"/>
                <a:gd name="T16" fmla="*/ 8 w 642"/>
                <a:gd name="T17" fmla="*/ 120 h 989"/>
                <a:gd name="T18" fmla="*/ 1 w 642"/>
                <a:gd name="T19" fmla="*/ 92 h 989"/>
                <a:gd name="T20" fmla="*/ 1 w 642"/>
                <a:gd name="T21" fmla="*/ 62 h 989"/>
                <a:gd name="T22" fmla="*/ 4 w 642"/>
                <a:gd name="T23" fmla="*/ 59 h 989"/>
                <a:gd name="T24" fmla="*/ 12 w 642"/>
                <a:gd name="T25" fmla="*/ 68 h 989"/>
                <a:gd name="T26" fmla="*/ 18 w 642"/>
                <a:gd name="T27" fmla="*/ 61 h 989"/>
                <a:gd name="T28" fmla="*/ 12 w 642"/>
                <a:gd name="T29" fmla="*/ 54 h 989"/>
                <a:gd name="T30" fmla="*/ 12 w 642"/>
                <a:gd name="T31" fmla="*/ 38 h 989"/>
                <a:gd name="T32" fmla="*/ 4 w 642"/>
                <a:gd name="T33" fmla="*/ 29 h 989"/>
                <a:gd name="T34" fmla="*/ 3 w 642"/>
                <a:gd name="T35" fmla="*/ 20 h 989"/>
                <a:gd name="T36" fmla="*/ 10 w 642"/>
                <a:gd name="T37" fmla="*/ 17 h 989"/>
                <a:gd name="T38" fmla="*/ 17 w 642"/>
                <a:gd name="T39" fmla="*/ 24 h 989"/>
                <a:gd name="T40" fmla="*/ 18 w 642"/>
                <a:gd name="T41" fmla="*/ 47 h 989"/>
                <a:gd name="T42" fmla="*/ 22 w 642"/>
                <a:gd name="T43" fmla="*/ 52 h 989"/>
                <a:gd name="T44" fmla="*/ 41 w 642"/>
                <a:gd name="T45" fmla="*/ 24 h 989"/>
                <a:gd name="T46" fmla="*/ 42 w 642"/>
                <a:gd name="T47" fmla="*/ 13 h 989"/>
                <a:gd name="T48" fmla="*/ 37 w 642"/>
                <a:gd name="T49" fmla="*/ 3 h 989"/>
                <a:gd name="T50" fmla="*/ 44 w 642"/>
                <a:gd name="T51" fmla="*/ 0 h 989"/>
                <a:gd name="T52" fmla="*/ 49 w 642"/>
                <a:gd name="T53" fmla="*/ 8 h 989"/>
                <a:gd name="T54" fmla="*/ 42 w 642"/>
                <a:gd name="T55" fmla="*/ 28 h 989"/>
                <a:gd name="T56" fmla="*/ 42 w 642"/>
                <a:gd name="T57" fmla="*/ 35 h 989"/>
                <a:gd name="T58" fmla="*/ 60 w 642"/>
                <a:gd name="T59" fmla="*/ 26 h 989"/>
                <a:gd name="T60" fmla="*/ 68 w 642"/>
                <a:gd name="T61" fmla="*/ 29 h 989"/>
                <a:gd name="T62" fmla="*/ 70 w 642"/>
                <a:gd name="T63" fmla="*/ 37 h 989"/>
                <a:gd name="T64" fmla="*/ 63 w 642"/>
                <a:gd name="T65" fmla="*/ 45 h 989"/>
                <a:gd name="T66" fmla="*/ 54 w 642"/>
                <a:gd name="T67" fmla="*/ 56 h 989"/>
                <a:gd name="T68" fmla="*/ 57 w 642"/>
                <a:gd name="T69" fmla="*/ 62 h 989"/>
                <a:gd name="T70" fmla="*/ 47 w 642"/>
                <a:gd name="T71" fmla="*/ 72 h 989"/>
                <a:gd name="T72" fmla="*/ 37 w 642"/>
                <a:gd name="T73" fmla="*/ 83 h 989"/>
                <a:gd name="T74" fmla="*/ 47 w 642"/>
                <a:gd name="T75" fmla="*/ 79 h 989"/>
                <a:gd name="T76" fmla="*/ 57 w 642"/>
                <a:gd name="T77" fmla="*/ 72 h 989"/>
                <a:gd name="T78" fmla="*/ 57 w 642"/>
                <a:gd name="T79" fmla="*/ 84 h 989"/>
                <a:gd name="T80" fmla="*/ 43 w 642"/>
                <a:gd name="T81" fmla="*/ 110 h 989"/>
                <a:gd name="T82" fmla="*/ 44 w 642"/>
                <a:gd name="T83" fmla="*/ 119 h 989"/>
                <a:gd name="T84" fmla="*/ 53 w 642"/>
                <a:gd name="T85" fmla="*/ 119 h 989"/>
                <a:gd name="T86" fmla="*/ 63 w 642"/>
                <a:gd name="T87" fmla="*/ 107 h 989"/>
                <a:gd name="T88" fmla="*/ 75 w 642"/>
                <a:gd name="T89" fmla="*/ 88 h 989"/>
                <a:gd name="T90" fmla="*/ 80 w 642"/>
                <a:gd name="T91" fmla="*/ 91 h 989"/>
                <a:gd name="T92" fmla="*/ 71 w 642"/>
                <a:gd name="T93" fmla="*/ 113 h 989"/>
                <a:gd name="T94" fmla="*/ 57 w 642"/>
                <a:gd name="T95" fmla="*/ 122 h 989"/>
                <a:gd name="T96" fmla="*/ 9 w 642"/>
                <a:gd name="T97" fmla="*/ 99 h 989"/>
                <a:gd name="T98" fmla="*/ 7 w 642"/>
                <a:gd name="T99" fmla="*/ 87 h 989"/>
                <a:gd name="T100" fmla="*/ 16 w 642"/>
                <a:gd name="T101" fmla="*/ 81 h 989"/>
                <a:gd name="T102" fmla="*/ 27 w 642"/>
                <a:gd name="T103" fmla="*/ 65 h 989"/>
                <a:gd name="T104" fmla="*/ 28 w 642"/>
                <a:gd name="T105" fmla="*/ 73 h 989"/>
                <a:gd name="T106" fmla="*/ 31 w 642"/>
                <a:gd name="T107" fmla="*/ 80 h 989"/>
                <a:gd name="T108" fmla="*/ 22 w 642"/>
                <a:gd name="T109" fmla="*/ 96 h 989"/>
                <a:gd name="T110" fmla="*/ 18 w 642"/>
                <a:gd name="T111" fmla="*/ 110 h 989"/>
                <a:gd name="T112" fmla="*/ 33 w 642"/>
                <a:gd name="T113" fmla="*/ 53 h 989"/>
                <a:gd name="T114" fmla="*/ 39 w 642"/>
                <a:gd name="T115" fmla="*/ 43 h 989"/>
                <a:gd name="T116" fmla="*/ 47 w 642"/>
                <a:gd name="T117" fmla="*/ 41 h 989"/>
                <a:gd name="T118" fmla="*/ 44 w 642"/>
                <a:gd name="T119" fmla="*/ 48 h 989"/>
                <a:gd name="T120" fmla="*/ 34 w 642"/>
                <a:gd name="T121" fmla="*/ 60 h 98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2" h="989">
                  <a:moveTo>
                    <a:pt x="383" y="989"/>
                  </a:moveTo>
                  <a:lnTo>
                    <a:pt x="351" y="980"/>
                  </a:lnTo>
                  <a:lnTo>
                    <a:pt x="327" y="974"/>
                  </a:lnTo>
                  <a:lnTo>
                    <a:pt x="310" y="971"/>
                  </a:lnTo>
                  <a:lnTo>
                    <a:pt x="296" y="971"/>
                  </a:lnTo>
                  <a:lnTo>
                    <a:pt x="284" y="972"/>
                  </a:lnTo>
                  <a:lnTo>
                    <a:pt x="269" y="974"/>
                  </a:lnTo>
                  <a:lnTo>
                    <a:pt x="252" y="976"/>
                  </a:lnTo>
                  <a:lnTo>
                    <a:pt x="228" y="976"/>
                  </a:lnTo>
                  <a:lnTo>
                    <a:pt x="227" y="968"/>
                  </a:lnTo>
                  <a:lnTo>
                    <a:pt x="226" y="962"/>
                  </a:lnTo>
                  <a:lnTo>
                    <a:pt x="226" y="956"/>
                  </a:lnTo>
                  <a:lnTo>
                    <a:pt x="227" y="950"/>
                  </a:lnTo>
                  <a:lnTo>
                    <a:pt x="229" y="939"/>
                  </a:lnTo>
                  <a:lnTo>
                    <a:pt x="231" y="929"/>
                  </a:lnTo>
                  <a:lnTo>
                    <a:pt x="232" y="925"/>
                  </a:lnTo>
                  <a:lnTo>
                    <a:pt x="232" y="920"/>
                  </a:lnTo>
                  <a:lnTo>
                    <a:pt x="232" y="915"/>
                  </a:lnTo>
                  <a:lnTo>
                    <a:pt x="230" y="910"/>
                  </a:lnTo>
                  <a:lnTo>
                    <a:pt x="228" y="905"/>
                  </a:lnTo>
                  <a:lnTo>
                    <a:pt x="224" y="900"/>
                  </a:lnTo>
                  <a:lnTo>
                    <a:pt x="219" y="895"/>
                  </a:lnTo>
                  <a:lnTo>
                    <a:pt x="212" y="889"/>
                  </a:lnTo>
                  <a:lnTo>
                    <a:pt x="202" y="877"/>
                  </a:lnTo>
                  <a:lnTo>
                    <a:pt x="196" y="868"/>
                  </a:lnTo>
                  <a:lnTo>
                    <a:pt x="194" y="865"/>
                  </a:lnTo>
                  <a:lnTo>
                    <a:pt x="193" y="863"/>
                  </a:lnTo>
                  <a:lnTo>
                    <a:pt x="193" y="861"/>
                  </a:lnTo>
                  <a:lnTo>
                    <a:pt x="194" y="858"/>
                  </a:lnTo>
                  <a:lnTo>
                    <a:pt x="197" y="856"/>
                  </a:lnTo>
                  <a:lnTo>
                    <a:pt x="202" y="856"/>
                  </a:lnTo>
                  <a:lnTo>
                    <a:pt x="209" y="856"/>
                  </a:lnTo>
                  <a:lnTo>
                    <a:pt x="219" y="857"/>
                  </a:lnTo>
                  <a:lnTo>
                    <a:pt x="229" y="858"/>
                  </a:lnTo>
                  <a:lnTo>
                    <a:pt x="240" y="858"/>
                  </a:lnTo>
                  <a:lnTo>
                    <a:pt x="250" y="857"/>
                  </a:lnTo>
                  <a:lnTo>
                    <a:pt x="262" y="854"/>
                  </a:lnTo>
                  <a:lnTo>
                    <a:pt x="267" y="853"/>
                  </a:lnTo>
                  <a:lnTo>
                    <a:pt x="272" y="850"/>
                  </a:lnTo>
                  <a:lnTo>
                    <a:pt x="276" y="847"/>
                  </a:lnTo>
                  <a:lnTo>
                    <a:pt x="281" y="844"/>
                  </a:lnTo>
                  <a:lnTo>
                    <a:pt x="286" y="839"/>
                  </a:lnTo>
                  <a:lnTo>
                    <a:pt x="289" y="834"/>
                  </a:lnTo>
                  <a:lnTo>
                    <a:pt x="292" y="827"/>
                  </a:lnTo>
                  <a:lnTo>
                    <a:pt x="295" y="820"/>
                  </a:lnTo>
                  <a:lnTo>
                    <a:pt x="298" y="818"/>
                  </a:lnTo>
                  <a:lnTo>
                    <a:pt x="300" y="815"/>
                  </a:lnTo>
                  <a:lnTo>
                    <a:pt x="302" y="811"/>
                  </a:lnTo>
                  <a:lnTo>
                    <a:pt x="303" y="807"/>
                  </a:lnTo>
                  <a:lnTo>
                    <a:pt x="306" y="798"/>
                  </a:lnTo>
                  <a:lnTo>
                    <a:pt x="309" y="791"/>
                  </a:lnTo>
                  <a:lnTo>
                    <a:pt x="316" y="777"/>
                  </a:lnTo>
                  <a:lnTo>
                    <a:pt x="320" y="764"/>
                  </a:lnTo>
                  <a:lnTo>
                    <a:pt x="321" y="760"/>
                  </a:lnTo>
                  <a:lnTo>
                    <a:pt x="322" y="756"/>
                  </a:lnTo>
                  <a:lnTo>
                    <a:pt x="322" y="753"/>
                  </a:lnTo>
                  <a:lnTo>
                    <a:pt x="321" y="751"/>
                  </a:lnTo>
                  <a:lnTo>
                    <a:pt x="320" y="750"/>
                  </a:lnTo>
                  <a:lnTo>
                    <a:pt x="318" y="749"/>
                  </a:lnTo>
                  <a:lnTo>
                    <a:pt x="315" y="748"/>
                  </a:lnTo>
                  <a:lnTo>
                    <a:pt x="313" y="748"/>
                  </a:lnTo>
                  <a:lnTo>
                    <a:pt x="305" y="750"/>
                  </a:lnTo>
                  <a:lnTo>
                    <a:pt x="297" y="753"/>
                  </a:lnTo>
                  <a:lnTo>
                    <a:pt x="276" y="761"/>
                  </a:lnTo>
                  <a:lnTo>
                    <a:pt x="253" y="773"/>
                  </a:lnTo>
                  <a:lnTo>
                    <a:pt x="241" y="778"/>
                  </a:lnTo>
                  <a:lnTo>
                    <a:pt x="229" y="782"/>
                  </a:lnTo>
                  <a:lnTo>
                    <a:pt x="218" y="785"/>
                  </a:lnTo>
                  <a:lnTo>
                    <a:pt x="207" y="787"/>
                  </a:lnTo>
                  <a:lnTo>
                    <a:pt x="202" y="790"/>
                  </a:lnTo>
                  <a:lnTo>
                    <a:pt x="197" y="794"/>
                  </a:lnTo>
                  <a:lnTo>
                    <a:pt x="192" y="800"/>
                  </a:lnTo>
                  <a:lnTo>
                    <a:pt x="188" y="807"/>
                  </a:lnTo>
                  <a:lnTo>
                    <a:pt x="180" y="822"/>
                  </a:lnTo>
                  <a:lnTo>
                    <a:pt x="173" y="842"/>
                  </a:lnTo>
                  <a:lnTo>
                    <a:pt x="160" y="883"/>
                  </a:lnTo>
                  <a:lnTo>
                    <a:pt x="147" y="925"/>
                  </a:lnTo>
                  <a:lnTo>
                    <a:pt x="143" y="934"/>
                  </a:lnTo>
                  <a:lnTo>
                    <a:pt x="139" y="943"/>
                  </a:lnTo>
                  <a:lnTo>
                    <a:pt x="134" y="951"/>
                  </a:lnTo>
                  <a:lnTo>
                    <a:pt x="129" y="958"/>
                  </a:lnTo>
                  <a:lnTo>
                    <a:pt x="124" y="964"/>
                  </a:lnTo>
                  <a:lnTo>
                    <a:pt x="119" y="968"/>
                  </a:lnTo>
                  <a:lnTo>
                    <a:pt x="112" y="972"/>
                  </a:lnTo>
                  <a:lnTo>
                    <a:pt x="106" y="974"/>
                  </a:lnTo>
                  <a:lnTo>
                    <a:pt x="99" y="974"/>
                  </a:lnTo>
                  <a:lnTo>
                    <a:pt x="91" y="973"/>
                  </a:lnTo>
                  <a:lnTo>
                    <a:pt x="82" y="970"/>
                  </a:lnTo>
                  <a:lnTo>
                    <a:pt x="74" y="965"/>
                  </a:lnTo>
                  <a:lnTo>
                    <a:pt x="63" y="959"/>
                  </a:lnTo>
                  <a:lnTo>
                    <a:pt x="53" y="950"/>
                  </a:lnTo>
                  <a:lnTo>
                    <a:pt x="42" y="938"/>
                  </a:lnTo>
                  <a:lnTo>
                    <a:pt x="30" y="925"/>
                  </a:lnTo>
                  <a:lnTo>
                    <a:pt x="27" y="912"/>
                  </a:lnTo>
                  <a:lnTo>
                    <a:pt x="24" y="893"/>
                  </a:lnTo>
                  <a:lnTo>
                    <a:pt x="20" y="868"/>
                  </a:lnTo>
                  <a:lnTo>
                    <a:pt x="17" y="838"/>
                  </a:lnTo>
                  <a:lnTo>
                    <a:pt x="12" y="805"/>
                  </a:lnTo>
                  <a:lnTo>
                    <a:pt x="9" y="768"/>
                  </a:lnTo>
                  <a:lnTo>
                    <a:pt x="6" y="731"/>
                  </a:lnTo>
                  <a:lnTo>
                    <a:pt x="3" y="693"/>
                  </a:lnTo>
                  <a:lnTo>
                    <a:pt x="1" y="654"/>
                  </a:lnTo>
                  <a:lnTo>
                    <a:pt x="0" y="618"/>
                  </a:lnTo>
                  <a:lnTo>
                    <a:pt x="0" y="584"/>
                  </a:lnTo>
                  <a:lnTo>
                    <a:pt x="1" y="553"/>
                  </a:lnTo>
                  <a:lnTo>
                    <a:pt x="2" y="539"/>
                  </a:lnTo>
                  <a:lnTo>
                    <a:pt x="4" y="527"/>
                  </a:lnTo>
                  <a:lnTo>
                    <a:pt x="6" y="516"/>
                  </a:lnTo>
                  <a:lnTo>
                    <a:pt x="8" y="506"/>
                  </a:lnTo>
                  <a:lnTo>
                    <a:pt x="10" y="498"/>
                  </a:lnTo>
                  <a:lnTo>
                    <a:pt x="13" y="491"/>
                  </a:lnTo>
                  <a:lnTo>
                    <a:pt x="18" y="487"/>
                  </a:lnTo>
                  <a:lnTo>
                    <a:pt x="22" y="484"/>
                  </a:lnTo>
                  <a:lnTo>
                    <a:pt x="23" y="479"/>
                  </a:lnTo>
                  <a:lnTo>
                    <a:pt x="25" y="476"/>
                  </a:lnTo>
                  <a:lnTo>
                    <a:pt x="27" y="473"/>
                  </a:lnTo>
                  <a:lnTo>
                    <a:pt x="29" y="472"/>
                  </a:lnTo>
                  <a:lnTo>
                    <a:pt x="31" y="471"/>
                  </a:lnTo>
                  <a:lnTo>
                    <a:pt x="33" y="471"/>
                  </a:lnTo>
                  <a:lnTo>
                    <a:pt x="36" y="471"/>
                  </a:lnTo>
                  <a:lnTo>
                    <a:pt x="38" y="472"/>
                  </a:lnTo>
                  <a:lnTo>
                    <a:pt x="44" y="476"/>
                  </a:lnTo>
                  <a:lnTo>
                    <a:pt x="50" y="483"/>
                  </a:lnTo>
                  <a:lnTo>
                    <a:pt x="56" y="490"/>
                  </a:lnTo>
                  <a:lnTo>
                    <a:pt x="61" y="498"/>
                  </a:lnTo>
                  <a:lnTo>
                    <a:pt x="74" y="517"/>
                  </a:lnTo>
                  <a:lnTo>
                    <a:pt x="84" y="532"/>
                  </a:lnTo>
                  <a:lnTo>
                    <a:pt x="90" y="539"/>
                  </a:lnTo>
                  <a:lnTo>
                    <a:pt x="95" y="544"/>
                  </a:lnTo>
                  <a:lnTo>
                    <a:pt x="97" y="546"/>
                  </a:lnTo>
                  <a:lnTo>
                    <a:pt x="99" y="547"/>
                  </a:lnTo>
                  <a:lnTo>
                    <a:pt x="100" y="547"/>
                  </a:lnTo>
                  <a:lnTo>
                    <a:pt x="102" y="547"/>
                  </a:lnTo>
                  <a:lnTo>
                    <a:pt x="119" y="528"/>
                  </a:lnTo>
                  <a:lnTo>
                    <a:pt x="131" y="513"/>
                  </a:lnTo>
                  <a:lnTo>
                    <a:pt x="140" y="501"/>
                  </a:lnTo>
                  <a:lnTo>
                    <a:pt x="145" y="493"/>
                  </a:lnTo>
                  <a:lnTo>
                    <a:pt x="146" y="489"/>
                  </a:lnTo>
                  <a:lnTo>
                    <a:pt x="146" y="486"/>
                  </a:lnTo>
                  <a:lnTo>
                    <a:pt x="146" y="483"/>
                  </a:lnTo>
                  <a:lnTo>
                    <a:pt x="145" y="480"/>
                  </a:lnTo>
                  <a:lnTo>
                    <a:pt x="142" y="476"/>
                  </a:lnTo>
                  <a:lnTo>
                    <a:pt x="137" y="472"/>
                  </a:lnTo>
                  <a:lnTo>
                    <a:pt x="131" y="468"/>
                  </a:lnTo>
                  <a:lnTo>
                    <a:pt x="124" y="463"/>
                  </a:lnTo>
                  <a:lnTo>
                    <a:pt x="117" y="456"/>
                  </a:lnTo>
                  <a:lnTo>
                    <a:pt x="109" y="447"/>
                  </a:lnTo>
                  <a:lnTo>
                    <a:pt x="106" y="442"/>
                  </a:lnTo>
                  <a:lnTo>
                    <a:pt x="103" y="437"/>
                  </a:lnTo>
                  <a:lnTo>
                    <a:pt x="100" y="430"/>
                  </a:lnTo>
                  <a:lnTo>
                    <a:pt x="98" y="422"/>
                  </a:lnTo>
                  <a:lnTo>
                    <a:pt x="96" y="414"/>
                  </a:lnTo>
                  <a:lnTo>
                    <a:pt x="94" y="405"/>
                  </a:lnTo>
                  <a:lnTo>
                    <a:pt x="93" y="394"/>
                  </a:lnTo>
                  <a:lnTo>
                    <a:pt x="93" y="383"/>
                  </a:lnTo>
                  <a:lnTo>
                    <a:pt x="95" y="352"/>
                  </a:lnTo>
                  <a:lnTo>
                    <a:pt x="98" y="327"/>
                  </a:lnTo>
                  <a:lnTo>
                    <a:pt x="98" y="318"/>
                  </a:lnTo>
                  <a:lnTo>
                    <a:pt x="99" y="309"/>
                  </a:lnTo>
                  <a:lnTo>
                    <a:pt x="99" y="300"/>
                  </a:lnTo>
                  <a:lnTo>
                    <a:pt x="98" y="293"/>
                  </a:lnTo>
                  <a:lnTo>
                    <a:pt x="96" y="287"/>
                  </a:lnTo>
                  <a:lnTo>
                    <a:pt x="93" y="281"/>
                  </a:lnTo>
                  <a:lnTo>
                    <a:pt x="88" y="274"/>
                  </a:lnTo>
                  <a:lnTo>
                    <a:pt x="83" y="268"/>
                  </a:lnTo>
                  <a:lnTo>
                    <a:pt x="76" y="262"/>
                  </a:lnTo>
                  <a:lnTo>
                    <a:pt x="67" y="256"/>
                  </a:lnTo>
                  <a:lnTo>
                    <a:pt x="56" y="248"/>
                  </a:lnTo>
                  <a:lnTo>
                    <a:pt x="44" y="241"/>
                  </a:lnTo>
                  <a:lnTo>
                    <a:pt x="35" y="232"/>
                  </a:lnTo>
                  <a:lnTo>
                    <a:pt x="29" y="224"/>
                  </a:lnTo>
                  <a:lnTo>
                    <a:pt x="23" y="215"/>
                  </a:lnTo>
                  <a:lnTo>
                    <a:pt x="20" y="207"/>
                  </a:lnTo>
                  <a:lnTo>
                    <a:pt x="17" y="200"/>
                  </a:lnTo>
                  <a:lnTo>
                    <a:pt x="14" y="191"/>
                  </a:lnTo>
                  <a:lnTo>
                    <a:pt x="14" y="184"/>
                  </a:lnTo>
                  <a:lnTo>
                    <a:pt x="14" y="178"/>
                  </a:lnTo>
                  <a:lnTo>
                    <a:pt x="15" y="171"/>
                  </a:lnTo>
                  <a:lnTo>
                    <a:pt x="19" y="165"/>
                  </a:lnTo>
                  <a:lnTo>
                    <a:pt x="21" y="159"/>
                  </a:lnTo>
                  <a:lnTo>
                    <a:pt x="25" y="154"/>
                  </a:lnTo>
                  <a:lnTo>
                    <a:pt x="29" y="149"/>
                  </a:lnTo>
                  <a:lnTo>
                    <a:pt x="34" y="145"/>
                  </a:lnTo>
                  <a:lnTo>
                    <a:pt x="39" y="142"/>
                  </a:lnTo>
                  <a:lnTo>
                    <a:pt x="45" y="139"/>
                  </a:lnTo>
                  <a:lnTo>
                    <a:pt x="51" y="137"/>
                  </a:lnTo>
                  <a:lnTo>
                    <a:pt x="58" y="135"/>
                  </a:lnTo>
                  <a:lnTo>
                    <a:pt x="64" y="135"/>
                  </a:lnTo>
                  <a:lnTo>
                    <a:pt x="72" y="133"/>
                  </a:lnTo>
                  <a:lnTo>
                    <a:pt x="78" y="135"/>
                  </a:lnTo>
                  <a:lnTo>
                    <a:pt x="85" y="137"/>
                  </a:lnTo>
                  <a:lnTo>
                    <a:pt x="93" y="139"/>
                  </a:lnTo>
                  <a:lnTo>
                    <a:pt x="100" y="142"/>
                  </a:lnTo>
                  <a:lnTo>
                    <a:pt x="106" y="147"/>
                  </a:lnTo>
                  <a:lnTo>
                    <a:pt x="112" y="152"/>
                  </a:lnTo>
                  <a:lnTo>
                    <a:pt x="119" y="158"/>
                  </a:lnTo>
                  <a:lnTo>
                    <a:pt x="125" y="166"/>
                  </a:lnTo>
                  <a:lnTo>
                    <a:pt x="130" y="174"/>
                  </a:lnTo>
                  <a:lnTo>
                    <a:pt x="135" y="183"/>
                  </a:lnTo>
                  <a:lnTo>
                    <a:pt x="140" y="195"/>
                  </a:lnTo>
                  <a:lnTo>
                    <a:pt x="143" y="206"/>
                  </a:lnTo>
                  <a:lnTo>
                    <a:pt x="144" y="220"/>
                  </a:lnTo>
                  <a:lnTo>
                    <a:pt x="144" y="237"/>
                  </a:lnTo>
                  <a:lnTo>
                    <a:pt x="143" y="258"/>
                  </a:lnTo>
                  <a:lnTo>
                    <a:pt x="142" y="280"/>
                  </a:lnTo>
                  <a:lnTo>
                    <a:pt x="141" y="302"/>
                  </a:lnTo>
                  <a:lnTo>
                    <a:pt x="140" y="325"/>
                  </a:lnTo>
                  <a:lnTo>
                    <a:pt x="140" y="347"/>
                  </a:lnTo>
                  <a:lnTo>
                    <a:pt x="141" y="368"/>
                  </a:lnTo>
                  <a:lnTo>
                    <a:pt x="142" y="377"/>
                  </a:lnTo>
                  <a:lnTo>
                    <a:pt x="143" y="385"/>
                  </a:lnTo>
                  <a:lnTo>
                    <a:pt x="144" y="393"/>
                  </a:lnTo>
                  <a:lnTo>
                    <a:pt x="146" y="400"/>
                  </a:lnTo>
                  <a:lnTo>
                    <a:pt x="149" y="406"/>
                  </a:lnTo>
                  <a:lnTo>
                    <a:pt x="152" y="410"/>
                  </a:lnTo>
                  <a:lnTo>
                    <a:pt x="156" y="414"/>
                  </a:lnTo>
                  <a:lnTo>
                    <a:pt x="160" y="415"/>
                  </a:lnTo>
                  <a:lnTo>
                    <a:pt x="166" y="416"/>
                  </a:lnTo>
                  <a:lnTo>
                    <a:pt x="172" y="415"/>
                  </a:lnTo>
                  <a:lnTo>
                    <a:pt x="178" y="412"/>
                  </a:lnTo>
                  <a:lnTo>
                    <a:pt x="185" y="407"/>
                  </a:lnTo>
                  <a:lnTo>
                    <a:pt x="194" y="401"/>
                  </a:lnTo>
                  <a:lnTo>
                    <a:pt x="203" y="391"/>
                  </a:lnTo>
                  <a:lnTo>
                    <a:pt x="214" y="381"/>
                  </a:lnTo>
                  <a:lnTo>
                    <a:pt x="224" y="368"/>
                  </a:lnTo>
                  <a:lnTo>
                    <a:pt x="242" y="339"/>
                  </a:lnTo>
                  <a:lnTo>
                    <a:pt x="266" y="301"/>
                  </a:lnTo>
                  <a:lnTo>
                    <a:pt x="294" y="259"/>
                  </a:lnTo>
                  <a:lnTo>
                    <a:pt x="320" y="215"/>
                  </a:lnTo>
                  <a:lnTo>
                    <a:pt x="331" y="195"/>
                  </a:lnTo>
                  <a:lnTo>
                    <a:pt x="341" y="175"/>
                  </a:lnTo>
                  <a:lnTo>
                    <a:pt x="348" y="156"/>
                  </a:lnTo>
                  <a:lnTo>
                    <a:pt x="352" y="140"/>
                  </a:lnTo>
                  <a:lnTo>
                    <a:pt x="353" y="132"/>
                  </a:lnTo>
                  <a:lnTo>
                    <a:pt x="354" y="125"/>
                  </a:lnTo>
                  <a:lnTo>
                    <a:pt x="353" y="119"/>
                  </a:lnTo>
                  <a:lnTo>
                    <a:pt x="351" y="114"/>
                  </a:lnTo>
                  <a:lnTo>
                    <a:pt x="348" y="110"/>
                  </a:lnTo>
                  <a:lnTo>
                    <a:pt x="345" y="106"/>
                  </a:lnTo>
                  <a:lnTo>
                    <a:pt x="340" y="102"/>
                  </a:lnTo>
                  <a:lnTo>
                    <a:pt x="334" y="101"/>
                  </a:lnTo>
                  <a:lnTo>
                    <a:pt x="322" y="89"/>
                  </a:lnTo>
                  <a:lnTo>
                    <a:pt x="314" y="78"/>
                  </a:lnTo>
                  <a:lnTo>
                    <a:pt x="306" y="67"/>
                  </a:lnTo>
                  <a:lnTo>
                    <a:pt x="302" y="58"/>
                  </a:lnTo>
                  <a:lnTo>
                    <a:pt x="299" y="49"/>
                  </a:lnTo>
                  <a:lnTo>
                    <a:pt x="297" y="41"/>
                  </a:lnTo>
                  <a:lnTo>
                    <a:pt x="296" y="33"/>
                  </a:lnTo>
                  <a:lnTo>
                    <a:pt x="297" y="27"/>
                  </a:lnTo>
                  <a:lnTo>
                    <a:pt x="299" y="21"/>
                  </a:lnTo>
                  <a:lnTo>
                    <a:pt x="302" y="15"/>
                  </a:lnTo>
                  <a:lnTo>
                    <a:pt x="306" y="11"/>
                  </a:lnTo>
                  <a:lnTo>
                    <a:pt x="311" y="7"/>
                  </a:lnTo>
                  <a:lnTo>
                    <a:pt x="317" y="4"/>
                  </a:lnTo>
                  <a:lnTo>
                    <a:pt x="322" y="2"/>
                  </a:lnTo>
                  <a:lnTo>
                    <a:pt x="328" y="1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9" y="1"/>
                  </a:lnTo>
                  <a:lnTo>
                    <a:pt x="357" y="2"/>
                  </a:lnTo>
                  <a:lnTo>
                    <a:pt x="363" y="5"/>
                  </a:lnTo>
                  <a:lnTo>
                    <a:pt x="369" y="8"/>
                  </a:lnTo>
                  <a:lnTo>
                    <a:pt x="375" y="11"/>
                  </a:lnTo>
                  <a:lnTo>
                    <a:pt x="381" y="16"/>
                  </a:lnTo>
                  <a:lnTo>
                    <a:pt x="385" y="22"/>
                  </a:lnTo>
                  <a:lnTo>
                    <a:pt x="389" y="28"/>
                  </a:lnTo>
                  <a:lnTo>
                    <a:pt x="392" y="34"/>
                  </a:lnTo>
                  <a:lnTo>
                    <a:pt x="394" y="42"/>
                  </a:lnTo>
                  <a:lnTo>
                    <a:pt x="395" y="51"/>
                  </a:lnTo>
                  <a:lnTo>
                    <a:pt x="394" y="60"/>
                  </a:lnTo>
                  <a:lnTo>
                    <a:pt x="392" y="69"/>
                  </a:lnTo>
                  <a:lnTo>
                    <a:pt x="389" y="81"/>
                  </a:lnTo>
                  <a:lnTo>
                    <a:pt x="384" y="92"/>
                  </a:lnTo>
                  <a:lnTo>
                    <a:pt x="383" y="103"/>
                  </a:lnTo>
                  <a:lnTo>
                    <a:pt x="382" y="115"/>
                  </a:lnTo>
                  <a:lnTo>
                    <a:pt x="379" y="126"/>
                  </a:lnTo>
                  <a:lnTo>
                    <a:pt x="376" y="138"/>
                  </a:lnTo>
                  <a:lnTo>
                    <a:pt x="368" y="159"/>
                  </a:lnTo>
                  <a:lnTo>
                    <a:pt x="359" y="181"/>
                  </a:lnTo>
                  <a:lnTo>
                    <a:pt x="339" y="220"/>
                  </a:lnTo>
                  <a:lnTo>
                    <a:pt x="323" y="252"/>
                  </a:lnTo>
                  <a:lnTo>
                    <a:pt x="320" y="259"/>
                  </a:lnTo>
                  <a:lnTo>
                    <a:pt x="319" y="264"/>
                  </a:lnTo>
                  <a:lnTo>
                    <a:pt x="318" y="268"/>
                  </a:lnTo>
                  <a:lnTo>
                    <a:pt x="319" y="272"/>
                  </a:lnTo>
                  <a:lnTo>
                    <a:pt x="320" y="275"/>
                  </a:lnTo>
                  <a:lnTo>
                    <a:pt x="323" y="277"/>
                  </a:lnTo>
                  <a:lnTo>
                    <a:pt x="327" y="278"/>
                  </a:lnTo>
                  <a:lnTo>
                    <a:pt x="333" y="278"/>
                  </a:lnTo>
                  <a:lnTo>
                    <a:pt x="340" y="277"/>
                  </a:lnTo>
                  <a:lnTo>
                    <a:pt x="349" y="274"/>
                  </a:lnTo>
                  <a:lnTo>
                    <a:pt x="360" y="271"/>
                  </a:lnTo>
                  <a:lnTo>
                    <a:pt x="372" y="266"/>
                  </a:lnTo>
                  <a:lnTo>
                    <a:pt x="405" y="253"/>
                  </a:lnTo>
                  <a:lnTo>
                    <a:pt x="445" y="234"/>
                  </a:lnTo>
                  <a:lnTo>
                    <a:pt x="451" y="227"/>
                  </a:lnTo>
                  <a:lnTo>
                    <a:pt x="458" y="222"/>
                  </a:lnTo>
                  <a:lnTo>
                    <a:pt x="464" y="217"/>
                  </a:lnTo>
                  <a:lnTo>
                    <a:pt x="471" y="213"/>
                  </a:lnTo>
                  <a:lnTo>
                    <a:pt x="479" y="211"/>
                  </a:lnTo>
                  <a:lnTo>
                    <a:pt x="485" y="210"/>
                  </a:lnTo>
                  <a:lnTo>
                    <a:pt x="492" y="209"/>
                  </a:lnTo>
                  <a:lnTo>
                    <a:pt x="499" y="209"/>
                  </a:lnTo>
                  <a:lnTo>
                    <a:pt x="507" y="211"/>
                  </a:lnTo>
                  <a:lnTo>
                    <a:pt x="514" y="212"/>
                  </a:lnTo>
                  <a:lnTo>
                    <a:pt x="520" y="215"/>
                  </a:lnTo>
                  <a:lnTo>
                    <a:pt x="527" y="218"/>
                  </a:lnTo>
                  <a:lnTo>
                    <a:pt x="533" y="223"/>
                  </a:lnTo>
                  <a:lnTo>
                    <a:pt x="539" y="227"/>
                  </a:lnTo>
                  <a:lnTo>
                    <a:pt x="544" y="231"/>
                  </a:lnTo>
                  <a:lnTo>
                    <a:pt x="549" y="236"/>
                  </a:lnTo>
                  <a:lnTo>
                    <a:pt x="554" y="242"/>
                  </a:lnTo>
                  <a:lnTo>
                    <a:pt x="558" y="248"/>
                  </a:lnTo>
                  <a:lnTo>
                    <a:pt x="561" y="255"/>
                  </a:lnTo>
                  <a:lnTo>
                    <a:pt x="564" y="261"/>
                  </a:lnTo>
                  <a:lnTo>
                    <a:pt x="565" y="267"/>
                  </a:lnTo>
                  <a:lnTo>
                    <a:pt x="566" y="274"/>
                  </a:lnTo>
                  <a:lnTo>
                    <a:pt x="566" y="281"/>
                  </a:lnTo>
                  <a:lnTo>
                    <a:pt x="566" y="288"/>
                  </a:lnTo>
                  <a:lnTo>
                    <a:pt x="564" y="294"/>
                  </a:lnTo>
                  <a:lnTo>
                    <a:pt x="561" y="301"/>
                  </a:lnTo>
                  <a:lnTo>
                    <a:pt x="557" y="307"/>
                  </a:lnTo>
                  <a:lnTo>
                    <a:pt x="552" y="314"/>
                  </a:lnTo>
                  <a:lnTo>
                    <a:pt x="545" y="320"/>
                  </a:lnTo>
                  <a:lnTo>
                    <a:pt x="538" y="325"/>
                  </a:lnTo>
                  <a:lnTo>
                    <a:pt x="529" y="331"/>
                  </a:lnTo>
                  <a:lnTo>
                    <a:pt x="519" y="335"/>
                  </a:lnTo>
                  <a:lnTo>
                    <a:pt x="516" y="342"/>
                  </a:lnTo>
                  <a:lnTo>
                    <a:pt x="511" y="348"/>
                  </a:lnTo>
                  <a:lnTo>
                    <a:pt x="505" y="355"/>
                  </a:lnTo>
                  <a:lnTo>
                    <a:pt x="497" y="363"/>
                  </a:lnTo>
                  <a:lnTo>
                    <a:pt x="480" y="382"/>
                  </a:lnTo>
                  <a:lnTo>
                    <a:pt x="462" y="401"/>
                  </a:lnTo>
                  <a:lnTo>
                    <a:pt x="454" y="410"/>
                  </a:lnTo>
                  <a:lnTo>
                    <a:pt x="446" y="419"/>
                  </a:lnTo>
                  <a:lnTo>
                    <a:pt x="441" y="429"/>
                  </a:lnTo>
                  <a:lnTo>
                    <a:pt x="437" y="437"/>
                  </a:lnTo>
                  <a:lnTo>
                    <a:pt x="435" y="440"/>
                  </a:lnTo>
                  <a:lnTo>
                    <a:pt x="435" y="444"/>
                  </a:lnTo>
                  <a:lnTo>
                    <a:pt x="435" y="447"/>
                  </a:lnTo>
                  <a:lnTo>
                    <a:pt x="435" y="450"/>
                  </a:lnTo>
                  <a:lnTo>
                    <a:pt x="436" y="452"/>
                  </a:lnTo>
                  <a:lnTo>
                    <a:pt x="438" y="456"/>
                  </a:lnTo>
                  <a:lnTo>
                    <a:pt x="441" y="458"/>
                  </a:lnTo>
                  <a:lnTo>
                    <a:pt x="444" y="459"/>
                  </a:lnTo>
                  <a:lnTo>
                    <a:pt x="449" y="467"/>
                  </a:lnTo>
                  <a:lnTo>
                    <a:pt x="454" y="474"/>
                  </a:lnTo>
                  <a:lnTo>
                    <a:pt x="456" y="481"/>
                  </a:lnTo>
                  <a:lnTo>
                    <a:pt x="458" y="489"/>
                  </a:lnTo>
                  <a:lnTo>
                    <a:pt x="457" y="495"/>
                  </a:lnTo>
                  <a:lnTo>
                    <a:pt x="456" y="502"/>
                  </a:lnTo>
                  <a:lnTo>
                    <a:pt x="452" y="508"/>
                  </a:lnTo>
                  <a:lnTo>
                    <a:pt x="449" y="515"/>
                  </a:lnTo>
                  <a:lnTo>
                    <a:pt x="444" y="522"/>
                  </a:lnTo>
                  <a:lnTo>
                    <a:pt x="439" y="528"/>
                  </a:lnTo>
                  <a:lnTo>
                    <a:pt x="433" y="534"/>
                  </a:lnTo>
                  <a:lnTo>
                    <a:pt x="426" y="541"/>
                  </a:lnTo>
                  <a:lnTo>
                    <a:pt x="411" y="552"/>
                  </a:lnTo>
                  <a:lnTo>
                    <a:pt x="394" y="564"/>
                  </a:lnTo>
                  <a:lnTo>
                    <a:pt x="376" y="576"/>
                  </a:lnTo>
                  <a:lnTo>
                    <a:pt x="359" y="588"/>
                  </a:lnTo>
                  <a:lnTo>
                    <a:pt x="342" y="601"/>
                  </a:lnTo>
                  <a:lnTo>
                    <a:pt x="326" y="614"/>
                  </a:lnTo>
                  <a:lnTo>
                    <a:pt x="319" y="620"/>
                  </a:lnTo>
                  <a:lnTo>
                    <a:pt x="313" y="628"/>
                  </a:lnTo>
                  <a:lnTo>
                    <a:pt x="308" y="635"/>
                  </a:lnTo>
                  <a:lnTo>
                    <a:pt x="302" y="642"/>
                  </a:lnTo>
                  <a:lnTo>
                    <a:pt x="299" y="649"/>
                  </a:lnTo>
                  <a:lnTo>
                    <a:pt x="296" y="657"/>
                  </a:lnTo>
                  <a:lnTo>
                    <a:pt x="294" y="665"/>
                  </a:lnTo>
                  <a:lnTo>
                    <a:pt x="294" y="673"/>
                  </a:lnTo>
                  <a:lnTo>
                    <a:pt x="300" y="673"/>
                  </a:lnTo>
                  <a:lnTo>
                    <a:pt x="309" y="672"/>
                  </a:lnTo>
                  <a:lnTo>
                    <a:pt x="317" y="669"/>
                  </a:lnTo>
                  <a:lnTo>
                    <a:pt x="326" y="665"/>
                  </a:lnTo>
                  <a:lnTo>
                    <a:pt x="337" y="660"/>
                  </a:lnTo>
                  <a:lnTo>
                    <a:pt x="346" y="653"/>
                  </a:lnTo>
                  <a:lnTo>
                    <a:pt x="357" y="647"/>
                  </a:lnTo>
                  <a:lnTo>
                    <a:pt x="367" y="639"/>
                  </a:lnTo>
                  <a:lnTo>
                    <a:pt x="376" y="631"/>
                  </a:lnTo>
                  <a:lnTo>
                    <a:pt x="386" y="622"/>
                  </a:lnTo>
                  <a:lnTo>
                    <a:pt x="395" y="614"/>
                  </a:lnTo>
                  <a:lnTo>
                    <a:pt x="403" y="605"/>
                  </a:lnTo>
                  <a:lnTo>
                    <a:pt x="411" y="596"/>
                  </a:lnTo>
                  <a:lnTo>
                    <a:pt x="417" y="588"/>
                  </a:lnTo>
                  <a:lnTo>
                    <a:pt x="422" y="580"/>
                  </a:lnTo>
                  <a:lnTo>
                    <a:pt x="426" y="572"/>
                  </a:lnTo>
                  <a:lnTo>
                    <a:pt x="437" y="573"/>
                  </a:lnTo>
                  <a:lnTo>
                    <a:pt x="446" y="574"/>
                  </a:lnTo>
                  <a:lnTo>
                    <a:pt x="455" y="577"/>
                  </a:lnTo>
                  <a:lnTo>
                    <a:pt x="461" y="581"/>
                  </a:lnTo>
                  <a:lnTo>
                    <a:pt x="466" y="586"/>
                  </a:lnTo>
                  <a:lnTo>
                    <a:pt x="469" y="592"/>
                  </a:lnTo>
                  <a:lnTo>
                    <a:pt x="471" y="600"/>
                  </a:lnTo>
                  <a:lnTo>
                    <a:pt x="472" y="607"/>
                  </a:lnTo>
                  <a:lnTo>
                    <a:pt x="472" y="615"/>
                  </a:lnTo>
                  <a:lnTo>
                    <a:pt x="471" y="624"/>
                  </a:lnTo>
                  <a:lnTo>
                    <a:pt x="469" y="635"/>
                  </a:lnTo>
                  <a:lnTo>
                    <a:pt x="466" y="645"/>
                  </a:lnTo>
                  <a:lnTo>
                    <a:pt x="459" y="668"/>
                  </a:lnTo>
                  <a:lnTo>
                    <a:pt x="448" y="691"/>
                  </a:lnTo>
                  <a:lnTo>
                    <a:pt x="423" y="739"/>
                  </a:lnTo>
                  <a:lnTo>
                    <a:pt x="397" y="785"/>
                  </a:lnTo>
                  <a:lnTo>
                    <a:pt x="386" y="805"/>
                  </a:lnTo>
                  <a:lnTo>
                    <a:pt x="375" y="822"/>
                  </a:lnTo>
                  <a:lnTo>
                    <a:pt x="368" y="837"/>
                  </a:lnTo>
                  <a:lnTo>
                    <a:pt x="364" y="848"/>
                  </a:lnTo>
                  <a:lnTo>
                    <a:pt x="358" y="860"/>
                  </a:lnTo>
                  <a:lnTo>
                    <a:pt x="351" y="871"/>
                  </a:lnTo>
                  <a:lnTo>
                    <a:pt x="347" y="881"/>
                  </a:lnTo>
                  <a:lnTo>
                    <a:pt x="344" y="891"/>
                  </a:lnTo>
                  <a:lnTo>
                    <a:pt x="342" y="901"/>
                  </a:lnTo>
                  <a:lnTo>
                    <a:pt x="341" y="909"/>
                  </a:lnTo>
                  <a:lnTo>
                    <a:pt x="341" y="918"/>
                  </a:lnTo>
                  <a:lnTo>
                    <a:pt x="342" y="925"/>
                  </a:lnTo>
                  <a:lnTo>
                    <a:pt x="343" y="932"/>
                  </a:lnTo>
                  <a:lnTo>
                    <a:pt x="345" y="938"/>
                  </a:lnTo>
                  <a:lnTo>
                    <a:pt x="348" y="943"/>
                  </a:lnTo>
                  <a:lnTo>
                    <a:pt x="352" y="949"/>
                  </a:lnTo>
                  <a:lnTo>
                    <a:pt x="357" y="953"/>
                  </a:lnTo>
                  <a:lnTo>
                    <a:pt x="362" y="956"/>
                  </a:lnTo>
                  <a:lnTo>
                    <a:pt x="368" y="959"/>
                  </a:lnTo>
                  <a:lnTo>
                    <a:pt x="373" y="960"/>
                  </a:lnTo>
                  <a:lnTo>
                    <a:pt x="381" y="961"/>
                  </a:lnTo>
                  <a:lnTo>
                    <a:pt x="387" y="962"/>
                  </a:lnTo>
                  <a:lnTo>
                    <a:pt x="395" y="961"/>
                  </a:lnTo>
                  <a:lnTo>
                    <a:pt x="402" y="959"/>
                  </a:lnTo>
                  <a:lnTo>
                    <a:pt x="411" y="957"/>
                  </a:lnTo>
                  <a:lnTo>
                    <a:pt x="418" y="954"/>
                  </a:lnTo>
                  <a:lnTo>
                    <a:pt x="426" y="950"/>
                  </a:lnTo>
                  <a:lnTo>
                    <a:pt x="436" y="943"/>
                  </a:lnTo>
                  <a:lnTo>
                    <a:pt x="444" y="937"/>
                  </a:lnTo>
                  <a:lnTo>
                    <a:pt x="452" y="930"/>
                  </a:lnTo>
                  <a:lnTo>
                    <a:pt x="461" y="922"/>
                  </a:lnTo>
                  <a:lnTo>
                    <a:pt x="469" y="912"/>
                  </a:lnTo>
                  <a:lnTo>
                    <a:pt x="478" y="902"/>
                  </a:lnTo>
                  <a:lnTo>
                    <a:pt x="486" y="891"/>
                  </a:lnTo>
                  <a:lnTo>
                    <a:pt x="493" y="878"/>
                  </a:lnTo>
                  <a:lnTo>
                    <a:pt x="502" y="865"/>
                  </a:lnTo>
                  <a:lnTo>
                    <a:pt x="508" y="856"/>
                  </a:lnTo>
                  <a:lnTo>
                    <a:pt x="515" y="845"/>
                  </a:lnTo>
                  <a:lnTo>
                    <a:pt x="523" y="833"/>
                  </a:lnTo>
                  <a:lnTo>
                    <a:pt x="531" y="819"/>
                  </a:lnTo>
                  <a:lnTo>
                    <a:pt x="546" y="790"/>
                  </a:lnTo>
                  <a:lnTo>
                    <a:pt x="561" y="761"/>
                  </a:lnTo>
                  <a:lnTo>
                    <a:pt x="576" y="734"/>
                  </a:lnTo>
                  <a:lnTo>
                    <a:pt x="587" y="713"/>
                  </a:lnTo>
                  <a:lnTo>
                    <a:pt x="592" y="705"/>
                  </a:lnTo>
                  <a:lnTo>
                    <a:pt x="596" y="701"/>
                  </a:lnTo>
                  <a:lnTo>
                    <a:pt x="598" y="699"/>
                  </a:lnTo>
                  <a:lnTo>
                    <a:pt x="601" y="698"/>
                  </a:lnTo>
                  <a:lnTo>
                    <a:pt x="603" y="699"/>
                  </a:lnTo>
                  <a:lnTo>
                    <a:pt x="604" y="699"/>
                  </a:lnTo>
                  <a:lnTo>
                    <a:pt x="613" y="699"/>
                  </a:lnTo>
                  <a:lnTo>
                    <a:pt x="621" y="701"/>
                  </a:lnTo>
                  <a:lnTo>
                    <a:pt x="628" y="703"/>
                  </a:lnTo>
                  <a:lnTo>
                    <a:pt x="633" y="707"/>
                  </a:lnTo>
                  <a:lnTo>
                    <a:pt x="637" y="713"/>
                  </a:lnTo>
                  <a:lnTo>
                    <a:pt x="640" y="720"/>
                  </a:lnTo>
                  <a:lnTo>
                    <a:pt x="641" y="728"/>
                  </a:lnTo>
                  <a:lnTo>
                    <a:pt x="642" y="736"/>
                  </a:lnTo>
                  <a:lnTo>
                    <a:pt x="641" y="746"/>
                  </a:lnTo>
                  <a:lnTo>
                    <a:pt x="639" y="756"/>
                  </a:lnTo>
                  <a:lnTo>
                    <a:pt x="637" y="766"/>
                  </a:lnTo>
                  <a:lnTo>
                    <a:pt x="634" y="778"/>
                  </a:lnTo>
                  <a:lnTo>
                    <a:pt x="625" y="803"/>
                  </a:lnTo>
                  <a:lnTo>
                    <a:pt x="612" y="827"/>
                  </a:lnTo>
                  <a:lnTo>
                    <a:pt x="598" y="852"/>
                  </a:lnTo>
                  <a:lnTo>
                    <a:pt x="583" y="877"/>
                  </a:lnTo>
                  <a:lnTo>
                    <a:pt x="566" y="900"/>
                  </a:lnTo>
                  <a:lnTo>
                    <a:pt x="549" y="921"/>
                  </a:lnTo>
                  <a:lnTo>
                    <a:pt x="541" y="929"/>
                  </a:lnTo>
                  <a:lnTo>
                    <a:pt x="533" y="938"/>
                  </a:lnTo>
                  <a:lnTo>
                    <a:pt x="524" y="945"/>
                  </a:lnTo>
                  <a:lnTo>
                    <a:pt x="516" y="952"/>
                  </a:lnTo>
                  <a:lnTo>
                    <a:pt x="508" y="956"/>
                  </a:lnTo>
                  <a:lnTo>
                    <a:pt x="500" y="960"/>
                  </a:lnTo>
                  <a:lnTo>
                    <a:pt x="494" y="962"/>
                  </a:lnTo>
                  <a:lnTo>
                    <a:pt x="488" y="963"/>
                  </a:lnTo>
                  <a:lnTo>
                    <a:pt x="461" y="970"/>
                  </a:lnTo>
                  <a:lnTo>
                    <a:pt x="436" y="978"/>
                  </a:lnTo>
                  <a:lnTo>
                    <a:pt x="411" y="985"/>
                  </a:lnTo>
                  <a:lnTo>
                    <a:pt x="383" y="989"/>
                  </a:lnTo>
                  <a:close/>
                  <a:moveTo>
                    <a:pt x="134" y="881"/>
                  </a:moveTo>
                  <a:lnTo>
                    <a:pt x="124" y="871"/>
                  </a:lnTo>
                  <a:lnTo>
                    <a:pt x="112" y="858"/>
                  </a:lnTo>
                  <a:lnTo>
                    <a:pt x="102" y="844"/>
                  </a:lnTo>
                  <a:lnTo>
                    <a:pt x="92" y="828"/>
                  </a:lnTo>
                  <a:lnTo>
                    <a:pt x="81" y="811"/>
                  </a:lnTo>
                  <a:lnTo>
                    <a:pt x="73" y="793"/>
                  </a:lnTo>
                  <a:lnTo>
                    <a:pt x="66" y="776"/>
                  </a:lnTo>
                  <a:lnTo>
                    <a:pt x="59" y="758"/>
                  </a:lnTo>
                  <a:lnTo>
                    <a:pt x="57" y="749"/>
                  </a:lnTo>
                  <a:lnTo>
                    <a:pt x="56" y="740"/>
                  </a:lnTo>
                  <a:lnTo>
                    <a:pt x="55" y="732"/>
                  </a:lnTo>
                  <a:lnTo>
                    <a:pt x="54" y="724"/>
                  </a:lnTo>
                  <a:lnTo>
                    <a:pt x="55" y="716"/>
                  </a:lnTo>
                  <a:lnTo>
                    <a:pt x="56" y="708"/>
                  </a:lnTo>
                  <a:lnTo>
                    <a:pt x="57" y="701"/>
                  </a:lnTo>
                  <a:lnTo>
                    <a:pt x="60" y="695"/>
                  </a:lnTo>
                  <a:lnTo>
                    <a:pt x="63" y="689"/>
                  </a:lnTo>
                  <a:lnTo>
                    <a:pt x="69" y="682"/>
                  </a:lnTo>
                  <a:lnTo>
                    <a:pt x="74" y="678"/>
                  </a:lnTo>
                  <a:lnTo>
                    <a:pt x="80" y="673"/>
                  </a:lnTo>
                  <a:lnTo>
                    <a:pt x="87" y="670"/>
                  </a:lnTo>
                  <a:lnTo>
                    <a:pt x="96" y="667"/>
                  </a:lnTo>
                  <a:lnTo>
                    <a:pt x="105" y="665"/>
                  </a:lnTo>
                  <a:lnTo>
                    <a:pt x="116" y="664"/>
                  </a:lnTo>
                  <a:lnTo>
                    <a:pt x="120" y="659"/>
                  </a:lnTo>
                  <a:lnTo>
                    <a:pt x="126" y="649"/>
                  </a:lnTo>
                  <a:lnTo>
                    <a:pt x="133" y="637"/>
                  </a:lnTo>
                  <a:lnTo>
                    <a:pt x="142" y="622"/>
                  </a:lnTo>
                  <a:lnTo>
                    <a:pt x="159" y="589"/>
                  </a:lnTo>
                  <a:lnTo>
                    <a:pt x="179" y="555"/>
                  </a:lnTo>
                  <a:lnTo>
                    <a:pt x="188" y="541"/>
                  </a:lnTo>
                  <a:lnTo>
                    <a:pt x="197" y="528"/>
                  </a:lnTo>
                  <a:lnTo>
                    <a:pt x="204" y="519"/>
                  </a:lnTo>
                  <a:lnTo>
                    <a:pt x="209" y="515"/>
                  </a:lnTo>
                  <a:lnTo>
                    <a:pt x="213" y="515"/>
                  </a:lnTo>
                  <a:lnTo>
                    <a:pt x="215" y="515"/>
                  </a:lnTo>
                  <a:lnTo>
                    <a:pt x="216" y="518"/>
                  </a:lnTo>
                  <a:lnTo>
                    <a:pt x="217" y="521"/>
                  </a:lnTo>
                  <a:lnTo>
                    <a:pt x="217" y="534"/>
                  </a:lnTo>
                  <a:lnTo>
                    <a:pt x="215" y="555"/>
                  </a:lnTo>
                  <a:lnTo>
                    <a:pt x="217" y="562"/>
                  </a:lnTo>
                  <a:lnTo>
                    <a:pt x="218" y="568"/>
                  </a:lnTo>
                  <a:lnTo>
                    <a:pt x="220" y="574"/>
                  </a:lnTo>
                  <a:lnTo>
                    <a:pt x="222" y="579"/>
                  </a:lnTo>
                  <a:lnTo>
                    <a:pt x="225" y="582"/>
                  </a:lnTo>
                  <a:lnTo>
                    <a:pt x="228" y="585"/>
                  </a:lnTo>
                  <a:lnTo>
                    <a:pt x="231" y="587"/>
                  </a:lnTo>
                  <a:lnTo>
                    <a:pt x="234" y="589"/>
                  </a:lnTo>
                  <a:lnTo>
                    <a:pt x="243" y="591"/>
                  </a:lnTo>
                  <a:lnTo>
                    <a:pt x="252" y="593"/>
                  </a:lnTo>
                  <a:lnTo>
                    <a:pt x="264" y="594"/>
                  </a:lnTo>
                  <a:lnTo>
                    <a:pt x="277" y="595"/>
                  </a:lnTo>
                  <a:lnTo>
                    <a:pt x="271" y="605"/>
                  </a:lnTo>
                  <a:lnTo>
                    <a:pt x="265" y="615"/>
                  </a:lnTo>
                  <a:lnTo>
                    <a:pt x="256" y="626"/>
                  </a:lnTo>
                  <a:lnTo>
                    <a:pt x="248" y="638"/>
                  </a:lnTo>
                  <a:lnTo>
                    <a:pt x="228" y="662"/>
                  </a:lnTo>
                  <a:lnTo>
                    <a:pt x="209" y="686"/>
                  </a:lnTo>
                  <a:lnTo>
                    <a:pt x="200" y="698"/>
                  </a:lnTo>
                  <a:lnTo>
                    <a:pt x="192" y="709"/>
                  </a:lnTo>
                  <a:lnTo>
                    <a:pt x="184" y="722"/>
                  </a:lnTo>
                  <a:lnTo>
                    <a:pt x="179" y="733"/>
                  </a:lnTo>
                  <a:lnTo>
                    <a:pt x="175" y="745"/>
                  </a:lnTo>
                  <a:lnTo>
                    <a:pt x="173" y="755"/>
                  </a:lnTo>
                  <a:lnTo>
                    <a:pt x="172" y="760"/>
                  </a:lnTo>
                  <a:lnTo>
                    <a:pt x="173" y="764"/>
                  </a:lnTo>
                  <a:lnTo>
                    <a:pt x="174" y="769"/>
                  </a:lnTo>
                  <a:lnTo>
                    <a:pt x="175" y="774"/>
                  </a:lnTo>
                  <a:lnTo>
                    <a:pt x="174" y="786"/>
                  </a:lnTo>
                  <a:lnTo>
                    <a:pt x="171" y="800"/>
                  </a:lnTo>
                  <a:lnTo>
                    <a:pt x="168" y="816"/>
                  </a:lnTo>
                  <a:lnTo>
                    <a:pt x="163" y="833"/>
                  </a:lnTo>
                  <a:lnTo>
                    <a:pt x="157" y="849"/>
                  </a:lnTo>
                  <a:lnTo>
                    <a:pt x="150" y="863"/>
                  </a:lnTo>
                  <a:lnTo>
                    <a:pt x="147" y="869"/>
                  </a:lnTo>
                  <a:lnTo>
                    <a:pt x="143" y="874"/>
                  </a:lnTo>
                  <a:lnTo>
                    <a:pt x="139" y="878"/>
                  </a:lnTo>
                  <a:lnTo>
                    <a:pt x="134" y="881"/>
                  </a:lnTo>
                  <a:close/>
                  <a:moveTo>
                    <a:pt x="241" y="498"/>
                  </a:moveTo>
                  <a:lnTo>
                    <a:pt x="240" y="494"/>
                  </a:lnTo>
                  <a:lnTo>
                    <a:pt x="241" y="489"/>
                  </a:lnTo>
                  <a:lnTo>
                    <a:pt x="242" y="481"/>
                  </a:lnTo>
                  <a:lnTo>
                    <a:pt x="244" y="474"/>
                  </a:lnTo>
                  <a:lnTo>
                    <a:pt x="250" y="457"/>
                  </a:lnTo>
                  <a:lnTo>
                    <a:pt x="258" y="438"/>
                  </a:lnTo>
                  <a:lnTo>
                    <a:pt x="268" y="419"/>
                  </a:lnTo>
                  <a:lnTo>
                    <a:pt x="277" y="402"/>
                  </a:lnTo>
                  <a:lnTo>
                    <a:pt x="286" y="387"/>
                  </a:lnTo>
                  <a:lnTo>
                    <a:pt x="292" y="378"/>
                  </a:lnTo>
                  <a:lnTo>
                    <a:pt x="293" y="371"/>
                  </a:lnTo>
                  <a:lnTo>
                    <a:pt x="296" y="364"/>
                  </a:lnTo>
                  <a:lnTo>
                    <a:pt x="299" y="358"/>
                  </a:lnTo>
                  <a:lnTo>
                    <a:pt x="302" y="353"/>
                  </a:lnTo>
                  <a:lnTo>
                    <a:pt x="306" y="348"/>
                  </a:lnTo>
                  <a:lnTo>
                    <a:pt x="312" y="343"/>
                  </a:lnTo>
                  <a:lnTo>
                    <a:pt x="316" y="339"/>
                  </a:lnTo>
                  <a:lnTo>
                    <a:pt x="321" y="334"/>
                  </a:lnTo>
                  <a:lnTo>
                    <a:pt x="333" y="329"/>
                  </a:lnTo>
                  <a:lnTo>
                    <a:pt x="343" y="324"/>
                  </a:lnTo>
                  <a:lnTo>
                    <a:pt x="354" y="322"/>
                  </a:lnTo>
                  <a:lnTo>
                    <a:pt x="364" y="322"/>
                  </a:lnTo>
                  <a:lnTo>
                    <a:pt x="368" y="322"/>
                  </a:lnTo>
                  <a:lnTo>
                    <a:pt x="372" y="323"/>
                  </a:lnTo>
                  <a:lnTo>
                    <a:pt x="375" y="325"/>
                  </a:lnTo>
                  <a:lnTo>
                    <a:pt x="378" y="327"/>
                  </a:lnTo>
                  <a:lnTo>
                    <a:pt x="381" y="329"/>
                  </a:lnTo>
                  <a:lnTo>
                    <a:pt x="383" y="332"/>
                  </a:lnTo>
                  <a:lnTo>
                    <a:pt x="383" y="335"/>
                  </a:lnTo>
                  <a:lnTo>
                    <a:pt x="383" y="340"/>
                  </a:lnTo>
                  <a:lnTo>
                    <a:pt x="382" y="345"/>
                  </a:lnTo>
                  <a:lnTo>
                    <a:pt x="379" y="349"/>
                  </a:lnTo>
                  <a:lnTo>
                    <a:pt x="376" y="355"/>
                  </a:lnTo>
                  <a:lnTo>
                    <a:pt x="372" y="360"/>
                  </a:lnTo>
                  <a:lnTo>
                    <a:pt x="367" y="368"/>
                  </a:lnTo>
                  <a:lnTo>
                    <a:pt x="361" y="375"/>
                  </a:lnTo>
                  <a:lnTo>
                    <a:pt x="352" y="382"/>
                  </a:lnTo>
                  <a:lnTo>
                    <a:pt x="343" y="390"/>
                  </a:lnTo>
                  <a:lnTo>
                    <a:pt x="337" y="393"/>
                  </a:lnTo>
                  <a:lnTo>
                    <a:pt x="331" y="398"/>
                  </a:lnTo>
                  <a:lnTo>
                    <a:pt x="326" y="403"/>
                  </a:lnTo>
                  <a:lnTo>
                    <a:pt x="322" y="409"/>
                  </a:lnTo>
                  <a:lnTo>
                    <a:pt x="312" y="423"/>
                  </a:lnTo>
                  <a:lnTo>
                    <a:pt x="302" y="439"/>
                  </a:lnTo>
                  <a:lnTo>
                    <a:pt x="291" y="456"/>
                  </a:lnTo>
                  <a:lnTo>
                    <a:pt x="277" y="472"/>
                  </a:lnTo>
                  <a:lnTo>
                    <a:pt x="269" y="479"/>
                  </a:lnTo>
                  <a:lnTo>
                    <a:pt x="261" y="487"/>
                  </a:lnTo>
                  <a:lnTo>
                    <a:pt x="251" y="493"/>
                  </a:lnTo>
                  <a:lnTo>
                    <a:pt x="241" y="498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30"/>
            <p:cNvSpPr>
              <a:spLocks noEditPoints="1"/>
            </p:cNvSpPr>
            <p:nvPr userDrawn="1"/>
          </p:nvSpPr>
          <p:spPr bwMode="auto">
            <a:xfrm>
              <a:off x="4746" y="3640"/>
              <a:ext cx="75" cy="117"/>
            </a:xfrm>
            <a:custGeom>
              <a:avLst/>
              <a:gdLst>
                <a:gd name="T0" fmla="*/ 5 w 601"/>
                <a:gd name="T1" fmla="*/ 45 h 933"/>
                <a:gd name="T2" fmla="*/ 3 w 601"/>
                <a:gd name="T3" fmla="*/ 43 h 933"/>
                <a:gd name="T4" fmla="*/ 6 w 601"/>
                <a:gd name="T5" fmla="*/ 41 h 933"/>
                <a:gd name="T6" fmla="*/ 9 w 601"/>
                <a:gd name="T7" fmla="*/ 39 h 933"/>
                <a:gd name="T8" fmla="*/ 13 w 601"/>
                <a:gd name="T9" fmla="*/ 36 h 933"/>
                <a:gd name="T10" fmla="*/ 17 w 601"/>
                <a:gd name="T11" fmla="*/ 47 h 933"/>
                <a:gd name="T12" fmla="*/ 26 w 601"/>
                <a:gd name="T13" fmla="*/ 44 h 933"/>
                <a:gd name="T14" fmla="*/ 26 w 601"/>
                <a:gd name="T15" fmla="*/ 36 h 933"/>
                <a:gd name="T16" fmla="*/ 22 w 601"/>
                <a:gd name="T17" fmla="*/ 26 h 933"/>
                <a:gd name="T18" fmla="*/ 27 w 601"/>
                <a:gd name="T19" fmla="*/ 23 h 933"/>
                <a:gd name="T20" fmla="*/ 29 w 601"/>
                <a:gd name="T21" fmla="*/ 24 h 933"/>
                <a:gd name="T22" fmla="*/ 35 w 601"/>
                <a:gd name="T23" fmla="*/ 28 h 933"/>
                <a:gd name="T24" fmla="*/ 37 w 601"/>
                <a:gd name="T25" fmla="*/ 34 h 933"/>
                <a:gd name="T26" fmla="*/ 49 w 601"/>
                <a:gd name="T27" fmla="*/ 43 h 933"/>
                <a:gd name="T28" fmla="*/ 44 w 601"/>
                <a:gd name="T29" fmla="*/ 58 h 933"/>
                <a:gd name="T30" fmla="*/ 46 w 601"/>
                <a:gd name="T31" fmla="*/ 68 h 933"/>
                <a:gd name="T32" fmla="*/ 54 w 601"/>
                <a:gd name="T33" fmla="*/ 72 h 933"/>
                <a:gd name="T34" fmla="*/ 45 w 601"/>
                <a:gd name="T35" fmla="*/ 87 h 933"/>
                <a:gd name="T36" fmla="*/ 51 w 601"/>
                <a:gd name="T37" fmla="*/ 104 h 933"/>
                <a:gd name="T38" fmla="*/ 63 w 601"/>
                <a:gd name="T39" fmla="*/ 68 h 933"/>
                <a:gd name="T40" fmla="*/ 54 w 601"/>
                <a:gd name="T41" fmla="*/ 28 h 933"/>
                <a:gd name="T42" fmla="*/ 38 w 601"/>
                <a:gd name="T43" fmla="*/ 16 h 933"/>
                <a:gd name="T44" fmla="*/ 27 w 601"/>
                <a:gd name="T45" fmla="*/ 12 h 933"/>
                <a:gd name="T46" fmla="*/ 38 w 601"/>
                <a:gd name="T47" fmla="*/ 0 h 933"/>
                <a:gd name="T48" fmla="*/ 51 w 601"/>
                <a:gd name="T49" fmla="*/ 7 h 933"/>
                <a:gd name="T50" fmla="*/ 72 w 601"/>
                <a:gd name="T51" fmla="*/ 36 h 933"/>
                <a:gd name="T52" fmla="*/ 70 w 601"/>
                <a:gd name="T53" fmla="*/ 41 h 933"/>
                <a:gd name="T54" fmla="*/ 75 w 601"/>
                <a:gd name="T55" fmla="*/ 62 h 933"/>
                <a:gd name="T56" fmla="*/ 71 w 601"/>
                <a:gd name="T57" fmla="*/ 96 h 933"/>
                <a:gd name="T58" fmla="*/ 61 w 601"/>
                <a:gd name="T59" fmla="*/ 109 h 933"/>
                <a:gd name="T60" fmla="*/ 46 w 601"/>
                <a:gd name="T61" fmla="*/ 113 h 933"/>
                <a:gd name="T62" fmla="*/ 28 w 601"/>
                <a:gd name="T63" fmla="*/ 112 h 933"/>
                <a:gd name="T64" fmla="*/ 24 w 601"/>
                <a:gd name="T65" fmla="*/ 103 h 933"/>
                <a:gd name="T66" fmla="*/ 28 w 601"/>
                <a:gd name="T67" fmla="*/ 104 h 933"/>
                <a:gd name="T68" fmla="*/ 29 w 601"/>
                <a:gd name="T69" fmla="*/ 91 h 933"/>
                <a:gd name="T70" fmla="*/ 26 w 601"/>
                <a:gd name="T71" fmla="*/ 88 h 933"/>
                <a:gd name="T72" fmla="*/ 17 w 601"/>
                <a:gd name="T73" fmla="*/ 87 h 933"/>
                <a:gd name="T74" fmla="*/ 21 w 601"/>
                <a:gd name="T75" fmla="*/ 75 h 933"/>
                <a:gd name="T76" fmla="*/ 28 w 601"/>
                <a:gd name="T77" fmla="*/ 57 h 933"/>
                <a:gd name="T78" fmla="*/ 18 w 601"/>
                <a:gd name="T79" fmla="*/ 53 h 933"/>
                <a:gd name="T80" fmla="*/ 15 w 601"/>
                <a:gd name="T81" fmla="*/ 63 h 933"/>
                <a:gd name="T82" fmla="*/ 9 w 601"/>
                <a:gd name="T83" fmla="*/ 76 h 933"/>
                <a:gd name="T84" fmla="*/ 13 w 601"/>
                <a:gd name="T85" fmla="*/ 83 h 933"/>
                <a:gd name="T86" fmla="*/ 19 w 601"/>
                <a:gd name="T87" fmla="*/ 97 h 933"/>
                <a:gd name="T88" fmla="*/ 21 w 601"/>
                <a:gd name="T89" fmla="*/ 103 h 933"/>
                <a:gd name="T90" fmla="*/ 19 w 601"/>
                <a:gd name="T91" fmla="*/ 110 h 933"/>
                <a:gd name="T92" fmla="*/ 20 w 601"/>
                <a:gd name="T93" fmla="*/ 117 h 933"/>
                <a:gd name="T94" fmla="*/ 12 w 601"/>
                <a:gd name="T95" fmla="*/ 110 h 933"/>
                <a:gd name="T96" fmla="*/ 3 w 601"/>
                <a:gd name="T97" fmla="*/ 86 h 933"/>
                <a:gd name="T98" fmla="*/ 7 w 601"/>
                <a:gd name="T99" fmla="*/ 79 h 933"/>
                <a:gd name="T100" fmla="*/ 4 w 601"/>
                <a:gd name="T101" fmla="*/ 71 h 933"/>
                <a:gd name="T102" fmla="*/ 1 w 601"/>
                <a:gd name="T103" fmla="*/ 62 h 933"/>
                <a:gd name="T104" fmla="*/ 2 w 601"/>
                <a:gd name="T105" fmla="*/ 45 h 933"/>
                <a:gd name="T106" fmla="*/ 19 w 601"/>
                <a:gd name="T107" fmla="*/ 96 h 933"/>
                <a:gd name="T108" fmla="*/ 24 w 601"/>
                <a:gd name="T109" fmla="*/ 102 h 933"/>
                <a:gd name="T110" fmla="*/ 23 w 601"/>
                <a:gd name="T111" fmla="*/ 100 h 933"/>
                <a:gd name="T112" fmla="*/ 0 w 601"/>
                <a:gd name="T113" fmla="*/ 49 h 933"/>
                <a:gd name="T114" fmla="*/ 3 w 601"/>
                <a:gd name="T115" fmla="*/ 44 h 933"/>
                <a:gd name="T116" fmla="*/ 4 w 601"/>
                <a:gd name="T117" fmla="*/ 46 h 933"/>
                <a:gd name="T118" fmla="*/ 3 w 601"/>
                <a:gd name="T119" fmla="*/ 42 h 933"/>
                <a:gd name="T120" fmla="*/ 3 w 601"/>
                <a:gd name="T121" fmla="*/ 42 h 933"/>
                <a:gd name="T122" fmla="*/ 6 w 601"/>
                <a:gd name="T123" fmla="*/ 42 h 933"/>
                <a:gd name="T124" fmla="*/ 3 w 601"/>
                <a:gd name="T125" fmla="*/ 41 h 93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01" h="933">
                  <a:moveTo>
                    <a:pt x="21" y="357"/>
                  </a:moveTo>
                  <a:lnTo>
                    <a:pt x="22" y="361"/>
                  </a:lnTo>
                  <a:lnTo>
                    <a:pt x="24" y="363"/>
                  </a:lnTo>
                  <a:lnTo>
                    <a:pt x="26" y="365"/>
                  </a:lnTo>
                  <a:lnTo>
                    <a:pt x="28" y="366"/>
                  </a:lnTo>
                  <a:lnTo>
                    <a:pt x="31" y="366"/>
                  </a:lnTo>
                  <a:lnTo>
                    <a:pt x="33" y="365"/>
                  </a:lnTo>
                  <a:lnTo>
                    <a:pt x="36" y="364"/>
                  </a:lnTo>
                  <a:lnTo>
                    <a:pt x="39" y="362"/>
                  </a:lnTo>
                  <a:lnTo>
                    <a:pt x="40" y="361"/>
                  </a:lnTo>
                  <a:lnTo>
                    <a:pt x="41" y="359"/>
                  </a:lnTo>
                  <a:lnTo>
                    <a:pt x="41" y="357"/>
                  </a:lnTo>
                  <a:lnTo>
                    <a:pt x="41" y="355"/>
                  </a:lnTo>
                  <a:lnTo>
                    <a:pt x="39" y="353"/>
                  </a:lnTo>
                  <a:lnTo>
                    <a:pt x="35" y="351"/>
                  </a:lnTo>
                  <a:lnTo>
                    <a:pt x="30" y="350"/>
                  </a:lnTo>
                  <a:lnTo>
                    <a:pt x="24" y="350"/>
                  </a:lnTo>
                  <a:lnTo>
                    <a:pt x="22" y="347"/>
                  </a:lnTo>
                  <a:lnTo>
                    <a:pt x="22" y="344"/>
                  </a:lnTo>
                  <a:lnTo>
                    <a:pt x="24" y="340"/>
                  </a:lnTo>
                  <a:lnTo>
                    <a:pt x="26" y="337"/>
                  </a:lnTo>
                  <a:lnTo>
                    <a:pt x="32" y="335"/>
                  </a:lnTo>
                  <a:lnTo>
                    <a:pt x="39" y="331"/>
                  </a:lnTo>
                  <a:lnTo>
                    <a:pt x="44" y="332"/>
                  </a:lnTo>
                  <a:lnTo>
                    <a:pt x="47" y="331"/>
                  </a:lnTo>
                  <a:lnTo>
                    <a:pt x="48" y="331"/>
                  </a:lnTo>
                  <a:lnTo>
                    <a:pt x="49" y="329"/>
                  </a:lnTo>
                  <a:lnTo>
                    <a:pt x="48" y="328"/>
                  </a:lnTo>
                  <a:lnTo>
                    <a:pt x="47" y="326"/>
                  </a:lnTo>
                  <a:lnTo>
                    <a:pt x="45" y="325"/>
                  </a:lnTo>
                  <a:lnTo>
                    <a:pt x="43" y="324"/>
                  </a:lnTo>
                  <a:lnTo>
                    <a:pt x="45" y="319"/>
                  </a:lnTo>
                  <a:lnTo>
                    <a:pt x="47" y="315"/>
                  </a:lnTo>
                  <a:lnTo>
                    <a:pt x="49" y="313"/>
                  </a:lnTo>
                  <a:lnTo>
                    <a:pt x="52" y="311"/>
                  </a:lnTo>
                  <a:lnTo>
                    <a:pt x="56" y="310"/>
                  </a:lnTo>
                  <a:lnTo>
                    <a:pt x="63" y="310"/>
                  </a:lnTo>
                  <a:lnTo>
                    <a:pt x="66" y="310"/>
                  </a:lnTo>
                  <a:lnTo>
                    <a:pt x="69" y="309"/>
                  </a:lnTo>
                  <a:lnTo>
                    <a:pt x="72" y="308"/>
                  </a:lnTo>
                  <a:lnTo>
                    <a:pt x="76" y="306"/>
                  </a:lnTo>
                  <a:lnTo>
                    <a:pt x="79" y="302"/>
                  </a:lnTo>
                  <a:lnTo>
                    <a:pt x="83" y="297"/>
                  </a:lnTo>
                  <a:lnTo>
                    <a:pt x="88" y="290"/>
                  </a:lnTo>
                  <a:lnTo>
                    <a:pt x="92" y="281"/>
                  </a:lnTo>
                  <a:lnTo>
                    <a:pt x="94" y="280"/>
                  </a:lnTo>
                  <a:lnTo>
                    <a:pt x="97" y="280"/>
                  </a:lnTo>
                  <a:lnTo>
                    <a:pt x="98" y="280"/>
                  </a:lnTo>
                  <a:lnTo>
                    <a:pt x="100" y="282"/>
                  </a:lnTo>
                  <a:lnTo>
                    <a:pt x="103" y="288"/>
                  </a:lnTo>
                  <a:lnTo>
                    <a:pt x="104" y="295"/>
                  </a:lnTo>
                  <a:lnTo>
                    <a:pt x="107" y="314"/>
                  </a:lnTo>
                  <a:lnTo>
                    <a:pt x="112" y="334"/>
                  </a:lnTo>
                  <a:lnTo>
                    <a:pt x="115" y="345"/>
                  </a:lnTo>
                  <a:lnTo>
                    <a:pt x="119" y="355"/>
                  </a:lnTo>
                  <a:lnTo>
                    <a:pt x="121" y="359"/>
                  </a:lnTo>
                  <a:lnTo>
                    <a:pt x="124" y="362"/>
                  </a:lnTo>
                  <a:lnTo>
                    <a:pt x="127" y="365"/>
                  </a:lnTo>
                  <a:lnTo>
                    <a:pt x="131" y="368"/>
                  </a:lnTo>
                  <a:lnTo>
                    <a:pt x="136" y="371"/>
                  </a:lnTo>
                  <a:lnTo>
                    <a:pt x="141" y="373"/>
                  </a:lnTo>
                  <a:lnTo>
                    <a:pt x="146" y="373"/>
                  </a:lnTo>
                  <a:lnTo>
                    <a:pt x="152" y="373"/>
                  </a:lnTo>
                  <a:lnTo>
                    <a:pt x="158" y="372"/>
                  </a:lnTo>
                  <a:lnTo>
                    <a:pt x="166" y="371"/>
                  </a:lnTo>
                  <a:lnTo>
                    <a:pt x="174" y="367"/>
                  </a:lnTo>
                  <a:lnTo>
                    <a:pt x="184" y="363"/>
                  </a:lnTo>
                  <a:lnTo>
                    <a:pt x="195" y="361"/>
                  </a:lnTo>
                  <a:lnTo>
                    <a:pt x="204" y="358"/>
                  </a:lnTo>
                  <a:lnTo>
                    <a:pt x="212" y="354"/>
                  </a:lnTo>
                  <a:lnTo>
                    <a:pt x="218" y="350"/>
                  </a:lnTo>
                  <a:lnTo>
                    <a:pt x="222" y="345"/>
                  </a:lnTo>
                  <a:lnTo>
                    <a:pt x="224" y="339"/>
                  </a:lnTo>
                  <a:lnTo>
                    <a:pt x="226" y="333"/>
                  </a:lnTo>
                  <a:lnTo>
                    <a:pt x="226" y="327"/>
                  </a:lnTo>
                  <a:lnTo>
                    <a:pt x="225" y="321"/>
                  </a:lnTo>
                  <a:lnTo>
                    <a:pt x="223" y="314"/>
                  </a:lnTo>
                  <a:lnTo>
                    <a:pt x="220" y="306"/>
                  </a:lnTo>
                  <a:lnTo>
                    <a:pt x="217" y="299"/>
                  </a:lnTo>
                  <a:lnTo>
                    <a:pt x="209" y="284"/>
                  </a:lnTo>
                  <a:lnTo>
                    <a:pt x="199" y="268"/>
                  </a:lnTo>
                  <a:lnTo>
                    <a:pt x="190" y="253"/>
                  </a:lnTo>
                  <a:lnTo>
                    <a:pt x="181" y="240"/>
                  </a:lnTo>
                  <a:lnTo>
                    <a:pt x="177" y="234"/>
                  </a:lnTo>
                  <a:lnTo>
                    <a:pt x="174" y="228"/>
                  </a:lnTo>
                  <a:lnTo>
                    <a:pt x="172" y="221"/>
                  </a:lnTo>
                  <a:lnTo>
                    <a:pt x="171" y="216"/>
                  </a:lnTo>
                  <a:lnTo>
                    <a:pt x="170" y="212"/>
                  </a:lnTo>
                  <a:lnTo>
                    <a:pt x="171" y="208"/>
                  </a:lnTo>
                  <a:lnTo>
                    <a:pt x="173" y="205"/>
                  </a:lnTo>
                  <a:lnTo>
                    <a:pt x="176" y="202"/>
                  </a:lnTo>
                  <a:lnTo>
                    <a:pt x="181" y="200"/>
                  </a:lnTo>
                  <a:lnTo>
                    <a:pt x="188" y="199"/>
                  </a:lnTo>
                  <a:lnTo>
                    <a:pt x="196" y="199"/>
                  </a:lnTo>
                  <a:lnTo>
                    <a:pt x="207" y="199"/>
                  </a:lnTo>
                  <a:lnTo>
                    <a:pt x="207" y="192"/>
                  </a:lnTo>
                  <a:lnTo>
                    <a:pt x="209" y="187"/>
                  </a:lnTo>
                  <a:lnTo>
                    <a:pt x="211" y="184"/>
                  </a:lnTo>
                  <a:lnTo>
                    <a:pt x="214" y="182"/>
                  </a:lnTo>
                  <a:lnTo>
                    <a:pt x="217" y="182"/>
                  </a:lnTo>
                  <a:lnTo>
                    <a:pt x="220" y="183"/>
                  </a:lnTo>
                  <a:lnTo>
                    <a:pt x="223" y="185"/>
                  </a:lnTo>
                  <a:lnTo>
                    <a:pt x="227" y="187"/>
                  </a:lnTo>
                  <a:lnTo>
                    <a:pt x="234" y="192"/>
                  </a:lnTo>
                  <a:lnTo>
                    <a:pt x="239" y="197"/>
                  </a:lnTo>
                  <a:lnTo>
                    <a:pt x="241" y="198"/>
                  </a:lnTo>
                  <a:lnTo>
                    <a:pt x="242" y="198"/>
                  </a:lnTo>
                  <a:lnTo>
                    <a:pt x="242" y="197"/>
                  </a:lnTo>
                  <a:lnTo>
                    <a:pt x="241" y="194"/>
                  </a:lnTo>
                  <a:lnTo>
                    <a:pt x="233" y="189"/>
                  </a:lnTo>
                  <a:lnTo>
                    <a:pt x="227" y="185"/>
                  </a:lnTo>
                  <a:lnTo>
                    <a:pt x="225" y="183"/>
                  </a:lnTo>
                  <a:lnTo>
                    <a:pt x="225" y="182"/>
                  </a:lnTo>
                  <a:lnTo>
                    <a:pt x="230" y="184"/>
                  </a:lnTo>
                  <a:lnTo>
                    <a:pt x="242" y="189"/>
                  </a:lnTo>
                  <a:lnTo>
                    <a:pt x="249" y="194"/>
                  </a:lnTo>
                  <a:lnTo>
                    <a:pt x="257" y="200"/>
                  </a:lnTo>
                  <a:lnTo>
                    <a:pt x="264" y="206"/>
                  </a:lnTo>
                  <a:lnTo>
                    <a:pt x="271" y="213"/>
                  </a:lnTo>
                  <a:lnTo>
                    <a:pt x="277" y="221"/>
                  </a:lnTo>
                  <a:lnTo>
                    <a:pt x="283" y="231"/>
                  </a:lnTo>
                  <a:lnTo>
                    <a:pt x="287" y="241"/>
                  </a:lnTo>
                  <a:lnTo>
                    <a:pt x="290" y="251"/>
                  </a:lnTo>
                  <a:lnTo>
                    <a:pt x="284" y="241"/>
                  </a:lnTo>
                  <a:lnTo>
                    <a:pt x="279" y="235"/>
                  </a:lnTo>
                  <a:lnTo>
                    <a:pt x="277" y="232"/>
                  </a:lnTo>
                  <a:lnTo>
                    <a:pt x="276" y="232"/>
                  </a:lnTo>
                  <a:lnTo>
                    <a:pt x="278" y="241"/>
                  </a:lnTo>
                  <a:lnTo>
                    <a:pt x="285" y="257"/>
                  </a:lnTo>
                  <a:lnTo>
                    <a:pt x="293" y="275"/>
                  </a:lnTo>
                  <a:lnTo>
                    <a:pt x="301" y="295"/>
                  </a:lnTo>
                  <a:lnTo>
                    <a:pt x="309" y="310"/>
                  </a:lnTo>
                  <a:lnTo>
                    <a:pt x="312" y="320"/>
                  </a:lnTo>
                  <a:lnTo>
                    <a:pt x="330" y="322"/>
                  </a:lnTo>
                  <a:lnTo>
                    <a:pt x="345" y="324"/>
                  </a:lnTo>
                  <a:lnTo>
                    <a:pt x="359" y="327"/>
                  </a:lnTo>
                  <a:lnTo>
                    <a:pt x="369" y="330"/>
                  </a:lnTo>
                  <a:lnTo>
                    <a:pt x="379" y="334"/>
                  </a:lnTo>
                  <a:lnTo>
                    <a:pt x="386" y="339"/>
                  </a:lnTo>
                  <a:lnTo>
                    <a:pt x="391" y="345"/>
                  </a:lnTo>
                  <a:lnTo>
                    <a:pt x="394" y="350"/>
                  </a:lnTo>
                  <a:lnTo>
                    <a:pt x="396" y="356"/>
                  </a:lnTo>
                  <a:lnTo>
                    <a:pt x="397" y="362"/>
                  </a:lnTo>
                  <a:lnTo>
                    <a:pt x="397" y="369"/>
                  </a:lnTo>
                  <a:lnTo>
                    <a:pt x="395" y="377"/>
                  </a:lnTo>
                  <a:lnTo>
                    <a:pt x="390" y="392"/>
                  </a:lnTo>
                  <a:lnTo>
                    <a:pt x="382" y="408"/>
                  </a:lnTo>
                  <a:lnTo>
                    <a:pt x="372" y="425"/>
                  </a:lnTo>
                  <a:lnTo>
                    <a:pt x="362" y="443"/>
                  </a:lnTo>
                  <a:lnTo>
                    <a:pt x="354" y="460"/>
                  </a:lnTo>
                  <a:lnTo>
                    <a:pt x="345" y="477"/>
                  </a:lnTo>
                  <a:lnTo>
                    <a:pt x="343" y="485"/>
                  </a:lnTo>
                  <a:lnTo>
                    <a:pt x="341" y="494"/>
                  </a:lnTo>
                  <a:lnTo>
                    <a:pt x="340" y="502"/>
                  </a:lnTo>
                  <a:lnTo>
                    <a:pt x="341" y="510"/>
                  </a:lnTo>
                  <a:lnTo>
                    <a:pt x="342" y="519"/>
                  </a:lnTo>
                  <a:lnTo>
                    <a:pt x="345" y="526"/>
                  </a:lnTo>
                  <a:lnTo>
                    <a:pt x="350" y="533"/>
                  </a:lnTo>
                  <a:lnTo>
                    <a:pt x="357" y="539"/>
                  </a:lnTo>
                  <a:lnTo>
                    <a:pt x="369" y="539"/>
                  </a:lnTo>
                  <a:lnTo>
                    <a:pt x="382" y="540"/>
                  </a:lnTo>
                  <a:lnTo>
                    <a:pt x="392" y="541"/>
                  </a:lnTo>
                  <a:lnTo>
                    <a:pt x="403" y="542"/>
                  </a:lnTo>
                  <a:lnTo>
                    <a:pt x="412" y="546"/>
                  </a:lnTo>
                  <a:lnTo>
                    <a:pt x="420" y="550"/>
                  </a:lnTo>
                  <a:lnTo>
                    <a:pt x="427" y="555"/>
                  </a:lnTo>
                  <a:lnTo>
                    <a:pt x="431" y="561"/>
                  </a:lnTo>
                  <a:lnTo>
                    <a:pt x="432" y="564"/>
                  </a:lnTo>
                  <a:lnTo>
                    <a:pt x="433" y="568"/>
                  </a:lnTo>
                  <a:lnTo>
                    <a:pt x="433" y="572"/>
                  </a:lnTo>
                  <a:lnTo>
                    <a:pt x="433" y="577"/>
                  </a:lnTo>
                  <a:lnTo>
                    <a:pt x="430" y="587"/>
                  </a:lnTo>
                  <a:lnTo>
                    <a:pt x="424" y="598"/>
                  </a:lnTo>
                  <a:lnTo>
                    <a:pt x="416" y="611"/>
                  </a:lnTo>
                  <a:lnTo>
                    <a:pt x="404" y="625"/>
                  </a:lnTo>
                  <a:lnTo>
                    <a:pt x="389" y="642"/>
                  </a:lnTo>
                  <a:lnTo>
                    <a:pt x="369" y="661"/>
                  </a:lnTo>
                  <a:lnTo>
                    <a:pt x="365" y="668"/>
                  </a:lnTo>
                  <a:lnTo>
                    <a:pt x="361" y="678"/>
                  </a:lnTo>
                  <a:lnTo>
                    <a:pt x="357" y="691"/>
                  </a:lnTo>
                  <a:lnTo>
                    <a:pt x="354" y="705"/>
                  </a:lnTo>
                  <a:lnTo>
                    <a:pt x="346" y="739"/>
                  </a:lnTo>
                  <a:lnTo>
                    <a:pt x="340" y="775"/>
                  </a:lnTo>
                  <a:lnTo>
                    <a:pt x="335" y="811"/>
                  </a:lnTo>
                  <a:lnTo>
                    <a:pt x="331" y="840"/>
                  </a:lnTo>
                  <a:lnTo>
                    <a:pt x="328" y="860"/>
                  </a:lnTo>
                  <a:lnTo>
                    <a:pt x="327" y="868"/>
                  </a:lnTo>
                  <a:lnTo>
                    <a:pt x="358" y="857"/>
                  </a:lnTo>
                  <a:lnTo>
                    <a:pt x="384" y="843"/>
                  </a:lnTo>
                  <a:lnTo>
                    <a:pt x="408" y="826"/>
                  </a:lnTo>
                  <a:lnTo>
                    <a:pt x="429" y="807"/>
                  </a:lnTo>
                  <a:lnTo>
                    <a:pt x="446" y="784"/>
                  </a:lnTo>
                  <a:lnTo>
                    <a:pt x="462" y="759"/>
                  </a:lnTo>
                  <a:lnTo>
                    <a:pt x="475" y="732"/>
                  </a:lnTo>
                  <a:lnTo>
                    <a:pt x="484" y="703"/>
                  </a:lnTo>
                  <a:lnTo>
                    <a:pt x="492" y="672"/>
                  </a:lnTo>
                  <a:lnTo>
                    <a:pt x="497" y="641"/>
                  </a:lnTo>
                  <a:lnTo>
                    <a:pt x="502" y="608"/>
                  </a:lnTo>
                  <a:lnTo>
                    <a:pt x="504" y="574"/>
                  </a:lnTo>
                  <a:lnTo>
                    <a:pt x="503" y="539"/>
                  </a:lnTo>
                  <a:lnTo>
                    <a:pt x="502" y="504"/>
                  </a:lnTo>
                  <a:lnTo>
                    <a:pt x="497" y="469"/>
                  </a:lnTo>
                  <a:lnTo>
                    <a:pt x="493" y="435"/>
                  </a:lnTo>
                  <a:lnTo>
                    <a:pt x="487" y="401"/>
                  </a:lnTo>
                  <a:lnTo>
                    <a:pt x="480" y="367"/>
                  </a:lnTo>
                  <a:lnTo>
                    <a:pt x="470" y="334"/>
                  </a:lnTo>
                  <a:lnTo>
                    <a:pt x="462" y="303"/>
                  </a:lnTo>
                  <a:lnTo>
                    <a:pt x="452" y="273"/>
                  </a:lnTo>
                  <a:lnTo>
                    <a:pt x="440" y="245"/>
                  </a:lnTo>
                  <a:lnTo>
                    <a:pt x="429" y="220"/>
                  </a:lnTo>
                  <a:lnTo>
                    <a:pt x="416" y="197"/>
                  </a:lnTo>
                  <a:lnTo>
                    <a:pt x="404" y="175"/>
                  </a:lnTo>
                  <a:lnTo>
                    <a:pt x="391" y="157"/>
                  </a:lnTo>
                  <a:lnTo>
                    <a:pt x="379" y="142"/>
                  </a:lnTo>
                  <a:lnTo>
                    <a:pt x="366" y="130"/>
                  </a:lnTo>
                  <a:lnTo>
                    <a:pt x="354" y="122"/>
                  </a:lnTo>
                  <a:lnTo>
                    <a:pt x="341" y="118"/>
                  </a:lnTo>
                  <a:lnTo>
                    <a:pt x="328" y="117"/>
                  </a:lnTo>
                  <a:lnTo>
                    <a:pt x="317" y="121"/>
                  </a:lnTo>
                  <a:lnTo>
                    <a:pt x="307" y="124"/>
                  </a:lnTo>
                  <a:lnTo>
                    <a:pt x="296" y="125"/>
                  </a:lnTo>
                  <a:lnTo>
                    <a:pt x="286" y="125"/>
                  </a:lnTo>
                  <a:lnTo>
                    <a:pt x="276" y="125"/>
                  </a:lnTo>
                  <a:lnTo>
                    <a:pt x="267" y="123"/>
                  </a:lnTo>
                  <a:lnTo>
                    <a:pt x="258" y="121"/>
                  </a:lnTo>
                  <a:lnTo>
                    <a:pt x="249" y="118"/>
                  </a:lnTo>
                  <a:lnTo>
                    <a:pt x="241" y="114"/>
                  </a:lnTo>
                  <a:lnTo>
                    <a:pt x="234" y="108"/>
                  </a:lnTo>
                  <a:lnTo>
                    <a:pt x="226" y="103"/>
                  </a:lnTo>
                  <a:lnTo>
                    <a:pt x="219" y="97"/>
                  </a:lnTo>
                  <a:lnTo>
                    <a:pt x="213" y="90"/>
                  </a:lnTo>
                  <a:lnTo>
                    <a:pt x="207" y="83"/>
                  </a:lnTo>
                  <a:lnTo>
                    <a:pt x="202" y="74"/>
                  </a:lnTo>
                  <a:lnTo>
                    <a:pt x="197" y="65"/>
                  </a:lnTo>
                  <a:lnTo>
                    <a:pt x="193" y="56"/>
                  </a:lnTo>
                  <a:lnTo>
                    <a:pt x="218" y="44"/>
                  </a:lnTo>
                  <a:lnTo>
                    <a:pt x="259" y="24"/>
                  </a:lnTo>
                  <a:lnTo>
                    <a:pt x="279" y="13"/>
                  </a:lnTo>
                  <a:lnTo>
                    <a:pt x="299" y="5"/>
                  </a:lnTo>
                  <a:lnTo>
                    <a:pt x="308" y="3"/>
                  </a:lnTo>
                  <a:lnTo>
                    <a:pt x="315" y="1"/>
                  </a:lnTo>
                  <a:lnTo>
                    <a:pt x="321" y="0"/>
                  </a:lnTo>
                  <a:lnTo>
                    <a:pt x="325" y="1"/>
                  </a:lnTo>
                  <a:lnTo>
                    <a:pt x="331" y="1"/>
                  </a:lnTo>
                  <a:lnTo>
                    <a:pt x="338" y="3"/>
                  </a:lnTo>
                  <a:lnTo>
                    <a:pt x="345" y="7"/>
                  </a:lnTo>
                  <a:lnTo>
                    <a:pt x="354" y="11"/>
                  </a:lnTo>
                  <a:lnTo>
                    <a:pt x="371" y="24"/>
                  </a:lnTo>
                  <a:lnTo>
                    <a:pt x="391" y="39"/>
                  </a:lnTo>
                  <a:lnTo>
                    <a:pt x="412" y="59"/>
                  </a:lnTo>
                  <a:lnTo>
                    <a:pt x="433" y="81"/>
                  </a:lnTo>
                  <a:lnTo>
                    <a:pt x="455" y="104"/>
                  </a:lnTo>
                  <a:lnTo>
                    <a:pt x="477" y="129"/>
                  </a:lnTo>
                  <a:lnTo>
                    <a:pt x="497" y="155"/>
                  </a:lnTo>
                  <a:lnTo>
                    <a:pt x="517" y="182"/>
                  </a:lnTo>
                  <a:lnTo>
                    <a:pt x="535" y="207"/>
                  </a:lnTo>
                  <a:lnTo>
                    <a:pt x="552" y="232"/>
                  </a:lnTo>
                  <a:lnTo>
                    <a:pt x="564" y="255"/>
                  </a:lnTo>
                  <a:lnTo>
                    <a:pt x="575" y="275"/>
                  </a:lnTo>
                  <a:lnTo>
                    <a:pt x="578" y="285"/>
                  </a:lnTo>
                  <a:lnTo>
                    <a:pt x="580" y="293"/>
                  </a:lnTo>
                  <a:lnTo>
                    <a:pt x="582" y="300"/>
                  </a:lnTo>
                  <a:lnTo>
                    <a:pt x="582" y="306"/>
                  </a:lnTo>
                  <a:lnTo>
                    <a:pt x="577" y="307"/>
                  </a:lnTo>
                  <a:lnTo>
                    <a:pt x="573" y="308"/>
                  </a:lnTo>
                  <a:lnTo>
                    <a:pt x="569" y="310"/>
                  </a:lnTo>
                  <a:lnTo>
                    <a:pt x="566" y="313"/>
                  </a:lnTo>
                  <a:lnTo>
                    <a:pt x="564" y="316"/>
                  </a:lnTo>
                  <a:lnTo>
                    <a:pt x="562" y="319"/>
                  </a:lnTo>
                  <a:lnTo>
                    <a:pt x="561" y="324"/>
                  </a:lnTo>
                  <a:lnTo>
                    <a:pt x="561" y="328"/>
                  </a:lnTo>
                  <a:lnTo>
                    <a:pt x="561" y="338"/>
                  </a:lnTo>
                  <a:lnTo>
                    <a:pt x="562" y="351"/>
                  </a:lnTo>
                  <a:lnTo>
                    <a:pt x="565" y="363"/>
                  </a:lnTo>
                  <a:lnTo>
                    <a:pt x="569" y="377"/>
                  </a:lnTo>
                  <a:lnTo>
                    <a:pt x="579" y="405"/>
                  </a:lnTo>
                  <a:lnTo>
                    <a:pt x="589" y="432"/>
                  </a:lnTo>
                  <a:lnTo>
                    <a:pt x="597" y="454"/>
                  </a:lnTo>
                  <a:lnTo>
                    <a:pt x="601" y="470"/>
                  </a:lnTo>
                  <a:lnTo>
                    <a:pt x="599" y="496"/>
                  </a:lnTo>
                  <a:lnTo>
                    <a:pt x="598" y="524"/>
                  </a:lnTo>
                  <a:lnTo>
                    <a:pt x="597" y="552"/>
                  </a:lnTo>
                  <a:lnTo>
                    <a:pt x="595" y="582"/>
                  </a:lnTo>
                  <a:lnTo>
                    <a:pt x="594" y="611"/>
                  </a:lnTo>
                  <a:lnTo>
                    <a:pt x="593" y="642"/>
                  </a:lnTo>
                  <a:lnTo>
                    <a:pt x="591" y="671"/>
                  </a:lnTo>
                  <a:lnTo>
                    <a:pt x="588" y="701"/>
                  </a:lnTo>
                  <a:lnTo>
                    <a:pt x="583" y="729"/>
                  </a:lnTo>
                  <a:lnTo>
                    <a:pt x="577" y="757"/>
                  </a:lnTo>
                  <a:lnTo>
                    <a:pt x="572" y="769"/>
                  </a:lnTo>
                  <a:lnTo>
                    <a:pt x="567" y="782"/>
                  </a:lnTo>
                  <a:lnTo>
                    <a:pt x="562" y="794"/>
                  </a:lnTo>
                  <a:lnTo>
                    <a:pt x="556" y="806"/>
                  </a:lnTo>
                  <a:lnTo>
                    <a:pt x="549" y="817"/>
                  </a:lnTo>
                  <a:lnTo>
                    <a:pt x="541" y="827"/>
                  </a:lnTo>
                  <a:lnTo>
                    <a:pt x="533" y="837"/>
                  </a:lnTo>
                  <a:lnTo>
                    <a:pt x="524" y="846"/>
                  </a:lnTo>
                  <a:lnTo>
                    <a:pt x="514" y="853"/>
                  </a:lnTo>
                  <a:lnTo>
                    <a:pt x="503" y="860"/>
                  </a:lnTo>
                  <a:lnTo>
                    <a:pt x="491" y="868"/>
                  </a:lnTo>
                  <a:lnTo>
                    <a:pt x="479" y="873"/>
                  </a:lnTo>
                  <a:lnTo>
                    <a:pt x="477" y="876"/>
                  </a:lnTo>
                  <a:lnTo>
                    <a:pt x="473" y="879"/>
                  </a:lnTo>
                  <a:lnTo>
                    <a:pt x="469" y="882"/>
                  </a:lnTo>
                  <a:lnTo>
                    <a:pt x="464" y="885"/>
                  </a:lnTo>
                  <a:lnTo>
                    <a:pt x="451" y="890"/>
                  </a:lnTo>
                  <a:lnTo>
                    <a:pt x="433" y="895"/>
                  </a:lnTo>
                  <a:lnTo>
                    <a:pt x="412" y="899"/>
                  </a:lnTo>
                  <a:lnTo>
                    <a:pt x="390" y="903"/>
                  </a:lnTo>
                  <a:lnTo>
                    <a:pt x="367" y="905"/>
                  </a:lnTo>
                  <a:lnTo>
                    <a:pt x="343" y="907"/>
                  </a:lnTo>
                  <a:lnTo>
                    <a:pt x="319" y="908"/>
                  </a:lnTo>
                  <a:lnTo>
                    <a:pt x="297" y="908"/>
                  </a:lnTo>
                  <a:lnTo>
                    <a:pt x="276" y="907"/>
                  </a:lnTo>
                  <a:lnTo>
                    <a:pt x="258" y="905"/>
                  </a:lnTo>
                  <a:lnTo>
                    <a:pt x="250" y="903"/>
                  </a:lnTo>
                  <a:lnTo>
                    <a:pt x="243" y="901"/>
                  </a:lnTo>
                  <a:lnTo>
                    <a:pt x="237" y="899"/>
                  </a:lnTo>
                  <a:lnTo>
                    <a:pt x="233" y="897"/>
                  </a:lnTo>
                  <a:lnTo>
                    <a:pt x="228" y="894"/>
                  </a:lnTo>
                  <a:lnTo>
                    <a:pt x="226" y="890"/>
                  </a:lnTo>
                  <a:lnTo>
                    <a:pt x="225" y="887"/>
                  </a:lnTo>
                  <a:lnTo>
                    <a:pt x="226" y="883"/>
                  </a:lnTo>
                  <a:lnTo>
                    <a:pt x="223" y="875"/>
                  </a:lnTo>
                  <a:lnTo>
                    <a:pt x="219" y="867"/>
                  </a:lnTo>
                  <a:lnTo>
                    <a:pt x="214" y="859"/>
                  </a:lnTo>
                  <a:lnTo>
                    <a:pt x="207" y="851"/>
                  </a:lnTo>
                  <a:lnTo>
                    <a:pt x="195" y="836"/>
                  </a:lnTo>
                  <a:lnTo>
                    <a:pt x="182" y="821"/>
                  </a:lnTo>
                  <a:lnTo>
                    <a:pt x="190" y="825"/>
                  </a:lnTo>
                  <a:lnTo>
                    <a:pt x="200" y="830"/>
                  </a:lnTo>
                  <a:lnTo>
                    <a:pt x="204" y="832"/>
                  </a:lnTo>
                  <a:lnTo>
                    <a:pt x="206" y="831"/>
                  </a:lnTo>
                  <a:lnTo>
                    <a:pt x="206" y="827"/>
                  </a:lnTo>
                  <a:lnTo>
                    <a:pt x="202" y="820"/>
                  </a:lnTo>
                  <a:lnTo>
                    <a:pt x="205" y="819"/>
                  </a:lnTo>
                  <a:lnTo>
                    <a:pt x="210" y="820"/>
                  </a:lnTo>
                  <a:lnTo>
                    <a:pt x="213" y="821"/>
                  </a:lnTo>
                  <a:lnTo>
                    <a:pt x="216" y="823"/>
                  </a:lnTo>
                  <a:lnTo>
                    <a:pt x="221" y="826"/>
                  </a:lnTo>
                  <a:lnTo>
                    <a:pt x="225" y="828"/>
                  </a:lnTo>
                  <a:lnTo>
                    <a:pt x="226" y="827"/>
                  </a:lnTo>
                  <a:lnTo>
                    <a:pt x="227" y="825"/>
                  </a:lnTo>
                  <a:lnTo>
                    <a:pt x="228" y="820"/>
                  </a:lnTo>
                  <a:lnTo>
                    <a:pt x="229" y="814"/>
                  </a:lnTo>
                  <a:lnTo>
                    <a:pt x="229" y="791"/>
                  </a:lnTo>
                  <a:lnTo>
                    <a:pt x="228" y="756"/>
                  </a:lnTo>
                  <a:lnTo>
                    <a:pt x="230" y="744"/>
                  </a:lnTo>
                  <a:lnTo>
                    <a:pt x="233" y="734"/>
                  </a:lnTo>
                  <a:lnTo>
                    <a:pt x="235" y="726"/>
                  </a:lnTo>
                  <a:lnTo>
                    <a:pt x="235" y="719"/>
                  </a:lnTo>
                  <a:lnTo>
                    <a:pt x="235" y="712"/>
                  </a:lnTo>
                  <a:lnTo>
                    <a:pt x="234" y="707"/>
                  </a:lnTo>
                  <a:lnTo>
                    <a:pt x="231" y="704"/>
                  </a:lnTo>
                  <a:lnTo>
                    <a:pt x="229" y="701"/>
                  </a:lnTo>
                  <a:lnTo>
                    <a:pt x="226" y="699"/>
                  </a:lnTo>
                  <a:lnTo>
                    <a:pt x="223" y="697"/>
                  </a:lnTo>
                  <a:lnTo>
                    <a:pt x="219" y="697"/>
                  </a:lnTo>
                  <a:lnTo>
                    <a:pt x="215" y="697"/>
                  </a:lnTo>
                  <a:lnTo>
                    <a:pt x="205" y="698"/>
                  </a:lnTo>
                  <a:lnTo>
                    <a:pt x="195" y="700"/>
                  </a:lnTo>
                  <a:lnTo>
                    <a:pt x="185" y="702"/>
                  </a:lnTo>
                  <a:lnTo>
                    <a:pt x="174" y="705"/>
                  </a:lnTo>
                  <a:lnTo>
                    <a:pt x="164" y="706"/>
                  </a:lnTo>
                  <a:lnTo>
                    <a:pt x="153" y="706"/>
                  </a:lnTo>
                  <a:lnTo>
                    <a:pt x="149" y="705"/>
                  </a:lnTo>
                  <a:lnTo>
                    <a:pt x="145" y="703"/>
                  </a:lnTo>
                  <a:lnTo>
                    <a:pt x="142" y="701"/>
                  </a:lnTo>
                  <a:lnTo>
                    <a:pt x="139" y="698"/>
                  </a:lnTo>
                  <a:lnTo>
                    <a:pt x="136" y="693"/>
                  </a:lnTo>
                  <a:lnTo>
                    <a:pt x="133" y="687"/>
                  </a:lnTo>
                  <a:lnTo>
                    <a:pt x="132" y="681"/>
                  </a:lnTo>
                  <a:lnTo>
                    <a:pt x="131" y="673"/>
                  </a:lnTo>
                  <a:lnTo>
                    <a:pt x="129" y="672"/>
                  </a:lnTo>
                  <a:lnTo>
                    <a:pt x="128" y="670"/>
                  </a:lnTo>
                  <a:lnTo>
                    <a:pt x="129" y="667"/>
                  </a:lnTo>
                  <a:lnTo>
                    <a:pt x="130" y="663"/>
                  </a:lnTo>
                  <a:lnTo>
                    <a:pt x="137" y="651"/>
                  </a:lnTo>
                  <a:lnTo>
                    <a:pt x="146" y="636"/>
                  </a:lnTo>
                  <a:lnTo>
                    <a:pt x="170" y="599"/>
                  </a:lnTo>
                  <a:lnTo>
                    <a:pt x="196" y="558"/>
                  </a:lnTo>
                  <a:lnTo>
                    <a:pt x="209" y="537"/>
                  </a:lnTo>
                  <a:lnTo>
                    <a:pt x="218" y="517"/>
                  </a:lnTo>
                  <a:lnTo>
                    <a:pt x="222" y="506"/>
                  </a:lnTo>
                  <a:lnTo>
                    <a:pt x="225" y="497"/>
                  </a:lnTo>
                  <a:lnTo>
                    <a:pt x="227" y="488"/>
                  </a:lnTo>
                  <a:lnTo>
                    <a:pt x="229" y="479"/>
                  </a:lnTo>
                  <a:lnTo>
                    <a:pt x="229" y="472"/>
                  </a:lnTo>
                  <a:lnTo>
                    <a:pt x="228" y="465"/>
                  </a:lnTo>
                  <a:lnTo>
                    <a:pt x="225" y="458"/>
                  </a:lnTo>
                  <a:lnTo>
                    <a:pt x="222" y="452"/>
                  </a:lnTo>
                  <a:lnTo>
                    <a:pt x="216" y="447"/>
                  </a:lnTo>
                  <a:lnTo>
                    <a:pt x="210" y="444"/>
                  </a:lnTo>
                  <a:lnTo>
                    <a:pt x="200" y="441"/>
                  </a:lnTo>
                  <a:lnTo>
                    <a:pt x="190" y="440"/>
                  </a:lnTo>
                  <a:lnTo>
                    <a:pt x="172" y="432"/>
                  </a:lnTo>
                  <a:lnTo>
                    <a:pt x="157" y="427"/>
                  </a:lnTo>
                  <a:lnTo>
                    <a:pt x="152" y="426"/>
                  </a:lnTo>
                  <a:lnTo>
                    <a:pt x="147" y="425"/>
                  </a:lnTo>
                  <a:lnTo>
                    <a:pt x="143" y="426"/>
                  </a:lnTo>
                  <a:lnTo>
                    <a:pt x="140" y="426"/>
                  </a:lnTo>
                  <a:lnTo>
                    <a:pt x="137" y="429"/>
                  </a:lnTo>
                  <a:lnTo>
                    <a:pt x="134" y="431"/>
                  </a:lnTo>
                  <a:lnTo>
                    <a:pt x="132" y="433"/>
                  </a:lnTo>
                  <a:lnTo>
                    <a:pt x="131" y="436"/>
                  </a:lnTo>
                  <a:lnTo>
                    <a:pt x="130" y="443"/>
                  </a:lnTo>
                  <a:lnTo>
                    <a:pt x="129" y="451"/>
                  </a:lnTo>
                  <a:lnTo>
                    <a:pt x="129" y="471"/>
                  </a:lnTo>
                  <a:lnTo>
                    <a:pt x="127" y="492"/>
                  </a:lnTo>
                  <a:lnTo>
                    <a:pt x="124" y="502"/>
                  </a:lnTo>
                  <a:lnTo>
                    <a:pt x="119" y="511"/>
                  </a:lnTo>
                  <a:lnTo>
                    <a:pt x="115" y="516"/>
                  </a:lnTo>
                  <a:lnTo>
                    <a:pt x="112" y="520"/>
                  </a:lnTo>
                  <a:lnTo>
                    <a:pt x="106" y="524"/>
                  </a:lnTo>
                  <a:lnTo>
                    <a:pt x="101" y="527"/>
                  </a:lnTo>
                  <a:lnTo>
                    <a:pt x="93" y="543"/>
                  </a:lnTo>
                  <a:lnTo>
                    <a:pt x="84" y="560"/>
                  </a:lnTo>
                  <a:lnTo>
                    <a:pt x="78" y="578"/>
                  </a:lnTo>
                  <a:lnTo>
                    <a:pt x="73" y="595"/>
                  </a:lnTo>
                  <a:lnTo>
                    <a:pt x="71" y="605"/>
                  </a:lnTo>
                  <a:lnTo>
                    <a:pt x="71" y="613"/>
                  </a:lnTo>
                  <a:lnTo>
                    <a:pt x="71" y="621"/>
                  </a:lnTo>
                  <a:lnTo>
                    <a:pt x="73" y="629"/>
                  </a:lnTo>
                  <a:lnTo>
                    <a:pt x="76" y="638"/>
                  </a:lnTo>
                  <a:lnTo>
                    <a:pt x="80" y="645"/>
                  </a:lnTo>
                  <a:lnTo>
                    <a:pt x="85" y="652"/>
                  </a:lnTo>
                  <a:lnTo>
                    <a:pt x="94" y="659"/>
                  </a:lnTo>
                  <a:lnTo>
                    <a:pt x="95" y="658"/>
                  </a:lnTo>
                  <a:lnTo>
                    <a:pt x="98" y="661"/>
                  </a:lnTo>
                  <a:lnTo>
                    <a:pt x="101" y="665"/>
                  </a:lnTo>
                  <a:lnTo>
                    <a:pt x="106" y="671"/>
                  </a:lnTo>
                  <a:lnTo>
                    <a:pt x="117" y="686"/>
                  </a:lnTo>
                  <a:lnTo>
                    <a:pt x="129" y="706"/>
                  </a:lnTo>
                  <a:lnTo>
                    <a:pt x="152" y="745"/>
                  </a:lnTo>
                  <a:lnTo>
                    <a:pt x="164" y="768"/>
                  </a:lnTo>
                  <a:lnTo>
                    <a:pt x="158" y="766"/>
                  </a:lnTo>
                  <a:lnTo>
                    <a:pt x="155" y="765"/>
                  </a:lnTo>
                  <a:lnTo>
                    <a:pt x="153" y="766"/>
                  </a:lnTo>
                  <a:lnTo>
                    <a:pt x="152" y="768"/>
                  </a:lnTo>
                  <a:lnTo>
                    <a:pt x="152" y="771"/>
                  </a:lnTo>
                  <a:lnTo>
                    <a:pt x="154" y="775"/>
                  </a:lnTo>
                  <a:lnTo>
                    <a:pt x="156" y="781"/>
                  </a:lnTo>
                  <a:lnTo>
                    <a:pt x="160" y="785"/>
                  </a:lnTo>
                  <a:lnTo>
                    <a:pt x="172" y="807"/>
                  </a:lnTo>
                  <a:lnTo>
                    <a:pt x="180" y="820"/>
                  </a:lnTo>
                  <a:lnTo>
                    <a:pt x="179" y="822"/>
                  </a:lnTo>
                  <a:lnTo>
                    <a:pt x="177" y="823"/>
                  </a:lnTo>
                  <a:lnTo>
                    <a:pt x="176" y="823"/>
                  </a:lnTo>
                  <a:lnTo>
                    <a:pt x="175" y="823"/>
                  </a:lnTo>
                  <a:lnTo>
                    <a:pt x="172" y="821"/>
                  </a:lnTo>
                  <a:lnTo>
                    <a:pt x="170" y="818"/>
                  </a:lnTo>
                  <a:lnTo>
                    <a:pt x="167" y="810"/>
                  </a:lnTo>
                  <a:lnTo>
                    <a:pt x="164" y="801"/>
                  </a:lnTo>
                  <a:lnTo>
                    <a:pt x="163" y="798"/>
                  </a:lnTo>
                  <a:lnTo>
                    <a:pt x="162" y="798"/>
                  </a:lnTo>
                  <a:lnTo>
                    <a:pt x="161" y="800"/>
                  </a:lnTo>
                  <a:lnTo>
                    <a:pt x="161" y="804"/>
                  </a:lnTo>
                  <a:lnTo>
                    <a:pt x="160" y="825"/>
                  </a:lnTo>
                  <a:lnTo>
                    <a:pt x="160" y="866"/>
                  </a:lnTo>
                  <a:lnTo>
                    <a:pt x="155" y="874"/>
                  </a:lnTo>
                  <a:lnTo>
                    <a:pt x="152" y="881"/>
                  </a:lnTo>
                  <a:lnTo>
                    <a:pt x="149" y="888"/>
                  </a:lnTo>
                  <a:lnTo>
                    <a:pt x="148" y="896"/>
                  </a:lnTo>
                  <a:lnTo>
                    <a:pt x="147" y="902"/>
                  </a:lnTo>
                  <a:lnTo>
                    <a:pt x="147" y="907"/>
                  </a:lnTo>
                  <a:lnTo>
                    <a:pt x="147" y="912"/>
                  </a:lnTo>
                  <a:lnTo>
                    <a:pt x="148" y="916"/>
                  </a:lnTo>
                  <a:lnTo>
                    <a:pt x="151" y="924"/>
                  </a:lnTo>
                  <a:lnTo>
                    <a:pt x="154" y="929"/>
                  </a:lnTo>
                  <a:lnTo>
                    <a:pt x="157" y="932"/>
                  </a:lnTo>
                  <a:lnTo>
                    <a:pt x="161" y="933"/>
                  </a:lnTo>
                  <a:lnTo>
                    <a:pt x="162" y="932"/>
                  </a:lnTo>
                  <a:lnTo>
                    <a:pt x="162" y="931"/>
                  </a:lnTo>
                  <a:lnTo>
                    <a:pt x="162" y="930"/>
                  </a:lnTo>
                  <a:lnTo>
                    <a:pt x="161" y="928"/>
                  </a:lnTo>
                  <a:lnTo>
                    <a:pt x="156" y="923"/>
                  </a:lnTo>
                  <a:lnTo>
                    <a:pt x="149" y="915"/>
                  </a:lnTo>
                  <a:lnTo>
                    <a:pt x="138" y="906"/>
                  </a:lnTo>
                  <a:lnTo>
                    <a:pt x="121" y="895"/>
                  </a:lnTo>
                  <a:lnTo>
                    <a:pt x="98" y="881"/>
                  </a:lnTo>
                  <a:lnTo>
                    <a:pt x="69" y="866"/>
                  </a:lnTo>
                  <a:lnTo>
                    <a:pt x="59" y="843"/>
                  </a:lnTo>
                  <a:lnTo>
                    <a:pt x="49" y="814"/>
                  </a:lnTo>
                  <a:lnTo>
                    <a:pt x="40" y="781"/>
                  </a:lnTo>
                  <a:lnTo>
                    <a:pt x="30" y="746"/>
                  </a:lnTo>
                  <a:lnTo>
                    <a:pt x="27" y="731"/>
                  </a:lnTo>
                  <a:lnTo>
                    <a:pt x="25" y="716"/>
                  </a:lnTo>
                  <a:lnTo>
                    <a:pt x="24" y="703"/>
                  </a:lnTo>
                  <a:lnTo>
                    <a:pt x="25" y="692"/>
                  </a:lnTo>
                  <a:lnTo>
                    <a:pt x="25" y="686"/>
                  </a:lnTo>
                  <a:lnTo>
                    <a:pt x="27" y="682"/>
                  </a:lnTo>
                  <a:lnTo>
                    <a:pt x="28" y="678"/>
                  </a:lnTo>
                  <a:lnTo>
                    <a:pt x="30" y="675"/>
                  </a:lnTo>
                  <a:lnTo>
                    <a:pt x="33" y="674"/>
                  </a:lnTo>
                  <a:lnTo>
                    <a:pt x="36" y="672"/>
                  </a:lnTo>
                  <a:lnTo>
                    <a:pt x="41" y="672"/>
                  </a:lnTo>
                  <a:lnTo>
                    <a:pt x="45" y="672"/>
                  </a:lnTo>
                  <a:lnTo>
                    <a:pt x="52" y="657"/>
                  </a:lnTo>
                  <a:lnTo>
                    <a:pt x="56" y="644"/>
                  </a:lnTo>
                  <a:lnTo>
                    <a:pt x="59" y="630"/>
                  </a:lnTo>
                  <a:lnTo>
                    <a:pt x="60" y="618"/>
                  </a:lnTo>
                  <a:lnTo>
                    <a:pt x="60" y="607"/>
                  </a:lnTo>
                  <a:lnTo>
                    <a:pt x="58" y="597"/>
                  </a:lnTo>
                  <a:lnTo>
                    <a:pt x="56" y="588"/>
                  </a:lnTo>
                  <a:lnTo>
                    <a:pt x="53" y="580"/>
                  </a:lnTo>
                  <a:lnTo>
                    <a:pt x="49" y="574"/>
                  </a:lnTo>
                  <a:lnTo>
                    <a:pt x="45" y="568"/>
                  </a:lnTo>
                  <a:lnTo>
                    <a:pt x="40" y="565"/>
                  </a:lnTo>
                  <a:lnTo>
                    <a:pt x="35" y="564"/>
                  </a:lnTo>
                  <a:lnTo>
                    <a:pt x="32" y="564"/>
                  </a:lnTo>
                  <a:lnTo>
                    <a:pt x="28" y="566"/>
                  </a:lnTo>
                  <a:lnTo>
                    <a:pt x="26" y="571"/>
                  </a:lnTo>
                  <a:lnTo>
                    <a:pt x="25" y="578"/>
                  </a:lnTo>
                  <a:lnTo>
                    <a:pt x="29" y="588"/>
                  </a:lnTo>
                  <a:lnTo>
                    <a:pt x="30" y="592"/>
                  </a:lnTo>
                  <a:lnTo>
                    <a:pt x="30" y="590"/>
                  </a:lnTo>
                  <a:lnTo>
                    <a:pt x="29" y="582"/>
                  </a:lnTo>
                  <a:lnTo>
                    <a:pt x="23" y="554"/>
                  </a:lnTo>
                  <a:lnTo>
                    <a:pt x="15" y="514"/>
                  </a:lnTo>
                  <a:lnTo>
                    <a:pt x="10" y="492"/>
                  </a:lnTo>
                  <a:lnTo>
                    <a:pt x="6" y="468"/>
                  </a:lnTo>
                  <a:lnTo>
                    <a:pt x="4" y="445"/>
                  </a:lnTo>
                  <a:lnTo>
                    <a:pt x="3" y="422"/>
                  </a:lnTo>
                  <a:lnTo>
                    <a:pt x="3" y="412"/>
                  </a:lnTo>
                  <a:lnTo>
                    <a:pt x="4" y="402"/>
                  </a:lnTo>
                  <a:lnTo>
                    <a:pt x="5" y="392"/>
                  </a:lnTo>
                  <a:lnTo>
                    <a:pt x="7" y="384"/>
                  </a:lnTo>
                  <a:lnTo>
                    <a:pt x="9" y="376"/>
                  </a:lnTo>
                  <a:lnTo>
                    <a:pt x="12" y="368"/>
                  </a:lnTo>
                  <a:lnTo>
                    <a:pt x="17" y="362"/>
                  </a:lnTo>
                  <a:lnTo>
                    <a:pt x="21" y="357"/>
                  </a:lnTo>
                  <a:close/>
                  <a:moveTo>
                    <a:pt x="182" y="821"/>
                  </a:moveTo>
                  <a:lnTo>
                    <a:pt x="181" y="821"/>
                  </a:lnTo>
                  <a:lnTo>
                    <a:pt x="180" y="820"/>
                  </a:lnTo>
                  <a:lnTo>
                    <a:pt x="172" y="807"/>
                  </a:lnTo>
                  <a:lnTo>
                    <a:pt x="160" y="785"/>
                  </a:lnTo>
                  <a:lnTo>
                    <a:pt x="156" y="781"/>
                  </a:lnTo>
                  <a:lnTo>
                    <a:pt x="154" y="775"/>
                  </a:lnTo>
                  <a:lnTo>
                    <a:pt x="152" y="771"/>
                  </a:lnTo>
                  <a:lnTo>
                    <a:pt x="152" y="768"/>
                  </a:lnTo>
                  <a:lnTo>
                    <a:pt x="153" y="766"/>
                  </a:lnTo>
                  <a:lnTo>
                    <a:pt x="155" y="765"/>
                  </a:lnTo>
                  <a:lnTo>
                    <a:pt x="158" y="766"/>
                  </a:lnTo>
                  <a:lnTo>
                    <a:pt x="164" y="768"/>
                  </a:lnTo>
                  <a:lnTo>
                    <a:pt x="170" y="777"/>
                  </a:lnTo>
                  <a:lnTo>
                    <a:pt x="177" y="788"/>
                  </a:lnTo>
                  <a:lnTo>
                    <a:pt x="181" y="796"/>
                  </a:lnTo>
                  <a:lnTo>
                    <a:pt x="188" y="807"/>
                  </a:lnTo>
                  <a:lnTo>
                    <a:pt x="191" y="812"/>
                  </a:lnTo>
                  <a:lnTo>
                    <a:pt x="195" y="816"/>
                  </a:lnTo>
                  <a:lnTo>
                    <a:pt x="198" y="818"/>
                  </a:lnTo>
                  <a:lnTo>
                    <a:pt x="202" y="820"/>
                  </a:lnTo>
                  <a:lnTo>
                    <a:pt x="206" y="827"/>
                  </a:lnTo>
                  <a:lnTo>
                    <a:pt x="206" y="831"/>
                  </a:lnTo>
                  <a:lnTo>
                    <a:pt x="204" y="832"/>
                  </a:lnTo>
                  <a:lnTo>
                    <a:pt x="200" y="830"/>
                  </a:lnTo>
                  <a:lnTo>
                    <a:pt x="190" y="825"/>
                  </a:lnTo>
                  <a:lnTo>
                    <a:pt x="182" y="821"/>
                  </a:lnTo>
                  <a:close/>
                  <a:moveTo>
                    <a:pt x="177" y="788"/>
                  </a:moveTo>
                  <a:lnTo>
                    <a:pt x="185" y="795"/>
                  </a:lnTo>
                  <a:lnTo>
                    <a:pt x="191" y="802"/>
                  </a:lnTo>
                  <a:lnTo>
                    <a:pt x="197" y="811"/>
                  </a:lnTo>
                  <a:lnTo>
                    <a:pt x="202" y="820"/>
                  </a:lnTo>
                  <a:lnTo>
                    <a:pt x="198" y="818"/>
                  </a:lnTo>
                  <a:lnTo>
                    <a:pt x="195" y="816"/>
                  </a:lnTo>
                  <a:lnTo>
                    <a:pt x="191" y="812"/>
                  </a:lnTo>
                  <a:lnTo>
                    <a:pt x="188" y="807"/>
                  </a:lnTo>
                  <a:lnTo>
                    <a:pt x="181" y="796"/>
                  </a:lnTo>
                  <a:lnTo>
                    <a:pt x="177" y="788"/>
                  </a:lnTo>
                  <a:close/>
                  <a:moveTo>
                    <a:pt x="0" y="392"/>
                  </a:moveTo>
                  <a:lnTo>
                    <a:pt x="1" y="386"/>
                  </a:lnTo>
                  <a:lnTo>
                    <a:pt x="1" y="380"/>
                  </a:lnTo>
                  <a:lnTo>
                    <a:pt x="2" y="377"/>
                  </a:lnTo>
                  <a:lnTo>
                    <a:pt x="3" y="375"/>
                  </a:lnTo>
                  <a:lnTo>
                    <a:pt x="5" y="373"/>
                  </a:lnTo>
                  <a:lnTo>
                    <a:pt x="7" y="372"/>
                  </a:lnTo>
                  <a:lnTo>
                    <a:pt x="4" y="382"/>
                  </a:lnTo>
                  <a:lnTo>
                    <a:pt x="0" y="392"/>
                  </a:lnTo>
                  <a:close/>
                  <a:moveTo>
                    <a:pt x="21" y="357"/>
                  </a:moveTo>
                  <a:lnTo>
                    <a:pt x="22" y="353"/>
                  </a:lnTo>
                  <a:lnTo>
                    <a:pt x="24" y="350"/>
                  </a:lnTo>
                  <a:lnTo>
                    <a:pt x="30" y="350"/>
                  </a:lnTo>
                  <a:lnTo>
                    <a:pt x="35" y="351"/>
                  </a:lnTo>
                  <a:lnTo>
                    <a:pt x="39" y="353"/>
                  </a:lnTo>
                  <a:lnTo>
                    <a:pt x="41" y="355"/>
                  </a:lnTo>
                  <a:lnTo>
                    <a:pt x="41" y="357"/>
                  </a:lnTo>
                  <a:lnTo>
                    <a:pt x="41" y="359"/>
                  </a:lnTo>
                  <a:lnTo>
                    <a:pt x="40" y="361"/>
                  </a:lnTo>
                  <a:lnTo>
                    <a:pt x="39" y="362"/>
                  </a:lnTo>
                  <a:lnTo>
                    <a:pt x="36" y="364"/>
                  </a:lnTo>
                  <a:lnTo>
                    <a:pt x="33" y="365"/>
                  </a:lnTo>
                  <a:lnTo>
                    <a:pt x="31" y="366"/>
                  </a:lnTo>
                  <a:lnTo>
                    <a:pt x="28" y="366"/>
                  </a:lnTo>
                  <a:lnTo>
                    <a:pt x="26" y="365"/>
                  </a:lnTo>
                  <a:lnTo>
                    <a:pt x="24" y="363"/>
                  </a:lnTo>
                  <a:lnTo>
                    <a:pt x="22" y="361"/>
                  </a:lnTo>
                  <a:lnTo>
                    <a:pt x="21" y="357"/>
                  </a:lnTo>
                  <a:close/>
                  <a:moveTo>
                    <a:pt x="26" y="337"/>
                  </a:moveTo>
                  <a:lnTo>
                    <a:pt x="25" y="336"/>
                  </a:lnTo>
                  <a:lnTo>
                    <a:pt x="25" y="334"/>
                  </a:lnTo>
                  <a:lnTo>
                    <a:pt x="27" y="330"/>
                  </a:lnTo>
                  <a:lnTo>
                    <a:pt x="28" y="328"/>
                  </a:lnTo>
                  <a:lnTo>
                    <a:pt x="31" y="328"/>
                  </a:lnTo>
                  <a:lnTo>
                    <a:pt x="35" y="328"/>
                  </a:lnTo>
                  <a:lnTo>
                    <a:pt x="37" y="329"/>
                  </a:lnTo>
                  <a:lnTo>
                    <a:pt x="39" y="329"/>
                  </a:lnTo>
                  <a:lnTo>
                    <a:pt x="39" y="330"/>
                  </a:lnTo>
                  <a:lnTo>
                    <a:pt x="39" y="331"/>
                  </a:lnTo>
                  <a:lnTo>
                    <a:pt x="32" y="335"/>
                  </a:lnTo>
                  <a:lnTo>
                    <a:pt x="26" y="337"/>
                  </a:lnTo>
                  <a:close/>
                  <a:moveTo>
                    <a:pt x="39" y="331"/>
                  </a:moveTo>
                  <a:lnTo>
                    <a:pt x="39" y="330"/>
                  </a:lnTo>
                  <a:lnTo>
                    <a:pt x="39" y="329"/>
                  </a:lnTo>
                  <a:lnTo>
                    <a:pt x="41" y="327"/>
                  </a:lnTo>
                  <a:lnTo>
                    <a:pt x="43" y="324"/>
                  </a:lnTo>
                  <a:lnTo>
                    <a:pt x="45" y="325"/>
                  </a:lnTo>
                  <a:lnTo>
                    <a:pt x="47" y="326"/>
                  </a:lnTo>
                  <a:lnTo>
                    <a:pt x="48" y="328"/>
                  </a:lnTo>
                  <a:lnTo>
                    <a:pt x="49" y="329"/>
                  </a:lnTo>
                  <a:lnTo>
                    <a:pt x="48" y="331"/>
                  </a:lnTo>
                  <a:lnTo>
                    <a:pt x="47" y="331"/>
                  </a:lnTo>
                  <a:lnTo>
                    <a:pt x="44" y="332"/>
                  </a:lnTo>
                  <a:lnTo>
                    <a:pt x="39" y="331"/>
                  </a:lnTo>
                  <a:close/>
                  <a:moveTo>
                    <a:pt x="35" y="328"/>
                  </a:moveTo>
                  <a:lnTo>
                    <a:pt x="31" y="328"/>
                  </a:lnTo>
                  <a:lnTo>
                    <a:pt x="28" y="328"/>
                  </a:lnTo>
                  <a:lnTo>
                    <a:pt x="27" y="330"/>
                  </a:lnTo>
                  <a:lnTo>
                    <a:pt x="25" y="334"/>
                  </a:lnTo>
                  <a:lnTo>
                    <a:pt x="23" y="332"/>
                  </a:lnTo>
                  <a:lnTo>
                    <a:pt x="23" y="329"/>
                  </a:lnTo>
                  <a:lnTo>
                    <a:pt x="23" y="326"/>
                  </a:lnTo>
                  <a:lnTo>
                    <a:pt x="25" y="324"/>
                  </a:lnTo>
                  <a:lnTo>
                    <a:pt x="27" y="322"/>
                  </a:lnTo>
                  <a:lnTo>
                    <a:pt x="29" y="322"/>
                  </a:lnTo>
                  <a:lnTo>
                    <a:pt x="32" y="324"/>
                  </a:lnTo>
                  <a:lnTo>
                    <a:pt x="35" y="328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31"/>
            <p:cNvSpPr>
              <a:spLocks noEditPoints="1"/>
            </p:cNvSpPr>
            <p:nvPr userDrawn="1"/>
          </p:nvSpPr>
          <p:spPr bwMode="auto">
            <a:xfrm>
              <a:off x="5128" y="3644"/>
              <a:ext cx="105" cy="118"/>
            </a:xfrm>
            <a:custGeom>
              <a:avLst/>
              <a:gdLst>
                <a:gd name="T0" fmla="*/ 75 w 836"/>
                <a:gd name="T1" fmla="*/ 112 h 937"/>
                <a:gd name="T2" fmla="*/ 84 w 836"/>
                <a:gd name="T3" fmla="*/ 92 h 937"/>
                <a:gd name="T4" fmla="*/ 85 w 836"/>
                <a:gd name="T5" fmla="*/ 69 h 937"/>
                <a:gd name="T6" fmla="*/ 73 w 836"/>
                <a:gd name="T7" fmla="*/ 70 h 937"/>
                <a:gd name="T8" fmla="*/ 64 w 836"/>
                <a:gd name="T9" fmla="*/ 80 h 937"/>
                <a:gd name="T10" fmla="*/ 69 w 836"/>
                <a:gd name="T11" fmla="*/ 95 h 937"/>
                <a:gd name="T12" fmla="*/ 76 w 836"/>
                <a:gd name="T13" fmla="*/ 78 h 937"/>
                <a:gd name="T14" fmla="*/ 74 w 836"/>
                <a:gd name="T15" fmla="*/ 90 h 937"/>
                <a:gd name="T16" fmla="*/ 66 w 836"/>
                <a:gd name="T17" fmla="*/ 98 h 937"/>
                <a:gd name="T18" fmla="*/ 60 w 836"/>
                <a:gd name="T19" fmla="*/ 88 h 937"/>
                <a:gd name="T20" fmla="*/ 56 w 836"/>
                <a:gd name="T21" fmla="*/ 76 h 937"/>
                <a:gd name="T22" fmla="*/ 52 w 836"/>
                <a:gd name="T23" fmla="*/ 89 h 937"/>
                <a:gd name="T24" fmla="*/ 43 w 836"/>
                <a:gd name="T25" fmla="*/ 98 h 937"/>
                <a:gd name="T26" fmla="*/ 29 w 836"/>
                <a:gd name="T27" fmla="*/ 99 h 937"/>
                <a:gd name="T28" fmla="*/ 3 w 836"/>
                <a:gd name="T29" fmla="*/ 106 h 937"/>
                <a:gd name="T30" fmla="*/ 2 w 836"/>
                <a:gd name="T31" fmla="*/ 101 h 937"/>
                <a:gd name="T32" fmla="*/ 8 w 836"/>
                <a:gd name="T33" fmla="*/ 89 h 937"/>
                <a:gd name="T34" fmla="*/ 6 w 836"/>
                <a:gd name="T35" fmla="*/ 68 h 937"/>
                <a:gd name="T36" fmla="*/ 13 w 836"/>
                <a:gd name="T37" fmla="*/ 66 h 937"/>
                <a:gd name="T38" fmla="*/ 36 w 836"/>
                <a:gd name="T39" fmla="*/ 17 h 937"/>
                <a:gd name="T40" fmla="*/ 26 w 836"/>
                <a:gd name="T41" fmla="*/ 16 h 937"/>
                <a:gd name="T42" fmla="*/ 20 w 836"/>
                <a:gd name="T43" fmla="*/ 10 h 937"/>
                <a:gd name="T44" fmla="*/ 25 w 836"/>
                <a:gd name="T45" fmla="*/ 4 h 937"/>
                <a:gd name="T46" fmla="*/ 40 w 836"/>
                <a:gd name="T47" fmla="*/ 8 h 937"/>
                <a:gd name="T48" fmla="*/ 44 w 836"/>
                <a:gd name="T49" fmla="*/ 17 h 937"/>
                <a:gd name="T50" fmla="*/ 40 w 836"/>
                <a:gd name="T51" fmla="*/ 41 h 937"/>
                <a:gd name="T52" fmla="*/ 39 w 836"/>
                <a:gd name="T53" fmla="*/ 53 h 937"/>
                <a:gd name="T54" fmla="*/ 57 w 836"/>
                <a:gd name="T55" fmla="*/ 50 h 937"/>
                <a:gd name="T56" fmla="*/ 60 w 836"/>
                <a:gd name="T57" fmla="*/ 39 h 937"/>
                <a:gd name="T58" fmla="*/ 65 w 836"/>
                <a:gd name="T59" fmla="*/ 39 h 937"/>
                <a:gd name="T60" fmla="*/ 68 w 836"/>
                <a:gd name="T61" fmla="*/ 39 h 937"/>
                <a:gd name="T62" fmla="*/ 75 w 836"/>
                <a:gd name="T63" fmla="*/ 26 h 937"/>
                <a:gd name="T64" fmla="*/ 73 w 836"/>
                <a:gd name="T65" fmla="*/ 23 h 937"/>
                <a:gd name="T66" fmla="*/ 60 w 836"/>
                <a:gd name="T67" fmla="*/ 29 h 937"/>
                <a:gd name="T68" fmla="*/ 50 w 836"/>
                <a:gd name="T69" fmla="*/ 29 h 937"/>
                <a:gd name="T70" fmla="*/ 52 w 836"/>
                <a:gd name="T71" fmla="*/ 24 h 937"/>
                <a:gd name="T72" fmla="*/ 54 w 836"/>
                <a:gd name="T73" fmla="*/ 18 h 937"/>
                <a:gd name="T74" fmla="*/ 82 w 836"/>
                <a:gd name="T75" fmla="*/ 3 h 937"/>
                <a:gd name="T76" fmla="*/ 99 w 836"/>
                <a:gd name="T77" fmla="*/ 2 h 937"/>
                <a:gd name="T78" fmla="*/ 93 w 836"/>
                <a:gd name="T79" fmla="*/ 11 h 937"/>
                <a:gd name="T80" fmla="*/ 88 w 836"/>
                <a:gd name="T81" fmla="*/ 19 h 937"/>
                <a:gd name="T82" fmla="*/ 92 w 836"/>
                <a:gd name="T83" fmla="*/ 32 h 937"/>
                <a:gd name="T84" fmla="*/ 92 w 836"/>
                <a:gd name="T85" fmla="*/ 41 h 937"/>
                <a:gd name="T86" fmla="*/ 101 w 836"/>
                <a:gd name="T87" fmla="*/ 41 h 937"/>
                <a:gd name="T88" fmla="*/ 104 w 836"/>
                <a:gd name="T89" fmla="*/ 43 h 937"/>
                <a:gd name="T90" fmla="*/ 103 w 836"/>
                <a:gd name="T91" fmla="*/ 53 h 937"/>
                <a:gd name="T92" fmla="*/ 98 w 836"/>
                <a:gd name="T93" fmla="*/ 67 h 937"/>
                <a:gd name="T94" fmla="*/ 92 w 836"/>
                <a:gd name="T95" fmla="*/ 104 h 937"/>
                <a:gd name="T96" fmla="*/ 84 w 836"/>
                <a:gd name="T97" fmla="*/ 112 h 937"/>
                <a:gd name="T98" fmla="*/ 32 w 836"/>
                <a:gd name="T99" fmla="*/ 83 h 937"/>
                <a:gd name="T100" fmla="*/ 28 w 836"/>
                <a:gd name="T101" fmla="*/ 75 h 937"/>
                <a:gd name="T102" fmla="*/ 36 w 836"/>
                <a:gd name="T103" fmla="*/ 69 h 937"/>
                <a:gd name="T104" fmla="*/ 35 w 836"/>
                <a:gd name="T105" fmla="*/ 80 h 937"/>
                <a:gd name="T106" fmla="*/ 54 w 836"/>
                <a:gd name="T107" fmla="*/ 71 h 937"/>
                <a:gd name="T108" fmla="*/ 57 w 836"/>
                <a:gd name="T109" fmla="*/ 67 h 937"/>
                <a:gd name="T110" fmla="*/ 70 w 836"/>
                <a:gd name="T111" fmla="*/ 58 h 937"/>
                <a:gd name="T112" fmla="*/ 70 w 836"/>
                <a:gd name="T113" fmla="*/ 39 h 937"/>
                <a:gd name="T114" fmla="*/ 81 w 836"/>
                <a:gd name="T115" fmla="*/ 26 h 937"/>
                <a:gd name="T116" fmla="*/ 85 w 836"/>
                <a:gd name="T117" fmla="*/ 38 h 937"/>
                <a:gd name="T118" fmla="*/ 77 w 836"/>
                <a:gd name="T119" fmla="*/ 54 h 9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36" h="937">
                  <a:moveTo>
                    <a:pt x="564" y="937"/>
                  </a:moveTo>
                  <a:lnTo>
                    <a:pt x="555" y="931"/>
                  </a:lnTo>
                  <a:lnTo>
                    <a:pt x="547" y="928"/>
                  </a:lnTo>
                  <a:lnTo>
                    <a:pt x="540" y="926"/>
                  </a:lnTo>
                  <a:lnTo>
                    <a:pt x="531" y="924"/>
                  </a:lnTo>
                  <a:lnTo>
                    <a:pt x="545" y="922"/>
                  </a:lnTo>
                  <a:lnTo>
                    <a:pt x="560" y="917"/>
                  </a:lnTo>
                  <a:lnTo>
                    <a:pt x="572" y="910"/>
                  </a:lnTo>
                  <a:lnTo>
                    <a:pt x="585" y="902"/>
                  </a:lnTo>
                  <a:lnTo>
                    <a:pt x="596" y="892"/>
                  </a:lnTo>
                  <a:lnTo>
                    <a:pt x="607" y="880"/>
                  </a:lnTo>
                  <a:lnTo>
                    <a:pt x="617" y="868"/>
                  </a:lnTo>
                  <a:lnTo>
                    <a:pt x="627" y="853"/>
                  </a:lnTo>
                  <a:lnTo>
                    <a:pt x="635" y="838"/>
                  </a:lnTo>
                  <a:lnTo>
                    <a:pt x="642" y="822"/>
                  </a:lnTo>
                  <a:lnTo>
                    <a:pt x="650" y="806"/>
                  </a:lnTo>
                  <a:lnTo>
                    <a:pt x="656" y="788"/>
                  </a:lnTo>
                  <a:lnTo>
                    <a:pt x="661" y="769"/>
                  </a:lnTo>
                  <a:lnTo>
                    <a:pt x="666" y="752"/>
                  </a:lnTo>
                  <a:lnTo>
                    <a:pt x="672" y="733"/>
                  </a:lnTo>
                  <a:lnTo>
                    <a:pt x="675" y="715"/>
                  </a:lnTo>
                  <a:lnTo>
                    <a:pt x="678" y="696"/>
                  </a:lnTo>
                  <a:lnTo>
                    <a:pt x="681" y="677"/>
                  </a:lnTo>
                  <a:lnTo>
                    <a:pt x="683" y="660"/>
                  </a:lnTo>
                  <a:lnTo>
                    <a:pt x="684" y="642"/>
                  </a:lnTo>
                  <a:lnTo>
                    <a:pt x="685" y="609"/>
                  </a:lnTo>
                  <a:lnTo>
                    <a:pt x="684" y="579"/>
                  </a:lnTo>
                  <a:lnTo>
                    <a:pt x="683" y="566"/>
                  </a:lnTo>
                  <a:lnTo>
                    <a:pt x="681" y="554"/>
                  </a:lnTo>
                  <a:lnTo>
                    <a:pt x="679" y="544"/>
                  </a:lnTo>
                  <a:lnTo>
                    <a:pt x="676" y="535"/>
                  </a:lnTo>
                  <a:lnTo>
                    <a:pt x="673" y="528"/>
                  </a:lnTo>
                  <a:lnTo>
                    <a:pt x="669" y="523"/>
                  </a:lnTo>
                  <a:lnTo>
                    <a:pt x="665" y="520"/>
                  </a:lnTo>
                  <a:lnTo>
                    <a:pt x="660" y="519"/>
                  </a:lnTo>
                  <a:lnTo>
                    <a:pt x="641" y="526"/>
                  </a:lnTo>
                  <a:lnTo>
                    <a:pt x="618" y="536"/>
                  </a:lnTo>
                  <a:lnTo>
                    <a:pt x="605" y="544"/>
                  </a:lnTo>
                  <a:lnTo>
                    <a:pt x="591" y="551"/>
                  </a:lnTo>
                  <a:lnTo>
                    <a:pt x="578" y="558"/>
                  </a:lnTo>
                  <a:lnTo>
                    <a:pt x="565" y="566"/>
                  </a:lnTo>
                  <a:lnTo>
                    <a:pt x="553" y="576"/>
                  </a:lnTo>
                  <a:lnTo>
                    <a:pt x="541" y="584"/>
                  </a:lnTo>
                  <a:lnTo>
                    <a:pt x="531" y="593"/>
                  </a:lnTo>
                  <a:lnTo>
                    <a:pt x="522" y="603"/>
                  </a:lnTo>
                  <a:lnTo>
                    <a:pt x="516" y="612"/>
                  </a:lnTo>
                  <a:lnTo>
                    <a:pt x="512" y="621"/>
                  </a:lnTo>
                  <a:lnTo>
                    <a:pt x="511" y="626"/>
                  </a:lnTo>
                  <a:lnTo>
                    <a:pt x="511" y="630"/>
                  </a:lnTo>
                  <a:lnTo>
                    <a:pt x="512" y="634"/>
                  </a:lnTo>
                  <a:lnTo>
                    <a:pt x="513" y="638"/>
                  </a:lnTo>
                  <a:lnTo>
                    <a:pt x="520" y="649"/>
                  </a:lnTo>
                  <a:lnTo>
                    <a:pt x="526" y="661"/>
                  </a:lnTo>
                  <a:lnTo>
                    <a:pt x="531" y="674"/>
                  </a:lnTo>
                  <a:lnTo>
                    <a:pt x="534" y="688"/>
                  </a:lnTo>
                  <a:lnTo>
                    <a:pt x="540" y="716"/>
                  </a:lnTo>
                  <a:lnTo>
                    <a:pt x="544" y="737"/>
                  </a:lnTo>
                  <a:lnTo>
                    <a:pt x="546" y="747"/>
                  </a:lnTo>
                  <a:lnTo>
                    <a:pt x="550" y="752"/>
                  </a:lnTo>
                  <a:lnTo>
                    <a:pt x="551" y="754"/>
                  </a:lnTo>
                  <a:lnTo>
                    <a:pt x="552" y="755"/>
                  </a:lnTo>
                  <a:lnTo>
                    <a:pt x="554" y="755"/>
                  </a:lnTo>
                  <a:lnTo>
                    <a:pt x="556" y="754"/>
                  </a:lnTo>
                  <a:lnTo>
                    <a:pt x="561" y="748"/>
                  </a:lnTo>
                  <a:lnTo>
                    <a:pt x="566" y="738"/>
                  </a:lnTo>
                  <a:lnTo>
                    <a:pt x="573" y="723"/>
                  </a:lnTo>
                  <a:lnTo>
                    <a:pt x="582" y="701"/>
                  </a:lnTo>
                  <a:lnTo>
                    <a:pt x="593" y="662"/>
                  </a:lnTo>
                  <a:lnTo>
                    <a:pt x="603" y="634"/>
                  </a:lnTo>
                  <a:lnTo>
                    <a:pt x="608" y="617"/>
                  </a:lnTo>
                  <a:lnTo>
                    <a:pt x="612" y="610"/>
                  </a:lnTo>
                  <a:lnTo>
                    <a:pt x="613" y="610"/>
                  </a:lnTo>
                  <a:lnTo>
                    <a:pt x="614" y="612"/>
                  </a:lnTo>
                  <a:lnTo>
                    <a:pt x="614" y="615"/>
                  </a:lnTo>
                  <a:lnTo>
                    <a:pt x="613" y="620"/>
                  </a:lnTo>
                  <a:lnTo>
                    <a:pt x="611" y="634"/>
                  </a:lnTo>
                  <a:lnTo>
                    <a:pt x="608" y="651"/>
                  </a:lnTo>
                  <a:lnTo>
                    <a:pt x="603" y="672"/>
                  </a:lnTo>
                  <a:lnTo>
                    <a:pt x="596" y="695"/>
                  </a:lnTo>
                  <a:lnTo>
                    <a:pt x="590" y="717"/>
                  </a:lnTo>
                  <a:lnTo>
                    <a:pt x="582" y="737"/>
                  </a:lnTo>
                  <a:lnTo>
                    <a:pt x="575" y="756"/>
                  </a:lnTo>
                  <a:lnTo>
                    <a:pt x="566" y="769"/>
                  </a:lnTo>
                  <a:lnTo>
                    <a:pt x="562" y="775"/>
                  </a:lnTo>
                  <a:lnTo>
                    <a:pt x="558" y="779"/>
                  </a:lnTo>
                  <a:lnTo>
                    <a:pt x="554" y="780"/>
                  </a:lnTo>
                  <a:lnTo>
                    <a:pt x="550" y="780"/>
                  </a:lnTo>
                  <a:lnTo>
                    <a:pt x="541" y="781"/>
                  </a:lnTo>
                  <a:lnTo>
                    <a:pt x="534" y="780"/>
                  </a:lnTo>
                  <a:lnTo>
                    <a:pt x="528" y="778"/>
                  </a:lnTo>
                  <a:lnTo>
                    <a:pt x="521" y="774"/>
                  </a:lnTo>
                  <a:lnTo>
                    <a:pt x="515" y="769"/>
                  </a:lnTo>
                  <a:lnTo>
                    <a:pt x="510" y="764"/>
                  </a:lnTo>
                  <a:lnTo>
                    <a:pt x="505" y="758"/>
                  </a:lnTo>
                  <a:lnTo>
                    <a:pt x="500" y="751"/>
                  </a:lnTo>
                  <a:lnTo>
                    <a:pt x="496" y="744"/>
                  </a:lnTo>
                  <a:lnTo>
                    <a:pt x="492" y="735"/>
                  </a:lnTo>
                  <a:lnTo>
                    <a:pt x="489" y="727"/>
                  </a:lnTo>
                  <a:lnTo>
                    <a:pt x="486" y="719"/>
                  </a:lnTo>
                  <a:lnTo>
                    <a:pt x="480" y="700"/>
                  </a:lnTo>
                  <a:lnTo>
                    <a:pt x="475" y="680"/>
                  </a:lnTo>
                  <a:lnTo>
                    <a:pt x="467" y="645"/>
                  </a:lnTo>
                  <a:lnTo>
                    <a:pt x="461" y="617"/>
                  </a:lnTo>
                  <a:lnTo>
                    <a:pt x="459" y="612"/>
                  </a:lnTo>
                  <a:lnTo>
                    <a:pt x="457" y="608"/>
                  </a:lnTo>
                  <a:lnTo>
                    <a:pt x="455" y="605"/>
                  </a:lnTo>
                  <a:lnTo>
                    <a:pt x="453" y="603"/>
                  </a:lnTo>
                  <a:lnTo>
                    <a:pt x="450" y="602"/>
                  </a:lnTo>
                  <a:lnTo>
                    <a:pt x="447" y="603"/>
                  </a:lnTo>
                  <a:lnTo>
                    <a:pt x="445" y="604"/>
                  </a:lnTo>
                  <a:lnTo>
                    <a:pt x="442" y="608"/>
                  </a:lnTo>
                  <a:lnTo>
                    <a:pt x="442" y="620"/>
                  </a:lnTo>
                  <a:lnTo>
                    <a:pt x="441" y="633"/>
                  </a:lnTo>
                  <a:lnTo>
                    <a:pt x="439" y="645"/>
                  </a:lnTo>
                  <a:lnTo>
                    <a:pt x="437" y="657"/>
                  </a:lnTo>
                  <a:lnTo>
                    <a:pt x="434" y="668"/>
                  </a:lnTo>
                  <a:lnTo>
                    <a:pt x="431" y="679"/>
                  </a:lnTo>
                  <a:lnTo>
                    <a:pt x="426" y="690"/>
                  </a:lnTo>
                  <a:lnTo>
                    <a:pt x="421" y="699"/>
                  </a:lnTo>
                  <a:lnTo>
                    <a:pt x="416" y="709"/>
                  </a:lnTo>
                  <a:lnTo>
                    <a:pt x="411" y="719"/>
                  </a:lnTo>
                  <a:lnTo>
                    <a:pt x="405" y="727"/>
                  </a:lnTo>
                  <a:lnTo>
                    <a:pt x="398" y="735"/>
                  </a:lnTo>
                  <a:lnTo>
                    <a:pt x="391" y="743"/>
                  </a:lnTo>
                  <a:lnTo>
                    <a:pt x="384" y="750"/>
                  </a:lnTo>
                  <a:lnTo>
                    <a:pt x="375" y="757"/>
                  </a:lnTo>
                  <a:lnTo>
                    <a:pt x="367" y="762"/>
                  </a:lnTo>
                  <a:lnTo>
                    <a:pt x="359" y="768"/>
                  </a:lnTo>
                  <a:lnTo>
                    <a:pt x="349" y="774"/>
                  </a:lnTo>
                  <a:lnTo>
                    <a:pt x="340" y="778"/>
                  </a:lnTo>
                  <a:lnTo>
                    <a:pt x="330" y="782"/>
                  </a:lnTo>
                  <a:lnTo>
                    <a:pt x="320" y="785"/>
                  </a:lnTo>
                  <a:lnTo>
                    <a:pt x="311" y="787"/>
                  </a:lnTo>
                  <a:lnTo>
                    <a:pt x="299" y="789"/>
                  </a:lnTo>
                  <a:lnTo>
                    <a:pt x="289" y="790"/>
                  </a:lnTo>
                  <a:lnTo>
                    <a:pt x="278" y="791"/>
                  </a:lnTo>
                  <a:lnTo>
                    <a:pt x="267" y="791"/>
                  </a:lnTo>
                  <a:lnTo>
                    <a:pt x="255" y="790"/>
                  </a:lnTo>
                  <a:lnTo>
                    <a:pt x="244" y="789"/>
                  </a:lnTo>
                  <a:lnTo>
                    <a:pt x="232" y="787"/>
                  </a:lnTo>
                  <a:lnTo>
                    <a:pt x="221" y="784"/>
                  </a:lnTo>
                  <a:lnTo>
                    <a:pt x="208" y="780"/>
                  </a:lnTo>
                  <a:lnTo>
                    <a:pt x="197" y="776"/>
                  </a:lnTo>
                  <a:lnTo>
                    <a:pt x="183" y="781"/>
                  </a:lnTo>
                  <a:lnTo>
                    <a:pt x="155" y="792"/>
                  </a:lnTo>
                  <a:lnTo>
                    <a:pt x="119" y="808"/>
                  </a:lnTo>
                  <a:lnTo>
                    <a:pt x="79" y="823"/>
                  </a:lnTo>
                  <a:lnTo>
                    <a:pt x="60" y="831"/>
                  </a:lnTo>
                  <a:lnTo>
                    <a:pt x="43" y="836"/>
                  </a:lnTo>
                  <a:lnTo>
                    <a:pt x="27" y="840"/>
                  </a:lnTo>
                  <a:lnTo>
                    <a:pt x="14" y="841"/>
                  </a:lnTo>
                  <a:lnTo>
                    <a:pt x="9" y="841"/>
                  </a:lnTo>
                  <a:lnTo>
                    <a:pt x="5" y="840"/>
                  </a:lnTo>
                  <a:lnTo>
                    <a:pt x="2" y="838"/>
                  </a:lnTo>
                  <a:lnTo>
                    <a:pt x="1" y="836"/>
                  </a:lnTo>
                  <a:lnTo>
                    <a:pt x="0" y="833"/>
                  </a:lnTo>
                  <a:lnTo>
                    <a:pt x="1" y="827"/>
                  </a:lnTo>
                  <a:lnTo>
                    <a:pt x="3" y="822"/>
                  </a:lnTo>
                  <a:lnTo>
                    <a:pt x="7" y="816"/>
                  </a:lnTo>
                  <a:lnTo>
                    <a:pt x="17" y="805"/>
                  </a:lnTo>
                  <a:lnTo>
                    <a:pt x="25" y="793"/>
                  </a:lnTo>
                  <a:lnTo>
                    <a:pt x="33" y="782"/>
                  </a:lnTo>
                  <a:lnTo>
                    <a:pt x="39" y="773"/>
                  </a:lnTo>
                  <a:lnTo>
                    <a:pt x="45" y="762"/>
                  </a:lnTo>
                  <a:lnTo>
                    <a:pt x="50" y="753"/>
                  </a:lnTo>
                  <a:lnTo>
                    <a:pt x="54" y="744"/>
                  </a:lnTo>
                  <a:lnTo>
                    <a:pt x="57" y="735"/>
                  </a:lnTo>
                  <a:lnTo>
                    <a:pt x="59" y="726"/>
                  </a:lnTo>
                  <a:lnTo>
                    <a:pt x="60" y="718"/>
                  </a:lnTo>
                  <a:lnTo>
                    <a:pt x="61" y="710"/>
                  </a:lnTo>
                  <a:lnTo>
                    <a:pt x="62" y="702"/>
                  </a:lnTo>
                  <a:lnTo>
                    <a:pt x="62" y="688"/>
                  </a:lnTo>
                  <a:lnTo>
                    <a:pt x="60" y="672"/>
                  </a:lnTo>
                  <a:lnTo>
                    <a:pt x="53" y="644"/>
                  </a:lnTo>
                  <a:lnTo>
                    <a:pt x="46" y="614"/>
                  </a:lnTo>
                  <a:lnTo>
                    <a:pt x="43" y="599"/>
                  </a:lnTo>
                  <a:lnTo>
                    <a:pt x="41" y="581"/>
                  </a:lnTo>
                  <a:lnTo>
                    <a:pt x="41" y="563"/>
                  </a:lnTo>
                  <a:lnTo>
                    <a:pt x="43" y="545"/>
                  </a:lnTo>
                  <a:lnTo>
                    <a:pt x="47" y="537"/>
                  </a:lnTo>
                  <a:lnTo>
                    <a:pt x="51" y="531"/>
                  </a:lnTo>
                  <a:lnTo>
                    <a:pt x="55" y="527"/>
                  </a:lnTo>
                  <a:lnTo>
                    <a:pt x="59" y="524"/>
                  </a:lnTo>
                  <a:lnTo>
                    <a:pt x="63" y="522"/>
                  </a:lnTo>
                  <a:lnTo>
                    <a:pt x="68" y="521"/>
                  </a:lnTo>
                  <a:lnTo>
                    <a:pt x="72" y="520"/>
                  </a:lnTo>
                  <a:lnTo>
                    <a:pt x="76" y="520"/>
                  </a:lnTo>
                  <a:lnTo>
                    <a:pt x="85" y="522"/>
                  </a:lnTo>
                  <a:lnTo>
                    <a:pt x="96" y="524"/>
                  </a:lnTo>
                  <a:lnTo>
                    <a:pt x="107" y="526"/>
                  </a:lnTo>
                  <a:lnTo>
                    <a:pt x="122" y="527"/>
                  </a:lnTo>
                  <a:lnTo>
                    <a:pt x="131" y="507"/>
                  </a:lnTo>
                  <a:lnTo>
                    <a:pt x="152" y="462"/>
                  </a:lnTo>
                  <a:lnTo>
                    <a:pt x="181" y="399"/>
                  </a:lnTo>
                  <a:lnTo>
                    <a:pt x="213" y="326"/>
                  </a:lnTo>
                  <a:lnTo>
                    <a:pt x="243" y="255"/>
                  </a:lnTo>
                  <a:lnTo>
                    <a:pt x="269" y="192"/>
                  </a:lnTo>
                  <a:lnTo>
                    <a:pt x="278" y="166"/>
                  </a:lnTo>
                  <a:lnTo>
                    <a:pt x="285" y="146"/>
                  </a:lnTo>
                  <a:lnTo>
                    <a:pt x="287" y="138"/>
                  </a:lnTo>
                  <a:lnTo>
                    <a:pt x="288" y="133"/>
                  </a:lnTo>
                  <a:lnTo>
                    <a:pt x="288" y="128"/>
                  </a:lnTo>
                  <a:lnTo>
                    <a:pt x="288" y="126"/>
                  </a:lnTo>
                  <a:lnTo>
                    <a:pt x="274" y="128"/>
                  </a:lnTo>
                  <a:lnTo>
                    <a:pt x="262" y="129"/>
                  </a:lnTo>
                  <a:lnTo>
                    <a:pt x="249" y="130"/>
                  </a:lnTo>
                  <a:lnTo>
                    <a:pt x="238" y="129"/>
                  </a:lnTo>
                  <a:lnTo>
                    <a:pt x="227" y="128"/>
                  </a:lnTo>
                  <a:lnTo>
                    <a:pt x="218" y="126"/>
                  </a:lnTo>
                  <a:lnTo>
                    <a:pt x="208" y="124"/>
                  </a:lnTo>
                  <a:lnTo>
                    <a:pt x="200" y="121"/>
                  </a:lnTo>
                  <a:lnTo>
                    <a:pt x="193" y="118"/>
                  </a:lnTo>
                  <a:lnTo>
                    <a:pt x="185" y="114"/>
                  </a:lnTo>
                  <a:lnTo>
                    <a:pt x="179" y="110"/>
                  </a:lnTo>
                  <a:lnTo>
                    <a:pt x="174" y="105"/>
                  </a:lnTo>
                  <a:lnTo>
                    <a:pt x="170" y="99"/>
                  </a:lnTo>
                  <a:lnTo>
                    <a:pt x="167" y="94"/>
                  </a:lnTo>
                  <a:lnTo>
                    <a:pt x="164" y="89"/>
                  </a:lnTo>
                  <a:lnTo>
                    <a:pt x="163" y="83"/>
                  </a:lnTo>
                  <a:lnTo>
                    <a:pt x="162" y="78"/>
                  </a:lnTo>
                  <a:lnTo>
                    <a:pt x="160" y="72"/>
                  </a:lnTo>
                  <a:lnTo>
                    <a:pt x="162" y="67"/>
                  </a:lnTo>
                  <a:lnTo>
                    <a:pt x="164" y="61"/>
                  </a:lnTo>
                  <a:lnTo>
                    <a:pt x="166" y="56"/>
                  </a:lnTo>
                  <a:lnTo>
                    <a:pt x="170" y="51"/>
                  </a:lnTo>
                  <a:lnTo>
                    <a:pt x="174" y="47"/>
                  </a:lnTo>
                  <a:lnTo>
                    <a:pt x="180" y="42"/>
                  </a:lnTo>
                  <a:lnTo>
                    <a:pt x="187" y="38"/>
                  </a:lnTo>
                  <a:lnTo>
                    <a:pt x="194" y="35"/>
                  </a:lnTo>
                  <a:lnTo>
                    <a:pt x="202" y="32"/>
                  </a:lnTo>
                  <a:lnTo>
                    <a:pt x="212" y="30"/>
                  </a:lnTo>
                  <a:lnTo>
                    <a:pt x="222" y="28"/>
                  </a:lnTo>
                  <a:lnTo>
                    <a:pt x="233" y="27"/>
                  </a:lnTo>
                  <a:lnTo>
                    <a:pt x="247" y="27"/>
                  </a:lnTo>
                  <a:lnTo>
                    <a:pt x="261" y="28"/>
                  </a:lnTo>
                  <a:lnTo>
                    <a:pt x="275" y="36"/>
                  </a:lnTo>
                  <a:lnTo>
                    <a:pt x="289" y="43"/>
                  </a:lnTo>
                  <a:lnTo>
                    <a:pt x="300" y="52"/>
                  </a:lnTo>
                  <a:lnTo>
                    <a:pt x="311" y="59"/>
                  </a:lnTo>
                  <a:lnTo>
                    <a:pt x="319" y="66"/>
                  </a:lnTo>
                  <a:lnTo>
                    <a:pt x="326" y="73"/>
                  </a:lnTo>
                  <a:lnTo>
                    <a:pt x="334" y="81"/>
                  </a:lnTo>
                  <a:lnTo>
                    <a:pt x="339" y="88"/>
                  </a:lnTo>
                  <a:lnTo>
                    <a:pt x="342" y="95"/>
                  </a:lnTo>
                  <a:lnTo>
                    <a:pt x="345" y="102"/>
                  </a:lnTo>
                  <a:lnTo>
                    <a:pt x="348" y="109"/>
                  </a:lnTo>
                  <a:lnTo>
                    <a:pt x="349" y="116"/>
                  </a:lnTo>
                  <a:lnTo>
                    <a:pt x="350" y="123"/>
                  </a:lnTo>
                  <a:lnTo>
                    <a:pt x="350" y="130"/>
                  </a:lnTo>
                  <a:lnTo>
                    <a:pt x="349" y="138"/>
                  </a:lnTo>
                  <a:lnTo>
                    <a:pt x="348" y="144"/>
                  </a:lnTo>
                  <a:lnTo>
                    <a:pt x="340" y="175"/>
                  </a:lnTo>
                  <a:lnTo>
                    <a:pt x="328" y="209"/>
                  </a:lnTo>
                  <a:lnTo>
                    <a:pt x="324" y="228"/>
                  </a:lnTo>
                  <a:lnTo>
                    <a:pt x="321" y="247"/>
                  </a:lnTo>
                  <a:lnTo>
                    <a:pt x="319" y="258"/>
                  </a:lnTo>
                  <a:lnTo>
                    <a:pt x="319" y="269"/>
                  </a:lnTo>
                  <a:lnTo>
                    <a:pt x="319" y="281"/>
                  </a:lnTo>
                  <a:lnTo>
                    <a:pt x="320" y="293"/>
                  </a:lnTo>
                  <a:lnTo>
                    <a:pt x="317" y="324"/>
                  </a:lnTo>
                  <a:lnTo>
                    <a:pt x="314" y="350"/>
                  </a:lnTo>
                  <a:lnTo>
                    <a:pt x="311" y="372"/>
                  </a:lnTo>
                  <a:lnTo>
                    <a:pt x="308" y="388"/>
                  </a:lnTo>
                  <a:lnTo>
                    <a:pt x="305" y="402"/>
                  </a:lnTo>
                  <a:lnTo>
                    <a:pt x="303" y="411"/>
                  </a:lnTo>
                  <a:lnTo>
                    <a:pt x="303" y="414"/>
                  </a:lnTo>
                  <a:lnTo>
                    <a:pt x="304" y="417"/>
                  </a:lnTo>
                  <a:lnTo>
                    <a:pt x="304" y="419"/>
                  </a:lnTo>
                  <a:lnTo>
                    <a:pt x="306" y="421"/>
                  </a:lnTo>
                  <a:lnTo>
                    <a:pt x="309" y="423"/>
                  </a:lnTo>
                  <a:lnTo>
                    <a:pt x="311" y="423"/>
                  </a:lnTo>
                  <a:lnTo>
                    <a:pt x="314" y="423"/>
                  </a:lnTo>
                  <a:lnTo>
                    <a:pt x="318" y="423"/>
                  </a:lnTo>
                  <a:lnTo>
                    <a:pt x="328" y="420"/>
                  </a:lnTo>
                  <a:lnTo>
                    <a:pt x="343" y="417"/>
                  </a:lnTo>
                  <a:lnTo>
                    <a:pt x="361" y="414"/>
                  </a:lnTo>
                  <a:lnTo>
                    <a:pt x="384" y="410"/>
                  </a:lnTo>
                  <a:lnTo>
                    <a:pt x="411" y="407"/>
                  </a:lnTo>
                  <a:lnTo>
                    <a:pt x="444" y="404"/>
                  </a:lnTo>
                  <a:lnTo>
                    <a:pt x="451" y="394"/>
                  </a:lnTo>
                  <a:lnTo>
                    <a:pt x="458" y="384"/>
                  </a:lnTo>
                  <a:lnTo>
                    <a:pt x="462" y="374"/>
                  </a:lnTo>
                  <a:lnTo>
                    <a:pt x="465" y="365"/>
                  </a:lnTo>
                  <a:lnTo>
                    <a:pt x="468" y="347"/>
                  </a:lnTo>
                  <a:lnTo>
                    <a:pt x="468" y="331"/>
                  </a:lnTo>
                  <a:lnTo>
                    <a:pt x="468" y="326"/>
                  </a:lnTo>
                  <a:lnTo>
                    <a:pt x="469" y="321"/>
                  </a:lnTo>
                  <a:lnTo>
                    <a:pt x="470" y="317"/>
                  </a:lnTo>
                  <a:lnTo>
                    <a:pt x="472" y="314"/>
                  </a:lnTo>
                  <a:lnTo>
                    <a:pt x="476" y="312"/>
                  </a:lnTo>
                  <a:lnTo>
                    <a:pt x="482" y="312"/>
                  </a:lnTo>
                  <a:lnTo>
                    <a:pt x="488" y="314"/>
                  </a:lnTo>
                  <a:lnTo>
                    <a:pt x="497" y="316"/>
                  </a:lnTo>
                  <a:lnTo>
                    <a:pt x="505" y="309"/>
                  </a:lnTo>
                  <a:lnTo>
                    <a:pt x="511" y="305"/>
                  </a:lnTo>
                  <a:lnTo>
                    <a:pt x="513" y="304"/>
                  </a:lnTo>
                  <a:lnTo>
                    <a:pt x="515" y="303"/>
                  </a:lnTo>
                  <a:lnTo>
                    <a:pt x="516" y="304"/>
                  </a:lnTo>
                  <a:lnTo>
                    <a:pt x="517" y="305"/>
                  </a:lnTo>
                  <a:lnTo>
                    <a:pt x="518" y="309"/>
                  </a:lnTo>
                  <a:lnTo>
                    <a:pt x="519" y="313"/>
                  </a:lnTo>
                  <a:lnTo>
                    <a:pt x="519" y="318"/>
                  </a:lnTo>
                  <a:lnTo>
                    <a:pt x="519" y="323"/>
                  </a:lnTo>
                  <a:lnTo>
                    <a:pt x="518" y="331"/>
                  </a:lnTo>
                  <a:lnTo>
                    <a:pt x="519" y="333"/>
                  </a:lnTo>
                  <a:lnTo>
                    <a:pt x="523" y="326"/>
                  </a:lnTo>
                  <a:lnTo>
                    <a:pt x="533" y="303"/>
                  </a:lnTo>
                  <a:lnTo>
                    <a:pt x="534" y="307"/>
                  </a:lnTo>
                  <a:lnTo>
                    <a:pt x="536" y="309"/>
                  </a:lnTo>
                  <a:lnTo>
                    <a:pt x="538" y="310"/>
                  </a:lnTo>
                  <a:lnTo>
                    <a:pt x="540" y="309"/>
                  </a:lnTo>
                  <a:lnTo>
                    <a:pt x="546" y="305"/>
                  </a:lnTo>
                  <a:lnTo>
                    <a:pt x="553" y="298"/>
                  </a:lnTo>
                  <a:lnTo>
                    <a:pt x="560" y="289"/>
                  </a:lnTo>
                  <a:lnTo>
                    <a:pt x="567" y="276"/>
                  </a:lnTo>
                  <a:lnTo>
                    <a:pt x="575" y="263"/>
                  </a:lnTo>
                  <a:lnTo>
                    <a:pt x="582" y="249"/>
                  </a:lnTo>
                  <a:lnTo>
                    <a:pt x="587" y="234"/>
                  </a:lnTo>
                  <a:lnTo>
                    <a:pt x="593" y="221"/>
                  </a:lnTo>
                  <a:lnTo>
                    <a:pt x="596" y="208"/>
                  </a:lnTo>
                  <a:lnTo>
                    <a:pt x="600" y="198"/>
                  </a:lnTo>
                  <a:lnTo>
                    <a:pt x="600" y="194"/>
                  </a:lnTo>
                  <a:lnTo>
                    <a:pt x="600" y="189"/>
                  </a:lnTo>
                  <a:lnTo>
                    <a:pt x="599" y="186"/>
                  </a:lnTo>
                  <a:lnTo>
                    <a:pt x="597" y="184"/>
                  </a:lnTo>
                  <a:lnTo>
                    <a:pt x="595" y="184"/>
                  </a:lnTo>
                  <a:lnTo>
                    <a:pt x="593" y="184"/>
                  </a:lnTo>
                  <a:lnTo>
                    <a:pt x="590" y="185"/>
                  </a:lnTo>
                  <a:lnTo>
                    <a:pt x="586" y="187"/>
                  </a:lnTo>
                  <a:lnTo>
                    <a:pt x="582" y="184"/>
                  </a:lnTo>
                  <a:lnTo>
                    <a:pt x="578" y="182"/>
                  </a:lnTo>
                  <a:lnTo>
                    <a:pt x="572" y="181"/>
                  </a:lnTo>
                  <a:lnTo>
                    <a:pt x="568" y="180"/>
                  </a:lnTo>
                  <a:lnTo>
                    <a:pt x="562" y="181"/>
                  </a:lnTo>
                  <a:lnTo>
                    <a:pt x="557" y="182"/>
                  </a:lnTo>
                  <a:lnTo>
                    <a:pt x="552" y="184"/>
                  </a:lnTo>
                  <a:lnTo>
                    <a:pt x="545" y="187"/>
                  </a:lnTo>
                  <a:lnTo>
                    <a:pt x="520" y="202"/>
                  </a:lnTo>
                  <a:lnTo>
                    <a:pt x="494" y="220"/>
                  </a:lnTo>
                  <a:lnTo>
                    <a:pt x="480" y="228"/>
                  </a:lnTo>
                  <a:lnTo>
                    <a:pt x="466" y="234"/>
                  </a:lnTo>
                  <a:lnTo>
                    <a:pt x="459" y="237"/>
                  </a:lnTo>
                  <a:lnTo>
                    <a:pt x="451" y="239"/>
                  </a:lnTo>
                  <a:lnTo>
                    <a:pt x="444" y="240"/>
                  </a:lnTo>
                  <a:lnTo>
                    <a:pt x="437" y="240"/>
                  </a:lnTo>
                  <a:lnTo>
                    <a:pt x="431" y="240"/>
                  </a:lnTo>
                  <a:lnTo>
                    <a:pt x="423" y="238"/>
                  </a:lnTo>
                  <a:lnTo>
                    <a:pt x="416" y="236"/>
                  </a:lnTo>
                  <a:lnTo>
                    <a:pt x="410" y="232"/>
                  </a:lnTo>
                  <a:lnTo>
                    <a:pt x="402" y="227"/>
                  </a:lnTo>
                  <a:lnTo>
                    <a:pt x="396" y="221"/>
                  </a:lnTo>
                  <a:lnTo>
                    <a:pt x="390" y="212"/>
                  </a:lnTo>
                  <a:lnTo>
                    <a:pt x="383" y="203"/>
                  </a:lnTo>
                  <a:lnTo>
                    <a:pt x="379" y="202"/>
                  </a:lnTo>
                  <a:lnTo>
                    <a:pt x="378" y="201"/>
                  </a:lnTo>
                  <a:lnTo>
                    <a:pt x="379" y="200"/>
                  </a:lnTo>
                  <a:lnTo>
                    <a:pt x="384" y="199"/>
                  </a:lnTo>
                  <a:lnTo>
                    <a:pt x="393" y="197"/>
                  </a:lnTo>
                  <a:lnTo>
                    <a:pt x="407" y="195"/>
                  </a:lnTo>
                  <a:lnTo>
                    <a:pt x="414" y="193"/>
                  </a:lnTo>
                  <a:lnTo>
                    <a:pt x="421" y="189"/>
                  </a:lnTo>
                  <a:lnTo>
                    <a:pt x="426" y="187"/>
                  </a:lnTo>
                  <a:lnTo>
                    <a:pt x="433" y="183"/>
                  </a:lnTo>
                  <a:lnTo>
                    <a:pt x="436" y="179"/>
                  </a:lnTo>
                  <a:lnTo>
                    <a:pt x="439" y="173"/>
                  </a:lnTo>
                  <a:lnTo>
                    <a:pt x="439" y="167"/>
                  </a:lnTo>
                  <a:lnTo>
                    <a:pt x="437" y="158"/>
                  </a:lnTo>
                  <a:lnTo>
                    <a:pt x="433" y="155"/>
                  </a:lnTo>
                  <a:lnTo>
                    <a:pt x="432" y="150"/>
                  </a:lnTo>
                  <a:lnTo>
                    <a:pt x="433" y="145"/>
                  </a:lnTo>
                  <a:lnTo>
                    <a:pt x="437" y="138"/>
                  </a:lnTo>
                  <a:lnTo>
                    <a:pt x="444" y="131"/>
                  </a:lnTo>
                  <a:lnTo>
                    <a:pt x="453" y="123"/>
                  </a:lnTo>
                  <a:lnTo>
                    <a:pt x="463" y="116"/>
                  </a:lnTo>
                  <a:lnTo>
                    <a:pt x="475" y="108"/>
                  </a:lnTo>
                  <a:lnTo>
                    <a:pt x="505" y="90"/>
                  </a:lnTo>
                  <a:lnTo>
                    <a:pt x="539" y="72"/>
                  </a:lnTo>
                  <a:lnTo>
                    <a:pt x="576" y="56"/>
                  </a:lnTo>
                  <a:lnTo>
                    <a:pt x="614" y="39"/>
                  </a:lnTo>
                  <a:lnTo>
                    <a:pt x="653" y="25"/>
                  </a:lnTo>
                  <a:lnTo>
                    <a:pt x="689" y="13"/>
                  </a:lnTo>
                  <a:lnTo>
                    <a:pt x="706" y="9"/>
                  </a:lnTo>
                  <a:lnTo>
                    <a:pt x="723" y="5"/>
                  </a:lnTo>
                  <a:lnTo>
                    <a:pt x="737" y="2"/>
                  </a:lnTo>
                  <a:lnTo>
                    <a:pt x="751" y="1"/>
                  </a:lnTo>
                  <a:lnTo>
                    <a:pt x="763" y="0"/>
                  </a:lnTo>
                  <a:lnTo>
                    <a:pt x="773" y="1"/>
                  </a:lnTo>
                  <a:lnTo>
                    <a:pt x="781" y="3"/>
                  </a:lnTo>
                  <a:lnTo>
                    <a:pt x="787" y="7"/>
                  </a:lnTo>
                  <a:lnTo>
                    <a:pt x="790" y="12"/>
                  </a:lnTo>
                  <a:lnTo>
                    <a:pt x="791" y="19"/>
                  </a:lnTo>
                  <a:lnTo>
                    <a:pt x="789" y="28"/>
                  </a:lnTo>
                  <a:lnTo>
                    <a:pt x="784" y="37"/>
                  </a:lnTo>
                  <a:lnTo>
                    <a:pt x="784" y="43"/>
                  </a:lnTo>
                  <a:lnTo>
                    <a:pt x="783" y="49"/>
                  </a:lnTo>
                  <a:lnTo>
                    <a:pt x="781" y="54"/>
                  </a:lnTo>
                  <a:lnTo>
                    <a:pt x="779" y="58"/>
                  </a:lnTo>
                  <a:lnTo>
                    <a:pt x="773" y="67"/>
                  </a:lnTo>
                  <a:lnTo>
                    <a:pt x="764" y="75"/>
                  </a:lnTo>
                  <a:lnTo>
                    <a:pt x="744" y="89"/>
                  </a:lnTo>
                  <a:lnTo>
                    <a:pt x="723" y="104"/>
                  </a:lnTo>
                  <a:lnTo>
                    <a:pt x="718" y="108"/>
                  </a:lnTo>
                  <a:lnTo>
                    <a:pt x="713" y="112"/>
                  </a:lnTo>
                  <a:lnTo>
                    <a:pt x="710" y="117"/>
                  </a:lnTo>
                  <a:lnTo>
                    <a:pt x="706" y="122"/>
                  </a:lnTo>
                  <a:lnTo>
                    <a:pt x="704" y="127"/>
                  </a:lnTo>
                  <a:lnTo>
                    <a:pt x="702" y="134"/>
                  </a:lnTo>
                  <a:lnTo>
                    <a:pt x="700" y="140"/>
                  </a:lnTo>
                  <a:lnTo>
                    <a:pt x="700" y="147"/>
                  </a:lnTo>
                  <a:lnTo>
                    <a:pt x="700" y="154"/>
                  </a:lnTo>
                  <a:lnTo>
                    <a:pt x="701" y="163"/>
                  </a:lnTo>
                  <a:lnTo>
                    <a:pt x="703" y="171"/>
                  </a:lnTo>
                  <a:lnTo>
                    <a:pt x="706" y="180"/>
                  </a:lnTo>
                  <a:lnTo>
                    <a:pt x="710" y="191"/>
                  </a:lnTo>
                  <a:lnTo>
                    <a:pt x="716" y="202"/>
                  </a:lnTo>
                  <a:lnTo>
                    <a:pt x="724" y="213"/>
                  </a:lnTo>
                  <a:lnTo>
                    <a:pt x="732" y="226"/>
                  </a:lnTo>
                  <a:lnTo>
                    <a:pt x="733" y="234"/>
                  </a:lnTo>
                  <a:lnTo>
                    <a:pt x="733" y="242"/>
                  </a:lnTo>
                  <a:lnTo>
                    <a:pt x="732" y="252"/>
                  </a:lnTo>
                  <a:lnTo>
                    <a:pt x="731" y="260"/>
                  </a:lnTo>
                  <a:lnTo>
                    <a:pt x="729" y="279"/>
                  </a:lnTo>
                  <a:lnTo>
                    <a:pt x="726" y="296"/>
                  </a:lnTo>
                  <a:lnTo>
                    <a:pt x="726" y="303"/>
                  </a:lnTo>
                  <a:lnTo>
                    <a:pt x="726" y="311"/>
                  </a:lnTo>
                  <a:lnTo>
                    <a:pt x="728" y="317"/>
                  </a:lnTo>
                  <a:lnTo>
                    <a:pt x="730" y="321"/>
                  </a:lnTo>
                  <a:lnTo>
                    <a:pt x="732" y="323"/>
                  </a:lnTo>
                  <a:lnTo>
                    <a:pt x="734" y="325"/>
                  </a:lnTo>
                  <a:lnTo>
                    <a:pt x="736" y="326"/>
                  </a:lnTo>
                  <a:lnTo>
                    <a:pt x="739" y="327"/>
                  </a:lnTo>
                  <a:lnTo>
                    <a:pt x="747" y="327"/>
                  </a:lnTo>
                  <a:lnTo>
                    <a:pt x="756" y="326"/>
                  </a:lnTo>
                  <a:lnTo>
                    <a:pt x="770" y="320"/>
                  </a:lnTo>
                  <a:lnTo>
                    <a:pt x="779" y="316"/>
                  </a:lnTo>
                  <a:lnTo>
                    <a:pt x="787" y="315"/>
                  </a:lnTo>
                  <a:lnTo>
                    <a:pt x="793" y="316"/>
                  </a:lnTo>
                  <a:lnTo>
                    <a:pt x="797" y="318"/>
                  </a:lnTo>
                  <a:lnTo>
                    <a:pt x="800" y="322"/>
                  </a:lnTo>
                  <a:lnTo>
                    <a:pt x="802" y="326"/>
                  </a:lnTo>
                  <a:lnTo>
                    <a:pt x="803" y="331"/>
                  </a:lnTo>
                  <a:lnTo>
                    <a:pt x="803" y="336"/>
                  </a:lnTo>
                  <a:lnTo>
                    <a:pt x="804" y="340"/>
                  </a:lnTo>
                  <a:lnTo>
                    <a:pt x="805" y="343"/>
                  </a:lnTo>
                  <a:lnTo>
                    <a:pt x="807" y="345"/>
                  </a:lnTo>
                  <a:lnTo>
                    <a:pt x="809" y="346"/>
                  </a:lnTo>
                  <a:lnTo>
                    <a:pt x="813" y="344"/>
                  </a:lnTo>
                  <a:lnTo>
                    <a:pt x="820" y="340"/>
                  </a:lnTo>
                  <a:lnTo>
                    <a:pt x="827" y="332"/>
                  </a:lnTo>
                  <a:lnTo>
                    <a:pt x="831" y="341"/>
                  </a:lnTo>
                  <a:lnTo>
                    <a:pt x="833" y="349"/>
                  </a:lnTo>
                  <a:lnTo>
                    <a:pt x="835" y="356"/>
                  </a:lnTo>
                  <a:lnTo>
                    <a:pt x="836" y="363"/>
                  </a:lnTo>
                  <a:lnTo>
                    <a:pt x="836" y="370"/>
                  </a:lnTo>
                  <a:lnTo>
                    <a:pt x="836" y="376"/>
                  </a:lnTo>
                  <a:lnTo>
                    <a:pt x="835" y="382"/>
                  </a:lnTo>
                  <a:lnTo>
                    <a:pt x="834" y="388"/>
                  </a:lnTo>
                  <a:lnTo>
                    <a:pt x="830" y="399"/>
                  </a:lnTo>
                  <a:lnTo>
                    <a:pt x="825" y="408"/>
                  </a:lnTo>
                  <a:lnTo>
                    <a:pt x="819" y="417"/>
                  </a:lnTo>
                  <a:lnTo>
                    <a:pt x="812" y="426"/>
                  </a:lnTo>
                  <a:lnTo>
                    <a:pt x="798" y="442"/>
                  </a:lnTo>
                  <a:lnTo>
                    <a:pt x="786" y="459"/>
                  </a:lnTo>
                  <a:lnTo>
                    <a:pt x="782" y="467"/>
                  </a:lnTo>
                  <a:lnTo>
                    <a:pt x="780" y="476"/>
                  </a:lnTo>
                  <a:lnTo>
                    <a:pt x="780" y="482"/>
                  </a:lnTo>
                  <a:lnTo>
                    <a:pt x="780" y="487"/>
                  </a:lnTo>
                  <a:lnTo>
                    <a:pt x="781" y="492"/>
                  </a:lnTo>
                  <a:lnTo>
                    <a:pt x="783" y="497"/>
                  </a:lnTo>
                  <a:lnTo>
                    <a:pt x="781" y="533"/>
                  </a:lnTo>
                  <a:lnTo>
                    <a:pt x="778" y="583"/>
                  </a:lnTo>
                  <a:lnTo>
                    <a:pt x="776" y="611"/>
                  </a:lnTo>
                  <a:lnTo>
                    <a:pt x="773" y="640"/>
                  </a:lnTo>
                  <a:lnTo>
                    <a:pt x="769" y="671"/>
                  </a:lnTo>
                  <a:lnTo>
                    <a:pt x="763" y="701"/>
                  </a:lnTo>
                  <a:lnTo>
                    <a:pt x="757" y="732"/>
                  </a:lnTo>
                  <a:lnTo>
                    <a:pt x="751" y="761"/>
                  </a:lnTo>
                  <a:lnTo>
                    <a:pt x="742" y="788"/>
                  </a:lnTo>
                  <a:lnTo>
                    <a:pt x="734" y="813"/>
                  </a:lnTo>
                  <a:lnTo>
                    <a:pt x="730" y="824"/>
                  </a:lnTo>
                  <a:lnTo>
                    <a:pt x="725" y="835"/>
                  </a:lnTo>
                  <a:lnTo>
                    <a:pt x="720" y="844"/>
                  </a:lnTo>
                  <a:lnTo>
                    <a:pt x="714" y="853"/>
                  </a:lnTo>
                  <a:lnTo>
                    <a:pt x="708" y="861"/>
                  </a:lnTo>
                  <a:lnTo>
                    <a:pt x="702" y="867"/>
                  </a:lnTo>
                  <a:lnTo>
                    <a:pt x="696" y="872"/>
                  </a:lnTo>
                  <a:lnTo>
                    <a:pt x="689" y="875"/>
                  </a:lnTo>
                  <a:lnTo>
                    <a:pt x="684" y="881"/>
                  </a:lnTo>
                  <a:lnTo>
                    <a:pt x="678" y="885"/>
                  </a:lnTo>
                  <a:lnTo>
                    <a:pt x="670" y="891"/>
                  </a:lnTo>
                  <a:lnTo>
                    <a:pt x="663" y="895"/>
                  </a:lnTo>
                  <a:lnTo>
                    <a:pt x="647" y="902"/>
                  </a:lnTo>
                  <a:lnTo>
                    <a:pt x="628" y="908"/>
                  </a:lnTo>
                  <a:lnTo>
                    <a:pt x="609" y="914"/>
                  </a:lnTo>
                  <a:lnTo>
                    <a:pt x="591" y="921"/>
                  </a:lnTo>
                  <a:lnTo>
                    <a:pt x="583" y="925"/>
                  </a:lnTo>
                  <a:lnTo>
                    <a:pt x="576" y="928"/>
                  </a:lnTo>
                  <a:lnTo>
                    <a:pt x="569" y="932"/>
                  </a:lnTo>
                  <a:lnTo>
                    <a:pt x="564" y="937"/>
                  </a:lnTo>
                  <a:close/>
                  <a:moveTo>
                    <a:pt x="252" y="660"/>
                  </a:moveTo>
                  <a:lnTo>
                    <a:pt x="243" y="652"/>
                  </a:lnTo>
                  <a:lnTo>
                    <a:pt x="235" y="645"/>
                  </a:lnTo>
                  <a:lnTo>
                    <a:pt x="228" y="638"/>
                  </a:lnTo>
                  <a:lnTo>
                    <a:pt x="224" y="631"/>
                  </a:lnTo>
                  <a:lnTo>
                    <a:pt x="220" y="623"/>
                  </a:lnTo>
                  <a:lnTo>
                    <a:pt x="218" y="617"/>
                  </a:lnTo>
                  <a:lnTo>
                    <a:pt x="217" y="611"/>
                  </a:lnTo>
                  <a:lnTo>
                    <a:pt x="217" y="605"/>
                  </a:lnTo>
                  <a:lnTo>
                    <a:pt x="218" y="599"/>
                  </a:lnTo>
                  <a:lnTo>
                    <a:pt x="219" y="593"/>
                  </a:lnTo>
                  <a:lnTo>
                    <a:pt x="222" y="588"/>
                  </a:lnTo>
                  <a:lnTo>
                    <a:pt x="225" y="583"/>
                  </a:lnTo>
                  <a:lnTo>
                    <a:pt x="229" y="578"/>
                  </a:lnTo>
                  <a:lnTo>
                    <a:pt x="233" y="574"/>
                  </a:lnTo>
                  <a:lnTo>
                    <a:pt x="239" y="570"/>
                  </a:lnTo>
                  <a:lnTo>
                    <a:pt x="244" y="565"/>
                  </a:lnTo>
                  <a:lnTo>
                    <a:pt x="255" y="559"/>
                  </a:lnTo>
                  <a:lnTo>
                    <a:pt x="267" y="554"/>
                  </a:lnTo>
                  <a:lnTo>
                    <a:pt x="279" y="551"/>
                  </a:lnTo>
                  <a:lnTo>
                    <a:pt x="290" y="549"/>
                  </a:lnTo>
                  <a:lnTo>
                    <a:pt x="299" y="548"/>
                  </a:lnTo>
                  <a:lnTo>
                    <a:pt x="306" y="550"/>
                  </a:lnTo>
                  <a:lnTo>
                    <a:pt x="310" y="551"/>
                  </a:lnTo>
                  <a:lnTo>
                    <a:pt x="312" y="552"/>
                  </a:lnTo>
                  <a:lnTo>
                    <a:pt x="313" y="555"/>
                  </a:lnTo>
                  <a:lnTo>
                    <a:pt x="313" y="557"/>
                  </a:lnTo>
                  <a:lnTo>
                    <a:pt x="302" y="584"/>
                  </a:lnTo>
                  <a:lnTo>
                    <a:pt x="290" y="616"/>
                  </a:lnTo>
                  <a:lnTo>
                    <a:pt x="287" y="624"/>
                  </a:lnTo>
                  <a:lnTo>
                    <a:pt x="282" y="632"/>
                  </a:lnTo>
                  <a:lnTo>
                    <a:pt x="278" y="639"/>
                  </a:lnTo>
                  <a:lnTo>
                    <a:pt x="274" y="645"/>
                  </a:lnTo>
                  <a:lnTo>
                    <a:pt x="269" y="650"/>
                  </a:lnTo>
                  <a:lnTo>
                    <a:pt x="264" y="655"/>
                  </a:lnTo>
                  <a:lnTo>
                    <a:pt x="257" y="658"/>
                  </a:lnTo>
                  <a:lnTo>
                    <a:pt x="252" y="660"/>
                  </a:lnTo>
                  <a:close/>
                  <a:moveTo>
                    <a:pt x="434" y="576"/>
                  </a:moveTo>
                  <a:lnTo>
                    <a:pt x="432" y="571"/>
                  </a:lnTo>
                  <a:lnTo>
                    <a:pt x="431" y="566"/>
                  </a:lnTo>
                  <a:lnTo>
                    <a:pt x="432" y="561"/>
                  </a:lnTo>
                  <a:lnTo>
                    <a:pt x="433" y="557"/>
                  </a:lnTo>
                  <a:lnTo>
                    <a:pt x="438" y="548"/>
                  </a:lnTo>
                  <a:lnTo>
                    <a:pt x="444" y="541"/>
                  </a:lnTo>
                  <a:lnTo>
                    <a:pt x="446" y="533"/>
                  </a:lnTo>
                  <a:lnTo>
                    <a:pt x="448" y="529"/>
                  </a:lnTo>
                  <a:lnTo>
                    <a:pt x="451" y="527"/>
                  </a:lnTo>
                  <a:lnTo>
                    <a:pt x="454" y="526"/>
                  </a:lnTo>
                  <a:lnTo>
                    <a:pt x="455" y="527"/>
                  </a:lnTo>
                  <a:lnTo>
                    <a:pt x="457" y="529"/>
                  </a:lnTo>
                  <a:lnTo>
                    <a:pt x="457" y="533"/>
                  </a:lnTo>
                  <a:lnTo>
                    <a:pt x="458" y="537"/>
                  </a:lnTo>
                  <a:lnTo>
                    <a:pt x="457" y="543"/>
                  </a:lnTo>
                  <a:lnTo>
                    <a:pt x="457" y="548"/>
                  </a:lnTo>
                  <a:lnTo>
                    <a:pt x="455" y="554"/>
                  </a:lnTo>
                  <a:lnTo>
                    <a:pt x="453" y="559"/>
                  </a:lnTo>
                  <a:lnTo>
                    <a:pt x="449" y="564"/>
                  </a:lnTo>
                  <a:lnTo>
                    <a:pt x="445" y="569"/>
                  </a:lnTo>
                  <a:lnTo>
                    <a:pt x="440" y="573"/>
                  </a:lnTo>
                  <a:lnTo>
                    <a:pt x="434" y="576"/>
                  </a:lnTo>
                  <a:close/>
                  <a:moveTo>
                    <a:pt x="559" y="458"/>
                  </a:moveTo>
                  <a:lnTo>
                    <a:pt x="551" y="440"/>
                  </a:lnTo>
                  <a:lnTo>
                    <a:pt x="545" y="423"/>
                  </a:lnTo>
                  <a:lnTo>
                    <a:pt x="542" y="407"/>
                  </a:lnTo>
                  <a:lnTo>
                    <a:pt x="540" y="391"/>
                  </a:lnTo>
                  <a:lnTo>
                    <a:pt x="540" y="377"/>
                  </a:lnTo>
                  <a:lnTo>
                    <a:pt x="542" y="363"/>
                  </a:lnTo>
                  <a:lnTo>
                    <a:pt x="544" y="350"/>
                  </a:lnTo>
                  <a:lnTo>
                    <a:pt x="548" y="337"/>
                  </a:lnTo>
                  <a:lnTo>
                    <a:pt x="554" y="324"/>
                  </a:lnTo>
                  <a:lnTo>
                    <a:pt x="560" y="311"/>
                  </a:lnTo>
                  <a:lnTo>
                    <a:pt x="567" y="297"/>
                  </a:lnTo>
                  <a:lnTo>
                    <a:pt x="576" y="284"/>
                  </a:lnTo>
                  <a:lnTo>
                    <a:pt x="593" y="255"/>
                  </a:lnTo>
                  <a:lnTo>
                    <a:pt x="612" y="223"/>
                  </a:lnTo>
                  <a:lnTo>
                    <a:pt x="618" y="216"/>
                  </a:lnTo>
                  <a:lnTo>
                    <a:pt x="624" y="211"/>
                  </a:lnTo>
                  <a:lnTo>
                    <a:pt x="629" y="207"/>
                  </a:lnTo>
                  <a:lnTo>
                    <a:pt x="634" y="205"/>
                  </a:lnTo>
                  <a:lnTo>
                    <a:pt x="639" y="205"/>
                  </a:lnTo>
                  <a:lnTo>
                    <a:pt x="643" y="206"/>
                  </a:lnTo>
                  <a:lnTo>
                    <a:pt x="648" y="207"/>
                  </a:lnTo>
                  <a:lnTo>
                    <a:pt x="652" y="210"/>
                  </a:lnTo>
                  <a:lnTo>
                    <a:pt x="655" y="214"/>
                  </a:lnTo>
                  <a:lnTo>
                    <a:pt x="658" y="220"/>
                  </a:lnTo>
                  <a:lnTo>
                    <a:pt x="661" y="226"/>
                  </a:lnTo>
                  <a:lnTo>
                    <a:pt x="664" y="232"/>
                  </a:lnTo>
                  <a:lnTo>
                    <a:pt x="668" y="247"/>
                  </a:lnTo>
                  <a:lnTo>
                    <a:pt x="672" y="265"/>
                  </a:lnTo>
                  <a:lnTo>
                    <a:pt x="674" y="284"/>
                  </a:lnTo>
                  <a:lnTo>
                    <a:pt x="675" y="303"/>
                  </a:lnTo>
                  <a:lnTo>
                    <a:pt x="675" y="322"/>
                  </a:lnTo>
                  <a:lnTo>
                    <a:pt x="675" y="341"/>
                  </a:lnTo>
                  <a:lnTo>
                    <a:pt x="673" y="357"/>
                  </a:lnTo>
                  <a:lnTo>
                    <a:pt x="669" y="373"/>
                  </a:lnTo>
                  <a:lnTo>
                    <a:pt x="667" y="379"/>
                  </a:lnTo>
                  <a:lnTo>
                    <a:pt x="665" y="384"/>
                  </a:lnTo>
                  <a:lnTo>
                    <a:pt x="663" y="389"/>
                  </a:lnTo>
                  <a:lnTo>
                    <a:pt x="660" y="392"/>
                  </a:lnTo>
                  <a:lnTo>
                    <a:pt x="638" y="409"/>
                  </a:lnTo>
                  <a:lnTo>
                    <a:pt x="611" y="429"/>
                  </a:lnTo>
                  <a:lnTo>
                    <a:pt x="597" y="438"/>
                  </a:lnTo>
                  <a:lnTo>
                    <a:pt x="584" y="446"/>
                  </a:lnTo>
                  <a:lnTo>
                    <a:pt x="570" y="454"/>
                  </a:lnTo>
                  <a:lnTo>
                    <a:pt x="559" y="458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32"/>
            <p:cNvSpPr>
              <a:spLocks noEditPoints="1"/>
            </p:cNvSpPr>
            <p:nvPr userDrawn="1"/>
          </p:nvSpPr>
          <p:spPr bwMode="auto">
            <a:xfrm>
              <a:off x="4062" y="3647"/>
              <a:ext cx="83" cy="116"/>
            </a:xfrm>
            <a:custGeom>
              <a:avLst/>
              <a:gdLst>
                <a:gd name="T0" fmla="*/ 60 w 670"/>
                <a:gd name="T1" fmla="*/ 102 h 930"/>
                <a:gd name="T2" fmla="*/ 63 w 670"/>
                <a:gd name="T3" fmla="*/ 83 h 930"/>
                <a:gd name="T4" fmla="*/ 54 w 670"/>
                <a:gd name="T5" fmla="*/ 87 h 930"/>
                <a:gd name="T6" fmla="*/ 35 w 670"/>
                <a:gd name="T7" fmla="*/ 98 h 930"/>
                <a:gd name="T8" fmla="*/ 28 w 670"/>
                <a:gd name="T9" fmla="*/ 109 h 930"/>
                <a:gd name="T10" fmla="*/ 27 w 670"/>
                <a:gd name="T11" fmla="*/ 103 h 930"/>
                <a:gd name="T12" fmla="*/ 23 w 670"/>
                <a:gd name="T13" fmla="*/ 102 h 930"/>
                <a:gd name="T14" fmla="*/ 9 w 670"/>
                <a:gd name="T15" fmla="*/ 109 h 930"/>
                <a:gd name="T16" fmla="*/ 3 w 670"/>
                <a:gd name="T17" fmla="*/ 103 h 930"/>
                <a:gd name="T18" fmla="*/ 16 w 670"/>
                <a:gd name="T19" fmla="*/ 74 h 930"/>
                <a:gd name="T20" fmla="*/ 8 w 670"/>
                <a:gd name="T21" fmla="*/ 77 h 930"/>
                <a:gd name="T22" fmla="*/ 0 w 670"/>
                <a:gd name="T23" fmla="*/ 75 h 930"/>
                <a:gd name="T24" fmla="*/ 4 w 670"/>
                <a:gd name="T25" fmla="*/ 66 h 930"/>
                <a:gd name="T26" fmla="*/ 23 w 670"/>
                <a:gd name="T27" fmla="*/ 50 h 930"/>
                <a:gd name="T28" fmla="*/ 28 w 670"/>
                <a:gd name="T29" fmla="*/ 35 h 930"/>
                <a:gd name="T30" fmla="*/ 8 w 670"/>
                <a:gd name="T31" fmla="*/ 57 h 930"/>
                <a:gd name="T32" fmla="*/ 10 w 670"/>
                <a:gd name="T33" fmla="*/ 43 h 930"/>
                <a:gd name="T34" fmla="*/ 30 w 670"/>
                <a:gd name="T35" fmla="*/ 0 h 930"/>
                <a:gd name="T36" fmla="*/ 39 w 670"/>
                <a:gd name="T37" fmla="*/ 8 h 930"/>
                <a:gd name="T38" fmla="*/ 35 w 670"/>
                <a:gd name="T39" fmla="*/ 19 h 930"/>
                <a:gd name="T40" fmla="*/ 33 w 670"/>
                <a:gd name="T41" fmla="*/ 34 h 930"/>
                <a:gd name="T42" fmla="*/ 40 w 670"/>
                <a:gd name="T43" fmla="*/ 42 h 930"/>
                <a:gd name="T44" fmla="*/ 34 w 670"/>
                <a:gd name="T45" fmla="*/ 62 h 930"/>
                <a:gd name="T46" fmla="*/ 35 w 670"/>
                <a:gd name="T47" fmla="*/ 78 h 930"/>
                <a:gd name="T48" fmla="*/ 40 w 670"/>
                <a:gd name="T49" fmla="*/ 80 h 930"/>
                <a:gd name="T50" fmla="*/ 50 w 670"/>
                <a:gd name="T51" fmla="*/ 63 h 930"/>
                <a:gd name="T52" fmla="*/ 49 w 670"/>
                <a:gd name="T53" fmla="*/ 59 h 930"/>
                <a:gd name="T54" fmla="*/ 45 w 670"/>
                <a:gd name="T55" fmla="*/ 52 h 930"/>
                <a:gd name="T56" fmla="*/ 52 w 670"/>
                <a:gd name="T57" fmla="*/ 32 h 930"/>
                <a:gd name="T58" fmla="*/ 48 w 670"/>
                <a:gd name="T59" fmla="*/ 24 h 930"/>
                <a:gd name="T60" fmla="*/ 57 w 670"/>
                <a:gd name="T61" fmla="*/ 22 h 930"/>
                <a:gd name="T62" fmla="*/ 63 w 670"/>
                <a:gd name="T63" fmla="*/ 29 h 930"/>
                <a:gd name="T64" fmla="*/ 54 w 670"/>
                <a:gd name="T65" fmla="*/ 51 h 930"/>
                <a:gd name="T66" fmla="*/ 64 w 670"/>
                <a:gd name="T67" fmla="*/ 50 h 930"/>
                <a:gd name="T68" fmla="*/ 55 w 670"/>
                <a:gd name="T69" fmla="*/ 71 h 930"/>
                <a:gd name="T70" fmla="*/ 49 w 670"/>
                <a:gd name="T71" fmla="*/ 79 h 930"/>
                <a:gd name="T72" fmla="*/ 50 w 670"/>
                <a:gd name="T73" fmla="*/ 82 h 930"/>
                <a:gd name="T74" fmla="*/ 66 w 670"/>
                <a:gd name="T75" fmla="*/ 66 h 930"/>
                <a:gd name="T76" fmla="*/ 65 w 670"/>
                <a:gd name="T77" fmla="*/ 35 h 930"/>
                <a:gd name="T78" fmla="*/ 67 w 670"/>
                <a:gd name="T79" fmla="*/ 23 h 930"/>
                <a:gd name="T80" fmla="*/ 70 w 670"/>
                <a:gd name="T81" fmla="*/ 16 h 930"/>
                <a:gd name="T82" fmla="*/ 75 w 670"/>
                <a:gd name="T83" fmla="*/ 28 h 930"/>
                <a:gd name="T84" fmla="*/ 74 w 670"/>
                <a:gd name="T85" fmla="*/ 41 h 930"/>
                <a:gd name="T86" fmla="*/ 75 w 670"/>
                <a:gd name="T87" fmla="*/ 54 h 930"/>
                <a:gd name="T88" fmla="*/ 83 w 670"/>
                <a:gd name="T89" fmla="*/ 69 h 930"/>
                <a:gd name="T90" fmla="*/ 78 w 670"/>
                <a:gd name="T91" fmla="*/ 76 h 930"/>
                <a:gd name="T92" fmla="*/ 72 w 670"/>
                <a:gd name="T93" fmla="*/ 107 h 930"/>
                <a:gd name="T94" fmla="*/ 61 w 670"/>
                <a:gd name="T95" fmla="*/ 116 h 930"/>
                <a:gd name="T96" fmla="*/ 58 w 670"/>
                <a:gd name="T97" fmla="*/ 113 h 930"/>
                <a:gd name="T98" fmla="*/ 58 w 670"/>
                <a:gd name="T99" fmla="*/ 108 h 930"/>
                <a:gd name="T100" fmla="*/ 24 w 670"/>
                <a:gd name="T101" fmla="*/ 100 h 930"/>
                <a:gd name="T102" fmla="*/ 13 w 670"/>
                <a:gd name="T103" fmla="*/ 97 h 930"/>
                <a:gd name="T104" fmla="*/ 24 w 670"/>
                <a:gd name="T105" fmla="*/ 76 h 930"/>
                <a:gd name="T106" fmla="*/ 25 w 670"/>
                <a:gd name="T107" fmla="*/ 87 h 930"/>
                <a:gd name="T108" fmla="*/ 15 w 670"/>
                <a:gd name="T109" fmla="*/ 98 h 930"/>
                <a:gd name="T110" fmla="*/ 74 w 670"/>
                <a:gd name="T111" fmla="*/ 43 h 930"/>
                <a:gd name="T112" fmla="*/ 57 w 670"/>
                <a:gd name="T113" fmla="*/ 5 h 930"/>
                <a:gd name="T114" fmla="*/ 58 w 670"/>
                <a:gd name="T115" fmla="*/ 0 h 930"/>
                <a:gd name="T116" fmla="*/ 68 w 670"/>
                <a:gd name="T117" fmla="*/ 11 h 9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70" h="930">
                  <a:moveTo>
                    <a:pt x="466" y="862"/>
                  </a:moveTo>
                  <a:lnTo>
                    <a:pt x="468" y="857"/>
                  </a:lnTo>
                  <a:lnTo>
                    <a:pt x="471" y="852"/>
                  </a:lnTo>
                  <a:lnTo>
                    <a:pt x="474" y="849"/>
                  </a:lnTo>
                  <a:lnTo>
                    <a:pt x="477" y="844"/>
                  </a:lnTo>
                  <a:lnTo>
                    <a:pt x="479" y="840"/>
                  </a:lnTo>
                  <a:lnTo>
                    <a:pt x="481" y="834"/>
                  </a:lnTo>
                  <a:lnTo>
                    <a:pt x="482" y="829"/>
                  </a:lnTo>
                  <a:lnTo>
                    <a:pt x="483" y="824"/>
                  </a:lnTo>
                  <a:lnTo>
                    <a:pt x="482" y="820"/>
                  </a:lnTo>
                  <a:lnTo>
                    <a:pt x="481" y="815"/>
                  </a:lnTo>
                  <a:lnTo>
                    <a:pt x="483" y="801"/>
                  </a:lnTo>
                  <a:lnTo>
                    <a:pt x="489" y="781"/>
                  </a:lnTo>
                  <a:lnTo>
                    <a:pt x="497" y="754"/>
                  </a:lnTo>
                  <a:lnTo>
                    <a:pt x="505" y="726"/>
                  </a:lnTo>
                  <a:lnTo>
                    <a:pt x="508" y="712"/>
                  </a:lnTo>
                  <a:lnTo>
                    <a:pt x="511" y="699"/>
                  </a:lnTo>
                  <a:lnTo>
                    <a:pt x="512" y="687"/>
                  </a:lnTo>
                  <a:lnTo>
                    <a:pt x="512" y="676"/>
                  </a:lnTo>
                  <a:lnTo>
                    <a:pt x="511" y="672"/>
                  </a:lnTo>
                  <a:lnTo>
                    <a:pt x="511" y="668"/>
                  </a:lnTo>
                  <a:lnTo>
                    <a:pt x="509" y="663"/>
                  </a:lnTo>
                  <a:lnTo>
                    <a:pt x="508" y="660"/>
                  </a:lnTo>
                  <a:lnTo>
                    <a:pt x="505" y="658"/>
                  </a:lnTo>
                  <a:lnTo>
                    <a:pt x="502" y="656"/>
                  </a:lnTo>
                  <a:lnTo>
                    <a:pt x="499" y="655"/>
                  </a:lnTo>
                  <a:lnTo>
                    <a:pt x="495" y="655"/>
                  </a:lnTo>
                  <a:lnTo>
                    <a:pt x="485" y="665"/>
                  </a:lnTo>
                  <a:lnTo>
                    <a:pt x="476" y="673"/>
                  </a:lnTo>
                  <a:lnTo>
                    <a:pt x="466" y="680"/>
                  </a:lnTo>
                  <a:lnTo>
                    <a:pt x="457" y="686"/>
                  </a:lnTo>
                  <a:lnTo>
                    <a:pt x="447" y="692"/>
                  </a:lnTo>
                  <a:lnTo>
                    <a:pt x="436" y="697"/>
                  </a:lnTo>
                  <a:lnTo>
                    <a:pt x="425" y="700"/>
                  </a:lnTo>
                  <a:lnTo>
                    <a:pt x="414" y="703"/>
                  </a:lnTo>
                  <a:lnTo>
                    <a:pt x="391" y="707"/>
                  </a:lnTo>
                  <a:lnTo>
                    <a:pt x="368" y="710"/>
                  </a:lnTo>
                  <a:lnTo>
                    <a:pt x="345" y="711"/>
                  </a:lnTo>
                  <a:lnTo>
                    <a:pt x="322" y="713"/>
                  </a:lnTo>
                  <a:lnTo>
                    <a:pt x="316" y="718"/>
                  </a:lnTo>
                  <a:lnTo>
                    <a:pt x="311" y="728"/>
                  </a:lnTo>
                  <a:lnTo>
                    <a:pt x="304" y="738"/>
                  </a:lnTo>
                  <a:lnTo>
                    <a:pt x="297" y="752"/>
                  </a:lnTo>
                  <a:lnTo>
                    <a:pt x="285" y="783"/>
                  </a:lnTo>
                  <a:lnTo>
                    <a:pt x="271" y="814"/>
                  </a:lnTo>
                  <a:lnTo>
                    <a:pt x="265" y="829"/>
                  </a:lnTo>
                  <a:lnTo>
                    <a:pt x="258" y="843"/>
                  </a:lnTo>
                  <a:lnTo>
                    <a:pt x="252" y="854"/>
                  </a:lnTo>
                  <a:lnTo>
                    <a:pt x="245" y="863"/>
                  </a:lnTo>
                  <a:lnTo>
                    <a:pt x="242" y="866"/>
                  </a:lnTo>
                  <a:lnTo>
                    <a:pt x="240" y="870"/>
                  </a:lnTo>
                  <a:lnTo>
                    <a:pt x="237" y="872"/>
                  </a:lnTo>
                  <a:lnTo>
                    <a:pt x="234" y="872"/>
                  </a:lnTo>
                  <a:lnTo>
                    <a:pt x="232" y="872"/>
                  </a:lnTo>
                  <a:lnTo>
                    <a:pt x="229" y="871"/>
                  </a:lnTo>
                  <a:lnTo>
                    <a:pt x="227" y="869"/>
                  </a:lnTo>
                  <a:lnTo>
                    <a:pt x="224" y="864"/>
                  </a:lnTo>
                  <a:lnTo>
                    <a:pt x="218" y="868"/>
                  </a:lnTo>
                  <a:lnTo>
                    <a:pt x="214" y="868"/>
                  </a:lnTo>
                  <a:lnTo>
                    <a:pt x="212" y="868"/>
                  </a:lnTo>
                  <a:lnTo>
                    <a:pt x="211" y="866"/>
                  </a:lnTo>
                  <a:lnTo>
                    <a:pt x="210" y="865"/>
                  </a:lnTo>
                  <a:lnTo>
                    <a:pt x="210" y="863"/>
                  </a:lnTo>
                  <a:lnTo>
                    <a:pt x="210" y="854"/>
                  </a:lnTo>
                  <a:lnTo>
                    <a:pt x="213" y="842"/>
                  </a:lnTo>
                  <a:lnTo>
                    <a:pt x="216" y="828"/>
                  </a:lnTo>
                  <a:lnTo>
                    <a:pt x="217" y="817"/>
                  </a:lnTo>
                  <a:lnTo>
                    <a:pt x="216" y="813"/>
                  </a:lnTo>
                  <a:lnTo>
                    <a:pt x="214" y="810"/>
                  </a:lnTo>
                  <a:lnTo>
                    <a:pt x="210" y="807"/>
                  </a:lnTo>
                  <a:lnTo>
                    <a:pt x="205" y="807"/>
                  </a:lnTo>
                  <a:lnTo>
                    <a:pt x="203" y="803"/>
                  </a:lnTo>
                  <a:lnTo>
                    <a:pt x="200" y="802"/>
                  </a:lnTo>
                  <a:lnTo>
                    <a:pt x="197" y="803"/>
                  </a:lnTo>
                  <a:lnTo>
                    <a:pt x="195" y="805"/>
                  </a:lnTo>
                  <a:lnTo>
                    <a:pt x="190" y="813"/>
                  </a:lnTo>
                  <a:lnTo>
                    <a:pt x="189" y="818"/>
                  </a:lnTo>
                  <a:lnTo>
                    <a:pt x="180" y="821"/>
                  </a:lnTo>
                  <a:lnTo>
                    <a:pt x="171" y="826"/>
                  </a:lnTo>
                  <a:lnTo>
                    <a:pt x="162" y="832"/>
                  </a:lnTo>
                  <a:lnTo>
                    <a:pt x="151" y="839"/>
                  </a:lnTo>
                  <a:lnTo>
                    <a:pt x="131" y="852"/>
                  </a:lnTo>
                  <a:lnTo>
                    <a:pt x="110" y="864"/>
                  </a:lnTo>
                  <a:lnTo>
                    <a:pt x="98" y="869"/>
                  </a:lnTo>
                  <a:lnTo>
                    <a:pt x="88" y="872"/>
                  </a:lnTo>
                  <a:lnTo>
                    <a:pt x="82" y="873"/>
                  </a:lnTo>
                  <a:lnTo>
                    <a:pt x="76" y="873"/>
                  </a:lnTo>
                  <a:lnTo>
                    <a:pt x="71" y="873"/>
                  </a:lnTo>
                  <a:lnTo>
                    <a:pt x="65" y="872"/>
                  </a:lnTo>
                  <a:lnTo>
                    <a:pt x="60" y="871"/>
                  </a:lnTo>
                  <a:lnTo>
                    <a:pt x="54" y="869"/>
                  </a:lnTo>
                  <a:lnTo>
                    <a:pt x="48" y="865"/>
                  </a:lnTo>
                  <a:lnTo>
                    <a:pt x="43" y="862"/>
                  </a:lnTo>
                  <a:lnTo>
                    <a:pt x="38" y="857"/>
                  </a:lnTo>
                  <a:lnTo>
                    <a:pt x="33" y="852"/>
                  </a:lnTo>
                  <a:lnTo>
                    <a:pt x="27" y="846"/>
                  </a:lnTo>
                  <a:lnTo>
                    <a:pt x="22" y="839"/>
                  </a:lnTo>
                  <a:lnTo>
                    <a:pt x="22" y="832"/>
                  </a:lnTo>
                  <a:lnTo>
                    <a:pt x="23" y="825"/>
                  </a:lnTo>
                  <a:lnTo>
                    <a:pt x="25" y="817"/>
                  </a:lnTo>
                  <a:lnTo>
                    <a:pt x="28" y="807"/>
                  </a:lnTo>
                  <a:lnTo>
                    <a:pt x="36" y="789"/>
                  </a:lnTo>
                  <a:lnTo>
                    <a:pt x="45" y="768"/>
                  </a:lnTo>
                  <a:lnTo>
                    <a:pt x="69" y="723"/>
                  </a:lnTo>
                  <a:lnTo>
                    <a:pt x="94" y="676"/>
                  </a:lnTo>
                  <a:lnTo>
                    <a:pt x="106" y="655"/>
                  </a:lnTo>
                  <a:lnTo>
                    <a:pt x="116" y="634"/>
                  </a:lnTo>
                  <a:lnTo>
                    <a:pt x="124" y="617"/>
                  </a:lnTo>
                  <a:lnTo>
                    <a:pt x="131" y="602"/>
                  </a:lnTo>
                  <a:lnTo>
                    <a:pt x="132" y="597"/>
                  </a:lnTo>
                  <a:lnTo>
                    <a:pt x="133" y="592"/>
                  </a:lnTo>
                  <a:lnTo>
                    <a:pt x="133" y="588"/>
                  </a:lnTo>
                  <a:lnTo>
                    <a:pt x="132" y="585"/>
                  </a:lnTo>
                  <a:lnTo>
                    <a:pt x="130" y="583"/>
                  </a:lnTo>
                  <a:lnTo>
                    <a:pt x="126" y="582"/>
                  </a:lnTo>
                  <a:lnTo>
                    <a:pt x="121" y="583"/>
                  </a:lnTo>
                  <a:lnTo>
                    <a:pt x="116" y="585"/>
                  </a:lnTo>
                  <a:lnTo>
                    <a:pt x="100" y="595"/>
                  </a:lnTo>
                  <a:lnTo>
                    <a:pt x="86" y="603"/>
                  </a:lnTo>
                  <a:lnTo>
                    <a:pt x="73" y="611"/>
                  </a:lnTo>
                  <a:lnTo>
                    <a:pt x="62" y="616"/>
                  </a:lnTo>
                  <a:lnTo>
                    <a:pt x="50" y="620"/>
                  </a:lnTo>
                  <a:lnTo>
                    <a:pt x="41" y="622"/>
                  </a:lnTo>
                  <a:lnTo>
                    <a:pt x="33" y="624"/>
                  </a:lnTo>
                  <a:lnTo>
                    <a:pt x="26" y="624"/>
                  </a:lnTo>
                  <a:lnTo>
                    <a:pt x="20" y="623"/>
                  </a:lnTo>
                  <a:lnTo>
                    <a:pt x="15" y="621"/>
                  </a:lnTo>
                  <a:lnTo>
                    <a:pt x="10" y="619"/>
                  </a:lnTo>
                  <a:lnTo>
                    <a:pt x="6" y="615"/>
                  </a:lnTo>
                  <a:lnTo>
                    <a:pt x="4" y="611"/>
                  </a:lnTo>
                  <a:lnTo>
                    <a:pt x="2" y="605"/>
                  </a:lnTo>
                  <a:lnTo>
                    <a:pt x="1" y="600"/>
                  </a:lnTo>
                  <a:lnTo>
                    <a:pt x="0" y="595"/>
                  </a:lnTo>
                  <a:lnTo>
                    <a:pt x="0" y="589"/>
                  </a:lnTo>
                  <a:lnTo>
                    <a:pt x="1" y="583"/>
                  </a:lnTo>
                  <a:lnTo>
                    <a:pt x="3" y="576"/>
                  </a:lnTo>
                  <a:lnTo>
                    <a:pt x="4" y="570"/>
                  </a:lnTo>
                  <a:lnTo>
                    <a:pt x="10" y="558"/>
                  </a:lnTo>
                  <a:lnTo>
                    <a:pt x="16" y="546"/>
                  </a:lnTo>
                  <a:lnTo>
                    <a:pt x="19" y="541"/>
                  </a:lnTo>
                  <a:lnTo>
                    <a:pt x="23" y="537"/>
                  </a:lnTo>
                  <a:lnTo>
                    <a:pt x="27" y="533"/>
                  </a:lnTo>
                  <a:lnTo>
                    <a:pt x="31" y="530"/>
                  </a:lnTo>
                  <a:lnTo>
                    <a:pt x="36" y="528"/>
                  </a:lnTo>
                  <a:lnTo>
                    <a:pt x="40" y="527"/>
                  </a:lnTo>
                  <a:lnTo>
                    <a:pt x="44" y="527"/>
                  </a:lnTo>
                  <a:lnTo>
                    <a:pt x="48" y="527"/>
                  </a:lnTo>
                  <a:lnTo>
                    <a:pt x="74" y="504"/>
                  </a:lnTo>
                  <a:lnTo>
                    <a:pt x="107" y="478"/>
                  </a:lnTo>
                  <a:lnTo>
                    <a:pt x="123" y="464"/>
                  </a:lnTo>
                  <a:lnTo>
                    <a:pt x="140" y="448"/>
                  </a:lnTo>
                  <a:lnTo>
                    <a:pt x="158" y="431"/>
                  </a:lnTo>
                  <a:lnTo>
                    <a:pt x="173" y="415"/>
                  </a:lnTo>
                  <a:lnTo>
                    <a:pt x="188" y="397"/>
                  </a:lnTo>
                  <a:lnTo>
                    <a:pt x="201" y="380"/>
                  </a:lnTo>
                  <a:lnTo>
                    <a:pt x="207" y="370"/>
                  </a:lnTo>
                  <a:lnTo>
                    <a:pt x="212" y="361"/>
                  </a:lnTo>
                  <a:lnTo>
                    <a:pt x="217" y="352"/>
                  </a:lnTo>
                  <a:lnTo>
                    <a:pt x="221" y="342"/>
                  </a:lnTo>
                  <a:lnTo>
                    <a:pt x="223" y="333"/>
                  </a:lnTo>
                  <a:lnTo>
                    <a:pt x="227" y="323"/>
                  </a:lnTo>
                  <a:lnTo>
                    <a:pt x="228" y="313"/>
                  </a:lnTo>
                  <a:lnTo>
                    <a:pt x="229" y="303"/>
                  </a:lnTo>
                  <a:lnTo>
                    <a:pt x="228" y="294"/>
                  </a:lnTo>
                  <a:lnTo>
                    <a:pt x="227" y="283"/>
                  </a:lnTo>
                  <a:lnTo>
                    <a:pt x="223" y="274"/>
                  </a:lnTo>
                  <a:lnTo>
                    <a:pt x="220" y="264"/>
                  </a:lnTo>
                  <a:lnTo>
                    <a:pt x="213" y="272"/>
                  </a:lnTo>
                  <a:lnTo>
                    <a:pt x="196" y="295"/>
                  </a:lnTo>
                  <a:lnTo>
                    <a:pt x="172" y="328"/>
                  </a:lnTo>
                  <a:lnTo>
                    <a:pt x="144" y="365"/>
                  </a:lnTo>
                  <a:lnTo>
                    <a:pt x="115" y="401"/>
                  </a:lnTo>
                  <a:lnTo>
                    <a:pt x="88" y="433"/>
                  </a:lnTo>
                  <a:lnTo>
                    <a:pt x="76" y="445"/>
                  </a:lnTo>
                  <a:lnTo>
                    <a:pt x="66" y="453"/>
                  </a:lnTo>
                  <a:lnTo>
                    <a:pt x="62" y="456"/>
                  </a:lnTo>
                  <a:lnTo>
                    <a:pt x="58" y="457"/>
                  </a:lnTo>
                  <a:lnTo>
                    <a:pt x="54" y="458"/>
                  </a:lnTo>
                  <a:lnTo>
                    <a:pt x="52" y="457"/>
                  </a:lnTo>
                  <a:lnTo>
                    <a:pt x="51" y="439"/>
                  </a:lnTo>
                  <a:lnTo>
                    <a:pt x="52" y="421"/>
                  </a:lnTo>
                  <a:lnTo>
                    <a:pt x="53" y="412"/>
                  </a:lnTo>
                  <a:lnTo>
                    <a:pt x="57" y="400"/>
                  </a:lnTo>
                  <a:lnTo>
                    <a:pt x="61" y="389"/>
                  </a:lnTo>
                  <a:lnTo>
                    <a:pt x="68" y="376"/>
                  </a:lnTo>
                  <a:lnTo>
                    <a:pt x="71" y="363"/>
                  </a:lnTo>
                  <a:lnTo>
                    <a:pt x="78" y="346"/>
                  </a:lnTo>
                  <a:lnTo>
                    <a:pt x="88" y="323"/>
                  </a:lnTo>
                  <a:lnTo>
                    <a:pt x="99" y="297"/>
                  </a:lnTo>
                  <a:lnTo>
                    <a:pt x="126" y="238"/>
                  </a:lnTo>
                  <a:lnTo>
                    <a:pt x="158" y="174"/>
                  </a:lnTo>
                  <a:lnTo>
                    <a:pt x="188" y="111"/>
                  </a:lnTo>
                  <a:lnTo>
                    <a:pt x="214" y="60"/>
                  </a:lnTo>
                  <a:lnTo>
                    <a:pt x="232" y="22"/>
                  </a:lnTo>
                  <a:lnTo>
                    <a:pt x="237" y="8"/>
                  </a:lnTo>
                  <a:lnTo>
                    <a:pt x="238" y="6"/>
                  </a:lnTo>
                  <a:lnTo>
                    <a:pt x="240" y="4"/>
                  </a:lnTo>
                  <a:lnTo>
                    <a:pt x="242" y="3"/>
                  </a:lnTo>
                  <a:lnTo>
                    <a:pt x="245" y="3"/>
                  </a:lnTo>
                  <a:lnTo>
                    <a:pt x="254" y="4"/>
                  </a:lnTo>
                  <a:lnTo>
                    <a:pt x="263" y="7"/>
                  </a:lnTo>
                  <a:lnTo>
                    <a:pt x="273" y="12"/>
                  </a:lnTo>
                  <a:lnTo>
                    <a:pt x="284" y="18"/>
                  </a:lnTo>
                  <a:lnTo>
                    <a:pt x="294" y="28"/>
                  </a:lnTo>
                  <a:lnTo>
                    <a:pt x="304" y="37"/>
                  </a:lnTo>
                  <a:lnTo>
                    <a:pt x="308" y="43"/>
                  </a:lnTo>
                  <a:lnTo>
                    <a:pt x="311" y="49"/>
                  </a:lnTo>
                  <a:lnTo>
                    <a:pt x="314" y="56"/>
                  </a:lnTo>
                  <a:lnTo>
                    <a:pt x="317" y="62"/>
                  </a:lnTo>
                  <a:lnTo>
                    <a:pt x="319" y="69"/>
                  </a:lnTo>
                  <a:lnTo>
                    <a:pt x="320" y="76"/>
                  </a:lnTo>
                  <a:lnTo>
                    <a:pt x="320" y="83"/>
                  </a:lnTo>
                  <a:lnTo>
                    <a:pt x="320" y="91"/>
                  </a:lnTo>
                  <a:lnTo>
                    <a:pt x="318" y="99"/>
                  </a:lnTo>
                  <a:lnTo>
                    <a:pt x="316" y="107"/>
                  </a:lnTo>
                  <a:lnTo>
                    <a:pt x="312" y="116"/>
                  </a:lnTo>
                  <a:lnTo>
                    <a:pt x="308" y="124"/>
                  </a:lnTo>
                  <a:lnTo>
                    <a:pt x="302" y="132"/>
                  </a:lnTo>
                  <a:lnTo>
                    <a:pt x="294" y="140"/>
                  </a:lnTo>
                  <a:lnTo>
                    <a:pt x="286" y="150"/>
                  </a:lnTo>
                  <a:lnTo>
                    <a:pt x="276" y="158"/>
                  </a:lnTo>
                  <a:lnTo>
                    <a:pt x="271" y="167"/>
                  </a:lnTo>
                  <a:lnTo>
                    <a:pt x="267" y="178"/>
                  </a:lnTo>
                  <a:lnTo>
                    <a:pt x="265" y="189"/>
                  </a:lnTo>
                  <a:lnTo>
                    <a:pt x="263" y="201"/>
                  </a:lnTo>
                  <a:lnTo>
                    <a:pt x="261" y="213"/>
                  </a:lnTo>
                  <a:lnTo>
                    <a:pt x="261" y="224"/>
                  </a:lnTo>
                  <a:lnTo>
                    <a:pt x="261" y="237"/>
                  </a:lnTo>
                  <a:lnTo>
                    <a:pt x="262" y="249"/>
                  </a:lnTo>
                  <a:lnTo>
                    <a:pt x="264" y="261"/>
                  </a:lnTo>
                  <a:lnTo>
                    <a:pt x="267" y="272"/>
                  </a:lnTo>
                  <a:lnTo>
                    <a:pt x="272" y="283"/>
                  </a:lnTo>
                  <a:lnTo>
                    <a:pt x="278" y="293"/>
                  </a:lnTo>
                  <a:lnTo>
                    <a:pt x="285" y="301"/>
                  </a:lnTo>
                  <a:lnTo>
                    <a:pt x="293" y="308"/>
                  </a:lnTo>
                  <a:lnTo>
                    <a:pt x="297" y="312"/>
                  </a:lnTo>
                  <a:lnTo>
                    <a:pt x="303" y="314"/>
                  </a:lnTo>
                  <a:lnTo>
                    <a:pt x="308" y="318"/>
                  </a:lnTo>
                  <a:lnTo>
                    <a:pt x="314" y="319"/>
                  </a:lnTo>
                  <a:lnTo>
                    <a:pt x="317" y="325"/>
                  </a:lnTo>
                  <a:lnTo>
                    <a:pt x="319" y="331"/>
                  </a:lnTo>
                  <a:lnTo>
                    <a:pt x="321" y="337"/>
                  </a:lnTo>
                  <a:lnTo>
                    <a:pt x="322" y="344"/>
                  </a:lnTo>
                  <a:lnTo>
                    <a:pt x="322" y="352"/>
                  </a:lnTo>
                  <a:lnTo>
                    <a:pt x="321" y="360"/>
                  </a:lnTo>
                  <a:lnTo>
                    <a:pt x="320" y="368"/>
                  </a:lnTo>
                  <a:lnTo>
                    <a:pt x="318" y="377"/>
                  </a:lnTo>
                  <a:lnTo>
                    <a:pt x="313" y="394"/>
                  </a:lnTo>
                  <a:lnTo>
                    <a:pt x="307" y="413"/>
                  </a:lnTo>
                  <a:lnTo>
                    <a:pt x="298" y="433"/>
                  </a:lnTo>
                  <a:lnTo>
                    <a:pt x="291" y="453"/>
                  </a:lnTo>
                  <a:lnTo>
                    <a:pt x="284" y="474"/>
                  </a:lnTo>
                  <a:lnTo>
                    <a:pt x="277" y="496"/>
                  </a:lnTo>
                  <a:lnTo>
                    <a:pt x="270" y="516"/>
                  </a:lnTo>
                  <a:lnTo>
                    <a:pt x="266" y="538"/>
                  </a:lnTo>
                  <a:lnTo>
                    <a:pt x="264" y="549"/>
                  </a:lnTo>
                  <a:lnTo>
                    <a:pt x="264" y="560"/>
                  </a:lnTo>
                  <a:lnTo>
                    <a:pt x="263" y="570"/>
                  </a:lnTo>
                  <a:lnTo>
                    <a:pt x="264" y="581"/>
                  </a:lnTo>
                  <a:lnTo>
                    <a:pt x="266" y="591"/>
                  </a:lnTo>
                  <a:lnTo>
                    <a:pt x="268" y="601"/>
                  </a:lnTo>
                  <a:lnTo>
                    <a:pt x="271" y="612"/>
                  </a:lnTo>
                  <a:lnTo>
                    <a:pt x="276" y="621"/>
                  </a:lnTo>
                  <a:lnTo>
                    <a:pt x="283" y="622"/>
                  </a:lnTo>
                  <a:lnTo>
                    <a:pt x="288" y="624"/>
                  </a:lnTo>
                  <a:lnTo>
                    <a:pt x="292" y="627"/>
                  </a:lnTo>
                  <a:lnTo>
                    <a:pt x="296" y="630"/>
                  </a:lnTo>
                  <a:lnTo>
                    <a:pt x="302" y="640"/>
                  </a:lnTo>
                  <a:lnTo>
                    <a:pt x="305" y="647"/>
                  </a:lnTo>
                  <a:lnTo>
                    <a:pt x="306" y="650"/>
                  </a:lnTo>
                  <a:lnTo>
                    <a:pt x="308" y="652"/>
                  </a:lnTo>
                  <a:lnTo>
                    <a:pt x="310" y="653"/>
                  </a:lnTo>
                  <a:lnTo>
                    <a:pt x="313" y="652"/>
                  </a:lnTo>
                  <a:lnTo>
                    <a:pt x="316" y="649"/>
                  </a:lnTo>
                  <a:lnTo>
                    <a:pt x="320" y="644"/>
                  </a:lnTo>
                  <a:lnTo>
                    <a:pt x="326" y="636"/>
                  </a:lnTo>
                  <a:lnTo>
                    <a:pt x="333" y="625"/>
                  </a:lnTo>
                  <a:lnTo>
                    <a:pt x="334" y="620"/>
                  </a:lnTo>
                  <a:lnTo>
                    <a:pt x="335" y="614"/>
                  </a:lnTo>
                  <a:lnTo>
                    <a:pt x="337" y="608"/>
                  </a:lnTo>
                  <a:lnTo>
                    <a:pt x="340" y="601"/>
                  </a:lnTo>
                  <a:lnTo>
                    <a:pt x="348" y="589"/>
                  </a:lnTo>
                  <a:lnTo>
                    <a:pt x="357" y="575"/>
                  </a:lnTo>
                  <a:lnTo>
                    <a:pt x="377" y="547"/>
                  </a:lnTo>
                  <a:lnTo>
                    <a:pt x="397" y="521"/>
                  </a:lnTo>
                  <a:lnTo>
                    <a:pt x="404" y="509"/>
                  </a:lnTo>
                  <a:lnTo>
                    <a:pt x="411" y="498"/>
                  </a:lnTo>
                  <a:lnTo>
                    <a:pt x="413" y="494"/>
                  </a:lnTo>
                  <a:lnTo>
                    <a:pt x="414" y="488"/>
                  </a:lnTo>
                  <a:lnTo>
                    <a:pt x="415" y="485"/>
                  </a:lnTo>
                  <a:lnTo>
                    <a:pt x="415" y="481"/>
                  </a:lnTo>
                  <a:lnTo>
                    <a:pt x="414" y="478"/>
                  </a:lnTo>
                  <a:lnTo>
                    <a:pt x="412" y="476"/>
                  </a:lnTo>
                  <a:lnTo>
                    <a:pt x="410" y="474"/>
                  </a:lnTo>
                  <a:lnTo>
                    <a:pt x="406" y="473"/>
                  </a:lnTo>
                  <a:lnTo>
                    <a:pt x="401" y="473"/>
                  </a:lnTo>
                  <a:lnTo>
                    <a:pt x="394" y="473"/>
                  </a:lnTo>
                  <a:lnTo>
                    <a:pt x="386" y="474"/>
                  </a:lnTo>
                  <a:lnTo>
                    <a:pt x="378" y="476"/>
                  </a:lnTo>
                  <a:lnTo>
                    <a:pt x="371" y="474"/>
                  </a:lnTo>
                  <a:lnTo>
                    <a:pt x="366" y="472"/>
                  </a:lnTo>
                  <a:lnTo>
                    <a:pt x="363" y="468"/>
                  </a:lnTo>
                  <a:lnTo>
                    <a:pt x="361" y="464"/>
                  </a:lnTo>
                  <a:lnTo>
                    <a:pt x="359" y="457"/>
                  </a:lnTo>
                  <a:lnTo>
                    <a:pt x="359" y="451"/>
                  </a:lnTo>
                  <a:lnTo>
                    <a:pt x="360" y="444"/>
                  </a:lnTo>
                  <a:lnTo>
                    <a:pt x="361" y="437"/>
                  </a:lnTo>
                  <a:lnTo>
                    <a:pt x="366" y="419"/>
                  </a:lnTo>
                  <a:lnTo>
                    <a:pt x="374" y="400"/>
                  </a:lnTo>
                  <a:lnTo>
                    <a:pt x="382" y="381"/>
                  </a:lnTo>
                  <a:lnTo>
                    <a:pt x="391" y="360"/>
                  </a:lnTo>
                  <a:lnTo>
                    <a:pt x="401" y="339"/>
                  </a:lnTo>
                  <a:lnTo>
                    <a:pt x="409" y="319"/>
                  </a:lnTo>
                  <a:lnTo>
                    <a:pt x="416" y="300"/>
                  </a:lnTo>
                  <a:lnTo>
                    <a:pt x="422" y="282"/>
                  </a:lnTo>
                  <a:lnTo>
                    <a:pt x="423" y="275"/>
                  </a:lnTo>
                  <a:lnTo>
                    <a:pt x="424" y="268"/>
                  </a:lnTo>
                  <a:lnTo>
                    <a:pt x="424" y="262"/>
                  </a:lnTo>
                  <a:lnTo>
                    <a:pt x="423" y="255"/>
                  </a:lnTo>
                  <a:lnTo>
                    <a:pt x="421" y="250"/>
                  </a:lnTo>
                  <a:lnTo>
                    <a:pt x="417" y="247"/>
                  </a:lnTo>
                  <a:lnTo>
                    <a:pt x="412" y="244"/>
                  </a:lnTo>
                  <a:lnTo>
                    <a:pt x="407" y="242"/>
                  </a:lnTo>
                  <a:lnTo>
                    <a:pt x="399" y="233"/>
                  </a:lnTo>
                  <a:lnTo>
                    <a:pt x="392" y="224"/>
                  </a:lnTo>
                  <a:lnTo>
                    <a:pt x="387" y="216"/>
                  </a:lnTo>
                  <a:lnTo>
                    <a:pt x="385" y="209"/>
                  </a:lnTo>
                  <a:lnTo>
                    <a:pt x="384" y="203"/>
                  </a:lnTo>
                  <a:lnTo>
                    <a:pt x="384" y="196"/>
                  </a:lnTo>
                  <a:lnTo>
                    <a:pt x="386" y="191"/>
                  </a:lnTo>
                  <a:lnTo>
                    <a:pt x="389" y="186"/>
                  </a:lnTo>
                  <a:lnTo>
                    <a:pt x="393" y="183"/>
                  </a:lnTo>
                  <a:lnTo>
                    <a:pt x="399" y="180"/>
                  </a:lnTo>
                  <a:lnTo>
                    <a:pt x="405" y="177"/>
                  </a:lnTo>
                  <a:lnTo>
                    <a:pt x="411" y="175"/>
                  </a:lnTo>
                  <a:lnTo>
                    <a:pt x="418" y="174"/>
                  </a:lnTo>
                  <a:lnTo>
                    <a:pt x="426" y="173"/>
                  </a:lnTo>
                  <a:lnTo>
                    <a:pt x="434" y="173"/>
                  </a:lnTo>
                  <a:lnTo>
                    <a:pt x="442" y="173"/>
                  </a:lnTo>
                  <a:lnTo>
                    <a:pt x="451" y="174"/>
                  </a:lnTo>
                  <a:lnTo>
                    <a:pt x="459" y="176"/>
                  </a:lnTo>
                  <a:lnTo>
                    <a:pt x="466" y="178"/>
                  </a:lnTo>
                  <a:lnTo>
                    <a:pt x="475" y="180"/>
                  </a:lnTo>
                  <a:lnTo>
                    <a:pt x="481" y="184"/>
                  </a:lnTo>
                  <a:lnTo>
                    <a:pt x="488" y="187"/>
                  </a:lnTo>
                  <a:lnTo>
                    <a:pt x="494" y="192"/>
                  </a:lnTo>
                  <a:lnTo>
                    <a:pt x="499" y="196"/>
                  </a:lnTo>
                  <a:lnTo>
                    <a:pt x="502" y="203"/>
                  </a:lnTo>
                  <a:lnTo>
                    <a:pt x="505" y="209"/>
                  </a:lnTo>
                  <a:lnTo>
                    <a:pt x="506" y="215"/>
                  </a:lnTo>
                  <a:lnTo>
                    <a:pt x="506" y="222"/>
                  </a:lnTo>
                  <a:lnTo>
                    <a:pt x="505" y="230"/>
                  </a:lnTo>
                  <a:lnTo>
                    <a:pt x="502" y="238"/>
                  </a:lnTo>
                  <a:lnTo>
                    <a:pt x="497" y="246"/>
                  </a:lnTo>
                  <a:lnTo>
                    <a:pt x="489" y="255"/>
                  </a:lnTo>
                  <a:lnTo>
                    <a:pt x="486" y="262"/>
                  </a:lnTo>
                  <a:lnTo>
                    <a:pt x="479" y="279"/>
                  </a:lnTo>
                  <a:lnTo>
                    <a:pt x="470" y="304"/>
                  </a:lnTo>
                  <a:lnTo>
                    <a:pt x="458" y="333"/>
                  </a:lnTo>
                  <a:lnTo>
                    <a:pt x="448" y="361"/>
                  </a:lnTo>
                  <a:lnTo>
                    <a:pt x="440" y="387"/>
                  </a:lnTo>
                  <a:lnTo>
                    <a:pt x="438" y="396"/>
                  </a:lnTo>
                  <a:lnTo>
                    <a:pt x="437" y="405"/>
                  </a:lnTo>
                  <a:lnTo>
                    <a:pt x="437" y="408"/>
                  </a:lnTo>
                  <a:lnTo>
                    <a:pt x="437" y="411"/>
                  </a:lnTo>
                  <a:lnTo>
                    <a:pt x="438" y="412"/>
                  </a:lnTo>
                  <a:lnTo>
                    <a:pt x="439" y="413"/>
                  </a:lnTo>
                  <a:lnTo>
                    <a:pt x="456" y="408"/>
                  </a:lnTo>
                  <a:lnTo>
                    <a:pt x="471" y="404"/>
                  </a:lnTo>
                  <a:lnTo>
                    <a:pt x="482" y="400"/>
                  </a:lnTo>
                  <a:lnTo>
                    <a:pt x="494" y="399"/>
                  </a:lnTo>
                  <a:lnTo>
                    <a:pt x="502" y="399"/>
                  </a:lnTo>
                  <a:lnTo>
                    <a:pt x="509" y="400"/>
                  </a:lnTo>
                  <a:lnTo>
                    <a:pt x="514" y="402"/>
                  </a:lnTo>
                  <a:lnTo>
                    <a:pt x="519" y="406"/>
                  </a:lnTo>
                  <a:lnTo>
                    <a:pt x="521" y="411"/>
                  </a:lnTo>
                  <a:lnTo>
                    <a:pt x="522" y="415"/>
                  </a:lnTo>
                  <a:lnTo>
                    <a:pt x="522" y="421"/>
                  </a:lnTo>
                  <a:lnTo>
                    <a:pt x="522" y="427"/>
                  </a:lnTo>
                  <a:lnTo>
                    <a:pt x="516" y="443"/>
                  </a:lnTo>
                  <a:lnTo>
                    <a:pt x="509" y="459"/>
                  </a:lnTo>
                  <a:lnTo>
                    <a:pt x="487" y="498"/>
                  </a:lnTo>
                  <a:lnTo>
                    <a:pt x="463" y="536"/>
                  </a:lnTo>
                  <a:lnTo>
                    <a:pt x="452" y="555"/>
                  </a:lnTo>
                  <a:lnTo>
                    <a:pt x="442" y="571"/>
                  </a:lnTo>
                  <a:lnTo>
                    <a:pt x="439" y="580"/>
                  </a:lnTo>
                  <a:lnTo>
                    <a:pt x="436" y="586"/>
                  </a:lnTo>
                  <a:lnTo>
                    <a:pt x="434" y="592"/>
                  </a:lnTo>
                  <a:lnTo>
                    <a:pt x="433" y="598"/>
                  </a:lnTo>
                  <a:lnTo>
                    <a:pt x="430" y="603"/>
                  </a:lnTo>
                  <a:lnTo>
                    <a:pt x="427" y="609"/>
                  </a:lnTo>
                  <a:lnTo>
                    <a:pt x="424" y="614"/>
                  </a:lnTo>
                  <a:lnTo>
                    <a:pt x="419" y="618"/>
                  </a:lnTo>
                  <a:lnTo>
                    <a:pt x="412" y="625"/>
                  </a:lnTo>
                  <a:lnTo>
                    <a:pt x="403" y="630"/>
                  </a:lnTo>
                  <a:lnTo>
                    <a:pt x="394" y="637"/>
                  </a:lnTo>
                  <a:lnTo>
                    <a:pt x="385" y="642"/>
                  </a:lnTo>
                  <a:lnTo>
                    <a:pt x="376" y="648"/>
                  </a:lnTo>
                  <a:lnTo>
                    <a:pt x="367" y="656"/>
                  </a:lnTo>
                  <a:lnTo>
                    <a:pt x="369" y="659"/>
                  </a:lnTo>
                  <a:lnTo>
                    <a:pt x="371" y="662"/>
                  </a:lnTo>
                  <a:lnTo>
                    <a:pt x="375" y="665"/>
                  </a:lnTo>
                  <a:lnTo>
                    <a:pt x="379" y="666"/>
                  </a:lnTo>
                  <a:lnTo>
                    <a:pt x="384" y="666"/>
                  </a:lnTo>
                  <a:lnTo>
                    <a:pt x="388" y="665"/>
                  </a:lnTo>
                  <a:lnTo>
                    <a:pt x="394" y="662"/>
                  </a:lnTo>
                  <a:lnTo>
                    <a:pt x="400" y="660"/>
                  </a:lnTo>
                  <a:lnTo>
                    <a:pt x="413" y="653"/>
                  </a:lnTo>
                  <a:lnTo>
                    <a:pt x="427" y="644"/>
                  </a:lnTo>
                  <a:lnTo>
                    <a:pt x="441" y="632"/>
                  </a:lnTo>
                  <a:lnTo>
                    <a:pt x="456" y="619"/>
                  </a:lnTo>
                  <a:lnTo>
                    <a:pt x="471" y="605"/>
                  </a:lnTo>
                  <a:lnTo>
                    <a:pt x="484" y="591"/>
                  </a:lnTo>
                  <a:lnTo>
                    <a:pt x="497" y="575"/>
                  </a:lnTo>
                  <a:lnTo>
                    <a:pt x="509" y="561"/>
                  </a:lnTo>
                  <a:lnTo>
                    <a:pt x="519" y="546"/>
                  </a:lnTo>
                  <a:lnTo>
                    <a:pt x="526" y="533"/>
                  </a:lnTo>
                  <a:lnTo>
                    <a:pt x="529" y="527"/>
                  </a:lnTo>
                  <a:lnTo>
                    <a:pt x="531" y="521"/>
                  </a:lnTo>
                  <a:lnTo>
                    <a:pt x="533" y="515"/>
                  </a:lnTo>
                  <a:lnTo>
                    <a:pt x="533" y="510"/>
                  </a:lnTo>
                  <a:lnTo>
                    <a:pt x="535" y="506"/>
                  </a:lnTo>
                  <a:lnTo>
                    <a:pt x="536" y="497"/>
                  </a:lnTo>
                  <a:lnTo>
                    <a:pt x="536" y="483"/>
                  </a:lnTo>
                  <a:lnTo>
                    <a:pt x="536" y="467"/>
                  </a:lnTo>
                  <a:lnTo>
                    <a:pt x="534" y="423"/>
                  </a:lnTo>
                  <a:lnTo>
                    <a:pt x="532" y="375"/>
                  </a:lnTo>
                  <a:lnTo>
                    <a:pt x="529" y="325"/>
                  </a:lnTo>
                  <a:lnTo>
                    <a:pt x="526" y="279"/>
                  </a:lnTo>
                  <a:lnTo>
                    <a:pt x="525" y="245"/>
                  </a:lnTo>
                  <a:lnTo>
                    <a:pt x="525" y="225"/>
                  </a:lnTo>
                  <a:lnTo>
                    <a:pt x="528" y="218"/>
                  </a:lnTo>
                  <a:lnTo>
                    <a:pt x="531" y="209"/>
                  </a:lnTo>
                  <a:lnTo>
                    <a:pt x="532" y="199"/>
                  </a:lnTo>
                  <a:lnTo>
                    <a:pt x="533" y="190"/>
                  </a:lnTo>
                  <a:lnTo>
                    <a:pt x="534" y="184"/>
                  </a:lnTo>
                  <a:lnTo>
                    <a:pt x="535" y="181"/>
                  </a:lnTo>
                  <a:lnTo>
                    <a:pt x="537" y="183"/>
                  </a:lnTo>
                  <a:lnTo>
                    <a:pt x="540" y="190"/>
                  </a:lnTo>
                  <a:lnTo>
                    <a:pt x="544" y="188"/>
                  </a:lnTo>
                  <a:lnTo>
                    <a:pt x="546" y="183"/>
                  </a:lnTo>
                  <a:lnTo>
                    <a:pt x="547" y="178"/>
                  </a:lnTo>
                  <a:lnTo>
                    <a:pt x="549" y="170"/>
                  </a:lnTo>
                  <a:lnTo>
                    <a:pt x="551" y="155"/>
                  </a:lnTo>
                  <a:lnTo>
                    <a:pt x="553" y="139"/>
                  </a:lnTo>
                  <a:lnTo>
                    <a:pt x="554" y="133"/>
                  </a:lnTo>
                  <a:lnTo>
                    <a:pt x="555" y="129"/>
                  </a:lnTo>
                  <a:lnTo>
                    <a:pt x="556" y="126"/>
                  </a:lnTo>
                  <a:lnTo>
                    <a:pt x="558" y="125"/>
                  </a:lnTo>
                  <a:lnTo>
                    <a:pt x="560" y="127"/>
                  </a:lnTo>
                  <a:lnTo>
                    <a:pt x="562" y="132"/>
                  </a:lnTo>
                  <a:lnTo>
                    <a:pt x="565" y="140"/>
                  </a:lnTo>
                  <a:lnTo>
                    <a:pt x="570" y="154"/>
                  </a:lnTo>
                  <a:lnTo>
                    <a:pt x="574" y="155"/>
                  </a:lnTo>
                  <a:lnTo>
                    <a:pt x="578" y="157"/>
                  </a:lnTo>
                  <a:lnTo>
                    <a:pt x="582" y="160"/>
                  </a:lnTo>
                  <a:lnTo>
                    <a:pt x="585" y="163"/>
                  </a:lnTo>
                  <a:lnTo>
                    <a:pt x="592" y="173"/>
                  </a:lnTo>
                  <a:lnTo>
                    <a:pt x="598" y="183"/>
                  </a:lnTo>
                  <a:lnTo>
                    <a:pt x="602" y="195"/>
                  </a:lnTo>
                  <a:lnTo>
                    <a:pt x="605" y="209"/>
                  </a:lnTo>
                  <a:lnTo>
                    <a:pt x="608" y="223"/>
                  </a:lnTo>
                  <a:lnTo>
                    <a:pt x="610" y="238"/>
                  </a:lnTo>
                  <a:lnTo>
                    <a:pt x="611" y="253"/>
                  </a:lnTo>
                  <a:lnTo>
                    <a:pt x="611" y="269"/>
                  </a:lnTo>
                  <a:lnTo>
                    <a:pt x="610" y="283"/>
                  </a:lnTo>
                  <a:lnTo>
                    <a:pt x="610" y="297"/>
                  </a:lnTo>
                  <a:lnTo>
                    <a:pt x="608" y="309"/>
                  </a:lnTo>
                  <a:lnTo>
                    <a:pt x="606" y="321"/>
                  </a:lnTo>
                  <a:lnTo>
                    <a:pt x="604" y="330"/>
                  </a:lnTo>
                  <a:lnTo>
                    <a:pt x="601" y="337"/>
                  </a:lnTo>
                  <a:lnTo>
                    <a:pt x="600" y="331"/>
                  </a:lnTo>
                  <a:lnTo>
                    <a:pt x="598" y="329"/>
                  </a:lnTo>
                  <a:lnTo>
                    <a:pt x="597" y="330"/>
                  </a:lnTo>
                  <a:lnTo>
                    <a:pt x="597" y="334"/>
                  </a:lnTo>
                  <a:lnTo>
                    <a:pt x="596" y="348"/>
                  </a:lnTo>
                  <a:lnTo>
                    <a:pt x="597" y="363"/>
                  </a:lnTo>
                  <a:lnTo>
                    <a:pt x="597" y="376"/>
                  </a:lnTo>
                  <a:lnTo>
                    <a:pt x="598" y="380"/>
                  </a:lnTo>
                  <a:lnTo>
                    <a:pt x="600" y="370"/>
                  </a:lnTo>
                  <a:lnTo>
                    <a:pt x="601" y="340"/>
                  </a:lnTo>
                  <a:lnTo>
                    <a:pt x="605" y="378"/>
                  </a:lnTo>
                  <a:lnTo>
                    <a:pt x="608" y="409"/>
                  </a:lnTo>
                  <a:lnTo>
                    <a:pt x="609" y="434"/>
                  </a:lnTo>
                  <a:lnTo>
                    <a:pt x="612" y="453"/>
                  </a:lnTo>
                  <a:lnTo>
                    <a:pt x="615" y="463"/>
                  </a:lnTo>
                  <a:lnTo>
                    <a:pt x="619" y="471"/>
                  </a:lnTo>
                  <a:lnTo>
                    <a:pt x="623" y="478"/>
                  </a:lnTo>
                  <a:lnTo>
                    <a:pt x="628" y="485"/>
                  </a:lnTo>
                  <a:lnTo>
                    <a:pt x="635" y="492"/>
                  </a:lnTo>
                  <a:lnTo>
                    <a:pt x="645" y="499"/>
                  </a:lnTo>
                  <a:lnTo>
                    <a:pt x="656" y="506"/>
                  </a:lnTo>
                  <a:lnTo>
                    <a:pt x="669" y="513"/>
                  </a:lnTo>
                  <a:lnTo>
                    <a:pt x="670" y="528"/>
                  </a:lnTo>
                  <a:lnTo>
                    <a:pt x="669" y="554"/>
                  </a:lnTo>
                  <a:lnTo>
                    <a:pt x="668" y="566"/>
                  </a:lnTo>
                  <a:lnTo>
                    <a:pt x="666" y="575"/>
                  </a:lnTo>
                  <a:lnTo>
                    <a:pt x="664" y="579"/>
                  </a:lnTo>
                  <a:lnTo>
                    <a:pt x="662" y="581"/>
                  </a:lnTo>
                  <a:lnTo>
                    <a:pt x="660" y="580"/>
                  </a:lnTo>
                  <a:lnTo>
                    <a:pt x="658" y="578"/>
                  </a:lnTo>
                  <a:lnTo>
                    <a:pt x="650" y="582"/>
                  </a:lnTo>
                  <a:lnTo>
                    <a:pt x="644" y="587"/>
                  </a:lnTo>
                  <a:lnTo>
                    <a:pt x="636" y="594"/>
                  </a:lnTo>
                  <a:lnTo>
                    <a:pt x="631" y="602"/>
                  </a:lnTo>
                  <a:lnTo>
                    <a:pt x="627" y="612"/>
                  </a:lnTo>
                  <a:lnTo>
                    <a:pt x="623" y="623"/>
                  </a:lnTo>
                  <a:lnTo>
                    <a:pt x="619" y="634"/>
                  </a:lnTo>
                  <a:lnTo>
                    <a:pt x="616" y="647"/>
                  </a:lnTo>
                  <a:lnTo>
                    <a:pt x="610" y="675"/>
                  </a:lnTo>
                  <a:lnTo>
                    <a:pt x="606" y="705"/>
                  </a:lnTo>
                  <a:lnTo>
                    <a:pt x="602" y="736"/>
                  </a:lnTo>
                  <a:lnTo>
                    <a:pt x="599" y="768"/>
                  </a:lnTo>
                  <a:lnTo>
                    <a:pt x="594" y="799"/>
                  </a:lnTo>
                  <a:lnTo>
                    <a:pt x="588" y="829"/>
                  </a:lnTo>
                  <a:lnTo>
                    <a:pt x="584" y="844"/>
                  </a:lnTo>
                  <a:lnTo>
                    <a:pt x="580" y="857"/>
                  </a:lnTo>
                  <a:lnTo>
                    <a:pt x="576" y="870"/>
                  </a:lnTo>
                  <a:lnTo>
                    <a:pt x="571" y="882"/>
                  </a:lnTo>
                  <a:lnTo>
                    <a:pt x="564" y="892"/>
                  </a:lnTo>
                  <a:lnTo>
                    <a:pt x="558" y="902"/>
                  </a:lnTo>
                  <a:lnTo>
                    <a:pt x="550" y="910"/>
                  </a:lnTo>
                  <a:lnTo>
                    <a:pt x="542" y="917"/>
                  </a:lnTo>
                  <a:lnTo>
                    <a:pt x="532" y="922"/>
                  </a:lnTo>
                  <a:lnTo>
                    <a:pt x="521" y="927"/>
                  </a:lnTo>
                  <a:lnTo>
                    <a:pt x="509" y="929"/>
                  </a:lnTo>
                  <a:lnTo>
                    <a:pt x="497" y="930"/>
                  </a:lnTo>
                  <a:lnTo>
                    <a:pt x="492" y="930"/>
                  </a:lnTo>
                  <a:lnTo>
                    <a:pt x="485" y="930"/>
                  </a:lnTo>
                  <a:lnTo>
                    <a:pt x="476" y="928"/>
                  </a:lnTo>
                  <a:lnTo>
                    <a:pt x="466" y="924"/>
                  </a:lnTo>
                  <a:lnTo>
                    <a:pt x="462" y="923"/>
                  </a:lnTo>
                  <a:lnTo>
                    <a:pt x="459" y="921"/>
                  </a:lnTo>
                  <a:lnTo>
                    <a:pt x="457" y="919"/>
                  </a:lnTo>
                  <a:lnTo>
                    <a:pt x="456" y="917"/>
                  </a:lnTo>
                  <a:lnTo>
                    <a:pt x="456" y="915"/>
                  </a:lnTo>
                  <a:lnTo>
                    <a:pt x="457" y="913"/>
                  </a:lnTo>
                  <a:lnTo>
                    <a:pt x="461" y="911"/>
                  </a:lnTo>
                  <a:lnTo>
                    <a:pt x="466" y="908"/>
                  </a:lnTo>
                  <a:lnTo>
                    <a:pt x="472" y="903"/>
                  </a:lnTo>
                  <a:lnTo>
                    <a:pt x="475" y="898"/>
                  </a:lnTo>
                  <a:lnTo>
                    <a:pt x="477" y="891"/>
                  </a:lnTo>
                  <a:lnTo>
                    <a:pt x="477" y="884"/>
                  </a:lnTo>
                  <a:lnTo>
                    <a:pt x="476" y="878"/>
                  </a:lnTo>
                  <a:lnTo>
                    <a:pt x="474" y="873"/>
                  </a:lnTo>
                  <a:lnTo>
                    <a:pt x="471" y="866"/>
                  </a:lnTo>
                  <a:lnTo>
                    <a:pt x="466" y="862"/>
                  </a:lnTo>
                  <a:close/>
                  <a:moveTo>
                    <a:pt x="471" y="852"/>
                  </a:moveTo>
                  <a:lnTo>
                    <a:pt x="468" y="857"/>
                  </a:lnTo>
                  <a:lnTo>
                    <a:pt x="466" y="862"/>
                  </a:lnTo>
                  <a:lnTo>
                    <a:pt x="459" y="865"/>
                  </a:lnTo>
                  <a:lnTo>
                    <a:pt x="455" y="866"/>
                  </a:lnTo>
                  <a:lnTo>
                    <a:pt x="455" y="865"/>
                  </a:lnTo>
                  <a:lnTo>
                    <a:pt x="456" y="862"/>
                  </a:lnTo>
                  <a:lnTo>
                    <a:pt x="459" y="859"/>
                  </a:lnTo>
                  <a:lnTo>
                    <a:pt x="463" y="856"/>
                  </a:lnTo>
                  <a:lnTo>
                    <a:pt x="467" y="854"/>
                  </a:lnTo>
                  <a:lnTo>
                    <a:pt x="471" y="852"/>
                  </a:lnTo>
                  <a:close/>
                  <a:moveTo>
                    <a:pt x="189" y="818"/>
                  </a:moveTo>
                  <a:lnTo>
                    <a:pt x="190" y="813"/>
                  </a:lnTo>
                  <a:lnTo>
                    <a:pt x="195" y="805"/>
                  </a:lnTo>
                  <a:lnTo>
                    <a:pt x="197" y="803"/>
                  </a:lnTo>
                  <a:lnTo>
                    <a:pt x="200" y="802"/>
                  </a:lnTo>
                  <a:lnTo>
                    <a:pt x="203" y="803"/>
                  </a:lnTo>
                  <a:lnTo>
                    <a:pt x="205" y="807"/>
                  </a:lnTo>
                  <a:lnTo>
                    <a:pt x="201" y="812"/>
                  </a:lnTo>
                  <a:lnTo>
                    <a:pt x="198" y="815"/>
                  </a:lnTo>
                  <a:lnTo>
                    <a:pt x="193" y="817"/>
                  </a:lnTo>
                  <a:lnTo>
                    <a:pt x="189" y="818"/>
                  </a:lnTo>
                  <a:close/>
                  <a:moveTo>
                    <a:pt x="101" y="796"/>
                  </a:moveTo>
                  <a:lnTo>
                    <a:pt x="101" y="788"/>
                  </a:lnTo>
                  <a:lnTo>
                    <a:pt x="103" y="777"/>
                  </a:lnTo>
                  <a:lnTo>
                    <a:pt x="108" y="764"/>
                  </a:lnTo>
                  <a:lnTo>
                    <a:pt x="113" y="748"/>
                  </a:lnTo>
                  <a:lnTo>
                    <a:pt x="120" y="732"/>
                  </a:lnTo>
                  <a:lnTo>
                    <a:pt x="128" y="714"/>
                  </a:lnTo>
                  <a:lnTo>
                    <a:pt x="137" y="697"/>
                  </a:lnTo>
                  <a:lnTo>
                    <a:pt x="147" y="678"/>
                  </a:lnTo>
                  <a:lnTo>
                    <a:pt x="157" y="660"/>
                  </a:lnTo>
                  <a:lnTo>
                    <a:pt x="167" y="644"/>
                  </a:lnTo>
                  <a:lnTo>
                    <a:pt x="176" y="629"/>
                  </a:lnTo>
                  <a:lnTo>
                    <a:pt x="186" y="616"/>
                  </a:lnTo>
                  <a:lnTo>
                    <a:pt x="195" y="607"/>
                  </a:lnTo>
                  <a:lnTo>
                    <a:pt x="203" y="599"/>
                  </a:lnTo>
                  <a:lnTo>
                    <a:pt x="207" y="597"/>
                  </a:lnTo>
                  <a:lnTo>
                    <a:pt x="210" y="596"/>
                  </a:lnTo>
                  <a:lnTo>
                    <a:pt x="212" y="596"/>
                  </a:lnTo>
                  <a:lnTo>
                    <a:pt x="215" y="597"/>
                  </a:lnTo>
                  <a:lnTo>
                    <a:pt x="211" y="613"/>
                  </a:lnTo>
                  <a:lnTo>
                    <a:pt x="209" y="626"/>
                  </a:lnTo>
                  <a:lnTo>
                    <a:pt x="207" y="640"/>
                  </a:lnTo>
                  <a:lnTo>
                    <a:pt x="207" y="652"/>
                  </a:lnTo>
                  <a:lnTo>
                    <a:pt x="206" y="675"/>
                  </a:lnTo>
                  <a:lnTo>
                    <a:pt x="205" y="695"/>
                  </a:lnTo>
                  <a:lnTo>
                    <a:pt x="203" y="704"/>
                  </a:lnTo>
                  <a:lnTo>
                    <a:pt x="199" y="713"/>
                  </a:lnTo>
                  <a:lnTo>
                    <a:pt x="194" y="723"/>
                  </a:lnTo>
                  <a:lnTo>
                    <a:pt x="187" y="731"/>
                  </a:lnTo>
                  <a:lnTo>
                    <a:pt x="179" y="739"/>
                  </a:lnTo>
                  <a:lnTo>
                    <a:pt x="167" y="748"/>
                  </a:lnTo>
                  <a:lnTo>
                    <a:pt x="152" y="757"/>
                  </a:lnTo>
                  <a:lnTo>
                    <a:pt x="135" y="765"/>
                  </a:lnTo>
                  <a:lnTo>
                    <a:pt x="126" y="774"/>
                  </a:lnTo>
                  <a:lnTo>
                    <a:pt x="121" y="782"/>
                  </a:lnTo>
                  <a:lnTo>
                    <a:pt x="118" y="785"/>
                  </a:lnTo>
                  <a:lnTo>
                    <a:pt x="114" y="788"/>
                  </a:lnTo>
                  <a:lnTo>
                    <a:pt x="109" y="792"/>
                  </a:lnTo>
                  <a:lnTo>
                    <a:pt x="101" y="796"/>
                  </a:lnTo>
                  <a:close/>
                  <a:moveTo>
                    <a:pt x="601" y="337"/>
                  </a:moveTo>
                  <a:lnTo>
                    <a:pt x="601" y="338"/>
                  </a:lnTo>
                  <a:lnTo>
                    <a:pt x="601" y="340"/>
                  </a:lnTo>
                  <a:lnTo>
                    <a:pt x="600" y="370"/>
                  </a:lnTo>
                  <a:lnTo>
                    <a:pt x="598" y="380"/>
                  </a:lnTo>
                  <a:lnTo>
                    <a:pt x="597" y="376"/>
                  </a:lnTo>
                  <a:lnTo>
                    <a:pt x="597" y="363"/>
                  </a:lnTo>
                  <a:lnTo>
                    <a:pt x="596" y="348"/>
                  </a:lnTo>
                  <a:lnTo>
                    <a:pt x="597" y="334"/>
                  </a:lnTo>
                  <a:lnTo>
                    <a:pt x="597" y="330"/>
                  </a:lnTo>
                  <a:lnTo>
                    <a:pt x="598" y="329"/>
                  </a:lnTo>
                  <a:lnTo>
                    <a:pt x="600" y="331"/>
                  </a:lnTo>
                  <a:lnTo>
                    <a:pt x="601" y="337"/>
                  </a:lnTo>
                  <a:close/>
                  <a:moveTo>
                    <a:pt x="546" y="124"/>
                  </a:moveTo>
                  <a:lnTo>
                    <a:pt x="536" y="116"/>
                  </a:lnTo>
                  <a:lnTo>
                    <a:pt x="518" y="100"/>
                  </a:lnTo>
                  <a:lnTo>
                    <a:pt x="494" y="78"/>
                  </a:lnTo>
                  <a:lnTo>
                    <a:pt x="470" y="56"/>
                  </a:lnTo>
                  <a:lnTo>
                    <a:pt x="460" y="43"/>
                  </a:lnTo>
                  <a:lnTo>
                    <a:pt x="452" y="33"/>
                  </a:lnTo>
                  <a:lnTo>
                    <a:pt x="449" y="28"/>
                  </a:lnTo>
                  <a:lnTo>
                    <a:pt x="447" y="22"/>
                  </a:lnTo>
                  <a:lnTo>
                    <a:pt x="446" y="18"/>
                  </a:lnTo>
                  <a:lnTo>
                    <a:pt x="446" y="14"/>
                  </a:lnTo>
                  <a:lnTo>
                    <a:pt x="446" y="10"/>
                  </a:lnTo>
                  <a:lnTo>
                    <a:pt x="448" y="7"/>
                  </a:lnTo>
                  <a:lnTo>
                    <a:pt x="451" y="5"/>
                  </a:lnTo>
                  <a:lnTo>
                    <a:pt x="455" y="2"/>
                  </a:lnTo>
                  <a:lnTo>
                    <a:pt x="461" y="1"/>
                  </a:lnTo>
                  <a:lnTo>
                    <a:pt x="467" y="0"/>
                  </a:lnTo>
                  <a:lnTo>
                    <a:pt x="477" y="0"/>
                  </a:lnTo>
                  <a:lnTo>
                    <a:pt x="487" y="0"/>
                  </a:lnTo>
                  <a:lnTo>
                    <a:pt x="498" y="5"/>
                  </a:lnTo>
                  <a:lnTo>
                    <a:pt x="507" y="11"/>
                  </a:lnTo>
                  <a:lnTo>
                    <a:pt x="515" y="18"/>
                  </a:lnTo>
                  <a:lnTo>
                    <a:pt x="523" y="27"/>
                  </a:lnTo>
                  <a:lnTo>
                    <a:pt x="529" y="36"/>
                  </a:lnTo>
                  <a:lnTo>
                    <a:pt x="534" y="46"/>
                  </a:lnTo>
                  <a:lnTo>
                    <a:pt x="538" y="57"/>
                  </a:lnTo>
                  <a:lnTo>
                    <a:pt x="542" y="67"/>
                  </a:lnTo>
                  <a:lnTo>
                    <a:pt x="546" y="88"/>
                  </a:lnTo>
                  <a:lnTo>
                    <a:pt x="548" y="105"/>
                  </a:lnTo>
                  <a:lnTo>
                    <a:pt x="547" y="118"/>
                  </a:lnTo>
                  <a:lnTo>
                    <a:pt x="546" y="124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33"/>
            <p:cNvSpPr>
              <a:spLocks noEditPoints="1"/>
            </p:cNvSpPr>
            <p:nvPr userDrawn="1"/>
          </p:nvSpPr>
          <p:spPr bwMode="auto">
            <a:xfrm>
              <a:off x="4178" y="3645"/>
              <a:ext cx="85" cy="117"/>
            </a:xfrm>
            <a:custGeom>
              <a:avLst/>
              <a:gdLst>
                <a:gd name="T0" fmla="*/ 42 w 682"/>
                <a:gd name="T1" fmla="*/ 74 h 935"/>
                <a:gd name="T2" fmla="*/ 43 w 682"/>
                <a:gd name="T3" fmla="*/ 72 h 935"/>
                <a:gd name="T4" fmla="*/ 46 w 682"/>
                <a:gd name="T5" fmla="*/ 63 h 935"/>
                <a:gd name="T6" fmla="*/ 40 w 682"/>
                <a:gd name="T7" fmla="*/ 57 h 935"/>
                <a:gd name="T8" fmla="*/ 28 w 682"/>
                <a:gd name="T9" fmla="*/ 49 h 935"/>
                <a:gd name="T10" fmla="*/ 28 w 682"/>
                <a:gd name="T11" fmla="*/ 43 h 935"/>
                <a:gd name="T12" fmla="*/ 29 w 682"/>
                <a:gd name="T13" fmla="*/ 41 h 935"/>
                <a:gd name="T14" fmla="*/ 34 w 682"/>
                <a:gd name="T15" fmla="*/ 35 h 935"/>
                <a:gd name="T16" fmla="*/ 45 w 682"/>
                <a:gd name="T17" fmla="*/ 26 h 935"/>
                <a:gd name="T18" fmla="*/ 58 w 682"/>
                <a:gd name="T19" fmla="*/ 18 h 935"/>
                <a:gd name="T20" fmla="*/ 60 w 682"/>
                <a:gd name="T21" fmla="*/ 17 h 935"/>
                <a:gd name="T22" fmla="*/ 72 w 682"/>
                <a:gd name="T23" fmla="*/ 9 h 935"/>
                <a:gd name="T24" fmla="*/ 74 w 682"/>
                <a:gd name="T25" fmla="*/ 9 h 935"/>
                <a:gd name="T26" fmla="*/ 78 w 682"/>
                <a:gd name="T27" fmla="*/ 3 h 935"/>
                <a:gd name="T28" fmla="*/ 80 w 682"/>
                <a:gd name="T29" fmla="*/ 13 h 935"/>
                <a:gd name="T30" fmla="*/ 67 w 682"/>
                <a:gd name="T31" fmla="*/ 24 h 935"/>
                <a:gd name="T32" fmla="*/ 51 w 682"/>
                <a:gd name="T33" fmla="*/ 35 h 935"/>
                <a:gd name="T34" fmla="*/ 36 w 682"/>
                <a:gd name="T35" fmla="*/ 44 h 935"/>
                <a:gd name="T36" fmla="*/ 47 w 682"/>
                <a:gd name="T37" fmla="*/ 51 h 935"/>
                <a:gd name="T38" fmla="*/ 54 w 682"/>
                <a:gd name="T39" fmla="*/ 58 h 935"/>
                <a:gd name="T40" fmla="*/ 52 w 682"/>
                <a:gd name="T41" fmla="*/ 58 h 935"/>
                <a:gd name="T42" fmla="*/ 59 w 682"/>
                <a:gd name="T43" fmla="*/ 73 h 935"/>
                <a:gd name="T44" fmla="*/ 72 w 682"/>
                <a:gd name="T45" fmla="*/ 80 h 935"/>
                <a:gd name="T46" fmla="*/ 68 w 682"/>
                <a:gd name="T47" fmla="*/ 87 h 935"/>
                <a:gd name="T48" fmla="*/ 62 w 682"/>
                <a:gd name="T49" fmla="*/ 90 h 935"/>
                <a:gd name="T50" fmla="*/ 61 w 682"/>
                <a:gd name="T51" fmla="*/ 101 h 935"/>
                <a:gd name="T52" fmla="*/ 50 w 682"/>
                <a:gd name="T53" fmla="*/ 111 h 935"/>
                <a:gd name="T54" fmla="*/ 44 w 682"/>
                <a:gd name="T55" fmla="*/ 115 h 935"/>
                <a:gd name="T56" fmla="*/ 40 w 682"/>
                <a:gd name="T57" fmla="*/ 116 h 935"/>
                <a:gd name="T58" fmla="*/ 22 w 682"/>
                <a:gd name="T59" fmla="*/ 98 h 935"/>
                <a:gd name="T60" fmla="*/ 19 w 682"/>
                <a:gd name="T61" fmla="*/ 89 h 935"/>
                <a:gd name="T62" fmla="*/ 21 w 682"/>
                <a:gd name="T63" fmla="*/ 87 h 935"/>
                <a:gd name="T64" fmla="*/ 24 w 682"/>
                <a:gd name="T65" fmla="*/ 86 h 935"/>
                <a:gd name="T66" fmla="*/ 33 w 682"/>
                <a:gd name="T67" fmla="*/ 102 h 935"/>
                <a:gd name="T68" fmla="*/ 44 w 682"/>
                <a:gd name="T69" fmla="*/ 108 h 935"/>
                <a:gd name="T70" fmla="*/ 51 w 682"/>
                <a:gd name="T71" fmla="*/ 98 h 935"/>
                <a:gd name="T72" fmla="*/ 46 w 682"/>
                <a:gd name="T73" fmla="*/ 91 h 935"/>
                <a:gd name="T74" fmla="*/ 43 w 682"/>
                <a:gd name="T75" fmla="*/ 81 h 935"/>
                <a:gd name="T76" fmla="*/ 24 w 682"/>
                <a:gd name="T77" fmla="*/ 83 h 935"/>
                <a:gd name="T78" fmla="*/ 19 w 682"/>
                <a:gd name="T79" fmla="*/ 79 h 935"/>
                <a:gd name="T80" fmla="*/ 37 w 682"/>
                <a:gd name="T81" fmla="*/ 73 h 935"/>
                <a:gd name="T82" fmla="*/ 46 w 682"/>
                <a:gd name="T83" fmla="*/ 115 h 935"/>
                <a:gd name="T84" fmla="*/ 42 w 682"/>
                <a:gd name="T85" fmla="*/ 73 h 935"/>
                <a:gd name="T86" fmla="*/ 39 w 682"/>
                <a:gd name="T87" fmla="*/ 73 h 935"/>
                <a:gd name="T88" fmla="*/ 39 w 682"/>
                <a:gd name="T89" fmla="*/ 73 h 935"/>
                <a:gd name="T90" fmla="*/ 30 w 682"/>
                <a:gd name="T91" fmla="*/ 41 h 935"/>
                <a:gd name="T92" fmla="*/ 40 w 682"/>
                <a:gd name="T93" fmla="*/ 30 h 935"/>
                <a:gd name="T94" fmla="*/ 37 w 682"/>
                <a:gd name="T95" fmla="*/ 34 h 935"/>
                <a:gd name="T96" fmla="*/ 4 w 682"/>
                <a:gd name="T97" fmla="*/ 34 h 935"/>
                <a:gd name="T98" fmla="*/ 1 w 682"/>
                <a:gd name="T99" fmla="*/ 26 h 935"/>
                <a:gd name="T100" fmla="*/ 14 w 682"/>
                <a:gd name="T101" fmla="*/ 12 h 935"/>
                <a:gd name="T102" fmla="*/ 24 w 682"/>
                <a:gd name="T103" fmla="*/ 14 h 935"/>
                <a:gd name="T104" fmla="*/ 29 w 682"/>
                <a:gd name="T105" fmla="*/ 20 h 935"/>
                <a:gd name="T106" fmla="*/ 15 w 682"/>
                <a:gd name="T107" fmla="*/ 33 h 935"/>
                <a:gd name="T108" fmla="*/ 60 w 682"/>
                <a:gd name="T109" fmla="*/ 17 h 935"/>
                <a:gd name="T110" fmla="*/ 44 w 682"/>
                <a:gd name="T111" fmla="*/ 11 h 935"/>
                <a:gd name="T112" fmla="*/ 38 w 682"/>
                <a:gd name="T113" fmla="*/ 7 h 935"/>
                <a:gd name="T114" fmla="*/ 40 w 682"/>
                <a:gd name="T115" fmla="*/ 2 h 935"/>
                <a:gd name="T116" fmla="*/ 58 w 682"/>
                <a:gd name="T117" fmla="*/ 1 h 935"/>
                <a:gd name="T118" fmla="*/ 63 w 682"/>
                <a:gd name="T119" fmla="*/ 5 h 935"/>
                <a:gd name="T120" fmla="*/ 57 w 682"/>
                <a:gd name="T121" fmla="*/ 8 h 935"/>
                <a:gd name="T122" fmla="*/ 48 w 682"/>
                <a:gd name="T123" fmla="*/ 12 h 935"/>
                <a:gd name="T124" fmla="*/ 74 w 682"/>
                <a:gd name="T125" fmla="*/ 9 h 93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82" h="935">
                  <a:moveTo>
                    <a:pt x="312" y="581"/>
                  </a:moveTo>
                  <a:lnTo>
                    <a:pt x="312" y="583"/>
                  </a:lnTo>
                  <a:lnTo>
                    <a:pt x="312" y="585"/>
                  </a:lnTo>
                  <a:lnTo>
                    <a:pt x="313" y="587"/>
                  </a:lnTo>
                  <a:lnTo>
                    <a:pt x="314" y="588"/>
                  </a:lnTo>
                  <a:lnTo>
                    <a:pt x="319" y="591"/>
                  </a:lnTo>
                  <a:lnTo>
                    <a:pt x="325" y="591"/>
                  </a:lnTo>
                  <a:lnTo>
                    <a:pt x="328" y="593"/>
                  </a:lnTo>
                  <a:lnTo>
                    <a:pt x="332" y="592"/>
                  </a:lnTo>
                  <a:lnTo>
                    <a:pt x="337" y="591"/>
                  </a:lnTo>
                  <a:lnTo>
                    <a:pt x="342" y="590"/>
                  </a:lnTo>
                  <a:lnTo>
                    <a:pt x="343" y="588"/>
                  </a:lnTo>
                  <a:lnTo>
                    <a:pt x="344" y="587"/>
                  </a:lnTo>
                  <a:lnTo>
                    <a:pt x="344" y="586"/>
                  </a:lnTo>
                  <a:lnTo>
                    <a:pt x="344" y="585"/>
                  </a:lnTo>
                  <a:lnTo>
                    <a:pt x="340" y="582"/>
                  </a:lnTo>
                  <a:lnTo>
                    <a:pt x="331" y="581"/>
                  </a:lnTo>
                  <a:lnTo>
                    <a:pt x="337" y="580"/>
                  </a:lnTo>
                  <a:lnTo>
                    <a:pt x="343" y="578"/>
                  </a:lnTo>
                  <a:lnTo>
                    <a:pt x="347" y="576"/>
                  </a:lnTo>
                  <a:lnTo>
                    <a:pt x="351" y="573"/>
                  </a:lnTo>
                  <a:lnTo>
                    <a:pt x="354" y="570"/>
                  </a:lnTo>
                  <a:lnTo>
                    <a:pt x="358" y="566"/>
                  </a:lnTo>
                  <a:lnTo>
                    <a:pt x="360" y="562"/>
                  </a:lnTo>
                  <a:lnTo>
                    <a:pt x="362" y="557"/>
                  </a:lnTo>
                  <a:lnTo>
                    <a:pt x="367" y="548"/>
                  </a:lnTo>
                  <a:lnTo>
                    <a:pt x="368" y="538"/>
                  </a:lnTo>
                  <a:lnTo>
                    <a:pt x="369" y="526"/>
                  </a:lnTo>
                  <a:lnTo>
                    <a:pt x="368" y="515"/>
                  </a:lnTo>
                  <a:lnTo>
                    <a:pt x="366" y="505"/>
                  </a:lnTo>
                  <a:lnTo>
                    <a:pt x="362" y="493"/>
                  </a:lnTo>
                  <a:lnTo>
                    <a:pt x="359" y="484"/>
                  </a:lnTo>
                  <a:lnTo>
                    <a:pt x="355" y="475"/>
                  </a:lnTo>
                  <a:lnTo>
                    <a:pt x="350" y="467"/>
                  </a:lnTo>
                  <a:lnTo>
                    <a:pt x="345" y="461"/>
                  </a:lnTo>
                  <a:lnTo>
                    <a:pt x="340" y="457"/>
                  </a:lnTo>
                  <a:lnTo>
                    <a:pt x="334" y="455"/>
                  </a:lnTo>
                  <a:lnTo>
                    <a:pt x="329" y="457"/>
                  </a:lnTo>
                  <a:lnTo>
                    <a:pt x="324" y="457"/>
                  </a:lnTo>
                  <a:lnTo>
                    <a:pt x="318" y="458"/>
                  </a:lnTo>
                  <a:lnTo>
                    <a:pt x="312" y="457"/>
                  </a:lnTo>
                  <a:lnTo>
                    <a:pt x="301" y="455"/>
                  </a:lnTo>
                  <a:lnTo>
                    <a:pt x="289" y="451"/>
                  </a:lnTo>
                  <a:lnTo>
                    <a:pt x="277" y="446"/>
                  </a:lnTo>
                  <a:lnTo>
                    <a:pt x="267" y="437"/>
                  </a:lnTo>
                  <a:lnTo>
                    <a:pt x="255" y="429"/>
                  </a:lnTo>
                  <a:lnTo>
                    <a:pt x="246" y="420"/>
                  </a:lnTo>
                  <a:lnTo>
                    <a:pt x="236" y="409"/>
                  </a:lnTo>
                  <a:lnTo>
                    <a:pt x="229" y="399"/>
                  </a:lnTo>
                  <a:lnTo>
                    <a:pt x="223" y="389"/>
                  </a:lnTo>
                  <a:lnTo>
                    <a:pt x="219" y="378"/>
                  </a:lnTo>
                  <a:lnTo>
                    <a:pt x="217" y="373"/>
                  </a:lnTo>
                  <a:lnTo>
                    <a:pt x="216" y="368"/>
                  </a:lnTo>
                  <a:lnTo>
                    <a:pt x="216" y="363"/>
                  </a:lnTo>
                  <a:lnTo>
                    <a:pt x="216" y="359"/>
                  </a:lnTo>
                  <a:lnTo>
                    <a:pt x="217" y="354"/>
                  </a:lnTo>
                  <a:lnTo>
                    <a:pt x="219" y="350"/>
                  </a:lnTo>
                  <a:lnTo>
                    <a:pt x="221" y="346"/>
                  </a:lnTo>
                  <a:lnTo>
                    <a:pt x="224" y="343"/>
                  </a:lnTo>
                  <a:lnTo>
                    <a:pt x="225" y="345"/>
                  </a:lnTo>
                  <a:lnTo>
                    <a:pt x="226" y="346"/>
                  </a:lnTo>
                  <a:lnTo>
                    <a:pt x="228" y="345"/>
                  </a:lnTo>
                  <a:lnTo>
                    <a:pt x="231" y="344"/>
                  </a:lnTo>
                  <a:lnTo>
                    <a:pt x="235" y="340"/>
                  </a:lnTo>
                  <a:lnTo>
                    <a:pt x="239" y="335"/>
                  </a:lnTo>
                  <a:lnTo>
                    <a:pt x="243" y="330"/>
                  </a:lnTo>
                  <a:lnTo>
                    <a:pt x="243" y="325"/>
                  </a:lnTo>
                  <a:lnTo>
                    <a:pt x="241" y="324"/>
                  </a:lnTo>
                  <a:lnTo>
                    <a:pt x="239" y="324"/>
                  </a:lnTo>
                  <a:lnTo>
                    <a:pt x="235" y="325"/>
                  </a:lnTo>
                  <a:lnTo>
                    <a:pt x="231" y="327"/>
                  </a:lnTo>
                  <a:lnTo>
                    <a:pt x="235" y="321"/>
                  </a:lnTo>
                  <a:lnTo>
                    <a:pt x="243" y="312"/>
                  </a:lnTo>
                  <a:lnTo>
                    <a:pt x="252" y="301"/>
                  </a:lnTo>
                  <a:lnTo>
                    <a:pt x="263" y="290"/>
                  </a:lnTo>
                  <a:lnTo>
                    <a:pt x="274" y="279"/>
                  </a:lnTo>
                  <a:lnTo>
                    <a:pt x="284" y="269"/>
                  </a:lnTo>
                  <a:lnTo>
                    <a:pt x="294" y="263"/>
                  </a:lnTo>
                  <a:lnTo>
                    <a:pt x="300" y="259"/>
                  </a:lnTo>
                  <a:lnTo>
                    <a:pt x="275" y="283"/>
                  </a:lnTo>
                  <a:lnTo>
                    <a:pt x="259" y="298"/>
                  </a:lnTo>
                  <a:lnTo>
                    <a:pt x="252" y="306"/>
                  </a:lnTo>
                  <a:lnTo>
                    <a:pt x="252" y="307"/>
                  </a:lnTo>
                  <a:lnTo>
                    <a:pt x="268" y="295"/>
                  </a:lnTo>
                  <a:lnTo>
                    <a:pt x="297" y="271"/>
                  </a:lnTo>
                  <a:lnTo>
                    <a:pt x="330" y="243"/>
                  </a:lnTo>
                  <a:lnTo>
                    <a:pt x="357" y="218"/>
                  </a:lnTo>
                  <a:lnTo>
                    <a:pt x="366" y="209"/>
                  </a:lnTo>
                  <a:lnTo>
                    <a:pt x="369" y="205"/>
                  </a:lnTo>
                  <a:lnTo>
                    <a:pt x="365" y="206"/>
                  </a:lnTo>
                  <a:lnTo>
                    <a:pt x="354" y="214"/>
                  </a:lnTo>
                  <a:lnTo>
                    <a:pt x="350" y="215"/>
                  </a:lnTo>
                  <a:lnTo>
                    <a:pt x="346" y="216"/>
                  </a:lnTo>
                  <a:lnTo>
                    <a:pt x="354" y="208"/>
                  </a:lnTo>
                  <a:lnTo>
                    <a:pt x="368" y="197"/>
                  </a:lnTo>
                  <a:lnTo>
                    <a:pt x="386" y="185"/>
                  </a:lnTo>
                  <a:lnTo>
                    <a:pt x="406" y="172"/>
                  </a:lnTo>
                  <a:lnTo>
                    <a:pt x="427" y="160"/>
                  </a:lnTo>
                  <a:lnTo>
                    <a:pt x="446" y="148"/>
                  </a:lnTo>
                  <a:lnTo>
                    <a:pt x="462" y="140"/>
                  </a:lnTo>
                  <a:lnTo>
                    <a:pt x="473" y="136"/>
                  </a:lnTo>
                  <a:lnTo>
                    <a:pt x="473" y="137"/>
                  </a:lnTo>
                  <a:lnTo>
                    <a:pt x="474" y="138"/>
                  </a:lnTo>
                  <a:lnTo>
                    <a:pt x="475" y="139"/>
                  </a:lnTo>
                  <a:lnTo>
                    <a:pt x="476" y="139"/>
                  </a:lnTo>
                  <a:lnTo>
                    <a:pt x="479" y="139"/>
                  </a:lnTo>
                  <a:lnTo>
                    <a:pt x="481" y="137"/>
                  </a:lnTo>
                  <a:lnTo>
                    <a:pt x="482" y="135"/>
                  </a:lnTo>
                  <a:lnTo>
                    <a:pt x="482" y="134"/>
                  </a:lnTo>
                  <a:lnTo>
                    <a:pt x="479" y="133"/>
                  </a:lnTo>
                  <a:lnTo>
                    <a:pt x="475" y="133"/>
                  </a:lnTo>
                  <a:lnTo>
                    <a:pt x="476" y="131"/>
                  </a:lnTo>
                  <a:lnTo>
                    <a:pt x="480" y="128"/>
                  </a:lnTo>
                  <a:lnTo>
                    <a:pt x="484" y="123"/>
                  </a:lnTo>
                  <a:lnTo>
                    <a:pt x="491" y="119"/>
                  </a:lnTo>
                  <a:lnTo>
                    <a:pt x="506" y="110"/>
                  </a:lnTo>
                  <a:lnTo>
                    <a:pt x="524" y="100"/>
                  </a:lnTo>
                  <a:lnTo>
                    <a:pt x="543" y="89"/>
                  </a:lnTo>
                  <a:lnTo>
                    <a:pt x="561" y="81"/>
                  </a:lnTo>
                  <a:lnTo>
                    <a:pt x="576" y="74"/>
                  </a:lnTo>
                  <a:lnTo>
                    <a:pt x="587" y="71"/>
                  </a:lnTo>
                  <a:lnTo>
                    <a:pt x="587" y="72"/>
                  </a:lnTo>
                  <a:lnTo>
                    <a:pt x="588" y="73"/>
                  </a:lnTo>
                  <a:lnTo>
                    <a:pt x="589" y="73"/>
                  </a:lnTo>
                  <a:lnTo>
                    <a:pt x="590" y="73"/>
                  </a:lnTo>
                  <a:lnTo>
                    <a:pt x="593" y="73"/>
                  </a:lnTo>
                  <a:lnTo>
                    <a:pt x="596" y="71"/>
                  </a:lnTo>
                  <a:lnTo>
                    <a:pt x="598" y="70"/>
                  </a:lnTo>
                  <a:lnTo>
                    <a:pt x="598" y="69"/>
                  </a:lnTo>
                  <a:lnTo>
                    <a:pt x="596" y="68"/>
                  </a:lnTo>
                  <a:lnTo>
                    <a:pt x="590" y="68"/>
                  </a:lnTo>
                  <a:lnTo>
                    <a:pt x="595" y="54"/>
                  </a:lnTo>
                  <a:lnTo>
                    <a:pt x="599" y="44"/>
                  </a:lnTo>
                  <a:lnTo>
                    <a:pt x="600" y="39"/>
                  </a:lnTo>
                  <a:lnTo>
                    <a:pt x="602" y="34"/>
                  </a:lnTo>
                  <a:lnTo>
                    <a:pt x="604" y="31"/>
                  </a:lnTo>
                  <a:lnTo>
                    <a:pt x="608" y="28"/>
                  </a:lnTo>
                  <a:lnTo>
                    <a:pt x="612" y="27"/>
                  </a:lnTo>
                  <a:lnTo>
                    <a:pt x="616" y="26"/>
                  </a:lnTo>
                  <a:lnTo>
                    <a:pt x="622" y="26"/>
                  </a:lnTo>
                  <a:lnTo>
                    <a:pt x="631" y="27"/>
                  </a:lnTo>
                  <a:lnTo>
                    <a:pt x="651" y="33"/>
                  </a:lnTo>
                  <a:lnTo>
                    <a:pt x="682" y="44"/>
                  </a:lnTo>
                  <a:lnTo>
                    <a:pt x="680" y="51"/>
                  </a:lnTo>
                  <a:lnTo>
                    <a:pt x="677" y="58"/>
                  </a:lnTo>
                  <a:lnTo>
                    <a:pt x="675" y="64"/>
                  </a:lnTo>
                  <a:lnTo>
                    <a:pt x="672" y="71"/>
                  </a:lnTo>
                  <a:lnTo>
                    <a:pt x="664" y="82"/>
                  </a:lnTo>
                  <a:lnTo>
                    <a:pt x="655" y="92"/>
                  </a:lnTo>
                  <a:lnTo>
                    <a:pt x="644" y="102"/>
                  </a:lnTo>
                  <a:lnTo>
                    <a:pt x="633" y="111"/>
                  </a:lnTo>
                  <a:lnTo>
                    <a:pt x="620" y="120"/>
                  </a:lnTo>
                  <a:lnTo>
                    <a:pt x="608" y="129"/>
                  </a:lnTo>
                  <a:lnTo>
                    <a:pt x="584" y="144"/>
                  </a:lnTo>
                  <a:lnTo>
                    <a:pt x="562" y="160"/>
                  </a:lnTo>
                  <a:lnTo>
                    <a:pt x="552" y="169"/>
                  </a:lnTo>
                  <a:lnTo>
                    <a:pt x="545" y="177"/>
                  </a:lnTo>
                  <a:lnTo>
                    <a:pt x="542" y="181"/>
                  </a:lnTo>
                  <a:lnTo>
                    <a:pt x="539" y="187"/>
                  </a:lnTo>
                  <a:lnTo>
                    <a:pt x="537" y="191"/>
                  </a:lnTo>
                  <a:lnTo>
                    <a:pt x="536" y="196"/>
                  </a:lnTo>
                  <a:lnTo>
                    <a:pt x="529" y="203"/>
                  </a:lnTo>
                  <a:lnTo>
                    <a:pt x="523" y="210"/>
                  </a:lnTo>
                  <a:lnTo>
                    <a:pt x="516" y="218"/>
                  </a:lnTo>
                  <a:lnTo>
                    <a:pt x="507" y="224"/>
                  </a:lnTo>
                  <a:lnTo>
                    <a:pt x="491" y="237"/>
                  </a:lnTo>
                  <a:lnTo>
                    <a:pt x="472" y="249"/>
                  </a:lnTo>
                  <a:lnTo>
                    <a:pt x="452" y="260"/>
                  </a:lnTo>
                  <a:lnTo>
                    <a:pt x="432" y="271"/>
                  </a:lnTo>
                  <a:lnTo>
                    <a:pt x="411" y="280"/>
                  </a:lnTo>
                  <a:lnTo>
                    <a:pt x="391" y="289"/>
                  </a:lnTo>
                  <a:lnTo>
                    <a:pt x="371" y="300"/>
                  </a:lnTo>
                  <a:lnTo>
                    <a:pt x="352" y="308"/>
                  </a:lnTo>
                  <a:lnTo>
                    <a:pt x="334" y="318"/>
                  </a:lnTo>
                  <a:lnTo>
                    <a:pt x="319" y="327"/>
                  </a:lnTo>
                  <a:lnTo>
                    <a:pt x="312" y="333"/>
                  </a:lnTo>
                  <a:lnTo>
                    <a:pt x="305" y="337"/>
                  </a:lnTo>
                  <a:lnTo>
                    <a:pt x="300" y="342"/>
                  </a:lnTo>
                  <a:lnTo>
                    <a:pt x="295" y="347"/>
                  </a:lnTo>
                  <a:lnTo>
                    <a:pt x="291" y="353"/>
                  </a:lnTo>
                  <a:lnTo>
                    <a:pt x="287" y="359"/>
                  </a:lnTo>
                  <a:lnTo>
                    <a:pt x="285" y="364"/>
                  </a:lnTo>
                  <a:lnTo>
                    <a:pt x="283" y="370"/>
                  </a:lnTo>
                  <a:lnTo>
                    <a:pt x="292" y="371"/>
                  </a:lnTo>
                  <a:lnTo>
                    <a:pt x="302" y="374"/>
                  </a:lnTo>
                  <a:lnTo>
                    <a:pt x="314" y="378"/>
                  </a:lnTo>
                  <a:lnTo>
                    <a:pt x="328" y="383"/>
                  </a:lnTo>
                  <a:lnTo>
                    <a:pt x="344" y="390"/>
                  </a:lnTo>
                  <a:lnTo>
                    <a:pt x="358" y="397"/>
                  </a:lnTo>
                  <a:lnTo>
                    <a:pt x="374" y="405"/>
                  </a:lnTo>
                  <a:lnTo>
                    <a:pt x="389" y="413"/>
                  </a:lnTo>
                  <a:lnTo>
                    <a:pt x="402" y="422"/>
                  </a:lnTo>
                  <a:lnTo>
                    <a:pt x="415" y="431"/>
                  </a:lnTo>
                  <a:lnTo>
                    <a:pt x="424" y="439"/>
                  </a:lnTo>
                  <a:lnTo>
                    <a:pt x="432" y="448"/>
                  </a:lnTo>
                  <a:lnTo>
                    <a:pt x="434" y="452"/>
                  </a:lnTo>
                  <a:lnTo>
                    <a:pt x="437" y="456"/>
                  </a:lnTo>
                  <a:lnTo>
                    <a:pt x="438" y="459"/>
                  </a:lnTo>
                  <a:lnTo>
                    <a:pt x="437" y="462"/>
                  </a:lnTo>
                  <a:lnTo>
                    <a:pt x="435" y="466"/>
                  </a:lnTo>
                  <a:lnTo>
                    <a:pt x="433" y="469"/>
                  </a:lnTo>
                  <a:lnTo>
                    <a:pt x="430" y="471"/>
                  </a:lnTo>
                  <a:lnTo>
                    <a:pt x="426" y="475"/>
                  </a:lnTo>
                  <a:lnTo>
                    <a:pt x="423" y="472"/>
                  </a:lnTo>
                  <a:lnTo>
                    <a:pt x="422" y="471"/>
                  </a:lnTo>
                  <a:lnTo>
                    <a:pt x="422" y="469"/>
                  </a:lnTo>
                  <a:lnTo>
                    <a:pt x="422" y="468"/>
                  </a:lnTo>
                  <a:lnTo>
                    <a:pt x="422" y="467"/>
                  </a:lnTo>
                  <a:lnTo>
                    <a:pt x="421" y="466"/>
                  </a:lnTo>
                  <a:lnTo>
                    <a:pt x="419" y="467"/>
                  </a:lnTo>
                  <a:lnTo>
                    <a:pt x="415" y="467"/>
                  </a:lnTo>
                  <a:lnTo>
                    <a:pt x="417" y="476"/>
                  </a:lnTo>
                  <a:lnTo>
                    <a:pt x="421" y="489"/>
                  </a:lnTo>
                  <a:lnTo>
                    <a:pt x="427" y="507"/>
                  </a:lnTo>
                  <a:lnTo>
                    <a:pt x="434" y="526"/>
                  </a:lnTo>
                  <a:lnTo>
                    <a:pt x="442" y="546"/>
                  </a:lnTo>
                  <a:lnTo>
                    <a:pt x="449" y="564"/>
                  </a:lnTo>
                  <a:lnTo>
                    <a:pt x="455" y="577"/>
                  </a:lnTo>
                  <a:lnTo>
                    <a:pt x="459" y="584"/>
                  </a:lnTo>
                  <a:lnTo>
                    <a:pt x="477" y="584"/>
                  </a:lnTo>
                  <a:lnTo>
                    <a:pt x="494" y="585"/>
                  </a:lnTo>
                  <a:lnTo>
                    <a:pt x="511" y="588"/>
                  </a:lnTo>
                  <a:lnTo>
                    <a:pt x="525" y="593"/>
                  </a:lnTo>
                  <a:lnTo>
                    <a:pt x="539" y="599"/>
                  </a:lnTo>
                  <a:lnTo>
                    <a:pt x="551" y="606"/>
                  </a:lnTo>
                  <a:lnTo>
                    <a:pt x="562" y="615"/>
                  </a:lnTo>
                  <a:lnTo>
                    <a:pt x="569" y="624"/>
                  </a:lnTo>
                  <a:lnTo>
                    <a:pt x="572" y="629"/>
                  </a:lnTo>
                  <a:lnTo>
                    <a:pt x="574" y="634"/>
                  </a:lnTo>
                  <a:lnTo>
                    <a:pt x="576" y="639"/>
                  </a:lnTo>
                  <a:lnTo>
                    <a:pt x="577" y="644"/>
                  </a:lnTo>
                  <a:lnTo>
                    <a:pt x="577" y="651"/>
                  </a:lnTo>
                  <a:lnTo>
                    <a:pt x="577" y="656"/>
                  </a:lnTo>
                  <a:lnTo>
                    <a:pt x="575" y="661"/>
                  </a:lnTo>
                  <a:lnTo>
                    <a:pt x="573" y="666"/>
                  </a:lnTo>
                  <a:lnTo>
                    <a:pt x="570" y="672"/>
                  </a:lnTo>
                  <a:lnTo>
                    <a:pt x="566" y="678"/>
                  </a:lnTo>
                  <a:lnTo>
                    <a:pt x="562" y="683"/>
                  </a:lnTo>
                  <a:lnTo>
                    <a:pt x="555" y="688"/>
                  </a:lnTo>
                  <a:lnTo>
                    <a:pt x="548" y="693"/>
                  </a:lnTo>
                  <a:lnTo>
                    <a:pt x="540" y="698"/>
                  </a:lnTo>
                  <a:lnTo>
                    <a:pt x="531" y="703"/>
                  </a:lnTo>
                  <a:lnTo>
                    <a:pt x="521" y="709"/>
                  </a:lnTo>
                  <a:lnTo>
                    <a:pt x="511" y="708"/>
                  </a:lnTo>
                  <a:lnTo>
                    <a:pt x="503" y="709"/>
                  </a:lnTo>
                  <a:lnTo>
                    <a:pt x="501" y="710"/>
                  </a:lnTo>
                  <a:lnTo>
                    <a:pt x="499" y="712"/>
                  </a:lnTo>
                  <a:lnTo>
                    <a:pt x="497" y="713"/>
                  </a:lnTo>
                  <a:lnTo>
                    <a:pt x="496" y="716"/>
                  </a:lnTo>
                  <a:lnTo>
                    <a:pt x="495" y="721"/>
                  </a:lnTo>
                  <a:lnTo>
                    <a:pt x="495" y="728"/>
                  </a:lnTo>
                  <a:lnTo>
                    <a:pt x="496" y="736"/>
                  </a:lnTo>
                  <a:lnTo>
                    <a:pt x="498" y="745"/>
                  </a:lnTo>
                  <a:lnTo>
                    <a:pt x="499" y="754"/>
                  </a:lnTo>
                  <a:lnTo>
                    <a:pt x="500" y="764"/>
                  </a:lnTo>
                  <a:lnTo>
                    <a:pt x="500" y="774"/>
                  </a:lnTo>
                  <a:lnTo>
                    <a:pt x="500" y="783"/>
                  </a:lnTo>
                  <a:lnTo>
                    <a:pt x="498" y="794"/>
                  </a:lnTo>
                  <a:lnTo>
                    <a:pt x="494" y="804"/>
                  </a:lnTo>
                  <a:lnTo>
                    <a:pt x="491" y="808"/>
                  </a:lnTo>
                  <a:lnTo>
                    <a:pt x="488" y="813"/>
                  </a:lnTo>
                  <a:lnTo>
                    <a:pt x="483" y="817"/>
                  </a:lnTo>
                  <a:lnTo>
                    <a:pt x="478" y="822"/>
                  </a:lnTo>
                  <a:lnTo>
                    <a:pt x="472" y="826"/>
                  </a:lnTo>
                  <a:lnTo>
                    <a:pt x="465" y="831"/>
                  </a:lnTo>
                  <a:lnTo>
                    <a:pt x="457" y="836"/>
                  </a:lnTo>
                  <a:lnTo>
                    <a:pt x="449" y="843"/>
                  </a:lnTo>
                  <a:lnTo>
                    <a:pt x="434" y="859"/>
                  </a:lnTo>
                  <a:lnTo>
                    <a:pt x="419" y="875"/>
                  </a:lnTo>
                  <a:lnTo>
                    <a:pt x="404" y="891"/>
                  </a:lnTo>
                  <a:lnTo>
                    <a:pt x="390" y="904"/>
                  </a:lnTo>
                  <a:lnTo>
                    <a:pt x="383" y="911"/>
                  </a:lnTo>
                  <a:lnTo>
                    <a:pt x="378" y="915"/>
                  </a:lnTo>
                  <a:lnTo>
                    <a:pt x="373" y="919"/>
                  </a:lnTo>
                  <a:lnTo>
                    <a:pt x="368" y="921"/>
                  </a:lnTo>
                  <a:lnTo>
                    <a:pt x="368" y="917"/>
                  </a:lnTo>
                  <a:lnTo>
                    <a:pt x="367" y="915"/>
                  </a:lnTo>
                  <a:lnTo>
                    <a:pt x="364" y="915"/>
                  </a:lnTo>
                  <a:lnTo>
                    <a:pt x="359" y="916"/>
                  </a:lnTo>
                  <a:lnTo>
                    <a:pt x="356" y="917"/>
                  </a:lnTo>
                  <a:lnTo>
                    <a:pt x="352" y="919"/>
                  </a:lnTo>
                  <a:lnTo>
                    <a:pt x="349" y="922"/>
                  </a:lnTo>
                  <a:lnTo>
                    <a:pt x="348" y="924"/>
                  </a:lnTo>
                  <a:lnTo>
                    <a:pt x="347" y="928"/>
                  </a:lnTo>
                  <a:lnTo>
                    <a:pt x="346" y="932"/>
                  </a:lnTo>
                  <a:lnTo>
                    <a:pt x="343" y="934"/>
                  </a:lnTo>
                  <a:lnTo>
                    <a:pt x="340" y="935"/>
                  </a:lnTo>
                  <a:lnTo>
                    <a:pt x="334" y="935"/>
                  </a:lnTo>
                  <a:lnTo>
                    <a:pt x="330" y="933"/>
                  </a:lnTo>
                  <a:lnTo>
                    <a:pt x="324" y="931"/>
                  </a:lnTo>
                  <a:lnTo>
                    <a:pt x="318" y="928"/>
                  </a:lnTo>
                  <a:lnTo>
                    <a:pt x="303" y="920"/>
                  </a:lnTo>
                  <a:lnTo>
                    <a:pt x="286" y="907"/>
                  </a:lnTo>
                  <a:lnTo>
                    <a:pt x="269" y="893"/>
                  </a:lnTo>
                  <a:lnTo>
                    <a:pt x="251" y="876"/>
                  </a:lnTo>
                  <a:lnTo>
                    <a:pt x="233" y="858"/>
                  </a:lnTo>
                  <a:lnTo>
                    <a:pt x="215" y="838"/>
                  </a:lnTo>
                  <a:lnTo>
                    <a:pt x="200" y="818"/>
                  </a:lnTo>
                  <a:lnTo>
                    <a:pt x="185" y="798"/>
                  </a:lnTo>
                  <a:lnTo>
                    <a:pt x="179" y="787"/>
                  </a:lnTo>
                  <a:lnTo>
                    <a:pt x="174" y="778"/>
                  </a:lnTo>
                  <a:lnTo>
                    <a:pt x="168" y="768"/>
                  </a:lnTo>
                  <a:lnTo>
                    <a:pt x="164" y="758"/>
                  </a:lnTo>
                  <a:lnTo>
                    <a:pt x="161" y="749"/>
                  </a:lnTo>
                  <a:lnTo>
                    <a:pt x="159" y="740"/>
                  </a:lnTo>
                  <a:lnTo>
                    <a:pt x="158" y="731"/>
                  </a:lnTo>
                  <a:lnTo>
                    <a:pt x="158" y="723"/>
                  </a:lnTo>
                  <a:lnTo>
                    <a:pt x="156" y="717"/>
                  </a:lnTo>
                  <a:lnTo>
                    <a:pt x="155" y="712"/>
                  </a:lnTo>
                  <a:lnTo>
                    <a:pt x="155" y="709"/>
                  </a:lnTo>
                  <a:lnTo>
                    <a:pt x="155" y="707"/>
                  </a:lnTo>
                  <a:lnTo>
                    <a:pt x="158" y="707"/>
                  </a:lnTo>
                  <a:lnTo>
                    <a:pt x="163" y="710"/>
                  </a:lnTo>
                  <a:lnTo>
                    <a:pt x="165" y="711"/>
                  </a:lnTo>
                  <a:lnTo>
                    <a:pt x="167" y="711"/>
                  </a:lnTo>
                  <a:lnTo>
                    <a:pt x="168" y="711"/>
                  </a:lnTo>
                  <a:lnTo>
                    <a:pt x="171" y="709"/>
                  </a:lnTo>
                  <a:lnTo>
                    <a:pt x="171" y="706"/>
                  </a:lnTo>
                  <a:lnTo>
                    <a:pt x="171" y="700"/>
                  </a:lnTo>
                  <a:lnTo>
                    <a:pt x="170" y="693"/>
                  </a:lnTo>
                  <a:lnTo>
                    <a:pt x="167" y="684"/>
                  </a:lnTo>
                  <a:lnTo>
                    <a:pt x="168" y="677"/>
                  </a:lnTo>
                  <a:lnTo>
                    <a:pt x="171" y="672"/>
                  </a:lnTo>
                  <a:lnTo>
                    <a:pt x="173" y="671"/>
                  </a:lnTo>
                  <a:lnTo>
                    <a:pt x="174" y="671"/>
                  </a:lnTo>
                  <a:lnTo>
                    <a:pt x="176" y="671"/>
                  </a:lnTo>
                  <a:lnTo>
                    <a:pt x="177" y="673"/>
                  </a:lnTo>
                  <a:lnTo>
                    <a:pt x="181" y="677"/>
                  </a:lnTo>
                  <a:lnTo>
                    <a:pt x="186" y="683"/>
                  </a:lnTo>
                  <a:lnTo>
                    <a:pt x="190" y="690"/>
                  </a:lnTo>
                  <a:lnTo>
                    <a:pt x="196" y="698"/>
                  </a:lnTo>
                  <a:lnTo>
                    <a:pt x="206" y="717"/>
                  </a:lnTo>
                  <a:lnTo>
                    <a:pt x="216" y="736"/>
                  </a:lnTo>
                  <a:lnTo>
                    <a:pt x="221" y="744"/>
                  </a:lnTo>
                  <a:lnTo>
                    <a:pt x="226" y="751"/>
                  </a:lnTo>
                  <a:lnTo>
                    <a:pt x="229" y="757"/>
                  </a:lnTo>
                  <a:lnTo>
                    <a:pt x="233" y="760"/>
                  </a:lnTo>
                  <a:lnTo>
                    <a:pt x="244" y="782"/>
                  </a:lnTo>
                  <a:lnTo>
                    <a:pt x="255" y="800"/>
                  </a:lnTo>
                  <a:lnTo>
                    <a:pt x="265" y="816"/>
                  </a:lnTo>
                  <a:lnTo>
                    <a:pt x="276" y="830"/>
                  </a:lnTo>
                  <a:lnTo>
                    <a:pt x="285" y="841"/>
                  </a:lnTo>
                  <a:lnTo>
                    <a:pt x="296" y="851"/>
                  </a:lnTo>
                  <a:lnTo>
                    <a:pt x="304" y="858"/>
                  </a:lnTo>
                  <a:lnTo>
                    <a:pt x="313" y="863"/>
                  </a:lnTo>
                  <a:lnTo>
                    <a:pt x="322" y="866"/>
                  </a:lnTo>
                  <a:lnTo>
                    <a:pt x="330" y="868"/>
                  </a:lnTo>
                  <a:lnTo>
                    <a:pt x="338" y="869"/>
                  </a:lnTo>
                  <a:lnTo>
                    <a:pt x="346" y="868"/>
                  </a:lnTo>
                  <a:lnTo>
                    <a:pt x="353" y="866"/>
                  </a:lnTo>
                  <a:lnTo>
                    <a:pt x="359" y="863"/>
                  </a:lnTo>
                  <a:lnTo>
                    <a:pt x="367" y="859"/>
                  </a:lnTo>
                  <a:lnTo>
                    <a:pt x="372" y="854"/>
                  </a:lnTo>
                  <a:lnTo>
                    <a:pt x="378" y="848"/>
                  </a:lnTo>
                  <a:lnTo>
                    <a:pt x="382" y="841"/>
                  </a:lnTo>
                  <a:lnTo>
                    <a:pt x="388" y="835"/>
                  </a:lnTo>
                  <a:lnTo>
                    <a:pt x="392" y="828"/>
                  </a:lnTo>
                  <a:lnTo>
                    <a:pt x="398" y="812"/>
                  </a:lnTo>
                  <a:lnTo>
                    <a:pt x="403" y="798"/>
                  </a:lnTo>
                  <a:lnTo>
                    <a:pt x="406" y="784"/>
                  </a:lnTo>
                  <a:lnTo>
                    <a:pt x="407" y="773"/>
                  </a:lnTo>
                  <a:lnTo>
                    <a:pt x="406" y="768"/>
                  </a:lnTo>
                  <a:lnTo>
                    <a:pt x="405" y="764"/>
                  </a:lnTo>
                  <a:lnTo>
                    <a:pt x="404" y="761"/>
                  </a:lnTo>
                  <a:lnTo>
                    <a:pt x="402" y="759"/>
                  </a:lnTo>
                  <a:lnTo>
                    <a:pt x="394" y="752"/>
                  </a:lnTo>
                  <a:lnTo>
                    <a:pt x="386" y="745"/>
                  </a:lnTo>
                  <a:lnTo>
                    <a:pt x="380" y="739"/>
                  </a:lnTo>
                  <a:lnTo>
                    <a:pt x="375" y="731"/>
                  </a:lnTo>
                  <a:lnTo>
                    <a:pt x="371" y="725"/>
                  </a:lnTo>
                  <a:lnTo>
                    <a:pt x="367" y="718"/>
                  </a:lnTo>
                  <a:lnTo>
                    <a:pt x="364" y="712"/>
                  </a:lnTo>
                  <a:lnTo>
                    <a:pt x="361" y="707"/>
                  </a:lnTo>
                  <a:lnTo>
                    <a:pt x="356" y="685"/>
                  </a:lnTo>
                  <a:lnTo>
                    <a:pt x="354" y="667"/>
                  </a:lnTo>
                  <a:lnTo>
                    <a:pt x="352" y="660"/>
                  </a:lnTo>
                  <a:lnTo>
                    <a:pt x="349" y="655"/>
                  </a:lnTo>
                  <a:lnTo>
                    <a:pt x="347" y="653"/>
                  </a:lnTo>
                  <a:lnTo>
                    <a:pt x="345" y="651"/>
                  </a:lnTo>
                  <a:lnTo>
                    <a:pt x="341" y="650"/>
                  </a:lnTo>
                  <a:lnTo>
                    <a:pt x="336" y="649"/>
                  </a:lnTo>
                  <a:lnTo>
                    <a:pt x="326" y="648"/>
                  </a:lnTo>
                  <a:lnTo>
                    <a:pt x="311" y="649"/>
                  </a:lnTo>
                  <a:lnTo>
                    <a:pt x="293" y="652"/>
                  </a:lnTo>
                  <a:lnTo>
                    <a:pt x="268" y="657"/>
                  </a:lnTo>
                  <a:lnTo>
                    <a:pt x="246" y="658"/>
                  </a:lnTo>
                  <a:lnTo>
                    <a:pt x="224" y="660"/>
                  </a:lnTo>
                  <a:lnTo>
                    <a:pt x="212" y="660"/>
                  </a:lnTo>
                  <a:lnTo>
                    <a:pt x="202" y="661"/>
                  </a:lnTo>
                  <a:lnTo>
                    <a:pt x="191" y="660"/>
                  </a:lnTo>
                  <a:lnTo>
                    <a:pt x="182" y="659"/>
                  </a:lnTo>
                  <a:lnTo>
                    <a:pt x="173" y="658"/>
                  </a:lnTo>
                  <a:lnTo>
                    <a:pt x="165" y="655"/>
                  </a:lnTo>
                  <a:lnTo>
                    <a:pt x="161" y="653"/>
                  </a:lnTo>
                  <a:lnTo>
                    <a:pt x="159" y="651"/>
                  </a:lnTo>
                  <a:lnTo>
                    <a:pt x="156" y="648"/>
                  </a:lnTo>
                  <a:lnTo>
                    <a:pt x="154" y="644"/>
                  </a:lnTo>
                  <a:lnTo>
                    <a:pt x="152" y="641"/>
                  </a:lnTo>
                  <a:lnTo>
                    <a:pt x="151" y="637"/>
                  </a:lnTo>
                  <a:lnTo>
                    <a:pt x="150" y="633"/>
                  </a:lnTo>
                  <a:lnTo>
                    <a:pt x="150" y="628"/>
                  </a:lnTo>
                  <a:lnTo>
                    <a:pt x="151" y="616"/>
                  </a:lnTo>
                  <a:lnTo>
                    <a:pt x="154" y="604"/>
                  </a:lnTo>
                  <a:lnTo>
                    <a:pt x="172" y="596"/>
                  </a:lnTo>
                  <a:lnTo>
                    <a:pt x="190" y="590"/>
                  </a:lnTo>
                  <a:lnTo>
                    <a:pt x="210" y="585"/>
                  </a:lnTo>
                  <a:lnTo>
                    <a:pt x="231" y="582"/>
                  </a:lnTo>
                  <a:lnTo>
                    <a:pt x="251" y="580"/>
                  </a:lnTo>
                  <a:lnTo>
                    <a:pt x="272" y="579"/>
                  </a:lnTo>
                  <a:lnTo>
                    <a:pt x="293" y="580"/>
                  </a:lnTo>
                  <a:lnTo>
                    <a:pt x="312" y="581"/>
                  </a:lnTo>
                  <a:close/>
                  <a:moveTo>
                    <a:pt x="348" y="924"/>
                  </a:moveTo>
                  <a:lnTo>
                    <a:pt x="349" y="922"/>
                  </a:lnTo>
                  <a:lnTo>
                    <a:pt x="352" y="919"/>
                  </a:lnTo>
                  <a:lnTo>
                    <a:pt x="356" y="917"/>
                  </a:lnTo>
                  <a:lnTo>
                    <a:pt x="359" y="916"/>
                  </a:lnTo>
                  <a:lnTo>
                    <a:pt x="364" y="915"/>
                  </a:lnTo>
                  <a:lnTo>
                    <a:pt x="367" y="915"/>
                  </a:lnTo>
                  <a:lnTo>
                    <a:pt x="368" y="917"/>
                  </a:lnTo>
                  <a:lnTo>
                    <a:pt x="368" y="921"/>
                  </a:lnTo>
                  <a:lnTo>
                    <a:pt x="360" y="923"/>
                  </a:lnTo>
                  <a:lnTo>
                    <a:pt x="355" y="924"/>
                  </a:lnTo>
                  <a:lnTo>
                    <a:pt x="352" y="924"/>
                  </a:lnTo>
                  <a:lnTo>
                    <a:pt x="348" y="924"/>
                  </a:lnTo>
                  <a:close/>
                  <a:moveTo>
                    <a:pt x="325" y="591"/>
                  </a:moveTo>
                  <a:lnTo>
                    <a:pt x="325" y="585"/>
                  </a:lnTo>
                  <a:lnTo>
                    <a:pt x="327" y="581"/>
                  </a:lnTo>
                  <a:lnTo>
                    <a:pt x="329" y="581"/>
                  </a:lnTo>
                  <a:lnTo>
                    <a:pt x="331" y="581"/>
                  </a:lnTo>
                  <a:lnTo>
                    <a:pt x="340" y="582"/>
                  </a:lnTo>
                  <a:lnTo>
                    <a:pt x="344" y="585"/>
                  </a:lnTo>
                  <a:lnTo>
                    <a:pt x="344" y="586"/>
                  </a:lnTo>
                  <a:lnTo>
                    <a:pt x="344" y="587"/>
                  </a:lnTo>
                  <a:lnTo>
                    <a:pt x="343" y="588"/>
                  </a:lnTo>
                  <a:lnTo>
                    <a:pt x="342" y="590"/>
                  </a:lnTo>
                  <a:lnTo>
                    <a:pt x="337" y="591"/>
                  </a:lnTo>
                  <a:lnTo>
                    <a:pt x="332" y="592"/>
                  </a:lnTo>
                  <a:lnTo>
                    <a:pt x="328" y="593"/>
                  </a:lnTo>
                  <a:lnTo>
                    <a:pt x="325" y="591"/>
                  </a:lnTo>
                  <a:close/>
                  <a:moveTo>
                    <a:pt x="312" y="581"/>
                  </a:moveTo>
                  <a:lnTo>
                    <a:pt x="320" y="581"/>
                  </a:lnTo>
                  <a:lnTo>
                    <a:pt x="327" y="581"/>
                  </a:lnTo>
                  <a:lnTo>
                    <a:pt x="325" y="585"/>
                  </a:lnTo>
                  <a:lnTo>
                    <a:pt x="325" y="591"/>
                  </a:lnTo>
                  <a:lnTo>
                    <a:pt x="319" y="591"/>
                  </a:lnTo>
                  <a:lnTo>
                    <a:pt x="314" y="588"/>
                  </a:lnTo>
                  <a:lnTo>
                    <a:pt x="313" y="587"/>
                  </a:lnTo>
                  <a:lnTo>
                    <a:pt x="312" y="585"/>
                  </a:lnTo>
                  <a:lnTo>
                    <a:pt x="312" y="583"/>
                  </a:lnTo>
                  <a:lnTo>
                    <a:pt x="312" y="581"/>
                  </a:lnTo>
                  <a:close/>
                  <a:moveTo>
                    <a:pt x="224" y="343"/>
                  </a:moveTo>
                  <a:lnTo>
                    <a:pt x="225" y="339"/>
                  </a:lnTo>
                  <a:lnTo>
                    <a:pt x="226" y="336"/>
                  </a:lnTo>
                  <a:lnTo>
                    <a:pt x="228" y="333"/>
                  </a:lnTo>
                  <a:lnTo>
                    <a:pt x="231" y="327"/>
                  </a:lnTo>
                  <a:lnTo>
                    <a:pt x="235" y="325"/>
                  </a:lnTo>
                  <a:lnTo>
                    <a:pt x="239" y="324"/>
                  </a:lnTo>
                  <a:lnTo>
                    <a:pt x="241" y="324"/>
                  </a:lnTo>
                  <a:lnTo>
                    <a:pt x="243" y="325"/>
                  </a:lnTo>
                  <a:lnTo>
                    <a:pt x="243" y="330"/>
                  </a:lnTo>
                  <a:lnTo>
                    <a:pt x="239" y="335"/>
                  </a:lnTo>
                  <a:lnTo>
                    <a:pt x="235" y="340"/>
                  </a:lnTo>
                  <a:lnTo>
                    <a:pt x="231" y="344"/>
                  </a:lnTo>
                  <a:lnTo>
                    <a:pt x="228" y="345"/>
                  </a:lnTo>
                  <a:lnTo>
                    <a:pt x="226" y="346"/>
                  </a:lnTo>
                  <a:lnTo>
                    <a:pt x="225" y="345"/>
                  </a:lnTo>
                  <a:lnTo>
                    <a:pt x="224" y="343"/>
                  </a:lnTo>
                  <a:close/>
                  <a:moveTo>
                    <a:pt x="300" y="259"/>
                  </a:moveTo>
                  <a:lnTo>
                    <a:pt x="311" y="249"/>
                  </a:lnTo>
                  <a:lnTo>
                    <a:pt x="324" y="237"/>
                  </a:lnTo>
                  <a:lnTo>
                    <a:pt x="336" y="227"/>
                  </a:lnTo>
                  <a:lnTo>
                    <a:pt x="346" y="216"/>
                  </a:lnTo>
                  <a:lnTo>
                    <a:pt x="350" y="215"/>
                  </a:lnTo>
                  <a:lnTo>
                    <a:pt x="354" y="214"/>
                  </a:lnTo>
                  <a:lnTo>
                    <a:pt x="365" y="206"/>
                  </a:lnTo>
                  <a:lnTo>
                    <a:pt x="369" y="205"/>
                  </a:lnTo>
                  <a:lnTo>
                    <a:pt x="366" y="209"/>
                  </a:lnTo>
                  <a:lnTo>
                    <a:pt x="357" y="218"/>
                  </a:lnTo>
                  <a:lnTo>
                    <a:pt x="330" y="243"/>
                  </a:lnTo>
                  <a:lnTo>
                    <a:pt x="297" y="271"/>
                  </a:lnTo>
                  <a:lnTo>
                    <a:pt x="268" y="295"/>
                  </a:lnTo>
                  <a:lnTo>
                    <a:pt x="252" y="307"/>
                  </a:lnTo>
                  <a:lnTo>
                    <a:pt x="252" y="306"/>
                  </a:lnTo>
                  <a:lnTo>
                    <a:pt x="259" y="298"/>
                  </a:lnTo>
                  <a:lnTo>
                    <a:pt x="275" y="283"/>
                  </a:lnTo>
                  <a:lnTo>
                    <a:pt x="300" y="259"/>
                  </a:lnTo>
                  <a:close/>
                  <a:moveTo>
                    <a:pt x="81" y="278"/>
                  </a:moveTo>
                  <a:lnTo>
                    <a:pt x="69" y="276"/>
                  </a:lnTo>
                  <a:lnTo>
                    <a:pt x="44" y="273"/>
                  </a:lnTo>
                  <a:lnTo>
                    <a:pt x="31" y="271"/>
                  </a:lnTo>
                  <a:lnTo>
                    <a:pt x="17" y="267"/>
                  </a:lnTo>
                  <a:lnTo>
                    <a:pt x="12" y="265"/>
                  </a:lnTo>
                  <a:lnTo>
                    <a:pt x="7" y="263"/>
                  </a:lnTo>
                  <a:lnTo>
                    <a:pt x="3" y="261"/>
                  </a:lnTo>
                  <a:lnTo>
                    <a:pt x="0" y="258"/>
                  </a:lnTo>
                  <a:lnTo>
                    <a:pt x="0" y="250"/>
                  </a:lnTo>
                  <a:lnTo>
                    <a:pt x="1" y="242"/>
                  </a:lnTo>
                  <a:lnTo>
                    <a:pt x="2" y="233"/>
                  </a:lnTo>
                  <a:lnTo>
                    <a:pt x="5" y="224"/>
                  </a:lnTo>
                  <a:lnTo>
                    <a:pt x="11" y="205"/>
                  </a:lnTo>
                  <a:lnTo>
                    <a:pt x="19" y="187"/>
                  </a:lnTo>
                  <a:lnTo>
                    <a:pt x="31" y="169"/>
                  </a:lnTo>
                  <a:lnTo>
                    <a:pt x="43" y="151"/>
                  </a:lnTo>
                  <a:lnTo>
                    <a:pt x="57" y="135"/>
                  </a:lnTo>
                  <a:lnTo>
                    <a:pt x="71" y="120"/>
                  </a:lnTo>
                  <a:lnTo>
                    <a:pt x="80" y="114"/>
                  </a:lnTo>
                  <a:lnTo>
                    <a:pt x="88" y="108"/>
                  </a:lnTo>
                  <a:lnTo>
                    <a:pt x="97" y="103"/>
                  </a:lnTo>
                  <a:lnTo>
                    <a:pt x="104" y="99"/>
                  </a:lnTo>
                  <a:lnTo>
                    <a:pt x="112" y="94"/>
                  </a:lnTo>
                  <a:lnTo>
                    <a:pt x="122" y="91"/>
                  </a:lnTo>
                  <a:lnTo>
                    <a:pt x="130" y="89"/>
                  </a:lnTo>
                  <a:lnTo>
                    <a:pt x="138" y="88"/>
                  </a:lnTo>
                  <a:lnTo>
                    <a:pt x="147" y="88"/>
                  </a:lnTo>
                  <a:lnTo>
                    <a:pt x="155" y="89"/>
                  </a:lnTo>
                  <a:lnTo>
                    <a:pt x="162" y="92"/>
                  </a:lnTo>
                  <a:lnTo>
                    <a:pt x="171" y="95"/>
                  </a:lnTo>
                  <a:lnTo>
                    <a:pt x="178" y="100"/>
                  </a:lnTo>
                  <a:lnTo>
                    <a:pt x="186" y="106"/>
                  </a:lnTo>
                  <a:lnTo>
                    <a:pt x="194" y="113"/>
                  </a:lnTo>
                  <a:lnTo>
                    <a:pt x="200" y="122"/>
                  </a:lnTo>
                  <a:lnTo>
                    <a:pt x="208" y="124"/>
                  </a:lnTo>
                  <a:lnTo>
                    <a:pt x="215" y="127"/>
                  </a:lnTo>
                  <a:lnTo>
                    <a:pt x="222" y="130"/>
                  </a:lnTo>
                  <a:lnTo>
                    <a:pt x="226" y="133"/>
                  </a:lnTo>
                  <a:lnTo>
                    <a:pt x="229" y="137"/>
                  </a:lnTo>
                  <a:lnTo>
                    <a:pt x="230" y="142"/>
                  </a:lnTo>
                  <a:lnTo>
                    <a:pt x="231" y="146"/>
                  </a:lnTo>
                  <a:lnTo>
                    <a:pt x="231" y="151"/>
                  </a:lnTo>
                  <a:lnTo>
                    <a:pt x="229" y="158"/>
                  </a:lnTo>
                  <a:lnTo>
                    <a:pt x="227" y="163"/>
                  </a:lnTo>
                  <a:lnTo>
                    <a:pt x="224" y="169"/>
                  </a:lnTo>
                  <a:lnTo>
                    <a:pt x="220" y="175"/>
                  </a:lnTo>
                  <a:lnTo>
                    <a:pt x="209" y="188"/>
                  </a:lnTo>
                  <a:lnTo>
                    <a:pt x="197" y="201"/>
                  </a:lnTo>
                  <a:lnTo>
                    <a:pt x="183" y="215"/>
                  </a:lnTo>
                  <a:lnTo>
                    <a:pt x="167" y="227"/>
                  </a:lnTo>
                  <a:lnTo>
                    <a:pt x="151" y="239"/>
                  </a:lnTo>
                  <a:lnTo>
                    <a:pt x="135" y="250"/>
                  </a:lnTo>
                  <a:lnTo>
                    <a:pt x="119" y="260"/>
                  </a:lnTo>
                  <a:lnTo>
                    <a:pt x="105" y="268"/>
                  </a:lnTo>
                  <a:lnTo>
                    <a:pt x="91" y="274"/>
                  </a:lnTo>
                  <a:lnTo>
                    <a:pt x="81" y="278"/>
                  </a:lnTo>
                  <a:close/>
                  <a:moveTo>
                    <a:pt x="473" y="136"/>
                  </a:moveTo>
                  <a:lnTo>
                    <a:pt x="474" y="135"/>
                  </a:lnTo>
                  <a:lnTo>
                    <a:pt x="475" y="133"/>
                  </a:lnTo>
                  <a:lnTo>
                    <a:pt x="479" y="133"/>
                  </a:lnTo>
                  <a:lnTo>
                    <a:pt x="482" y="134"/>
                  </a:lnTo>
                  <a:lnTo>
                    <a:pt x="482" y="135"/>
                  </a:lnTo>
                  <a:lnTo>
                    <a:pt x="481" y="137"/>
                  </a:lnTo>
                  <a:lnTo>
                    <a:pt x="479" y="139"/>
                  </a:lnTo>
                  <a:lnTo>
                    <a:pt x="476" y="139"/>
                  </a:lnTo>
                  <a:lnTo>
                    <a:pt x="475" y="139"/>
                  </a:lnTo>
                  <a:lnTo>
                    <a:pt x="474" y="138"/>
                  </a:lnTo>
                  <a:lnTo>
                    <a:pt x="473" y="137"/>
                  </a:lnTo>
                  <a:lnTo>
                    <a:pt x="473" y="136"/>
                  </a:lnTo>
                  <a:close/>
                  <a:moveTo>
                    <a:pt x="373" y="99"/>
                  </a:moveTo>
                  <a:lnTo>
                    <a:pt x="366" y="94"/>
                  </a:lnTo>
                  <a:lnTo>
                    <a:pt x="359" y="92"/>
                  </a:lnTo>
                  <a:lnTo>
                    <a:pt x="353" y="91"/>
                  </a:lnTo>
                  <a:lnTo>
                    <a:pt x="347" y="91"/>
                  </a:lnTo>
                  <a:lnTo>
                    <a:pt x="337" y="92"/>
                  </a:lnTo>
                  <a:lnTo>
                    <a:pt x="328" y="93"/>
                  </a:lnTo>
                  <a:lnTo>
                    <a:pt x="325" y="93"/>
                  </a:lnTo>
                  <a:lnTo>
                    <a:pt x="321" y="92"/>
                  </a:lnTo>
                  <a:lnTo>
                    <a:pt x="318" y="89"/>
                  </a:lnTo>
                  <a:lnTo>
                    <a:pt x="314" y="85"/>
                  </a:lnTo>
                  <a:lnTo>
                    <a:pt x="311" y="79"/>
                  </a:lnTo>
                  <a:lnTo>
                    <a:pt x="308" y="71"/>
                  </a:lnTo>
                  <a:lnTo>
                    <a:pt x="305" y="59"/>
                  </a:lnTo>
                  <a:lnTo>
                    <a:pt x="302" y="45"/>
                  </a:lnTo>
                  <a:lnTo>
                    <a:pt x="300" y="42"/>
                  </a:lnTo>
                  <a:lnTo>
                    <a:pt x="300" y="39"/>
                  </a:lnTo>
                  <a:lnTo>
                    <a:pt x="300" y="34"/>
                  </a:lnTo>
                  <a:lnTo>
                    <a:pt x="301" y="31"/>
                  </a:lnTo>
                  <a:lnTo>
                    <a:pt x="302" y="28"/>
                  </a:lnTo>
                  <a:lnTo>
                    <a:pt x="305" y="25"/>
                  </a:lnTo>
                  <a:lnTo>
                    <a:pt x="308" y="23"/>
                  </a:lnTo>
                  <a:lnTo>
                    <a:pt x="312" y="20"/>
                  </a:lnTo>
                  <a:lnTo>
                    <a:pt x="322" y="15"/>
                  </a:lnTo>
                  <a:lnTo>
                    <a:pt x="334" y="11"/>
                  </a:lnTo>
                  <a:lnTo>
                    <a:pt x="348" y="7"/>
                  </a:lnTo>
                  <a:lnTo>
                    <a:pt x="362" y="4"/>
                  </a:lnTo>
                  <a:lnTo>
                    <a:pt x="378" y="2"/>
                  </a:lnTo>
                  <a:lnTo>
                    <a:pt x="394" y="0"/>
                  </a:lnTo>
                  <a:lnTo>
                    <a:pt x="409" y="0"/>
                  </a:lnTo>
                  <a:lnTo>
                    <a:pt x="425" y="0"/>
                  </a:lnTo>
                  <a:lnTo>
                    <a:pt x="439" y="0"/>
                  </a:lnTo>
                  <a:lnTo>
                    <a:pt x="452" y="2"/>
                  </a:lnTo>
                  <a:lnTo>
                    <a:pt x="463" y="4"/>
                  </a:lnTo>
                  <a:lnTo>
                    <a:pt x="472" y="7"/>
                  </a:lnTo>
                  <a:lnTo>
                    <a:pt x="472" y="11"/>
                  </a:lnTo>
                  <a:lnTo>
                    <a:pt x="473" y="14"/>
                  </a:lnTo>
                  <a:lnTo>
                    <a:pt x="475" y="16"/>
                  </a:lnTo>
                  <a:lnTo>
                    <a:pt x="478" y="19"/>
                  </a:lnTo>
                  <a:lnTo>
                    <a:pt x="486" y="23"/>
                  </a:lnTo>
                  <a:lnTo>
                    <a:pt x="494" y="28"/>
                  </a:lnTo>
                  <a:lnTo>
                    <a:pt x="502" y="32"/>
                  </a:lnTo>
                  <a:lnTo>
                    <a:pt x="507" y="35"/>
                  </a:lnTo>
                  <a:lnTo>
                    <a:pt x="508" y="37"/>
                  </a:lnTo>
                  <a:lnTo>
                    <a:pt x="508" y="40"/>
                  </a:lnTo>
                  <a:lnTo>
                    <a:pt x="507" y="41"/>
                  </a:lnTo>
                  <a:lnTo>
                    <a:pt x="505" y="42"/>
                  </a:lnTo>
                  <a:lnTo>
                    <a:pt x="494" y="43"/>
                  </a:lnTo>
                  <a:lnTo>
                    <a:pt x="486" y="45"/>
                  </a:lnTo>
                  <a:lnTo>
                    <a:pt x="477" y="47"/>
                  </a:lnTo>
                  <a:lnTo>
                    <a:pt x="471" y="50"/>
                  </a:lnTo>
                  <a:lnTo>
                    <a:pt x="466" y="53"/>
                  </a:lnTo>
                  <a:lnTo>
                    <a:pt x="462" y="56"/>
                  </a:lnTo>
                  <a:lnTo>
                    <a:pt x="458" y="60"/>
                  </a:lnTo>
                  <a:lnTo>
                    <a:pt x="455" y="64"/>
                  </a:lnTo>
                  <a:lnTo>
                    <a:pt x="448" y="73"/>
                  </a:lnTo>
                  <a:lnTo>
                    <a:pt x="440" y="81"/>
                  </a:lnTo>
                  <a:lnTo>
                    <a:pt x="434" y="85"/>
                  </a:lnTo>
                  <a:lnTo>
                    <a:pt x="428" y="89"/>
                  </a:lnTo>
                  <a:lnTo>
                    <a:pt x="420" y="92"/>
                  </a:lnTo>
                  <a:lnTo>
                    <a:pt x="410" y="94"/>
                  </a:lnTo>
                  <a:lnTo>
                    <a:pt x="400" y="94"/>
                  </a:lnTo>
                  <a:lnTo>
                    <a:pt x="392" y="95"/>
                  </a:lnTo>
                  <a:lnTo>
                    <a:pt x="382" y="97"/>
                  </a:lnTo>
                  <a:lnTo>
                    <a:pt x="373" y="99"/>
                  </a:lnTo>
                  <a:close/>
                  <a:moveTo>
                    <a:pt x="587" y="71"/>
                  </a:moveTo>
                  <a:lnTo>
                    <a:pt x="588" y="69"/>
                  </a:lnTo>
                  <a:lnTo>
                    <a:pt x="590" y="68"/>
                  </a:lnTo>
                  <a:lnTo>
                    <a:pt x="596" y="68"/>
                  </a:lnTo>
                  <a:lnTo>
                    <a:pt x="598" y="69"/>
                  </a:lnTo>
                  <a:lnTo>
                    <a:pt x="598" y="70"/>
                  </a:lnTo>
                  <a:lnTo>
                    <a:pt x="596" y="71"/>
                  </a:lnTo>
                  <a:lnTo>
                    <a:pt x="593" y="73"/>
                  </a:lnTo>
                  <a:lnTo>
                    <a:pt x="590" y="73"/>
                  </a:lnTo>
                  <a:lnTo>
                    <a:pt x="589" y="73"/>
                  </a:lnTo>
                  <a:lnTo>
                    <a:pt x="588" y="73"/>
                  </a:lnTo>
                  <a:lnTo>
                    <a:pt x="587" y="72"/>
                  </a:lnTo>
                  <a:lnTo>
                    <a:pt x="587" y="71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34"/>
            <p:cNvSpPr>
              <a:spLocks noEditPoints="1"/>
            </p:cNvSpPr>
            <p:nvPr userDrawn="1"/>
          </p:nvSpPr>
          <p:spPr bwMode="auto">
            <a:xfrm>
              <a:off x="4514" y="3640"/>
              <a:ext cx="87" cy="118"/>
            </a:xfrm>
            <a:custGeom>
              <a:avLst/>
              <a:gdLst>
                <a:gd name="T0" fmla="*/ 57 w 696"/>
                <a:gd name="T1" fmla="*/ 104 h 945"/>
                <a:gd name="T2" fmla="*/ 54 w 696"/>
                <a:gd name="T3" fmla="*/ 101 h 945"/>
                <a:gd name="T4" fmla="*/ 37 w 696"/>
                <a:gd name="T5" fmla="*/ 109 h 945"/>
                <a:gd name="T6" fmla="*/ 29 w 696"/>
                <a:gd name="T7" fmla="*/ 103 h 945"/>
                <a:gd name="T8" fmla="*/ 30 w 696"/>
                <a:gd name="T9" fmla="*/ 85 h 945"/>
                <a:gd name="T10" fmla="*/ 18 w 696"/>
                <a:gd name="T11" fmla="*/ 107 h 945"/>
                <a:gd name="T12" fmla="*/ 9 w 696"/>
                <a:gd name="T13" fmla="*/ 116 h 945"/>
                <a:gd name="T14" fmla="*/ 0 w 696"/>
                <a:gd name="T15" fmla="*/ 109 h 945"/>
                <a:gd name="T16" fmla="*/ 4 w 696"/>
                <a:gd name="T17" fmla="*/ 67 h 945"/>
                <a:gd name="T18" fmla="*/ 11 w 696"/>
                <a:gd name="T19" fmla="*/ 48 h 945"/>
                <a:gd name="T20" fmla="*/ 15 w 696"/>
                <a:gd name="T21" fmla="*/ 51 h 945"/>
                <a:gd name="T22" fmla="*/ 17 w 696"/>
                <a:gd name="T23" fmla="*/ 69 h 945"/>
                <a:gd name="T24" fmla="*/ 13 w 696"/>
                <a:gd name="T25" fmla="*/ 84 h 945"/>
                <a:gd name="T26" fmla="*/ 12 w 696"/>
                <a:gd name="T27" fmla="*/ 97 h 945"/>
                <a:gd name="T28" fmla="*/ 23 w 696"/>
                <a:gd name="T29" fmla="*/ 82 h 945"/>
                <a:gd name="T30" fmla="*/ 30 w 696"/>
                <a:gd name="T31" fmla="*/ 63 h 945"/>
                <a:gd name="T32" fmla="*/ 37 w 696"/>
                <a:gd name="T33" fmla="*/ 53 h 945"/>
                <a:gd name="T34" fmla="*/ 55 w 696"/>
                <a:gd name="T35" fmla="*/ 46 h 945"/>
                <a:gd name="T36" fmla="*/ 76 w 696"/>
                <a:gd name="T37" fmla="*/ 54 h 945"/>
                <a:gd name="T38" fmla="*/ 81 w 696"/>
                <a:gd name="T39" fmla="*/ 63 h 945"/>
                <a:gd name="T40" fmla="*/ 87 w 696"/>
                <a:gd name="T41" fmla="*/ 70 h 945"/>
                <a:gd name="T42" fmla="*/ 78 w 696"/>
                <a:gd name="T43" fmla="*/ 85 h 945"/>
                <a:gd name="T44" fmla="*/ 69 w 696"/>
                <a:gd name="T45" fmla="*/ 113 h 945"/>
                <a:gd name="T46" fmla="*/ 57 w 696"/>
                <a:gd name="T47" fmla="*/ 117 h 945"/>
                <a:gd name="T48" fmla="*/ 53 w 696"/>
                <a:gd name="T49" fmla="*/ 108 h 945"/>
                <a:gd name="T50" fmla="*/ 39 w 696"/>
                <a:gd name="T51" fmla="*/ 96 h 945"/>
                <a:gd name="T52" fmla="*/ 43 w 696"/>
                <a:gd name="T53" fmla="*/ 83 h 945"/>
                <a:gd name="T54" fmla="*/ 49 w 696"/>
                <a:gd name="T55" fmla="*/ 88 h 945"/>
                <a:gd name="T56" fmla="*/ 53 w 696"/>
                <a:gd name="T57" fmla="*/ 89 h 945"/>
                <a:gd name="T58" fmla="*/ 61 w 696"/>
                <a:gd name="T59" fmla="*/ 76 h 945"/>
                <a:gd name="T60" fmla="*/ 64 w 696"/>
                <a:gd name="T61" fmla="*/ 81 h 945"/>
                <a:gd name="T62" fmla="*/ 51 w 696"/>
                <a:gd name="T63" fmla="*/ 95 h 945"/>
                <a:gd name="T64" fmla="*/ 45 w 696"/>
                <a:gd name="T65" fmla="*/ 69 h 945"/>
                <a:gd name="T66" fmla="*/ 49 w 696"/>
                <a:gd name="T67" fmla="*/ 63 h 945"/>
                <a:gd name="T68" fmla="*/ 50 w 696"/>
                <a:gd name="T69" fmla="*/ 69 h 945"/>
                <a:gd name="T70" fmla="*/ 59 w 696"/>
                <a:gd name="T71" fmla="*/ 59 h 945"/>
                <a:gd name="T72" fmla="*/ 61 w 696"/>
                <a:gd name="T73" fmla="*/ 53 h 945"/>
                <a:gd name="T74" fmla="*/ 71 w 696"/>
                <a:gd name="T75" fmla="*/ 54 h 945"/>
                <a:gd name="T76" fmla="*/ 66 w 696"/>
                <a:gd name="T77" fmla="*/ 66 h 945"/>
                <a:gd name="T78" fmla="*/ 26 w 696"/>
                <a:gd name="T79" fmla="*/ 49 h 945"/>
                <a:gd name="T80" fmla="*/ 24 w 696"/>
                <a:gd name="T81" fmla="*/ 44 h 945"/>
                <a:gd name="T82" fmla="*/ 39 w 696"/>
                <a:gd name="T83" fmla="*/ 18 h 945"/>
                <a:gd name="T84" fmla="*/ 45 w 696"/>
                <a:gd name="T85" fmla="*/ 1 h 945"/>
                <a:gd name="T86" fmla="*/ 51 w 696"/>
                <a:gd name="T87" fmla="*/ 2 h 945"/>
                <a:gd name="T88" fmla="*/ 53 w 696"/>
                <a:gd name="T89" fmla="*/ 19 h 945"/>
                <a:gd name="T90" fmla="*/ 48 w 696"/>
                <a:gd name="T91" fmla="*/ 29 h 945"/>
                <a:gd name="T92" fmla="*/ 57 w 696"/>
                <a:gd name="T93" fmla="*/ 26 h 945"/>
                <a:gd name="T94" fmla="*/ 77 w 696"/>
                <a:gd name="T95" fmla="*/ 24 h 945"/>
                <a:gd name="T96" fmla="*/ 68 w 696"/>
                <a:gd name="T97" fmla="*/ 38 h 945"/>
                <a:gd name="T98" fmla="*/ 58 w 696"/>
                <a:gd name="T99" fmla="*/ 43 h 945"/>
                <a:gd name="T100" fmla="*/ 57 w 696"/>
                <a:gd name="T101" fmla="*/ 37 h 945"/>
                <a:gd name="T102" fmla="*/ 38 w 696"/>
                <a:gd name="T103" fmla="*/ 47 h 945"/>
                <a:gd name="T104" fmla="*/ 12 w 696"/>
                <a:gd name="T105" fmla="*/ 38 h 945"/>
                <a:gd name="T106" fmla="*/ 9 w 696"/>
                <a:gd name="T107" fmla="*/ 25 h 945"/>
                <a:gd name="T108" fmla="*/ 15 w 696"/>
                <a:gd name="T109" fmla="*/ 11 h 945"/>
                <a:gd name="T110" fmla="*/ 22 w 696"/>
                <a:gd name="T111" fmla="*/ 19 h 945"/>
                <a:gd name="T112" fmla="*/ 20 w 696"/>
                <a:gd name="T113" fmla="*/ 35 h 94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96" h="945">
                  <a:moveTo>
                    <a:pt x="430" y="876"/>
                  </a:moveTo>
                  <a:lnTo>
                    <a:pt x="433" y="876"/>
                  </a:lnTo>
                  <a:lnTo>
                    <a:pt x="437" y="875"/>
                  </a:lnTo>
                  <a:lnTo>
                    <a:pt x="440" y="874"/>
                  </a:lnTo>
                  <a:lnTo>
                    <a:pt x="443" y="872"/>
                  </a:lnTo>
                  <a:lnTo>
                    <a:pt x="448" y="865"/>
                  </a:lnTo>
                  <a:lnTo>
                    <a:pt x="452" y="858"/>
                  </a:lnTo>
                  <a:lnTo>
                    <a:pt x="455" y="850"/>
                  </a:lnTo>
                  <a:lnTo>
                    <a:pt x="457" y="842"/>
                  </a:lnTo>
                  <a:lnTo>
                    <a:pt x="457" y="832"/>
                  </a:lnTo>
                  <a:lnTo>
                    <a:pt x="457" y="824"/>
                  </a:lnTo>
                  <a:lnTo>
                    <a:pt x="455" y="816"/>
                  </a:lnTo>
                  <a:lnTo>
                    <a:pt x="452" y="810"/>
                  </a:lnTo>
                  <a:lnTo>
                    <a:pt x="450" y="807"/>
                  </a:lnTo>
                  <a:lnTo>
                    <a:pt x="447" y="805"/>
                  </a:lnTo>
                  <a:lnTo>
                    <a:pt x="444" y="803"/>
                  </a:lnTo>
                  <a:lnTo>
                    <a:pt x="441" y="803"/>
                  </a:lnTo>
                  <a:lnTo>
                    <a:pt x="436" y="803"/>
                  </a:lnTo>
                  <a:lnTo>
                    <a:pt x="432" y="804"/>
                  </a:lnTo>
                  <a:lnTo>
                    <a:pt x="428" y="805"/>
                  </a:lnTo>
                  <a:lnTo>
                    <a:pt x="423" y="807"/>
                  </a:lnTo>
                  <a:lnTo>
                    <a:pt x="418" y="812"/>
                  </a:lnTo>
                  <a:lnTo>
                    <a:pt x="411" y="816"/>
                  </a:lnTo>
                  <a:lnTo>
                    <a:pt x="405" y="822"/>
                  </a:lnTo>
                  <a:lnTo>
                    <a:pt x="399" y="828"/>
                  </a:lnTo>
                  <a:lnTo>
                    <a:pt x="372" y="841"/>
                  </a:lnTo>
                  <a:lnTo>
                    <a:pt x="349" y="851"/>
                  </a:lnTo>
                  <a:lnTo>
                    <a:pt x="328" y="859"/>
                  </a:lnTo>
                  <a:lnTo>
                    <a:pt x="310" y="864"/>
                  </a:lnTo>
                  <a:lnTo>
                    <a:pt x="293" y="869"/>
                  </a:lnTo>
                  <a:lnTo>
                    <a:pt x="280" y="871"/>
                  </a:lnTo>
                  <a:lnTo>
                    <a:pt x="268" y="871"/>
                  </a:lnTo>
                  <a:lnTo>
                    <a:pt x="259" y="869"/>
                  </a:lnTo>
                  <a:lnTo>
                    <a:pt x="251" y="865"/>
                  </a:lnTo>
                  <a:lnTo>
                    <a:pt x="246" y="860"/>
                  </a:lnTo>
                  <a:lnTo>
                    <a:pt x="240" y="854"/>
                  </a:lnTo>
                  <a:lnTo>
                    <a:pt x="237" y="848"/>
                  </a:lnTo>
                  <a:lnTo>
                    <a:pt x="235" y="840"/>
                  </a:lnTo>
                  <a:lnTo>
                    <a:pt x="234" y="830"/>
                  </a:lnTo>
                  <a:lnTo>
                    <a:pt x="234" y="821"/>
                  </a:lnTo>
                  <a:lnTo>
                    <a:pt x="234" y="811"/>
                  </a:lnTo>
                  <a:lnTo>
                    <a:pt x="241" y="767"/>
                  </a:lnTo>
                  <a:lnTo>
                    <a:pt x="250" y="724"/>
                  </a:lnTo>
                  <a:lnTo>
                    <a:pt x="250" y="714"/>
                  </a:lnTo>
                  <a:lnTo>
                    <a:pt x="251" y="706"/>
                  </a:lnTo>
                  <a:lnTo>
                    <a:pt x="250" y="698"/>
                  </a:lnTo>
                  <a:lnTo>
                    <a:pt x="248" y="691"/>
                  </a:lnTo>
                  <a:lnTo>
                    <a:pt x="246" y="686"/>
                  </a:lnTo>
                  <a:lnTo>
                    <a:pt x="241" y="681"/>
                  </a:lnTo>
                  <a:lnTo>
                    <a:pt x="236" y="679"/>
                  </a:lnTo>
                  <a:lnTo>
                    <a:pt x="229" y="677"/>
                  </a:lnTo>
                  <a:lnTo>
                    <a:pt x="225" y="682"/>
                  </a:lnTo>
                  <a:lnTo>
                    <a:pt x="220" y="688"/>
                  </a:lnTo>
                  <a:lnTo>
                    <a:pt x="215" y="696"/>
                  </a:lnTo>
                  <a:lnTo>
                    <a:pt x="211" y="704"/>
                  </a:lnTo>
                  <a:lnTo>
                    <a:pt x="203" y="724"/>
                  </a:lnTo>
                  <a:lnTo>
                    <a:pt x="193" y="745"/>
                  </a:lnTo>
                  <a:lnTo>
                    <a:pt x="174" y="794"/>
                  </a:lnTo>
                  <a:lnTo>
                    <a:pt x="152" y="844"/>
                  </a:lnTo>
                  <a:lnTo>
                    <a:pt x="145" y="855"/>
                  </a:lnTo>
                  <a:lnTo>
                    <a:pt x="139" y="867"/>
                  </a:lnTo>
                  <a:lnTo>
                    <a:pt x="133" y="877"/>
                  </a:lnTo>
                  <a:lnTo>
                    <a:pt x="126" y="887"/>
                  </a:lnTo>
                  <a:lnTo>
                    <a:pt x="118" y="897"/>
                  </a:lnTo>
                  <a:lnTo>
                    <a:pt x="111" y="905"/>
                  </a:lnTo>
                  <a:lnTo>
                    <a:pt x="104" y="912"/>
                  </a:lnTo>
                  <a:lnTo>
                    <a:pt x="95" y="918"/>
                  </a:lnTo>
                  <a:lnTo>
                    <a:pt x="86" y="923"/>
                  </a:lnTo>
                  <a:lnTo>
                    <a:pt x="78" y="927"/>
                  </a:lnTo>
                  <a:lnTo>
                    <a:pt x="68" y="929"/>
                  </a:lnTo>
                  <a:lnTo>
                    <a:pt x="58" y="930"/>
                  </a:lnTo>
                  <a:lnTo>
                    <a:pt x="48" y="929"/>
                  </a:lnTo>
                  <a:lnTo>
                    <a:pt x="37" y="927"/>
                  </a:lnTo>
                  <a:lnTo>
                    <a:pt x="26" y="921"/>
                  </a:lnTo>
                  <a:lnTo>
                    <a:pt x="15" y="915"/>
                  </a:lnTo>
                  <a:lnTo>
                    <a:pt x="11" y="910"/>
                  </a:lnTo>
                  <a:lnTo>
                    <a:pt x="8" y="903"/>
                  </a:lnTo>
                  <a:lnTo>
                    <a:pt x="6" y="894"/>
                  </a:lnTo>
                  <a:lnTo>
                    <a:pt x="4" y="883"/>
                  </a:lnTo>
                  <a:lnTo>
                    <a:pt x="2" y="871"/>
                  </a:lnTo>
                  <a:lnTo>
                    <a:pt x="1" y="857"/>
                  </a:lnTo>
                  <a:lnTo>
                    <a:pt x="0" y="842"/>
                  </a:lnTo>
                  <a:lnTo>
                    <a:pt x="0" y="825"/>
                  </a:lnTo>
                  <a:lnTo>
                    <a:pt x="1" y="790"/>
                  </a:lnTo>
                  <a:lnTo>
                    <a:pt x="4" y="751"/>
                  </a:lnTo>
                  <a:lnTo>
                    <a:pt x="8" y="708"/>
                  </a:lnTo>
                  <a:lnTo>
                    <a:pt x="13" y="666"/>
                  </a:lnTo>
                  <a:lnTo>
                    <a:pt x="18" y="622"/>
                  </a:lnTo>
                  <a:lnTo>
                    <a:pt x="25" y="580"/>
                  </a:lnTo>
                  <a:lnTo>
                    <a:pt x="33" y="539"/>
                  </a:lnTo>
                  <a:lnTo>
                    <a:pt x="41" y="502"/>
                  </a:lnTo>
                  <a:lnTo>
                    <a:pt x="49" y="468"/>
                  </a:lnTo>
                  <a:lnTo>
                    <a:pt x="59" y="439"/>
                  </a:lnTo>
                  <a:lnTo>
                    <a:pt x="63" y="426"/>
                  </a:lnTo>
                  <a:lnTo>
                    <a:pt x="68" y="416"/>
                  </a:lnTo>
                  <a:lnTo>
                    <a:pt x="72" y="408"/>
                  </a:lnTo>
                  <a:lnTo>
                    <a:pt x="77" y="400"/>
                  </a:lnTo>
                  <a:lnTo>
                    <a:pt x="79" y="392"/>
                  </a:lnTo>
                  <a:lnTo>
                    <a:pt x="82" y="386"/>
                  </a:lnTo>
                  <a:lnTo>
                    <a:pt x="85" y="382"/>
                  </a:lnTo>
                  <a:lnTo>
                    <a:pt x="88" y="378"/>
                  </a:lnTo>
                  <a:lnTo>
                    <a:pt x="91" y="377"/>
                  </a:lnTo>
                  <a:lnTo>
                    <a:pt x="94" y="376"/>
                  </a:lnTo>
                  <a:lnTo>
                    <a:pt x="97" y="377"/>
                  </a:lnTo>
                  <a:lnTo>
                    <a:pt x="102" y="379"/>
                  </a:lnTo>
                  <a:lnTo>
                    <a:pt x="105" y="382"/>
                  </a:lnTo>
                  <a:lnTo>
                    <a:pt x="108" y="386"/>
                  </a:lnTo>
                  <a:lnTo>
                    <a:pt x="112" y="391"/>
                  </a:lnTo>
                  <a:lnTo>
                    <a:pt x="115" y="397"/>
                  </a:lnTo>
                  <a:lnTo>
                    <a:pt x="121" y="411"/>
                  </a:lnTo>
                  <a:lnTo>
                    <a:pt x="127" y="427"/>
                  </a:lnTo>
                  <a:lnTo>
                    <a:pt x="132" y="446"/>
                  </a:lnTo>
                  <a:lnTo>
                    <a:pt x="136" y="466"/>
                  </a:lnTo>
                  <a:lnTo>
                    <a:pt x="138" y="486"/>
                  </a:lnTo>
                  <a:lnTo>
                    <a:pt x="139" y="506"/>
                  </a:lnTo>
                  <a:lnTo>
                    <a:pt x="139" y="515"/>
                  </a:lnTo>
                  <a:lnTo>
                    <a:pt x="138" y="525"/>
                  </a:lnTo>
                  <a:lnTo>
                    <a:pt x="137" y="534"/>
                  </a:lnTo>
                  <a:lnTo>
                    <a:pt x="135" y="542"/>
                  </a:lnTo>
                  <a:lnTo>
                    <a:pt x="133" y="550"/>
                  </a:lnTo>
                  <a:lnTo>
                    <a:pt x="130" y="557"/>
                  </a:lnTo>
                  <a:lnTo>
                    <a:pt x="127" y="564"/>
                  </a:lnTo>
                  <a:lnTo>
                    <a:pt x="122" y="569"/>
                  </a:lnTo>
                  <a:lnTo>
                    <a:pt x="118" y="580"/>
                  </a:lnTo>
                  <a:lnTo>
                    <a:pt x="116" y="589"/>
                  </a:lnTo>
                  <a:lnTo>
                    <a:pt x="113" y="598"/>
                  </a:lnTo>
                  <a:lnTo>
                    <a:pt x="112" y="608"/>
                  </a:lnTo>
                  <a:lnTo>
                    <a:pt x="110" y="627"/>
                  </a:lnTo>
                  <a:lnTo>
                    <a:pt x="108" y="649"/>
                  </a:lnTo>
                  <a:lnTo>
                    <a:pt x="102" y="674"/>
                  </a:lnTo>
                  <a:lnTo>
                    <a:pt x="96" y="696"/>
                  </a:lnTo>
                  <a:lnTo>
                    <a:pt x="92" y="715"/>
                  </a:lnTo>
                  <a:lnTo>
                    <a:pt x="89" y="731"/>
                  </a:lnTo>
                  <a:lnTo>
                    <a:pt x="87" y="744"/>
                  </a:lnTo>
                  <a:lnTo>
                    <a:pt x="86" y="756"/>
                  </a:lnTo>
                  <a:lnTo>
                    <a:pt x="86" y="765"/>
                  </a:lnTo>
                  <a:lnTo>
                    <a:pt x="88" y="771"/>
                  </a:lnTo>
                  <a:lnTo>
                    <a:pt x="89" y="775"/>
                  </a:lnTo>
                  <a:lnTo>
                    <a:pt x="92" y="778"/>
                  </a:lnTo>
                  <a:lnTo>
                    <a:pt x="95" y="778"/>
                  </a:lnTo>
                  <a:lnTo>
                    <a:pt x="99" y="777"/>
                  </a:lnTo>
                  <a:lnTo>
                    <a:pt x="104" y="774"/>
                  </a:lnTo>
                  <a:lnTo>
                    <a:pt x="108" y="770"/>
                  </a:lnTo>
                  <a:lnTo>
                    <a:pt x="114" y="765"/>
                  </a:lnTo>
                  <a:lnTo>
                    <a:pt x="119" y="758"/>
                  </a:lnTo>
                  <a:lnTo>
                    <a:pt x="132" y="741"/>
                  </a:lnTo>
                  <a:lnTo>
                    <a:pt x="144" y="722"/>
                  </a:lnTo>
                  <a:lnTo>
                    <a:pt x="157" y="700"/>
                  </a:lnTo>
                  <a:lnTo>
                    <a:pt x="169" y="677"/>
                  </a:lnTo>
                  <a:lnTo>
                    <a:pt x="180" y="654"/>
                  </a:lnTo>
                  <a:lnTo>
                    <a:pt x="190" y="631"/>
                  </a:lnTo>
                  <a:lnTo>
                    <a:pt x="198" y="612"/>
                  </a:lnTo>
                  <a:lnTo>
                    <a:pt x="203" y="595"/>
                  </a:lnTo>
                  <a:lnTo>
                    <a:pt x="210" y="584"/>
                  </a:lnTo>
                  <a:lnTo>
                    <a:pt x="216" y="569"/>
                  </a:lnTo>
                  <a:lnTo>
                    <a:pt x="223" y="555"/>
                  </a:lnTo>
                  <a:lnTo>
                    <a:pt x="228" y="538"/>
                  </a:lnTo>
                  <a:lnTo>
                    <a:pt x="233" y="524"/>
                  </a:lnTo>
                  <a:lnTo>
                    <a:pt x="239" y="509"/>
                  </a:lnTo>
                  <a:lnTo>
                    <a:pt x="242" y="503"/>
                  </a:lnTo>
                  <a:lnTo>
                    <a:pt x="247" y="498"/>
                  </a:lnTo>
                  <a:lnTo>
                    <a:pt x="250" y="493"/>
                  </a:lnTo>
                  <a:lnTo>
                    <a:pt x="254" y="488"/>
                  </a:lnTo>
                  <a:lnTo>
                    <a:pt x="258" y="477"/>
                  </a:lnTo>
                  <a:lnTo>
                    <a:pt x="263" y="467"/>
                  </a:lnTo>
                  <a:lnTo>
                    <a:pt x="268" y="457"/>
                  </a:lnTo>
                  <a:lnTo>
                    <a:pt x="275" y="448"/>
                  </a:lnTo>
                  <a:lnTo>
                    <a:pt x="280" y="440"/>
                  </a:lnTo>
                  <a:lnTo>
                    <a:pt x="287" y="432"/>
                  </a:lnTo>
                  <a:lnTo>
                    <a:pt x="293" y="424"/>
                  </a:lnTo>
                  <a:lnTo>
                    <a:pt x="301" y="417"/>
                  </a:lnTo>
                  <a:lnTo>
                    <a:pt x="309" y="411"/>
                  </a:lnTo>
                  <a:lnTo>
                    <a:pt x="316" y="406"/>
                  </a:lnTo>
                  <a:lnTo>
                    <a:pt x="325" y="400"/>
                  </a:lnTo>
                  <a:lnTo>
                    <a:pt x="334" y="395"/>
                  </a:lnTo>
                  <a:lnTo>
                    <a:pt x="353" y="387"/>
                  </a:lnTo>
                  <a:lnTo>
                    <a:pt x="373" y="381"/>
                  </a:lnTo>
                  <a:lnTo>
                    <a:pt x="395" y="376"/>
                  </a:lnTo>
                  <a:lnTo>
                    <a:pt x="418" y="372"/>
                  </a:lnTo>
                  <a:lnTo>
                    <a:pt x="442" y="369"/>
                  </a:lnTo>
                  <a:lnTo>
                    <a:pt x="467" y="367"/>
                  </a:lnTo>
                  <a:lnTo>
                    <a:pt x="522" y="365"/>
                  </a:lnTo>
                  <a:lnTo>
                    <a:pt x="581" y="365"/>
                  </a:lnTo>
                  <a:lnTo>
                    <a:pt x="586" y="368"/>
                  </a:lnTo>
                  <a:lnTo>
                    <a:pt x="589" y="372"/>
                  </a:lnTo>
                  <a:lnTo>
                    <a:pt x="592" y="377"/>
                  </a:lnTo>
                  <a:lnTo>
                    <a:pt x="595" y="382"/>
                  </a:lnTo>
                  <a:lnTo>
                    <a:pt x="599" y="392"/>
                  </a:lnTo>
                  <a:lnTo>
                    <a:pt x="603" y="405"/>
                  </a:lnTo>
                  <a:lnTo>
                    <a:pt x="608" y="430"/>
                  </a:lnTo>
                  <a:lnTo>
                    <a:pt x="613" y="457"/>
                  </a:lnTo>
                  <a:lnTo>
                    <a:pt x="615" y="470"/>
                  </a:lnTo>
                  <a:lnTo>
                    <a:pt x="619" y="480"/>
                  </a:lnTo>
                  <a:lnTo>
                    <a:pt x="623" y="491"/>
                  </a:lnTo>
                  <a:lnTo>
                    <a:pt x="628" y="498"/>
                  </a:lnTo>
                  <a:lnTo>
                    <a:pt x="631" y="501"/>
                  </a:lnTo>
                  <a:lnTo>
                    <a:pt x="635" y="504"/>
                  </a:lnTo>
                  <a:lnTo>
                    <a:pt x="639" y="505"/>
                  </a:lnTo>
                  <a:lnTo>
                    <a:pt x="644" y="506"/>
                  </a:lnTo>
                  <a:lnTo>
                    <a:pt x="648" y="507"/>
                  </a:lnTo>
                  <a:lnTo>
                    <a:pt x="654" y="506"/>
                  </a:lnTo>
                  <a:lnTo>
                    <a:pt x="661" y="505"/>
                  </a:lnTo>
                  <a:lnTo>
                    <a:pt x="667" y="503"/>
                  </a:lnTo>
                  <a:lnTo>
                    <a:pt x="675" y="507"/>
                  </a:lnTo>
                  <a:lnTo>
                    <a:pt x="681" y="514"/>
                  </a:lnTo>
                  <a:lnTo>
                    <a:pt x="688" y="522"/>
                  </a:lnTo>
                  <a:lnTo>
                    <a:pt x="692" y="531"/>
                  </a:lnTo>
                  <a:lnTo>
                    <a:pt x="695" y="541"/>
                  </a:lnTo>
                  <a:lnTo>
                    <a:pt x="696" y="551"/>
                  </a:lnTo>
                  <a:lnTo>
                    <a:pt x="696" y="561"/>
                  </a:lnTo>
                  <a:lnTo>
                    <a:pt x="694" y="570"/>
                  </a:lnTo>
                  <a:lnTo>
                    <a:pt x="680" y="579"/>
                  </a:lnTo>
                  <a:lnTo>
                    <a:pt x="660" y="593"/>
                  </a:lnTo>
                  <a:lnTo>
                    <a:pt x="649" y="601"/>
                  </a:lnTo>
                  <a:lnTo>
                    <a:pt x="640" y="610"/>
                  </a:lnTo>
                  <a:lnTo>
                    <a:pt x="634" y="617"/>
                  </a:lnTo>
                  <a:lnTo>
                    <a:pt x="629" y="621"/>
                  </a:lnTo>
                  <a:lnTo>
                    <a:pt x="628" y="637"/>
                  </a:lnTo>
                  <a:lnTo>
                    <a:pt x="625" y="657"/>
                  </a:lnTo>
                  <a:lnTo>
                    <a:pt x="621" y="682"/>
                  </a:lnTo>
                  <a:lnTo>
                    <a:pt x="616" y="711"/>
                  </a:lnTo>
                  <a:lnTo>
                    <a:pt x="610" y="742"/>
                  </a:lnTo>
                  <a:lnTo>
                    <a:pt x="601" y="774"/>
                  </a:lnTo>
                  <a:lnTo>
                    <a:pt x="592" y="806"/>
                  </a:lnTo>
                  <a:lnTo>
                    <a:pt x="581" y="838"/>
                  </a:lnTo>
                  <a:lnTo>
                    <a:pt x="575" y="853"/>
                  </a:lnTo>
                  <a:lnTo>
                    <a:pt x="569" y="868"/>
                  </a:lnTo>
                  <a:lnTo>
                    <a:pt x="563" y="881"/>
                  </a:lnTo>
                  <a:lnTo>
                    <a:pt x="555" y="893"/>
                  </a:lnTo>
                  <a:lnTo>
                    <a:pt x="548" y="905"/>
                  </a:lnTo>
                  <a:lnTo>
                    <a:pt x="541" y="915"/>
                  </a:lnTo>
                  <a:lnTo>
                    <a:pt x="532" y="925"/>
                  </a:lnTo>
                  <a:lnTo>
                    <a:pt x="524" y="932"/>
                  </a:lnTo>
                  <a:lnTo>
                    <a:pt x="515" y="938"/>
                  </a:lnTo>
                  <a:lnTo>
                    <a:pt x="505" y="942"/>
                  </a:lnTo>
                  <a:lnTo>
                    <a:pt x="496" y="945"/>
                  </a:lnTo>
                  <a:lnTo>
                    <a:pt x="486" y="945"/>
                  </a:lnTo>
                  <a:lnTo>
                    <a:pt x="476" y="943"/>
                  </a:lnTo>
                  <a:lnTo>
                    <a:pt x="465" y="939"/>
                  </a:lnTo>
                  <a:lnTo>
                    <a:pt x="453" y="933"/>
                  </a:lnTo>
                  <a:lnTo>
                    <a:pt x="442" y="923"/>
                  </a:lnTo>
                  <a:lnTo>
                    <a:pt x="438" y="909"/>
                  </a:lnTo>
                  <a:lnTo>
                    <a:pt x="436" y="898"/>
                  </a:lnTo>
                  <a:lnTo>
                    <a:pt x="434" y="886"/>
                  </a:lnTo>
                  <a:lnTo>
                    <a:pt x="430" y="876"/>
                  </a:lnTo>
                  <a:close/>
                  <a:moveTo>
                    <a:pt x="429" y="874"/>
                  </a:moveTo>
                  <a:lnTo>
                    <a:pt x="423" y="871"/>
                  </a:lnTo>
                  <a:lnTo>
                    <a:pt x="421" y="869"/>
                  </a:lnTo>
                  <a:lnTo>
                    <a:pt x="421" y="868"/>
                  </a:lnTo>
                  <a:lnTo>
                    <a:pt x="423" y="865"/>
                  </a:lnTo>
                  <a:lnTo>
                    <a:pt x="428" y="864"/>
                  </a:lnTo>
                  <a:lnTo>
                    <a:pt x="433" y="862"/>
                  </a:lnTo>
                  <a:lnTo>
                    <a:pt x="431" y="868"/>
                  </a:lnTo>
                  <a:lnTo>
                    <a:pt x="429" y="874"/>
                  </a:lnTo>
                  <a:close/>
                  <a:moveTo>
                    <a:pt x="324" y="794"/>
                  </a:moveTo>
                  <a:lnTo>
                    <a:pt x="321" y="791"/>
                  </a:lnTo>
                  <a:lnTo>
                    <a:pt x="317" y="788"/>
                  </a:lnTo>
                  <a:lnTo>
                    <a:pt x="314" y="783"/>
                  </a:lnTo>
                  <a:lnTo>
                    <a:pt x="312" y="778"/>
                  </a:lnTo>
                  <a:lnTo>
                    <a:pt x="309" y="768"/>
                  </a:lnTo>
                  <a:lnTo>
                    <a:pt x="308" y="756"/>
                  </a:lnTo>
                  <a:lnTo>
                    <a:pt x="308" y="743"/>
                  </a:lnTo>
                  <a:lnTo>
                    <a:pt x="310" y="731"/>
                  </a:lnTo>
                  <a:lnTo>
                    <a:pt x="312" y="717"/>
                  </a:lnTo>
                  <a:lnTo>
                    <a:pt x="316" y="705"/>
                  </a:lnTo>
                  <a:lnTo>
                    <a:pt x="322" y="694"/>
                  </a:lnTo>
                  <a:lnTo>
                    <a:pt x="328" y="683"/>
                  </a:lnTo>
                  <a:lnTo>
                    <a:pt x="335" y="674"/>
                  </a:lnTo>
                  <a:lnTo>
                    <a:pt x="343" y="667"/>
                  </a:lnTo>
                  <a:lnTo>
                    <a:pt x="347" y="664"/>
                  </a:lnTo>
                  <a:lnTo>
                    <a:pt x="351" y="661"/>
                  </a:lnTo>
                  <a:lnTo>
                    <a:pt x="356" y="660"/>
                  </a:lnTo>
                  <a:lnTo>
                    <a:pt x="360" y="659"/>
                  </a:lnTo>
                  <a:lnTo>
                    <a:pt x="364" y="659"/>
                  </a:lnTo>
                  <a:lnTo>
                    <a:pt x="370" y="660"/>
                  </a:lnTo>
                  <a:lnTo>
                    <a:pt x="375" y="661"/>
                  </a:lnTo>
                  <a:lnTo>
                    <a:pt x="380" y="664"/>
                  </a:lnTo>
                  <a:lnTo>
                    <a:pt x="382" y="683"/>
                  </a:lnTo>
                  <a:lnTo>
                    <a:pt x="386" y="699"/>
                  </a:lnTo>
                  <a:lnTo>
                    <a:pt x="388" y="704"/>
                  </a:lnTo>
                  <a:lnTo>
                    <a:pt x="390" y="709"/>
                  </a:lnTo>
                  <a:lnTo>
                    <a:pt x="394" y="713"/>
                  </a:lnTo>
                  <a:lnTo>
                    <a:pt x="397" y="716"/>
                  </a:lnTo>
                  <a:lnTo>
                    <a:pt x="400" y="718"/>
                  </a:lnTo>
                  <a:lnTo>
                    <a:pt x="403" y="720"/>
                  </a:lnTo>
                  <a:lnTo>
                    <a:pt x="406" y="720"/>
                  </a:lnTo>
                  <a:lnTo>
                    <a:pt x="409" y="720"/>
                  </a:lnTo>
                  <a:lnTo>
                    <a:pt x="413" y="719"/>
                  </a:lnTo>
                  <a:lnTo>
                    <a:pt x="417" y="718"/>
                  </a:lnTo>
                  <a:lnTo>
                    <a:pt x="421" y="715"/>
                  </a:lnTo>
                  <a:lnTo>
                    <a:pt x="424" y="713"/>
                  </a:lnTo>
                  <a:lnTo>
                    <a:pt x="431" y="706"/>
                  </a:lnTo>
                  <a:lnTo>
                    <a:pt x="440" y="697"/>
                  </a:lnTo>
                  <a:lnTo>
                    <a:pt x="447" y="685"/>
                  </a:lnTo>
                  <a:lnTo>
                    <a:pt x="453" y="673"/>
                  </a:lnTo>
                  <a:lnTo>
                    <a:pt x="460" y="659"/>
                  </a:lnTo>
                  <a:lnTo>
                    <a:pt x="467" y="646"/>
                  </a:lnTo>
                  <a:lnTo>
                    <a:pt x="472" y="631"/>
                  </a:lnTo>
                  <a:lnTo>
                    <a:pt x="477" y="616"/>
                  </a:lnTo>
                  <a:lnTo>
                    <a:pt x="484" y="609"/>
                  </a:lnTo>
                  <a:lnTo>
                    <a:pt x="493" y="602"/>
                  </a:lnTo>
                  <a:lnTo>
                    <a:pt x="497" y="600"/>
                  </a:lnTo>
                  <a:lnTo>
                    <a:pt x="502" y="599"/>
                  </a:lnTo>
                  <a:lnTo>
                    <a:pt x="507" y="598"/>
                  </a:lnTo>
                  <a:lnTo>
                    <a:pt x="513" y="599"/>
                  </a:lnTo>
                  <a:lnTo>
                    <a:pt x="514" y="610"/>
                  </a:lnTo>
                  <a:lnTo>
                    <a:pt x="514" y="619"/>
                  </a:lnTo>
                  <a:lnTo>
                    <a:pt x="513" y="629"/>
                  </a:lnTo>
                  <a:lnTo>
                    <a:pt x="511" y="638"/>
                  </a:lnTo>
                  <a:lnTo>
                    <a:pt x="509" y="647"/>
                  </a:lnTo>
                  <a:lnTo>
                    <a:pt x="507" y="656"/>
                  </a:lnTo>
                  <a:lnTo>
                    <a:pt x="504" y="665"/>
                  </a:lnTo>
                  <a:lnTo>
                    <a:pt x="501" y="673"/>
                  </a:lnTo>
                  <a:lnTo>
                    <a:pt x="492" y="689"/>
                  </a:lnTo>
                  <a:lnTo>
                    <a:pt x="482" y="704"/>
                  </a:lnTo>
                  <a:lnTo>
                    <a:pt x="470" y="718"/>
                  </a:lnTo>
                  <a:lnTo>
                    <a:pt x="457" y="731"/>
                  </a:lnTo>
                  <a:lnTo>
                    <a:pt x="443" y="743"/>
                  </a:lnTo>
                  <a:lnTo>
                    <a:pt x="427" y="754"/>
                  </a:lnTo>
                  <a:lnTo>
                    <a:pt x="410" y="764"/>
                  </a:lnTo>
                  <a:lnTo>
                    <a:pt x="394" y="772"/>
                  </a:lnTo>
                  <a:lnTo>
                    <a:pt x="377" y="780"/>
                  </a:lnTo>
                  <a:lnTo>
                    <a:pt x="359" y="786"/>
                  </a:lnTo>
                  <a:lnTo>
                    <a:pt x="341" y="791"/>
                  </a:lnTo>
                  <a:lnTo>
                    <a:pt x="324" y="794"/>
                  </a:lnTo>
                  <a:close/>
                  <a:moveTo>
                    <a:pt x="380" y="559"/>
                  </a:moveTo>
                  <a:lnTo>
                    <a:pt x="376" y="558"/>
                  </a:lnTo>
                  <a:lnTo>
                    <a:pt x="370" y="556"/>
                  </a:lnTo>
                  <a:lnTo>
                    <a:pt x="365" y="555"/>
                  </a:lnTo>
                  <a:lnTo>
                    <a:pt x="363" y="552"/>
                  </a:lnTo>
                  <a:lnTo>
                    <a:pt x="361" y="550"/>
                  </a:lnTo>
                  <a:lnTo>
                    <a:pt x="361" y="545"/>
                  </a:lnTo>
                  <a:lnTo>
                    <a:pt x="364" y="536"/>
                  </a:lnTo>
                  <a:lnTo>
                    <a:pt x="369" y="527"/>
                  </a:lnTo>
                  <a:lnTo>
                    <a:pt x="374" y="519"/>
                  </a:lnTo>
                  <a:lnTo>
                    <a:pt x="379" y="512"/>
                  </a:lnTo>
                  <a:lnTo>
                    <a:pt x="384" y="507"/>
                  </a:lnTo>
                  <a:lnTo>
                    <a:pt x="389" y="504"/>
                  </a:lnTo>
                  <a:lnTo>
                    <a:pt x="392" y="503"/>
                  </a:lnTo>
                  <a:lnTo>
                    <a:pt x="393" y="503"/>
                  </a:lnTo>
                  <a:lnTo>
                    <a:pt x="395" y="503"/>
                  </a:lnTo>
                  <a:lnTo>
                    <a:pt x="396" y="504"/>
                  </a:lnTo>
                  <a:lnTo>
                    <a:pt x="397" y="509"/>
                  </a:lnTo>
                  <a:lnTo>
                    <a:pt x="399" y="516"/>
                  </a:lnTo>
                  <a:lnTo>
                    <a:pt x="400" y="526"/>
                  </a:lnTo>
                  <a:lnTo>
                    <a:pt x="400" y="535"/>
                  </a:lnTo>
                  <a:lnTo>
                    <a:pt x="400" y="540"/>
                  </a:lnTo>
                  <a:lnTo>
                    <a:pt x="399" y="544"/>
                  </a:lnTo>
                  <a:lnTo>
                    <a:pt x="398" y="549"/>
                  </a:lnTo>
                  <a:lnTo>
                    <a:pt x="396" y="552"/>
                  </a:lnTo>
                  <a:lnTo>
                    <a:pt x="393" y="555"/>
                  </a:lnTo>
                  <a:lnTo>
                    <a:pt x="389" y="557"/>
                  </a:lnTo>
                  <a:lnTo>
                    <a:pt x="385" y="558"/>
                  </a:lnTo>
                  <a:lnTo>
                    <a:pt x="380" y="559"/>
                  </a:lnTo>
                  <a:close/>
                  <a:moveTo>
                    <a:pt x="490" y="543"/>
                  </a:moveTo>
                  <a:lnTo>
                    <a:pt x="487" y="539"/>
                  </a:lnTo>
                  <a:lnTo>
                    <a:pt x="484" y="531"/>
                  </a:lnTo>
                  <a:lnTo>
                    <a:pt x="480" y="519"/>
                  </a:lnTo>
                  <a:lnTo>
                    <a:pt x="477" y="504"/>
                  </a:lnTo>
                  <a:lnTo>
                    <a:pt x="470" y="476"/>
                  </a:lnTo>
                  <a:lnTo>
                    <a:pt x="465" y="455"/>
                  </a:lnTo>
                  <a:lnTo>
                    <a:pt x="462" y="452"/>
                  </a:lnTo>
                  <a:lnTo>
                    <a:pt x="461" y="448"/>
                  </a:lnTo>
                  <a:lnTo>
                    <a:pt x="462" y="444"/>
                  </a:lnTo>
                  <a:lnTo>
                    <a:pt x="463" y="441"/>
                  </a:lnTo>
                  <a:lnTo>
                    <a:pt x="466" y="438"/>
                  </a:lnTo>
                  <a:lnTo>
                    <a:pt x="470" y="434"/>
                  </a:lnTo>
                  <a:lnTo>
                    <a:pt x="474" y="430"/>
                  </a:lnTo>
                  <a:lnTo>
                    <a:pt x="479" y="427"/>
                  </a:lnTo>
                  <a:lnTo>
                    <a:pt x="490" y="423"/>
                  </a:lnTo>
                  <a:lnTo>
                    <a:pt x="503" y="419"/>
                  </a:lnTo>
                  <a:lnTo>
                    <a:pt x="517" y="417"/>
                  </a:lnTo>
                  <a:lnTo>
                    <a:pt x="530" y="417"/>
                  </a:lnTo>
                  <a:lnTo>
                    <a:pt x="537" y="418"/>
                  </a:lnTo>
                  <a:lnTo>
                    <a:pt x="543" y="419"/>
                  </a:lnTo>
                  <a:lnTo>
                    <a:pt x="548" y="421"/>
                  </a:lnTo>
                  <a:lnTo>
                    <a:pt x="554" y="424"/>
                  </a:lnTo>
                  <a:lnTo>
                    <a:pt x="558" y="427"/>
                  </a:lnTo>
                  <a:lnTo>
                    <a:pt x="563" y="432"/>
                  </a:lnTo>
                  <a:lnTo>
                    <a:pt x="566" y="436"/>
                  </a:lnTo>
                  <a:lnTo>
                    <a:pt x="568" y="442"/>
                  </a:lnTo>
                  <a:lnTo>
                    <a:pt x="570" y="448"/>
                  </a:lnTo>
                  <a:lnTo>
                    <a:pt x="570" y="455"/>
                  </a:lnTo>
                  <a:lnTo>
                    <a:pt x="569" y="464"/>
                  </a:lnTo>
                  <a:lnTo>
                    <a:pt x="567" y="473"/>
                  </a:lnTo>
                  <a:lnTo>
                    <a:pt x="564" y="483"/>
                  </a:lnTo>
                  <a:lnTo>
                    <a:pt x="558" y="494"/>
                  </a:lnTo>
                  <a:lnTo>
                    <a:pt x="552" y="506"/>
                  </a:lnTo>
                  <a:lnTo>
                    <a:pt x="544" y="520"/>
                  </a:lnTo>
                  <a:lnTo>
                    <a:pt x="528" y="529"/>
                  </a:lnTo>
                  <a:lnTo>
                    <a:pt x="518" y="535"/>
                  </a:lnTo>
                  <a:lnTo>
                    <a:pt x="513" y="538"/>
                  </a:lnTo>
                  <a:lnTo>
                    <a:pt x="507" y="540"/>
                  </a:lnTo>
                  <a:lnTo>
                    <a:pt x="499" y="542"/>
                  </a:lnTo>
                  <a:lnTo>
                    <a:pt x="490" y="543"/>
                  </a:lnTo>
                  <a:close/>
                  <a:moveTo>
                    <a:pt x="261" y="413"/>
                  </a:moveTo>
                  <a:lnTo>
                    <a:pt x="238" y="406"/>
                  </a:lnTo>
                  <a:lnTo>
                    <a:pt x="220" y="397"/>
                  </a:lnTo>
                  <a:lnTo>
                    <a:pt x="213" y="394"/>
                  </a:lnTo>
                  <a:lnTo>
                    <a:pt x="207" y="390"/>
                  </a:lnTo>
                  <a:lnTo>
                    <a:pt x="203" y="387"/>
                  </a:lnTo>
                  <a:lnTo>
                    <a:pt x="199" y="383"/>
                  </a:lnTo>
                  <a:lnTo>
                    <a:pt x="195" y="380"/>
                  </a:lnTo>
                  <a:lnTo>
                    <a:pt x="193" y="376"/>
                  </a:lnTo>
                  <a:lnTo>
                    <a:pt x="191" y="372"/>
                  </a:lnTo>
                  <a:lnTo>
                    <a:pt x="191" y="368"/>
                  </a:lnTo>
                  <a:lnTo>
                    <a:pt x="191" y="365"/>
                  </a:lnTo>
                  <a:lnTo>
                    <a:pt x="191" y="361"/>
                  </a:lnTo>
                  <a:lnTo>
                    <a:pt x="193" y="357"/>
                  </a:lnTo>
                  <a:lnTo>
                    <a:pt x="194" y="353"/>
                  </a:lnTo>
                  <a:lnTo>
                    <a:pt x="206" y="336"/>
                  </a:lnTo>
                  <a:lnTo>
                    <a:pt x="222" y="316"/>
                  </a:lnTo>
                  <a:lnTo>
                    <a:pt x="229" y="304"/>
                  </a:lnTo>
                  <a:lnTo>
                    <a:pt x="236" y="292"/>
                  </a:lnTo>
                  <a:lnTo>
                    <a:pt x="242" y="278"/>
                  </a:lnTo>
                  <a:lnTo>
                    <a:pt x="248" y="263"/>
                  </a:lnTo>
                  <a:lnTo>
                    <a:pt x="263" y="237"/>
                  </a:lnTo>
                  <a:lnTo>
                    <a:pt x="280" y="209"/>
                  </a:lnTo>
                  <a:lnTo>
                    <a:pt x="297" y="178"/>
                  </a:lnTo>
                  <a:lnTo>
                    <a:pt x="313" y="146"/>
                  </a:lnTo>
                  <a:lnTo>
                    <a:pt x="322" y="130"/>
                  </a:lnTo>
                  <a:lnTo>
                    <a:pt x="328" y="114"/>
                  </a:lnTo>
                  <a:lnTo>
                    <a:pt x="334" y="98"/>
                  </a:lnTo>
                  <a:lnTo>
                    <a:pt x="340" y="81"/>
                  </a:lnTo>
                  <a:lnTo>
                    <a:pt x="345" y="66"/>
                  </a:lnTo>
                  <a:lnTo>
                    <a:pt x="348" y="50"/>
                  </a:lnTo>
                  <a:lnTo>
                    <a:pt x="350" y="36"/>
                  </a:lnTo>
                  <a:lnTo>
                    <a:pt x="351" y="22"/>
                  </a:lnTo>
                  <a:lnTo>
                    <a:pt x="355" y="14"/>
                  </a:lnTo>
                  <a:lnTo>
                    <a:pt x="360" y="9"/>
                  </a:lnTo>
                  <a:lnTo>
                    <a:pt x="365" y="5"/>
                  </a:lnTo>
                  <a:lnTo>
                    <a:pt x="371" y="2"/>
                  </a:lnTo>
                  <a:lnTo>
                    <a:pt x="376" y="0"/>
                  </a:lnTo>
                  <a:lnTo>
                    <a:pt x="380" y="0"/>
                  </a:lnTo>
                  <a:lnTo>
                    <a:pt x="385" y="0"/>
                  </a:lnTo>
                  <a:lnTo>
                    <a:pt x="389" y="2"/>
                  </a:lnTo>
                  <a:lnTo>
                    <a:pt x="395" y="5"/>
                  </a:lnTo>
                  <a:lnTo>
                    <a:pt x="399" y="9"/>
                  </a:lnTo>
                  <a:lnTo>
                    <a:pt x="403" y="13"/>
                  </a:lnTo>
                  <a:lnTo>
                    <a:pt x="407" y="18"/>
                  </a:lnTo>
                  <a:lnTo>
                    <a:pt x="413" y="32"/>
                  </a:lnTo>
                  <a:lnTo>
                    <a:pt x="420" y="46"/>
                  </a:lnTo>
                  <a:lnTo>
                    <a:pt x="425" y="63"/>
                  </a:lnTo>
                  <a:lnTo>
                    <a:pt x="428" y="80"/>
                  </a:lnTo>
                  <a:lnTo>
                    <a:pt x="429" y="99"/>
                  </a:lnTo>
                  <a:lnTo>
                    <a:pt x="429" y="117"/>
                  </a:lnTo>
                  <a:lnTo>
                    <a:pt x="428" y="125"/>
                  </a:lnTo>
                  <a:lnTo>
                    <a:pt x="426" y="133"/>
                  </a:lnTo>
                  <a:lnTo>
                    <a:pt x="424" y="142"/>
                  </a:lnTo>
                  <a:lnTo>
                    <a:pt x="422" y="149"/>
                  </a:lnTo>
                  <a:lnTo>
                    <a:pt x="418" y="156"/>
                  </a:lnTo>
                  <a:lnTo>
                    <a:pt x="414" y="162"/>
                  </a:lnTo>
                  <a:lnTo>
                    <a:pt x="409" y="167"/>
                  </a:lnTo>
                  <a:lnTo>
                    <a:pt x="404" y="173"/>
                  </a:lnTo>
                  <a:lnTo>
                    <a:pt x="400" y="185"/>
                  </a:lnTo>
                  <a:lnTo>
                    <a:pt x="393" y="201"/>
                  </a:lnTo>
                  <a:lnTo>
                    <a:pt x="385" y="216"/>
                  </a:lnTo>
                  <a:lnTo>
                    <a:pt x="379" y="226"/>
                  </a:lnTo>
                  <a:lnTo>
                    <a:pt x="381" y="231"/>
                  </a:lnTo>
                  <a:lnTo>
                    <a:pt x="383" y="233"/>
                  </a:lnTo>
                  <a:lnTo>
                    <a:pt x="385" y="235"/>
                  </a:lnTo>
                  <a:lnTo>
                    <a:pt x="388" y="236"/>
                  </a:lnTo>
                  <a:lnTo>
                    <a:pt x="393" y="237"/>
                  </a:lnTo>
                  <a:lnTo>
                    <a:pt x="397" y="236"/>
                  </a:lnTo>
                  <a:lnTo>
                    <a:pt x="402" y="235"/>
                  </a:lnTo>
                  <a:lnTo>
                    <a:pt x="407" y="234"/>
                  </a:lnTo>
                  <a:lnTo>
                    <a:pt x="418" y="229"/>
                  </a:lnTo>
                  <a:lnTo>
                    <a:pt x="430" y="222"/>
                  </a:lnTo>
                  <a:lnTo>
                    <a:pt x="444" y="214"/>
                  </a:lnTo>
                  <a:lnTo>
                    <a:pt x="457" y="206"/>
                  </a:lnTo>
                  <a:lnTo>
                    <a:pt x="483" y="187"/>
                  </a:lnTo>
                  <a:lnTo>
                    <a:pt x="508" y="169"/>
                  </a:lnTo>
                  <a:lnTo>
                    <a:pt x="519" y="163"/>
                  </a:lnTo>
                  <a:lnTo>
                    <a:pt x="528" y="157"/>
                  </a:lnTo>
                  <a:lnTo>
                    <a:pt x="534" y="154"/>
                  </a:lnTo>
                  <a:lnTo>
                    <a:pt x="540" y="153"/>
                  </a:lnTo>
                  <a:lnTo>
                    <a:pt x="575" y="169"/>
                  </a:lnTo>
                  <a:lnTo>
                    <a:pt x="604" y="180"/>
                  </a:lnTo>
                  <a:lnTo>
                    <a:pt x="610" y="184"/>
                  </a:lnTo>
                  <a:lnTo>
                    <a:pt x="614" y="189"/>
                  </a:lnTo>
                  <a:lnTo>
                    <a:pt x="616" y="195"/>
                  </a:lnTo>
                  <a:lnTo>
                    <a:pt x="617" y="203"/>
                  </a:lnTo>
                  <a:lnTo>
                    <a:pt x="617" y="211"/>
                  </a:lnTo>
                  <a:lnTo>
                    <a:pt x="615" y="221"/>
                  </a:lnTo>
                  <a:lnTo>
                    <a:pt x="611" y="235"/>
                  </a:lnTo>
                  <a:lnTo>
                    <a:pt x="604" y="249"/>
                  </a:lnTo>
                  <a:lnTo>
                    <a:pt x="592" y="263"/>
                  </a:lnTo>
                  <a:lnTo>
                    <a:pt x="571" y="283"/>
                  </a:lnTo>
                  <a:lnTo>
                    <a:pt x="557" y="295"/>
                  </a:lnTo>
                  <a:lnTo>
                    <a:pt x="544" y="307"/>
                  </a:lnTo>
                  <a:lnTo>
                    <a:pt x="530" y="319"/>
                  </a:lnTo>
                  <a:lnTo>
                    <a:pt x="517" y="329"/>
                  </a:lnTo>
                  <a:lnTo>
                    <a:pt x="503" y="338"/>
                  </a:lnTo>
                  <a:lnTo>
                    <a:pt x="491" y="345"/>
                  </a:lnTo>
                  <a:lnTo>
                    <a:pt x="484" y="348"/>
                  </a:lnTo>
                  <a:lnTo>
                    <a:pt x="479" y="350"/>
                  </a:lnTo>
                  <a:lnTo>
                    <a:pt x="474" y="351"/>
                  </a:lnTo>
                  <a:lnTo>
                    <a:pt x="470" y="351"/>
                  </a:lnTo>
                  <a:lnTo>
                    <a:pt x="466" y="350"/>
                  </a:lnTo>
                  <a:lnTo>
                    <a:pt x="462" y="348"/>
                  </a:lnTo>
                  <a:lnTo>
                    <a:pt x="460" y="346"/>
                  </a:lnTo>
                  <a:lnTo>
                    <a:pt x="459" y="341"/>
                  </a:lnTo>
                  <a:lnTo>
                    <a:pt x="458" y="336"/>
                  </a:lnTo>
                  <a:lnTo>
                    <a:pt x="458" y="330"/>
                  </a:lnTo>
                  <a:lnTo>
                    <a:pt x="459" y="323"/>
                  </a:lnTo>
                  <a:lnTo>
                    <a:pt x="461" y="313"/>
                  </a:lnTo>
                  <a:lnTo>
                    <a:pt x="460" y="306"/>
                  </a:lnTo>
                  <a:lnTo>
                    <a:pt x="459" y="301"/>
                  </a:lnTo>
                  <a:lnTo>
                    <a:pt x="457" y="297"/>
                  </a:lnTo>
                  <a:lnTo>
                    <a:pt x="454" y="294"/>
                  </a:lnTo>
                  <a:lnTo>
                    <a:pt x="450" y="292"/>
                  </a:lnTo>
                  <a:lnTo>
                    <a:pt x="446" y="292"/>
                  </a:lnTo>
                  <a:lnTo>
                    <a:pt x="441" y="292"/>
                  </a:lnTo>
                  <a:lnTo>
                    <a:pt x="434" y="293"/>
                  </a:lnTo>
                  <a:lnTo>
                    <a:pt x="421" y="297"/>
                  </a:lnTo>
                  <a:lnTo>
                    <a:pt x="406" y="305"/>
                  </a:lnTo>
                  <a:lnTo>
                    <a:pt x="389" y="314"/>
                  </a:lnTo>
                  <a:lnTo>
                    <a:pt x="372" y="326"/>
                  </a:lnTo>
                  <a:lnTo>
                    <a:pt x="337" y="352"/>
                  </a:lnTo>
                  <a:lnTo>
                    <a:pt x="304" y="378"/>
                  </a:lnTo>
                  <a:lnTo>
                    <a:pt x="278" y="400"/>
                  </a:lnTo>
                  <a:lnTo>
                    <a:pt x="261" y="413"/>
                  </a:lnTo>
                  <a:close/>
                  <a:moveTo>
                    <a:pt x="116" y="307"/>
                  </a:moveTo>
                  <a:lnTo>
                    <a:pt x="114" y="305"/>
                  </a:lnTo>
                  <a:lnTo>
                    <a:pt x="112" y="303"/>
                  </a:lnTo>
                  <a:lnTo>
                    <a:pt x="109" y="303"/>
                  </a:lnTo>
                  <a:lnTo>
                    <a:pt x="107" y="302"/>
                  </a:lnTo>
                  <a:lnTo>
                    <a:pt x="103" y="302"/>
                  </a:lnTo>
                  <a:lnTo>
                    <a:pt x="96" y="302"/>
                  </a:lnTo>
                  <a:lnTo>
                    <a:pt x="92" y="303"/>
                  </a:lnTo>
                  <a:lnTo>
                    <a:pt x="88" y="303"/>
                  </a:lnTo>
                  <a:lnTo>
                    <a:pt x="85" y="301"/>
                  </a:lnTo>
                  <a:lnTo>
                    <a:pt x="82" y="297"/>
                  </a:lnTo>
                  <a:lnTo>
                    <a:pt x="80" y="292"/>
                  </a:lnTo>
                  <a:lnTo>
                    <a:pt x="78" y="284"/>
                  </a:lnTo>
                  <a:lnTo>
                    <a:pt x="75" y="276"/>
                  </a:lnTo>
                  <a:lnTo>
                    <a:pt x="74" y="268"/>
                  </a:lnTo>
                  <a:lnTo>
                    <a:pt x="73" y="247"/>
                  </a:lnTo>
                  <a:lnTo>
                    <a:pt x="74" y="223"/>
                  </a:lnTo>
                  <a:lnTo>
                    <a:pt x="75" y="200"/>
                  </a:lnTo>
                  <a:lnTo>
                    <a:pt x="80" y="175"/>
                  </a:lnTo>
                  <a:lnTo>
                    <a:pt x="84" y="151"/>
                  </a:lnTo>
                  <a:lnTo>
                    <a:pt x="90" y="130"/>
                  </a:lnTo>
                  <a:lnTo>
                    <a:pt x="93" y="121"/>
                  </a:lnTo>
                  <a:lnTo>
                    <a:pt x="97" y="113"/>
                  </a:lnTo>
                  <a:lnTo>
                    <a:pt x="102" y="105"/>
                  </a:lnTo>
                  <a:lnTo>
                    <a:pt x="106" y="99"/>
                  </a:lnTo>
                  <a:lnTo>
                    <a:pt x="111" y="94"/>
                  </a:lnTo>
                  <a:lnTo>
                    <a:pt x="115" y="92"/>
                  </a:lnTo>
                  <a:lnTo>
                    <a:pt x="120" y="90"/>
                  </a:lnTo>
                  <a:lnTo>
                    <a:pt x="127" y="91"/>
                  </a:lnTo>
                  <a:lnTo>
                    <a:pt x="132" y="94"/>
                  </a:lnTo>
                  <a:lnTo>
                    <a:pt x="138" y="99"/>
                  </a:lnTo>
                  <a:lnTo>
                    <a:pt x="144" y="106"/>
                  </a:lnTo>
                  <a:lnTo>
                    <a:pt x="151" y="116"/>
                  </a:lnTo>
                  <a:lnTo>
                    <a:pt x="156" y="120"/>
                  </a:lnTo>
                  <a:lnTo>
                    <a:pt x="161" y="125"/>
                  </a:lnTo>
                  <a:lnTo>
                    <a:pt x="165" y="130"/>
                  </a:lnTo>
                  <a:lnTo>
                    <a:pt x="169" y="136"/>
                  </a:lnTo>
                  <a:lnTo>
                    <a:pt x="176" y="149"/>
                  </a:lnTo>
                  <a:lnTo>
                    <a:pt x="181" y="163"/>
                  </a:lnTo>
                  <a:lnTo>
                    <a:pt x="184" y="178"/>
                  </a:lnTo>
                  <a:lnTo>
                    <a:pt x="186" y="192"/>
                  </a:lnTo>
                  <a:lnTo>
                    <a:pt x="185" y="208"/>
                  </a:lnTo>
                  <a:lnTo>
                    <a:pt x="184" y="223"/>
                  </a:lnTo>
                  <a:lnTo>
                    <a:pt x="181" y="239"/>
                  </a:lnTo>
                  <a:lnTo>
                    <a:pt x="176" y="253"/>
                  </a:lnTo>
                  <a:lnTo>
                    <a:pt x="169" y="267"/>
                  </a:lnTo>
                  <a:lnTo>
                    <a:pt x="162" y="278"/>
                  </a:lnTo>
                  <a:lnTo>
                    <a:pt x="157" y="283"/>
                  </a:lnTo>
                  <a:lnTo>
                    <a:pt x="153" y="289"/>
                  </a:lnTo>
                  <a:lnTo>
                    <a:pt x="147" y="294"/>
                  </a:lnTo>
                  <a:lnTo>
                    <a:pt x="142" y="298"/>
                  </a:lnTo>
                  <a:lnTo>
                    <a:pt x="136" y="301"/>
                  </a:lnTo>
                  <a:lnTo>
                    <a:pt x="130" y="304"/>
                  </a:lnTo>
                  <a:lnTo>
                    <a:pt x="123" y="306"/>
                  </a:lnTo>
                  <a:lnTo>
                    <a:pt x="116" y="307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Freeform 35"/>
            <p:cNvSpPr>
              <a:spLocks noEditPoints="1"/>
            </p:cNvSpPr>
            <p:nvPr userDrawn="1"/>
          </p:nvSpPr>
          <p:spPr bwMode="auto">
            <a:xfrm>
              <a:off x="4628" y="3632"/>
              <a:ext cx="87" cy="122"/>
            </a:xfrm>
            <a:custGeom>
              <a:avLst/>
              <a:gdLst>
                <a:gd name="T0" fmla="*/ 7 w 697"/>
                <a:gd name="T1" fmla="*/ 110 h 975"/>
                <a:gd name="T2" fmla="*/ 11 w 697"/>
                <a:gd name="T3" fmla="*/ 104 h 975"/>
                <a:gd name="T4" fmla="*/ 16 w 697"/>
                <a:gd name="T5" fmla="*/ 92 h 975"/>
                <a:gd name="T6" fmla="*/ 15 w 697"/>
                <a:gd name="T7" fmla="*/ 77 h 975"/>
                <a:gd name="T8" fmla="*/ 19 w 697"/>
                <a:gd name="T9" fmla="*/ 75 h 975"/>
                <a:gd name="T10" fmla="*/ 27 w 697"/>
                <a:gd name="T11" fmla="*/ 82 h 975"/>
                <a:gd name="T12" fmla="*/ 45 w 697"/>
                <a:gd name="T13" fmla="*/ 56 h 975"/>
                <a:gd name="T14" fmla="*/ 43 w 697"/>
                <a:gd name="T15" fmla="*/ 54 h 975"/>
                <a:gd name="T16" fmla="*/ 29 w 697"/>
                <a:gd name="T17" fmla="*/ 57 h 975"/>
                <a:gd name="T18" fmla="*/ 26 w 697"/>
                <a:gd name="T19" fmla="*/ 52 h 975"/>
                <a:gd name="T20" fmla="*/ 41 w 697"/>
                <a:gd name="T21" fmla="*/ 40 h 975"/>
                <a:gd name="T22" fmla="*/ 44 w 697"/>
                <a:gd name="T23" fmla="*/ 39 h 975"/>
                <a:gd name="T24" fmla="*/ 55 w 697"/>
                <a:gd name="T25" fmla="*/ 36 h 975"/>
                <a:gd name="T26" fmla="*/ 64 w 697"/>
                <a:gd name="T27" fmla="*/ 38 h 975"/>
                <a:gd name="T28" fmla="*/ 64 w 697"/>
                <a:gd name="T29" fmla="*/ 49 h 975"/>
                <a:gd name="T30" fmla="*/ 46 w 697"/>
                <a:gd name="T31" fmla="*/ 75 h 975"/>
                <a:gd name="T32" fmla="*/ 55 w 697"/>
                <a:gd name="T33" fmla="*/ 78 h 975"/>
                <a:gd name="T34" fmla="*/ 57 w 697"/>
                <a:gd name="T35" fmla="*/ 84 h 975"/>
                <a:gd name="T36" fmla="*/ 64 w 697"/>
                <a:gd name="T37" fmla="*/ 77 h 975"/>
                <a:gd name="T38" fmla="*/ 68 w 697"/>
                <a:gd name="T39" fmla="*/ 71 h 975"/>
                <a:gd name="T40" fmla="*/ 62 w 697"/>
                <a:gd name="T41" fmla="*/ 71 h 975"/>
                <a:gd name="T42" fmla="*/ 84 w 697"/>
                <a:gd name="T43" fmla="*/ 65 h 975"/>
                <a:gd name="T44" fmla="*/ 71 w 697"/>
                <a:gd name="T45" fmla="*/ 85 h 975"/>
                <a:gd name="T46" fmla="*/ 46 w 697"/>
                <a:gd name="T47" fmla="*/ 112 h 975"/>
                <a:gd name="T48" fmla="*/ 60 w 697"/>
                <a:gd name="T49" fmla="*/ 110 h 975"/>
                <a:gd name="T50" fmla="*/ 78 w 697"/>
                <a:gd name="T51" fmla="*/ 100 h 975"/>
                <a:gd name="T52" fmla="*/ 83 w 697"/>
                <a:gd name="T53" fmla="*/ 93 h 975"/>
                <a:gd name="T54" fmla="*/ 87 w 697"/>
                <a:gd name="T55" fmla="*/ 102 h 975"/>
                <a:gd name="T56" fmla="*/ 81 w 697"/>
                <a:gd name="T57" fmla="*/ 112 h 975"/>
                <a:gd name="T58" fmla="*/ 67 w 697"/>
                <a:gd name="T59" fmla="*/ 117 h 975"/>
                <a:gd name="T60" fmla="*/ 44 w 697"/>
                <a:gd name="T61" fmla="*/ 120 h 975"/>
                <a:gd name="T62" fmla="*/ 31 w 697"/>
                <a:gd name="T63" fmla="*/ 121 h 975"/>
                <a:gd name="T64" fmla="*/ 27 w 697"/>
                <a:gd name="T65" fmla="*/ 115 h 975"/>
                <a:gd name="T66" fmla="*/ 31 w 697"/>
                <a:gd name="T67" fmla="*/ 111 h 975"/>
                <a:gd name="T68" fmla="*/ 25 w 697"/>
                <a:gd name="T69" fmla="*/ 109 h 975"/>
                <a:gd name="T70" fmla="*/ 14 w 697"/>
                <a:gd name="T71" fmla="*/ 120 h 975"/>
                <a:gd name="T72" fmla="*/ 11 w 697"/>
                <a:gd name="T73" fmla="*/ 120 h 975"/>
                <a:gd name="T74" fmla="*/ 1 w 697"/>
                <a:gd name="T75" fmla="*/ 121 h 975"/>
                <a:gd name="T76" fmla="*/ 1 w 697"/>
                <a:gd name="T77" fmla="*/ 116 h 975"/>
                <a:gd name="T78" fmla="*/ 4 w 697"/>
                <a:gd name="T79" fmla="*/ 112 h 975"/>
                <a:gd name="T80" fmla="*/ 7 w 697"/>
                <a:gd name="T81" fmla="*/ 110 h 975"/>
                <a:gd name="T82" fmla="*/ 4 w 697"/>
                <a:gd name="T83" fmla="*/ 111 h 975"/>
                <a:gd name="T84" fmla="*/ 4 w 697"/>
                <a:gd name="T85" fmla="*/ 112 h 975"/>
                <a:gd name="T86" fmla="*/ 35 w 697"/>
                <a:gd name="T87" fmla="*/ 92 h 975"/>
                <a:gd name="T88" fmla="*/ 39 w 697"/>
                <a:gd name="T89" fmla="*/ 84 h 975"/>
                <a:gd name="T90" fmla="*/ 47 w 697"/>
                <a:gd name="T91" fmla="*/ 92 h 975"/>
                <a:gd name="T92" fmla="*/ 43 w 697"/>
                <a:gd name="T93" fmla="*/ 95 h 975"/>
                <a:gd name="T94" fmla="*/ 45 w 697"/>
                <a:gd name="T95" fmla="*/ 96 h 975"/>
                <a:gd name="T96" fmla="*/ 47 w 697"/>
                <a:gd name="T97" fmla="*/ 35 h 975"/>
                <a:gd name="T98" fmla="*/ 52 w 697"/>
                <a:gd name="T99" fmla="*/ 31 h 975"/>
                <a:gd name="T100" fmla="*/ 56 w 697"/>
                <a:gd name="T101" fmla="*/ 21 h 975"/>
                <a:gd name="T102" fmla="*/ 46 w 697"/>
                <a:gd name="T103" fmla="*/ 11 h 975"/>
                <a:gd name="T104" fmla="*/ 46 w 697"/>
                <a:gd name="T105" fmla="*/ 1 h 975"/>
                <a:gd name="T106" fmla="*/ 57 w 697"/>
                <a:gd name="T107" fmla="*/ 4 h 975"/>
                <a:gd name="T108" fmla="*/ 65 w 697"/>
                <a:gd name="T109" fmla="*/ 16 h 975"/>
                <a:gd name="T110" fmla="*/ 63 w 697"/>
                <a:gd name="T111" fmla="*/ 24 h 975"/>
                <a:gd name="T112" fmla="*/ 53 w 697"/>
                <a:gd name="T113" fmla="*/ 31 h 9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97" h="975">
                  <a:moveTo>
                    <a:pt x="30" y="904"/>
                  </a:moveTo>
                  <a:lnTo>
                    <a:pt x="34" y="904"/>
                  </a:lnTo>
                  <a:lnTo>
                    <a:pt x="38" y="903"/>
                  </a:lnTo>
                  <a:lnTo>
                    <a:pt x="41" y="902"/>
                  </a:lnTo>
                  <a:lnTo>
                    <a:pt x="44" y="899"/>
                  </a:lnTo>
                  <a:lnTo>
                    <a:pt x="49" y="893"/>
                  </a:lnTo>
                  <a:lnTo>
                    <a:pt x="53" y="887"/>
                  </a:lnTo>
                  <a:lnTo>
                    <a:pt x="55" y="882"/>
                  </a:lnTo>
                  <a:lnTo>
                    <a:pt x="56" y="879"/>
                  </a:lnTo>
                  <a:lnTo>
                    <a:pt x="55" y="878"/>
                  </a:lnTo>
                  <a:lnTo>
                    <a:pt x="54" y="879"/>
                  </a:lnTo>
                  <a:lnTo>
                    <a:pt x="52" y="880"/>
                  </a:lnTo>
                  <a:lnTo>
                    <a:pt x="50" y="883"/>
                  </a:lnTo>
                  <a:lnTo>
                    <a:pt x="49" y="882"/>
                  </a:lnTo>
                  <a:lnTo>
                    <a:pt x="48" y="881"/>
                  </a:lnTo>
                  <a:lnTo>
                    <a:pt x="65" y="864"/>
                  </a:lnTo>
                  <a:lnTo>
                    <a:pt x="81" y="846"/>
                  </a:lnTo>
                  <a:lnTo>
                    <a:pt x="89" y="835"/>
                  </a:lnTo>
                  <a:lnTo>
                    <a:pt x="96" y="825"/>
                  </a:lnTo>
                  <a:lnTo>
                    <a:pt x="103" y="815"/>
                  </a:lnTo>
                  <a:lnTo>
                    <a:pt x="110" y="804"/>
                  </a:lnTo>
                  <a:lnTo>
                    <a:pt x="116" y="793"/>
                  </a:lnTo>
                  <a:lnTo>
                    <a:pt x="121" y="782"/>
                  </a:lnTo>
                  <a:lnTo>
                    <a:pt x="124" y="771"/>
                  </a:lnTo>
                  <a:lnTo>
                    <a:pt x="127" y="761"/>
                  </a:lnTo>
                  <a:lnTo>
                    <a:pt x="129" y="750"/>
                  </a:lnTo>
                  <a:lnTo>
                    <a:pt x="129" y="739"/>
                  </a:lnTo>
                  <a:lnTo>
                    <a:pt x="128" y="729"/>
                  </a:lnTo>
                  <a:lnTo>
                    <a:pt x="126" y="718"/>
                  </a:lnTo>
                  <a:lnTo>
                    <a:pt x="124" y="698"/>
                  </a:lnTo>
                  <a:lnTo>
                    <a:pt x="122" y="678"/>
                  </a:lnTo>
                  <a:lnTo>
                    <a:pt x="121" y="661"/>
                  </a:lnTo>
                  <a:lnTo>
                    <a:pt x="121" y="647"/>
                  </a:lnTo>
                  <a:lnTo>
                    <a:pt x="121" y="634"/>
                  </a:lnTo>
                  <a:lnTo>
                    <a:pt x="122" y="623"/>
                  </a:lnTo>
                  <a:lnTo>
                    <a:pt x="123" y="615"/>
                  </a:lnTo>
                  <a:lnTo>
                    <a:pt x="125" y="607"/>
                  </a:lnTo>
                  <a:lnTo>
                    <a:pt x="127" y="602"/>
                  </a:lnTo>
                  <a:lnTo>
                    <a:pt x="130" y="598"/>
                  </a:lnTo>
                  <a:lnTo>
                    <a:pt x="134" y="595"/>
                  </a:lnTo>
                  <a:lnTo>
                    <a:pt x="138" y="594"/>
                  </a:lnTo>
                  <a:lnTo>
                    <a:pt x="141" y="594"/>
                  </a:lnTo>
                  <a:lnTo>
                    <a:pt x="145" y="595"/>
                  </a:lnTo>
                  <a:lnTo>
                    <a:pt x="149" y="596"/>
                  </a:lnTo>
                  <a:lnTo>
                    <a:pt x="154" y="599"/>
                  </a:lnTo>
                  <a:lnTo>
                    <a:pt x="164" y="606"/>
                  </a:lnTo>
                  <a:lnTo>
                    <a:pt x="173" y="616"/>
                  </a:lnTo>
                  <a:lnTo>
                    <a:pt x="183" y="625"/>
                  </a:lnTo>
                  <a:lnTo>
                    <a:pt x="191" y="635"/>
                  </a:lnTo>
                  <a:lnTo>
                    <a:pt x="199" y="644"/>
                  </a:lnTo>
                  <a:lnTo>
                    <a:pt x="205" y="651"/>
                  </a:lnTo>
                  <a:lnTo>
                    <a:pt x="209" y="654"/>
                  </a:lnTo>
                  <a:lnTo>
                    <a:pt x="212" y="656"/>
                  </a:lnTo>
                  <a:lnTo>
                    <a:pt x="213" y="657"/>
                  </a:lnTo>
                  <a:lnTo>
                    <a:pt x="215" y="656"/>
                  </a:lnTo>
                  <a:lnTo>
                    <a:pt x="223" y="649"/>
                  </a:lnTo>
                  <a:lnTo>
                    <a:pt x="233" y="636"/>
                  </a:lnTo>
                  <a:lnTo>
                    <a:pt x="244" y="622"/>
                  </a:lnTo>
                  <a:lnTo>
                    <a:pt x="257" y="604"/>
                  </a:lnTo>
                  <a:lnTo>
                    <a:pt x="284" y="565"/>
                  </a:lnTo>
                  <a:lnTo>
                    <a:pt x="312" y="522"/>
                  </a:lnTo>
                  <a:lnTo>
                    <a:pt x="337" y="482"/>
                  </a:lnTo>
                  <a:lnTo>
                    <a:pt x="358" y="447"/>
                  </a:lnTo>
                  <a:lnTo>
                    <a:pt x="365" y="433"/>
                  </a:lnTo>
                  <a:lnTo>
                    <a:pt x="369" y="423"/>
                  </a:lnTo>
                  <a:lnTo>
                    <a:pt x="371" y="419"/>
                  </a:lnTo>
                  <a:lnTo>
                    <a:pt x="371" y="417"/>
                  </a:lnTo>
                  <a:lnTo>
                    <a:pt x="371" y="415"/>
                  </a:lnTo>
                  <a:lnTo>
                    <a:pt x="363" y="421"/>
                  </a:lnTo>
                  <a:lnTo>
                    <a:pt x="353" y="427"/>
                  </a:lnTo>
                  <a:lnTo>
                    <a:pt x="341" y="433"/>
                  </a:lnTo>
                  <a:lnTo>
                    <a:pt x="328" y="440"/>
                  </a:lnTo>
                  <a:lnTo>
                    <a:pt x="314" y="446"/>
                  </a:lnTo>
                  <a:lnTo>
                    <a:pt x="300" y="451"/>
                  </a:lnTo>
                  <a:lnTo>
                    <a:pt x="286" y="455"/>
                  </a:lnTo>
                  <a:lnTo>
                    <a:pt x="272" y="457"/>
                  </a:lnTo>
                  <a:lnTo>
                    <a:pt x="259" y="459"/>
                  </a:lnTo>
                  <a:lnTo>
                    <a:pt x="247" y="458"/>
                  </a:lnTo>
                  <a:lnTo>
                    <a:pt x="241" y="457"/>
                  </a:lnTo>
                  <a:lnTo>
                    <a:pt x="236" y="456"/>
                  </a:lnTo>
                  <a:lnTo>
                    <a:pt x="231" y="454"/>
                  </a:lnTo>
                  <a:lnTo>
                    <a:pt x="226" y="451"/>
                  </a:lnTo>
                  <a:lnTo>
                    <a:pt x="222" y="448"/>
                  </a:lnTo>
                  <a:lnTo>
                    <a:pt x="219" y="445"/>
                  </a:lnTo>
                  <a:lnTo>
                    <a:pt x="216" y="440"/>
                  </a:lnTo>
                  <a:lnTo>
                    <a:pt x="214" y="434"/>
                  </a:lnTo>
                  <a:lnTo>
                    <a:pt x="213" y="429"/>
                  </a:lnTo>
                  <a:lnTo>
                    <a:pt x="212" y="422"/>
                  </a:lnTo>
                  <a:lnTo>
                    <a:pt x="212" y="415"/>
                  </a:lnTo>
                  <a:lnTo>
                    <a:pt x="212" y="406"/>
                  </a:lnTo>
                  <a:lnTo>
                    <a:pt x="219" y="398"/>
                  </a:lnTo>
                  <a:lnTo>
                    <a:pt x="226" y="391"/>
                  </a:lnTo>
                  <a:lnTo>
                    <a:pt x="235" y="384"/>
                  </a:lnTo>
                  <a:lnTo>
                    <a:pt x="244" y="376"/>
                  </a:lnTo>
                  <a:lnTo>
                    <a:pt x="264" y="362"/>
                  </a:lnTo>
                  <a:lnTo>
                    <a:pt x="285" y="347"/>
                  </a:lnTo>
                  <a:lnTo>
                    <a:pt x="307" y="333"/>
                  </a:lnTo>
                  <a:lnTo>
                    <a:pt x="328" y="319"/>
                  </a:lnTo>
                  <a:lnTo>
                    <a:pt x="347" y="306"/>
                  </a:lnTo>
                  <a:lnTo>
                    <a:pt x="365" y="292"/>
                  </a:lnTo>
                  <a:lnTo>
                    <a:pt x="366" y="292"/>
                  </a:lnTo>
                  <a:lnTo>
                    <a:pt x="366" y="293"/>
                  </a:lnTo>
                  <a:lnTo>
                    <a:pt x="358" y="302"/>
                  </a:lnTo>
                  <a:lnTo>
                    <a:pt x="354" y="308"/>
                  </a:lnTo>
                  <a:lnTo>
                    <a:pt x="353" y="310"/>
                  </a:lnTo>
                  <a:lnTo>
                    <a:pt x="352" y="311"/>
                  </a:lnTo>
                  <a:lnTo>
                    <a:pt x="352" y="312"/>
                  </a:lnTo>
                  <a:lnTo>
                    <a:pt x="353" y="312"/>
                  </a:lnTo>
                  <a:lnTo>
                    <a:pt x="361" y="310"/>
                  </a:lnTo>
                  <a:lnTo>
                    <a:pt x="377" y="303"/>
                  </a:lnTo>
                  <a:lnTo>
                    <a:pt x="387" y="299"/>
                  </a:lnTo>
                  <a:lnTo>
                    <a:pt x="396" y="295"/>
                  </a:lnTo>
                  <a:lnTo>
                    <a:pt x="408" y="292"/>
                  </a:lnTo>
                  <a:lnTo>
                    <a:pt x="418" y="288"/>
                  </a:lnTo>
                  <a:lnTo>
                    <a:pt x="430" y="286"/>
                  </a:lnTo>
                  <a:lnTo>
                    <a:pt x="440" y="286"/>
                  </a:lnTo>
                  <a:lnTo>
                    <a:pt x="444" y="286"/>
                  </a:lnTo>
                  <a:lnTo>
                    <a:pt x="450" y="287"/>
                  </a:lnTo>
                  <a:lnTo>
                    <a:pt x="454" y="289"/>
                  </a:lnTo>
                  <a:lnTo>
                    <a:pt x="458" y="292"/>
                  </a:lnTo>
                  <a:lnTo>
                    <a:pt x="474" y="290"/>
                  </a:lnTo>
                  <a:lnTo>
                    <a:pt x="487" y="290"/>
                  </a:lnTo>
                  <a:lnTo>
                    <a:pt x="499" y="293"/>
                  </a:lnTo>
                  <a:lnTo>
                    <a:pt x="508" y="296"/>
                  </a:lnTo>
                  <a:lnTo>
                    <a:pt x="515" y="301"/>
                  </a:lnTo>
                  <a:lnTo>
                    <a:pt x="520" y="306"/>
                  </a:lnTo>
                  <a:lnTo>
                    <a:pt x="525" y="314"/>
                  </a:lnTo>
                  <a:lnTo>
                    <a:pt x="527" y="323"/>
                  </a:lnTo>
                  <a:lnTo>
                    <a:pt x="528" y="332"/>
                  </a:lnTo>
                  <a:lnTo>
                    <a:pt x="527" y="341"/>
                  </a:lnTo>
                  <a:lnTo>
                    <a:pt x="525" y="353"/>
                  </a:lnTo>
                  <a:lnTo>
                    <a:pt x="522" y="364"/>
                  </a:lnTo>
                  <a:lnTo>
                    <a:pt x="517" y="377"/>
                  </a:lnTo>
                  <a:lnTo>
                    <a:pt x="512" y="390"/>
                  </a:lnTo>
                  <a:lnTo>
                    <a:pt x="506" y="403"/>
                  </a:lnTo>
                  <a:lnTo>
                    <a:pt x="500" y="417"/>
                  </a:lnTo>
                  <a:lnTo>
                    <a:pt x="484" y="445"/>
                  </a:lnTo>
                  <a:lnTo>
                    <a:pt x="466" y="473"/>
                  </a:lnTo>
                  <a:lnTo>
                    <a:pt x="447" y="500"/>
                  </a:lnTo>
                  <a:lnTo>
                    <a:pt x="430" y="527"/>
                  </a:lnTo>
                  <a:lnTo>
                    <a:pt x="395" y="571"/>
                  </a:lnTo>
                  <a:lnTo>
                    <a:pt x="370" y="601"/>
                  </a:lnTo>
                  <a:lnTo>
                    <a:pt x="370" y="603"/>
                  </a:lnTo>
                  <a:lnTo>
                    <a:pt x="370" y="604"/>
                  </a:lnTo>
                  <a:lnTo>
                    <a:pt x="371" y="606"/>
                  </a:lnTo>
                  <a:lnTo>
                    <a:pt x="372" y="607"/>
                  </a:lnTo>
                  <a:lnTo>
                    <a:pt x="377" y="609"/>
                  </a:lnTo>
                  <a:lnTo>
                    <a:pt x="382" y="611"/>
                  </a:lnTo>
                  <a:lnTo>
                    <a:pt x="395" y="613"/>
                  </a:lnTo>
                  <a:lnTo>
                    <a:pt x="410" y="615"/>
                  </a:lnTo>
                  <a:lnTo>
                    <a:pt x="425" y="617"/>
                  </a:lnTo>
                  <a:lnTo>
                    <a:pt x="437" y="620"/>
                  </a:lnTo>
                  <a:lnTo>
                    <a:pt x="441" y="623"/>
                  </a:lnTo>
                  <a:lnTo>
                    <a:pt x="444" y="627"/>
                  </a:lnTo>
                  <a:lnTo>
                    <a:pt x="445" y="631"/>
                  </a:lnTo>
                  <a:lnTo>
                    <a:pt x="445" y="637"/>
                  </a:lnTo>
                  <a:lnTo>
                    <a:pt x="447" y="650"/>
                  </a:lnTo>
                  <a:lnTo>
                    <a:pt x="450" y="658"/>
                  </a:lnTo>
                  <a:lnTo>
                    <a:pt x="453" y="665"/>
                  </a:lnTo>
                  <a:lnTo>
                    <a:pt x="456" y="669"/>
                  </a:lnTo>
                  <a:lnTo>
                    <a:pt x="457" y="671"/>
                  </a:lnTo>
                  <a:lnTo>
                    <a:pt x="459" y="671"/>
                  </a:lnTo>
                  <a:lnTo>
                    <a:pt x="461" y="671"/>
                  </a:lnTo>
                  <a:lnTo>
                    <a:pt x="462" y="671"/>
                  </a:lnTo>
                  <a:lnTo>
                    <a:pt x="466" y="669"/>
                  </a:lnTo>
                  <a:lnTo>
                    <a:pt x="470" y="665"/>
                  </a:lnTo>
                  <a:lnTo>
                    <a:pt x="480" y="656"/>
                  </a:lnTo>
                  <a:lnTo>
                    <a:pt x="489" y="643"/>
                  </a:lnTo>
                  <a:lnTo>
                    <a:pt x="501" y="629"/>
                  </a:lnTo>
                  <a:lnTo>
                    <a:pt x="512" y="616"/>
                  </a:lnTo>
                  <a:lnTo>
                    <a:pt x="530" y="603"/>
                  </a:lnTo>
                  <a:lnTo>
                    <a:pt x="542" y="592"/>
                  </a:lnTo>
                  <a:lnTo>
                    <a:pt x="550" y="585"/>
                  </a:lnTo>
                  <a:lnTo>
                    <a:pt x="554" y="578"/>
                  </a:lnTo>
                  <a:lnTo>
                    <a:pt x="554" y="576"/>
                  </a:lnTo>
                  <a:lnTo>
                    <a:pt x="554" y="574"/>
                  </a:lnTo>
                  <a:lnTo>
                    <a:pt x="553" y="573"/>
                  </a:lnTo>
                  <a:lnTo>
                    <a:pt x="551" y="572"/>
                  </a:lnTo>
                  <a:lnTo>
                    <a:pt x="546" y="571"/>
                  </a:lnTo>
                  <a:lnTo>
                    <a:pt x="539" y="571"/>
                  </a:lnTo>
                  <a:lnTo>
                    <a:pt x="523" y="572"/>
                  </a:lnTo>
                  <a:lnTo>
                    <a:pt x="508" y="573"/>
                  </a:lnTo>
                  <a:lnTo>
                    <a:pt x="502" y="573"/>
                  </a:lnTo>
                  <a:lnTo>
                    <a:pt x="499" y="572"/>
                  </a:lnTo>
                  <a:lnTo>
                    <a:pt x="498" y="571"/>
                  </a:lnTo>
                  <a:lnTo>
                    <a:pt x="496" y="569"/>
                  </a:lnTo>
                  <a:lnTo>
                    <a:pt x="498" y="568"/>
                  </a:lnTo>
                  <a:lnTo>
                    <a:pt x="500" y="565"/>
                  </a:lnTo>
                  <a:lnTo>
                    <a:pt x="530" y="546"/>
                  </a:lnTo>
                  <a:lnTo>
                    <a:pt x="562" y="529"/>
                  </a:lnTo>
                  <a:lnTo>
                    <a:pt x="595" y="511"/>
                  </a:lnTo>
                  <a:lnTo>
                    <a:pt x="627" y="495"/>
                  </a:lnTo>
                  <a:lnTo>
                    <a:pt x="643" y="497"/>
                  </a:lnTo>
                  <a:lnTo>
                    <a:pt x="655" y="500"/>
                  </a:lnTo>
                  <a:lnTo>
                    <a:pt x="663" y="505"/>
                  </a:lnTo>
                  <a:lnTo>
                    <a:pt x="670" y="512"/>
                  </a:lnTo>
                  <a:lnTo>
                    <a:pt x="673" y="520"/>
                  </a:lnTo>
                  <a:lnTo>
                    <a:pt x="673" y="530"/>
                  </a:lnTo>
                  <a:lnTo>
                    <a:pt x="671" y="541"/>
                  </a:lnTo>
                  <a:lnTo>
                    <a:pt x="665" y="554"/>
                  </a:lnTo>
                  <a:lnTo>
                    <a:pt x="659" y="566"/>
                  </a:lnTo>
                  <a:lnTo>
                    <a:pt x="650" y="580"/>
                  </a:lnTo>
                  <a:lnTo>
                    <a:pt x="639" y="595"/>
                  </a:lnTo>
                  <a:lnTo>
                    <a:pt x="627" y="611"/>
                  </a:lnTo>
                  <a:lnTo>
                    <a:pt x="599" y="644"/>
                  </a:lnTo>
                  <a:lnTo>
                    <a:pt x="566" y="678"/>
                  </a:lnTo>
                  <a:lnTo>
                    <a:pt x="496" y="746"/>
                  </a:lnTo>
                  <a:lnTo>
                    <a:pt x="430" y="810"/>
                  </a:lnTo>
                  <a:lnTo>
                    <a:pt x="402" y="838"/>
                  </a:lnTo>
                  <a:lnTo>
                    <a:pt x="380" y="862"/>
                  </a:lnTo>
                  <a:lnTo>
                    <a:pt x="371" y="873"/>
                  </a:lnTo>
                  <a:lnTo>
                    <a:pt x="365" y="881"/>
                  </a:lnTo>
                  <a:lnTo>
                    <a:pt x="361" y="889"/>
                  </a:lnTo>
                  <a:lnTo>
                    <a:pt x="359" y="894"/>
                  </a:lnTo>
                  <a:lnTo>
                    <a:pt x="365" y="896"/>
                  </a:lnTo>
                  <a:lnTo>
                    <a:pt x="373" y="898"/>
                  </a:lnTo>
                  <a:lnTo>
                    <a:pt x="382" y="899"/>
                  </a:lnTo>
                  <a:lnTo>
                    <a:pt x="391" y="899"/>
                  </a:lnTo>
                  <a:lnTo>
                    <a:pt x="401" y="898"/>
                  </a:lnTo>
                  <a:lnTo>
                    <a:pt x="412" y="897"/>
                  </a:lnTo>
                  <a:lnTo>
                    <a:pt x="422" y="896"/>
                  </a:lnTo>
                  <a:lnTo>
                    <a:pt x="434" y="894"/>
                  </a:lnTo>
                  <a:lnTo>
                    <a:pt x="459" y="888"/>
                  </a:lnTo>
                  <a:lnTo>
                    <a:pt x="484" y="880"/>
                  </a:lnTo>
                  <a:lnTo>
                    <a:pt x="510" y="870"/>
                  </a:lnTo>
                  <a:lnTo>
                    <a:pt x="535" y="860"/>
                  </a:lnTo>
                  <a:lnTo>
                    <a:pt x="559" y="848"/>
                  </a:lnTo>
                  <a:lnTo>
                    <a:pt x="582" y="834"/>
                  </a:lnTo>
                  <a:lnTo>
                    <a:pt x="592" y="827"/>
                  </a:lnTo>
                  <a:lnTo>
                    <a:pt x="603" y="820"/>
                  </a:lnTo>
                  <a:lnTo>
                    <a:pt x="612" y="811"/>
                  </a:lnTo>
                  <a:lnTo>
                    <a:pt x="621" y="804"/>
                  </a:lnTo>
                  <a:lnTo>
                    <a:pt x="628" y="796"/>
                  </a:lnTo>
                  <a:lnTo>
                    <a:pt x="635" y="788"/>
                  </a:lnTo>
                  <a:lnTo>
                    <a:pt x="640" y="779"/>
                  </a:lnTo>
                  <a:lnTo>
                    <a:pt x="646" y="772"/>
                  </a:lnTo>
                  <a:lnTo>
                    <a:pt x="649" y="764"/>
                  </a:lnTo>
                  <a:lnTo>
                    <a:pt x="651" y="754"/>
                  </a:lnTo>
                  <a:lnTo>
                    <a:pt x="652" y="746"/>
                  </a:lnTo>
                  <a:lnTo>
                    <a:pt x="652" y="738"/>
                  </a:lnTo>
                  <a:lnTo>
                    <a:pt x="657" y="739"/>
                  </a:lnTo>
                  <a:lnTo>
                    <a:pt x="662" y="742"/>
                  </a:lnTo>
                  <a:lnTo>
                    <a:pt x="668" y="746"/>
                  </a:lnTo>
                  <a:lnTo>
                    <a:pt x="673" y="751"/>
                  </a:lnTo>
                  <a:lnTo>
                    <a:pt x="678" y="759"/>
                  </a:lnTo>
                  <a:lnTo>
                    <a:pt x="682" y="766"/>
                  </a:lnTo>
                  <a:lnTo>
                    <a:pt x="685" y="774"/>
                  </a:lnTo>
                  <a:lnTo>
                    <a:pt x="689" y="783"/>
                  </a:lnTo>
                  <a:lnTo>
                    <a:pt x="692" y="793"/>
                  </a:lnTo>
                  <a:lnTo>
                    <a:pt x="695" y="803"/>
                  </a:lnTo>
                  <a:lnTo>
                    <a:pt x="696" y="812"/>
                  </a:lnTo>
                  <a:lnTo>
                    <a:pt x="697" y="822"/>
                  </a:lnTo>
                  <a:lnTo>
                    <a:pt x="697" y="831"/>
                  </a:lnTo>
                  <a:lnTo>
                    <a:pt x="696" y="840"/>
                  </a:lnTo>
                  <a:lnTo>
                    <a:pt x="695" y="849"/>
                  </a:lnTo>
                  <a:lnTo>
                    <a:pt x="693" y="855"/>
                  </a:lnTo>
                  <a:lnTo>
                    <a:pt x="682" y="867"/>
                  </a:lnTo>
                  <a:lnTo>
                    <a:pt x="672" y="879"/>
                  </a:lnTo>
                  <a:lnTo>
                    <a:pt x="661" y="888"/>
                  </a:lnTo>
                  <a:lnTo>
                    <a:pt x="650" y="897"/>
                  </a:lnTo>
                  <a:lnTo>
                    <a:pt x="639" y="905"/>
                  </a:lnTo>
                  <a:lnTo>
                    <a:pt x="629" y="911"/>
                  </a:lnTo>
                  <a:lnTo>
                    <a:pt x="617" y="917"/>
                  </a:lnTo>
                  <a:lnTo>
                    <a:pt x="606" y="921"/>
                  </a:lnTo>
                  <a:lnTo>
                    <a:pt x="596" y="925"/>
                  </a:lnTo>
                  <a:lnTo>
                    <a:pt x="584" y="928"/>
                  </a:lnTo>
                  <a:lnTo>
                    <a:pt x="573" y="932"/>
                  </a:lnTo>
                  <a:lnTo>
                    <a:pt x="561" y="934"/>
                  </a:lnTo>
                  <a:lnTo>
                    <a:pt x="538" y="937"/>
                  </a:lnTo>
                  <a:lnTo>
                    <a:pt x="515" y="938"/>
                  </a:lnTo>
                  <a:lnTo>
                    <a:pt x="467" y="939"/>
                  </a:lnTo>
                  <a:lnTo>
                    <a:pt x="420" y="942"/>
                  </a:lnTo>
                  <a:lnTo>
                    <a:pt x="409" y="944"/>
                  </a:lnTo>
                  <a:lnTo>
                    <a:pt x="396" y="946"/>
                  </a:lnTo>
                  <a:lnTo>
                    <a:pt x="385" y="948"/>
                  </a:lnTo>
                  <a:lnTo>
                    <a:pt x="372" y="951"/>
                  </a:lnTo>
                  <a:lnTo>
                    <a:pt x="361" y="955"/>
                  </a:lnTo>
                  <a:lnTo>
                    <a:pt x="349" y="960"/>
                  </a:lnTo>
                  <a:lnTo>
                    <a:pt x="337" y="966"/>
                  </a:lnTo>
                  <a:lnTo>
                    <a:pt x="325" y="972"/>
                  </a:lnTo>
                  <a:lnTo>
                    <a:pt x="316" y="974"/>
                  </a:lnTo>
                  <a:lnTo>
                    <a:pt x="306" y="975"/>
                  </a:lnTo>
                  <a:lnTo>
                    <a:pt x="295" y="975"/>
                  </a:lnTo>
                  <a:lnTo>
                    <a:pt x="285" y="974"/>
                  </a:lnTo>
                  <a:lnTo>
                    <a:pt x="273" y="972"/>
                  </a:lnTo>
                  <a:lnTo>
                    <a:pt x="263" y="969"/>
                  </a:lnTo>
                  <a:lnTo>
                    <a:pt x="252" y="965"/>
                  </a:lnTo>
                  <a:lnTo>
                    <a:pt x="243" y="960"/>
                  </a:lnTo>
                  <a:lnTo>
                    <a:pt x="235" y="954"/>
                  </a:lnTo>
                  <a:lnTo>
                    <a:pt x="228" y="948"/>
                  </a:lnTo>
                  <a:lnTo>
                    <a:pt x="223" y="941"/>
                  </a:lnTo>
                  <a:lnTo>
                    <a:pt x="219" y="934"/>
                  </a:lnTo>
                  <a:lnTo>
                    <a:pt x="218" y="931"/>
                  </a:lnTo>
                  <a:lnTo>
                    <a:pt x="218" y="926"/>
                  </a:lnTo>
                  <a:lnTo>
                    <a:pt x="218" y="922"/>
                  </a:lnTo>
                  <a:lnTo>
                    <a:pt x="219" y="918"/>
                  </a:lnTo>
                  <a:lnTo>
                    <a:pt x="220" y="914"/>
                  </a:lnTo>
                  <a:lnTo>
                    <a:pt x="223" y="909"/>
                  </a:lnTo>
                  <a:lnTo>
                    <a:pt x="225" y="905"/>
                  </a:lnTo>
                  <a:lnTo>
                    <a:pt x="229" y="901"/>
                  </a:lnTo>
                  <a:lnTo>
                    <a:pt x="239" y="896"/>
                  </a:lnTo>
                  <a:lnTo>
                    <a:pt x="245" y="892"/>
                  </a:lnTo>
                  <a:lnTo>
                    <a:pt x="247" y="890"/>
                  </a:lnTo>
                  <a:lnTo>
                    <a:pt x="248" y="888"/>
                  </a:lnTo>
                  <a:lnTo>
                    <a:pt x="249" y="886"/>
                  </a:lnTo>
                  <a:lnTo>
                    <a:pt x="249" y="884"/>
                  </a:lnTo>
                  <a:lnTo>
                    <a:pt x="247" y="880"/>
                  </a:lnTo>
                  <a:lnTo>
                    <a:pt x="244" y="877"/>
                  </a:lnTo>
                  <a:lnTo>
                    <a:pt x="239" y="874"/>
                  </a:lnTo>
                  <a:lnTo>
                    <a:pt x="233" y="870"/>
                  </a:lnTo>
                  <a:lnTo>
                    <a:pt x="225" y="868"/>
                  </a:lnTo>
                  <a:lnTo>
                    <a:pt x="218" y="867"/>
                  </a:lnTo>
                  <a:lnTo>
                    <a:pt x="210" y="867"/>
                  </a:lnTo>
                  <a:lnTo>
                    <a:pt x="202" y="868"/>
                  </a:lnTo>
                  <a:lnTo>
                    <a:pt x="195" y="870"/>
                  </a:lnTo>
                  <a:lnTo>
                    <a:pt x="189" y="874"/>
                  </a:lnTo>
                  <a:lnTo>
                    <a:pt x="186" y="877"/>
                  </a:lnTo>
                  <a:lnTo>
                    <a:pt x="183" y="879"/>
                  </a:lnTo>
                  <a:lnTo>
                    <a:pt x="180" y="882"/>
                  </a:lnTo>
                  <a:lnTo>
                    <a:pt x="179" y="885"/>
                  </a:lnTo>
                  <a:lnTo>
                    <a:pt x="158" y="911"/>
                  </a:lnTo>
                  <a:lnTo>
                    <a:pt x="128" y="944"/>
                  </a:lnTo>
                  <a:lnTo>
                    <a:pt x="114" y="957"/>
                  </a:lnTo>
                  <a:lnTo>
                    <a:pt x="103" y="967"/>
                  </a:lnTo>
                  <a:lnTo>
                    <a:pt x="99" y="969"/>
                  </a:lnTo>
                  <a:lnTo>
                    <a:pt x="96" y="968"/>
                  </a:lnTo>
                  <a:lnTo>
                    <a:pt x="95" y="966"/>
                  </a:lnTo>
                  <a:lnTo>
                    <a:pt x="95" y="961"/>
                  </a:lnTo>
                  <a:lnTo>
                    <a:pt x="94" y="959"/>
                  </a:lnTo>
                  <a:lnTo>
                    <a:pt x="92" y="957"/>
                  </a:lnTo>
                  <a:lnTo>
                    <a:pt x="90" y="957"/>
                  </a:lnTo>
                  <a:lnTo>
                    <a:pt x="87" y="956"/>
                  </a:lnTo>
                  <a:lnTo>
                    <a:pt x="80" y="957"/>
                  </a:lnTo>
                  <a:lnTo>
                    <a:pt x="72" y="959"/>
                  </a:lnTo>
                  <a:lnTo>
                    <a:pt x="53" y="964"/>
                  </a:lnTo>
                  <a:lnTo>
                    <a:pt x="33" y="968"/>
                  </a:lnTo>
                  <a:lnTo>
                    <a:pt x="25" y="969"/>
                  </a:lnTo>
                  <a:lnTo>
                    <a:pt x="17" y="969"/>
                  </a:lnTo>
                  <a:lnTo>
                    <a:pt x="13" y="969"/>
                  </a:lnTo>
                  <a:lnTo>
                    <a:pt x="9" y="968"/>
                  </a:lnTo>
                  <a:lnTo>
                    <a:pt x="6" y="967"/>
                  </a:lnTo>
                  <a:lnTo>
                    <a:pt x="4" y="965"/>
                  </a:lnTo>
                  <a:lnTo>
                    <a:pt x="2" y="963"/>
                  </a:lnTo>
                  <a:lnTo>
                    <a:pt x="1" y="960"/>
                  </a:lnTo>
                  <a:lnTo>
                    <a:pt x="0" y="956"/>
                  </a:lnTo>
                  <a:lnTo>
                    <a:pt x="0" y="952"/>
                  </a:lnTo>
                  <a:lnTo>
                    <a:pt x="0" y="947"/>
                  </a:lnTo>
                  <a:lnTo>
                    <a:pt x="1" y="942"/>
                  </a:lnTo>
                  <a:lnTo>
                    <a:pt x="3" y="936"/>
                  </a:lnTo>
                  <a:lnTo>
                    <a:pt x="6" y="928"/>
                  </a:lnTo>
                  <a:lnTo>
                    <a:pt x="13" y="922"/>
                  </a:lnTo>
                  <a:lnTo>
                    <a:pt x="20" y="917"/>
                  </a:lnTo>
                  <a:lnTo>
                    <a:pt x="26" y="911"/>
                  </a:lnTo>
                  <a:lnTo>
                    <a:pt x="30" y="904"/>
                  </a:lnTo>
                  <a:close/>
                  <a:moveTo>
                    <a:pt x="30" y="904"/>
                  </a:moveTo>
                  <a:lnTo>
                    <a:pt x="30" y="903"/>
                  </a:lnTo>
                  <a:lnTo>
                    <a:pt x="29" y="902"/>
                  </a:lnTo>
                  <a:lnTo>
                    <a:pt x="31" y="898"/>
                  </a:lnTo>
                  <a:lnTo>
                    <a:pt x="32" y="895"/>
                  </a:lnTo>
                  <a:lnTo>
                    <a:pt x="38" y="894"/>
                  </a:lnTo>
                  <a:lnTo>
                    <a:pt x="42" y="890"/>
                  </a:lnTo>
                  <a:lnTo>
                    <a:pt x="46" y="887"/>
                  </a:lnTo>
                  <a:lnTo>
                    <a:pt x="50" y="883"/>
                  </a:lnTo>
                  <a:lnTo>
                    <a:pt x="52" y="880"/>
                  </a:lnTo>
                  <a:lnTo>
                    <a:pt x="54" y="879"/>
                  </a:lnTo>
                  <a:lnTo>
                    <a:pt x="55" y="878"/>
                  </a:lnTo>
                  <a:lnTo>
                    <a:pt x="56" y="879"/>
                  </a:lnTo>
                  <a:lnTo>
                    <a:pt x="55" y="882"/>
                  </a:lnTo>
                  <a:lnTo>
                    <a:pt x="53" y="887"/>
                  </a:lnTo>
                  <a:lnTo>
                    <a:pt x="49" y="893"/>
                  </a:lnTo>
                  <a:lnTo>
                    <a:pt x="44" y="899"/>
                  </a:lnTo>
                  <a:lnTo>
                    <a:pt x="41" y="902"/>
                  </a:lnTo>
                  <a:lnTo>
                    <a:pt x="38" y="903"/>
                  </a:lnTo>
                  <a:lnTo>
                    <a:pt x="34" y="904"/>
                  </a:lnTo>
                  <a:lnTo>
                    <a:pt x="30" y="904"/>
                  </a:lnTo>
                  <a:close/>
                  <a:moveTo>
                    <a:pt x="32" y="895"/>
                  </a:moveTo>
                  <a:lnTo>
                    <a:pt x="35" y="891"/>
                  </a:lnTo>
                  <a:lnTo>
                    <a:pt x="39" y="888"/>
                  </a:lnTo>
                  <a:lnTo>
                    <a:pt x="44" y="884"/>
                  </a:lnTo>
                  <a:lnTo>
                    <a:pt x="48" y="881"/>
                  </a:lnTo>
                  <a:lnTo>
                    <a:pt x="49" y="882"/>
                  </a:lnTo>
                  <a:lnTo>
                    <a:pt x="50" y="883"/>
                  </a:lnTo>
                  <a:lnTo>
                    <a:pt x="46" y="887"/>
                  </a:lnTo>
                  <a:lnTo>
                    <a:pt x="42" y="890"/>
                  </a:lnTo>
                  <a:lnTo>
                    <a:pt x="38" y="894"/>
                  </a:lnTo>
                  <a:lnTo>
                    <a:pt x="32" y="895"/>
                  </a:lnTo>
                  <a:close/>
                  <a:moveTo>
                    <a:pt x="302" y="823"/>
                  </a:moveTo>
                  <a:lnTo>
                    <a:pt x="298" y="817"/>
                  </a:lnTo>
                  <a:lnTo>
                    <a:pt x="295" y="811"/>
                  </a:lnTo>
                  <a:lnTo>
                    <a:pt x="292" y="805"/>
                  </a:lnTo>
                  <a:lnTo>
                    <a:pt x="289" y="798"/>
                  </a:lnTo>
                  <a:lnTo>
                    <a:pt x="285" y="785"/>
                  </a:lnTo>
                  <a:lnTo>
                    <a:pt x="283" y="769"/>
                  </a:lnTo>
                  <a:lnTo>
                    <a:pt x="282" y="754"/>
                  </a:lnTo>
                  <a:lnTo>
                    <a:pt x="282" y="739"/>
                  </a:lnTo>
                  <a:lnTo>
                    <a:pt x="284" y="724"/>
                  </a:lnTo>
                  <a:lnTo>
                    <a:pt x="286" y="711"/>
                  </a:lnTo>
                  <a:lnTo>
                    <a:pt x="290" y="699"/>
                  </a:lnTo>
                  <a:lnTo>
                    <a:pt x="295" y="688"/>
                  </a:lnTo>
                  <a:lnTo>
                    <a:pt x="297" y="684"/>
                  </a:lnTo>
                  <a:lnTo>
                    <a:pt x="300" y="681"/>
                  </a:lnTo>
                  <a:lnTo>
                    <a:pt x="304" y="678"/>
                  </a:lnTo>
                  <a:lnTo>
                    <a:pt x="308" y="676"/>
                  </a:lnTo>
                  <a:lnTo>
                    <a:pt x="311" y="675"/>
                  </a:lnTo>
                  <a:lnTo>
                    <a:pt x="315" y="675"/>
                  </a:lnTo>
                  <a:lnTo>
                    <a:pt x="318" y="676"/>
                  </a:lnTo>
                  <a:lnTo>
                    <a:pt x="322" y="677"/>
                  </a:lnTo>
                  <a:lnTo>
                    <a:pt x="326" y="680"/>
                  </a:lnTo>
                  <a:lnTo>
                    <a:pt x="332" y="684"/>
                  </a:lnTo>
                  <a:lnTo>
                    <a:pt x="336" y="689"/>
                  </a:lnTo>
                  <a:lnTo>
                    <a:pt x="341" y="695"/>
                  </a:lnTo>
                  <a:lnTo>
                    <a:pt x="367" y="720"/>
                  </a:lnTo>
                  <a:lnTo>
                    <a:pt x="380" y="735"/>
                  </a:lnTo>
                  <a:lnTo>
                    <a:pt x="382" y="739"/>
                  </a:lnTo>
                  <a:lnTo>
                    <a:pt x="382" y="741"/>
                  </a:lnTo>
                  <a:lnTo>
                    <a:pt x="381" y="742"/>
                  </a:lnTo>
                  <a:lnTo>
                    <a:pt x="378" y="742"/>
                  </a:lnTo>
                  <a:lnTo>
                    <a:pt x="368" y="743"/>
                  </a:lnTo>
                  <a:lnTo>
                    <a:pt x="358" y="745"/>
                  </a:lnTo>
                  <a:lnTo>
                    <a:pt x="354" y="748"/>
                  </a:lnTo>
                  <a:lnTo>
                    <a:pt x="349" y="753"/>
                  </a:lnTo>
                  <a:lnTo>
                    <a:pt x="348" y="757"/>
                  </a:lnTo>
                  <a:lnTo>
                    <a:pt x="347" y="761"/>
                  </a:lnTo>
                  <a:lnTo>
                    <a:pt x="346" y="765"/>
                  </a:lnTo>
                  <a:lnTo>
                    <a:pt x="346" y="770"/>
                  </a:lnTo>
                  <a:lnTo>
                    <a:pt x="353" y="767"/>
                  </a:lnTo>
                  <a:lnTo>
                    <a:pt x="356" y="766"/>
                  </a:lnTo>
                  <a:lnTo>
                    <a:pt x="357" y="766"/>
                  </a:lnTo>
                  <a:lnTo>
                    <a:pt x="357" y="767"/>
                  </a:lnTo>
                  <a:lnTo>
                    <a:pt x="357" y="768"/>
                  </a:lnTo>
                  <a:lnTo>
                    <a:pt x="350" y="775"/>
                  </a:lnTo>
                  <a:lnTo>
                    <a:pt x="341" y="786"/>
                  </a:lnTo>
                  <a:lnTo>
                    <a:pt x="317" y="809"/>
                  </a:lnTo>
                  <a:lnTo>
                    <a:pt x="302" y="823"/>
                  </a:lnTo>
                  <a:close/>
                  <a:moveTo>
                    <a:pt x="366" y="293"/>
                  </a:moveTo>
                  <a:lnTo>
                    <a:pt x="366" y="292"/>
                  </a:lnTo>
                  <a:lnTo>
                    <a:pt x="365" y="292"/>
                  </a:lnTo>
                  <a:lnTo>
                    <a:pt x="370" y="286"/>
                  </a:lnTo>
                  <a:lnTo>
                    <a:pt x="376" y="281"/>
                  </a:lnTo>
                  <a:lnTo>
                    <a:pt x="381" y="276"/>
                  </a:lnTo>
                  <a:lnTo>
                    <a:pt x="386" y="273"/>
                  </a:lnTo>
                  <a:lnTo>
                    <a:pt x="383" y="279"/>
                  </a:lnTo>
                  <a:lnTo>
                    <a:pt x="378" y="284"/>
                  </a:lnTo>
                  <a:lnTo>
                    <a:pt x="372" y="289"/>
                  </a:lnTo>
                  <a:lnTo>
                    <a:pt x="366" y="293"/>
                  </a:lnTo>
                  <a:close/>
                  <a:moveTo>
                    <a:pt x="388" y="272"/>
                  </a:moveTo>
                  <a:lnTo>
                    <a:pt x="402" y="257"/>
                  </a:lnTo>
                  <a:lnTo>
                    <a:pt x="413" y="244"/>
                  </a:lnTo>
                  <a:lnTo>
                    <a:pt x="423" y="232"/>
                  </a:lnTo>
                  <a:lnTo>
                    <a:pt x="432" y="221"/>
                  </a:lnTo>
                  <a:lnTo>
                    <a:pt x="438" y="212"/>
                  </a:lnTo>
                  <a:lnTo>
                    <a:pt x="443" y="202"/>
                  </a:lnTo>
                  <a:lnTo>
                    <a:pt x="447" y="193"/>
                  </a:lnTo>
                  <a:lnTo>
                    <a:pt x="450" y="186"/>
                  </a:lnTo>
                  <a:lnTo>
                    <a:pt x="451" y="179"/>
                  </a:lnTo>
                  <a:lnTo>
                    <a:pt x="451" y="171"/>
                  </a:lnTo>
                  <a:lnTo>
                    <a:pt x="450" y="165"/>
                  </a:lnTo>
                  <a:lnTo>
                    <a:pt x="447" y="160"/>
                  </a:lnTo>
                  <a:lnTo>
                    <a:pt x="444" y="155"/>
                  </a:lnTo>
                  <a:lnTo>
                    <a:pt x="441" y="150"/>
                  </a:lnTo>
                  <a:lnTo>
                    <a:pt x="437" y="144"/>
                  </a:lnTo>
                  <a:lnTo>
                    <a:pt x="432" y="139"/>
                  </a:lnTo>
                  <a:lnTo>
                    <a:pt x="408" y="121"/>
                  </a:lnTo>
                  <a:lnTo>
                    <a:pt x="382" y="99"/>
                  </a:lnTo>
                  <a:lnTo>
                    <a:pt x="376" y="92"/>
                  </a:lnTo>
                  <a:lnTo>
                    <a:pt x="370" y="85"/>
                  </a:lnTo>
                  <a:lnTo>
                    <a:pt x="365" y="77"/>
                  </a:lnTo>
                  <a:lnTo>
                    <a:pt x="360" y="69"/>
                  </a:lnTo>
                  <a:lnTo>
                    <a:pt x="356" y="60"/>
                  </a:lnTo>
                  <a:lnTo>
                    <a:pt x="353" y="50"/>
                  </a:lnTo>
                  <a:lnTo>
                    <a:pt x="349" y="39"/>
                  </a:lnTo>
                  <a:lnTo>
                    <a:pt x="348" y="27"/>
                  </a:lnTo>
                  <a:lnTo>
                    <a:pt x="355" y="18"/>
                  </a:lnTo>
                  <a:lnTo>
                    <a:pt x="362" y="11"/>
                  </a:lnTo>
                  <a:lnTo>
                    <a:pt x="369" y="6"/>
                  </a:lnTo>
                  <a:lnTo>
                    <a:pt x="378" y="2"/>
                  </a:lnTo>
                  <a:lnTo>
                    <a:pt x="387" y="0"/>
                  </a:lnTo>
                  <a:lnTo>
                    <a:pt x="395" y="0"/>
                  </a:lnTo>
                  <a:lnTo>
                    <a:pt x="405" y="3"/>
                  </a:lnTo>
                  <a:lnTo>
                    <a:pt x="414" y="6"/>
                  </a:lnTo>
                  <a:lnTo>
                    <a:pt x="423" y="10"/>
                  </a:lnTo>
                  <a:lnTo>
                    <a:pt x="434" y="16"/>
                  </a:lnTo>
                  <a:lnTo>
                    <a:pt x="443" y="22"/>
                  </a:lnTo>
                  <a:lnTo>
                    <a:pt x="453" y="31"/>
                  </a:lnTo>
                  <a:lnTo>
                    <a:pt x="462" y="39"/>
                  </a:lnTo>
                  <a:lnTo>
                    <a:pt x="470" y="48"/>
                  </a:lnTo>
                  <a:lnTo>
                    <a:pt x="479" y="58"/>
                  </a:lnTo>
                  <a:lnTo>
                    <a:pt x="487" y="69"/>
                  </a:lnTo>
                  <a:lnTo>
                    <a:pt x="494" y="79"/>
                  </a:lnTo>
                  <a:lnTo>
                    <a:pt x="502" y="91"/>
                  </a:lnTo>
                  <a:lnTo>
                    <a:pt x="508" y="102"/>
                  </a:lnTo>
                  <a:lnTo>
                    <a:pt x="513" y="112"/>
                  </a:lnTo>
                  <a:lnTo>
                    <a:pt x="517" y="124"/>
                  </a:lnTo>
                  <a:lnTo>
                    <a:pt x="520" y="134"/>
                  </a:lnTo>
                  <a:lnTo>
                    <a:pt x="524" y="144"/>
                  </a:lnTo>
                  <a:lnTo>
                    <a:pt x="525" y="155"/>
                  </a:lnTo>
                  <a:lnTo>
                    <a:pt x="525" y="163"/>
                  </a:lnTo>
                  <a:lnTo>
                    <a:pt x="524" y="171"/>
                  </a:lnTo>
                  <a:lnTo>
                    <a:pt x="522" y="180"/>
                  </a:lnTo>
                  <a:lnTo>
                    <a:pt x="518" y="186"/>
                  </a:lnTo>
                  <a:lnTo>
                    <a:pt x="512" y="191"/>
                  </a:lnTo>
                  <a:lnTo>
                    <a:pt x="506" y="195"/>
                  </a:lnTo>
                  <a:lnTo>
                    <a:pt x="498" y="197"/>
                  </a:lnTo>
                  <a:lnTo>
                    <a:pt x="487" y="198"/>
                  </a:lnTo>
                  <a:lnTo>
                    <a:pt x="479" y="201"/>
                  </a:lnTo>
                  <a:lnTo>
                    <a:pt x="471" y="206"/>
                  </a:lnTo>
                  <a:lnTo>
                    <a:pt x="464" y="211"/>
                  </a:lnTo>
                  <a:lnTo>
                    <a:pt x="458" y="216"/>
                  </a:lnTo>
                  <a:lnTo>
                    <a:pt x="445" y="226"/>
                  </a:lnTo>
                  <a:lnTo>
                    <a:pt x="434" y="238"/>
                  </a:lnTo>
                  <a:lnTo>
                    <a:pt x="423" y="249"/>
                  </a:lnTo>
                  <a:lnTo>
                    <a:pt x="412" y="259"/>
                  </a:lnTo>
                  <a:lnTo>
                    <a:pt x="407" y="264"/>
                  </a:lnTo>
                  <a:lnTo>
                    <a:pt x="401" y="267"/>
                  </a:lnTo>
                  <a:lnTo>
                    <a:pt x="394" y="270"/>
                  </a:lnTo>
                  <a:lnTo>
                    <a:pt x="388" y="272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Freeform 36"/>
            <p:cNvSpPr>
              <a:spLocks noEditPoints="1"/>
            </p:cNvSpPr>
            <p:nvPr userDrawn="1"/>
          </p:nvSpPr>
          <p:spPr bwMode="auto">
            <a:xfrm>
              <a:off x="5383" y="3649"/>
              <a:ext cx="82" cy="106"/>
            </a:xfrm>
            <a:custGeom>
              <a:avLst/>
              <a:gdLst>
                <a:gd name="T0" fmla="*/ 25 w 654"/>
                <a:gd name="T1" fmla="*/ 73 h 842"/>
                <a:gd name="T2" fmla="*/ 82 w 654"/>
                <a:gd name="T3" fmla="*/ 7 h 842"/>
                <a:gd name="T4" fmla="*/ 72 w 654"/>
                <a:gd name="T5" fmla="*/ 15 h 842"/>
                <a:gd name="T6" fmla="*/ 60 w 654"/>
                <a:gd name="T7" fmla="*/ 13 h 842"/>
                <a:gd name="T8" fmla="*/ 37 w 654"/>
                <a:gd name="T9" fmla="*/ 16 h 842"/>
                <a:gd name="T10" fmla="*/ 15 w 654"/>
                <a:gd name="T11" fmla="*/ 25 h 842"/>
                <a:gd name="T12" fmla="*/ 5 w 654"/>
                <a:gd name="T13" fmla="*/ 22 h 842"/>
                <a:gd name="T14" fmla="*/ 4 w 654"/>
                <a:gd name="T15" fmla="*/ 13 h 842"/>
                <a:gd name="T16" fmla="*/ 17 w 654"/>
                <a:gd name="T17" fmla="*/ 9 h 842"/>
                <a:gd name="T18" fmla="*/ 62 w 654"/>
                <a:gd name="T19" fmla="*/ 1 h 842"/>
                <a:gd name="T20" fmla="*/ 80 w 654"/>
                <a:gd name="T21" fmla="*/ 3 h 842"/>
                <a:gd name="T22" fmla="*/ 25 w 654"/>
                <a:gd name="T23" fmla="*/ 73 h 842"/>
                <a:gd name="T24" fmla="*/ 27 w 654"/>
                <a:gd name="T25" fmla="*/ 79 h 842"/>
                <a:gd name="T26" fmla="*/ 28 w 654"/>
                <a:gd name="T27" fmla="*/ 94 h 842"/>
                <a:gd name="T28" fmla="*/ 25 w 654"/>
                <a:gd name="T29" fmla="*/ 100 h 842"/>
                <a:gd name="T30" fmla="*/ 19 w 654"/>
                <a:gd name="T31" fmla="*/ 104 h 842"/>
                <a:gd name="T32" fmla="*/ 18 w 654"/>
                <a:gd name="T33" fmla="*/ 96 h 842"/>
                <a:gd name="T34" fmla="*/ 16 w 654"/>
                <a:gd name="T35" fmla="*/ 80 h 842"/>
                <a:gd name="T36" fmla="*/ 11 w 654"/>
                <a:gd name="T37" fmla="*/ 91 h 842"/>
                <a:gd name="T38" fmla="*/ 10 w 654"/>
                <a:gd name="T39" fmla="*/ 94 h 842"/>
                <a:gd name="T40" fmla="*/ 11 w 654"/>
                <a:gd name="T41" fmla="*/ 97 h 842"/>
                <a:gd name="T42" fmla="*/ 3 w 654"/>
                <a:gd name="T43" fmla="*/ 91 h 842"/>
                <a:gd name="T44" fmla="*/ 0 w 654"/>
                <a:gd name="T45" fmla="*/ 71 h 842"/>
                <a:gd name="T46" fmla="*/ 4 w 654"/>
                <a:gd name="T47" fmla="*/ 60 h 842"/>
                <a:gd name="T48" fmla="*/ 9 w 654"/>
                <a:gd name="T49" fmla="*/ 80 h 842"/>
                <a:gd name="T50" fmla="*/ 12 w 654"/>
                <a:gd name="T51" fmla="*/ 82 h 842"/>
                <a:gd name="T52" fmla="*/ 13 w 654"/>
                <a:gd name="T53" fmla="*/ 74 h 842"/>
                <a:gd name="T54" fmla="*/ 18 w 654"/>
                <a:gd name="T55" fmla="*/ 61 h 842"/>
                <a:gd name="T56" fmla="*/ 19 w 654"/>
                <a:gd name="T57" fmla="*/ 69 h 842"/>
                <a:gd name="T58" fmla="*/ 20 w 654"/>
                <a:gd name="T59" fmla="*/ 39 h 842"/>
                <a:gd name="T60" fmla="*/ 28 w 654"/>
                <a:gd name="T61" fmla="*/ 40 h 842"/>
                <a:gd name="T62" fmla="*/ 32 w 654"/>
                <a:gd name="T63" fmla="*/ 47 h 842"/>
                <a:gd name="T64" fmla="*/ 46 w 654"/>
                <a:gd name="T65" fmla="*/ 20 h 842"/>
                <a:gd name="T66" fmla="*/ 52 w 654"/>
                <a:gd name="T67" fmla="*/ 17 h 842"/>
                <a:gd name="T68" fmla="*/ 56 w 654"/>
                <a:gd name="T69" fmla="*/ 27 h 842"/>
                <a:gd name="T70" fmla="*/ 49 w 654"/>
                <a:gd name="T71" fmla="*/ 49 h 842"/>
                <a:gd name="T72" fmla="*/ 44 w 654"/>
                <a:gd name="T73" fmla="*/ 53 h 842"/>
                <a:gd name="T74" fmla="*/ 39 w 654"/>
                <a:gd name="T75" fmla="*/ 63 h 842"/>
                <a:gd name="T76" fmla="*/ 64 w 654"/>
                <a:gd name="T77" fmla="*/ 39 h 842"/>
                <a:gd name="T78" fmla="*/ 77 w 654"/>
                <a:gd name="T79" fmla="*/ 36 h 842"/>
                <a:gd name="T80" fmla="*/ 75 w 654"/>
                <a:gd name="T81" fmla="*/ 49 h 842"/>
                <a:gd name="T82" fmla="*/ 71 w 654"/>
                <a:gd name="T83" fmla="*/ 50 h 842"/>
                <a:gd name="T84" fmla="*/ 70 w 654"/>
                <a:gd name="T85" fmla="*/ 61 h 842"/>
                <a:gd name="T86" fmla="*/ 69 w 654"/>
                <a:gd name="T87" fmla="*/ 75 h 842"/>
                <a:gd name="T88" fmla="*/ 69 w 654"/>
                <a:gd name="T89" fmla="*/ 94 h 842"/>
                <a:gd name="T90" fmla="*/ 54 w 654"/>
                <a:gd name="T91" fmla="*/ 106 h 842"/>
                <a:gd name="T92" fmla="*/ 43 w 654"/>
                <a:gd name="T93" fmla="*/ 103 h 842"/>
                <a:gd name="T94" fmla="*/ 40 w 654"/>
                <a:gd name="T95" fmla="*/ 96 h 842"/>
                <a:gd name="T96" fmla="*/ 48 w 654"/>
                <a:gd name="T97" fmla="*/ 95 h 842"/>
                <a:gd name="T98" fmla="*/ 55 w 654"/>
                <a:gd name="T99" fmla="*/ 95 h 842"/>
                <a:gd name="T100" fmla="*/ 61 w 654"/>
                <a:gd name="T101" fmla="*/ 82 h 842"/>
                <a:gd name="T102" fmla="*/ 64 w 654"/>
                <a:gd name="T103" fmla="*/ 59 h 842"/>
                <a:gd name="T104" fmla="*/ 61 w 654"/>
                <a:gd name="T105" fmla="*/ 56 h 842"/>
                <a:gd name="T106" fmla="*/ 42 w 654"/>
                <a:gd name="T107" fmla="*/ 69 h 842"/>
                <a:gd name="T108" fmla="*/ 36 w 654"/>
                <a:gd name="T109" fmla="*/ 69 h 842"/>
                <a:gd name="T110" fmla="*/ 34 w 654"/>
                <a:gd name="T111" fmla="*/ 69 h 842"/>
                <a:gd name="T112" fmla="*/ 32 w 654"/>
                <a:gd name="T113" fmla="*/ 59 h 842"/>
                <a:gd name="T114" fmla="*/ 26 w 654"/>
                <a:gd name="T115" fmla="*/ 75 h 84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654" h="842">
                  <a:moveTo>
                    <a:pt x="204" y="595"/>
                  </a:moveTo>
                  <a:lnTo>
                    <a:pt x="203" y="595"/>
                  </a:lnTo>
                  <a:lnTo>
                    <a:pt x="202" y="595"/>
                  </a:lnTo>
                  <a:lnTo>
                    <a:pt x="201" y="594"/>
                  </a:lnTo>
                  <a:lnTo>
                    <a:pt x="200" y="592"/>
                  </a:lnTo>
                  <a:lnTo>
                    <a:pt x="200" y="590"/>
                  </a:lnTo>
                  <a:lnTo>
                    <a:pt x="200" y="586"/>
                  </a:lnTo>
                  <a:lnTo>
                    <a:pt x="200" y="580"/>
                  </a:lnTo>
                  <a:lnTo>
                    <a:pt x="201" y="579"/>
                  </a:lnTo>
                  <a:lnTo>
                    <a:pt x="201" y="578"/>
                  </a:lnTo>
                  <a:lnTo>
                    <a:pt x="202" y="578"/>
                  </a:lnTo>
                  <a:lnTo>
                    <a:pt x="203" y="583"/>
                  </a:lnTo>
                  <a:lnTo>
                    <a:pt x="204" y="595"/>
                  </a:lnTo>
                  <a:close/>
                  <a:moveTo>
                    <a:pt x="654" y="56"/>
                  </a:moveTo>
                  <a:lnTo>
                    <a:pt x="654" y="57"/>
                  </a:lnTo>
                  <a:lnTo>
                    <a:pt x="649" y="71"/>
                  </a:lnTo>
                  <a:lnTo>
                    <a:pt x="641" y="82"/>
                  </a:lnTo>
                  <a:lnTo>
                    <a:pt x="634" y="91"/>
                  </a:lnTo>
                  <a:lnTo>
                    <a:pt x="626" y="100"/>
                  </a:lnTo>
                  <a:lnTo>
                    <a:pt x="617" y="107"/>
                  </a:lnTo>
                  <a:lnTo>
                    <a:pt x="608" y="112"/>
                  </a:lnTo>
                  <a:lnTo>
                    <a:pt x="598" y="116"/>
                  </a:lnTo>
                  <a:lnTo>
                    <a:pt x="587" y="119"/>
                  </a:lnTo>
                  <a:lnTo>
                    <a:pt x="576" y="122"/>
                  </a:lnTo>
                  <a:lnTo>
                    <a:pt x="564" y="123"/>
                  </a:lnTo>
                  <a:lnTo>
                    <a:pt x="552" y="123"/>
                  </a:lnTo>
                  <a:lnTo>
                    <a:pt x="540" y="122"/>
                  </a:lnTo>
                  <a:lnTo>
                    <a:pt x="528" y="119"/>
                  </a:lnTo>
                  <a:lnTo>
                    <a:pt x="515" y="117"/>
                  </a:lnTo>
                  <a:lnTo>
                    <a:pt x="503" y="114"/>
                  </a:lnTo>
                  <a:lnTo>
                    <a:pt x="491" y="110"/>
                  </a:lnTo>
                  <a:lnTo>
                    <a:pt x="486" y="108"/>
                  </a:lnTo>
                  <a:lnTo>
                    <a:pt x="480" y="106"/>
                  </a:lnTo>
                  <a:lnTo>
                    <a:pt x="473" y="105"/>
                  </a:lnTo>
                  <a:lnTo>
                    <a:pt x="465" y="104"/>
                  </a:lnTo>
                  <a:lnTo>
                    <a:pt x="449" y="103"/>
                  </a:lnTo>
                  <a:lnTo>
                    <a:pt x="430" y="103"/>
                  </a:lnTo>
                  <a:lnTo>
                    <a:pt x="410" y="105"/>
                  </a:lnTo>
                  <a:lnTo>
                    <a:pt x="388" y="107"/>
                  </a:lnTo>
                  <a:lnTo>
                    <a:pt x="366" y="110"/>
                  </a:lnTo>
                  <a:lnTo>
                    <a:pt x="343" y="114"/>
                  </a:lnTo>
                  <a:lnTo>
                    <a:pt x="298" y="125"/>
                  </a:lnTo>
                  <a:lnTo>
                    <a:pt x="257" y="135"/>
                  </a:lnTo>
                  <a:lnTo>
                    <a:pt x="221" y="144"/>
                  </a:lnTo>
                  <a:lnTo>
                    <a:pt x="196" y="152"/>
                  </a:lnTo>
                  <a:lnTo>
                    <a:pt x="183" y="164"/>
                  </a:lnTo>
                  <a:lnTo>
                    <a:pt x="169" y="174"/>
                  </a:lnTo>
                  <a:lnTo>
                    <a:pt x="156" y="183"/>
                  </a:lnTo>
                  <a:lnTo>
                    <a:pt x="143" y="189"/>
                  </a:lnTo>
                  <a:lnTo>
                    <a:pt x="130" y="194"/>
                  </a:lnTo>
                  <a:lnTo>
                    <a:pt x="119" y="197"/>
                  </a:lnTo>
                  <a:lnTo>
                    <a:pt x="106" y="199"/>
                  </a:lnTo>
                  <a:lnTo>
                    <a:pt x="96" y="199"/>
                  </a:lnTo>
                  <a:lnTo>
                    <a:pt x="85" y="199"/>
                  </a:lnTo>
                  <a:lnTo>
                    <a:pt x="74" y="197"/>
                  </a:lnTo>
                  <a:lnTo>
                    <a:pt x="65" y="194"/>
                  </a:lnTo>
                  <a:lnTo>
                    <a:pt x="56" y="190"/>
                  </a:lnTo>
                  <a:lnTo>
                    <a:pt x="48" y="185"/>
                  </a:lnTo>
                  <a:lnTo>
                    <a:pt x="42" y="178"/>
                  </a:lnTo>
                  <a:lnTo>
                    <a:pt x="36" y="172"/>
                  </a:lnTo>
                  <a:lnTo>
                    <a:pt x="30" y="166"/>
                  </a:lnTo>
                  <a:lnTo>
                    <a:pt x="25" y="159"/>
                  </a:lnTo>
                  <a:lnTo>
                    <a:pt x="23" y="151"/>
                  </a:lnTo>
                  <a:lnTo>
                    <a:pt x="21" y="143"/>
                  </a:lnTo>
                  <a:lnTo>
                    <a:pt x="20" y="135"/>
                  </a:lnTo>
                  <a:lnTo>
                    <a:pt x="20" y="127"/>
                  </a:lnTo>
                  <a:lnTo>
                    <a:pt x="22" y="119"/>
                  </a:lnTo>
                  <a:lnTo>
                    <a:pt x="25" y="111"/>
                  </a:lnTo>
                  <a:lnTo>
                    <a:pt x="29" y="104"/>
                  </a:lnTo>
                  <a:lnTo>
                    <a:pt x="36" y="98"/>
                  </a:lnTo>
                  <a:lnTo>
                    <a:pt x="43" y="91"/>
                  </a:lnTo>
                  <a:lnTo>
                    <a:pt x="52" y="85"/>
                  </a:lnTo>
                  <a:lnTo>
                    <a:pt x="64" y="80"/>
                  </a:lnTo>
                  <a:lnTo>
                    <a:pt x="76" y="76"/>
                  </a:lnTo>
                  <a:lnTo>
                    <a:pt x="91" y="73"/>
                  </a:lnTo>
                  <a:lnTo>
                    <a:pt x="106" y="71"/>
                  </a:lnTo>
                  <a:lnTo>
                    <a:pt x="125" y="70"/>
                  </a:lnTo>
                  <a:lnTo>
                    <a:pt x="135" y="72"/>
                  </a:lnTo>
                  <a:lnTo>
                    <a:pt x="145" y="73"/>
                  </a:lnTo>
                  <a:lnTo>
                    <a:pt x="158" y="73"/>
                  </a:lnTo>
                  <a:lnTo>
                    <a:pt x="172" y="72"/>
                  </a:lnTo>
                  <a:lnTo>
                    <a:pt x="204" y="67"/>
                  </a:lnTo>
                  <a:lnTo>
                    <a:pt x="241" y="59"/>
                  </a:lnTo>
                  <a:lnTo>
                    <a:pt x="323" y="40"/>
                  </a:lnTo>
                  <a:lnTo>
                    <a:pt x="411" y="19"/>
                  </a:lnTo>
                  <a:lnTo>
                    <a:pt x="455" y="11"/>
                  </a:lnTo>
                  <a:lnTo>
                    <a:pt x="497" y="4"/>
                  </a:lnTo>
                  <a:lnTo>
                    <a:pt x="516" y="2"/>
                  </a:lnTo>
                  <a:lnTo>
                    <a:pt x="535" y="0"/>
                  </a:lnTo>
                  <a:lnTo>
                    <a:pt x="554" y="0"/>
                  </a:lnTo>
                  <a:lnTo>
                    <a:pt x="571" y="1"/>
                  </a:lnTo>
                  <a:lnTo>
                    <a:pt x="586" y="2"/>
                  </a:lnTo>
                  <a:lnTo>
                    <a:pt x="601" y="6"/>
                  </a:lnTo>
                  <a:lnTo>
                    <a:pt x="614" y="11"/>
                  </a:lnTo>
                  <a:lnTo>
                    <a:pt x="626" y="16"/>
                  </a:lnTo>
                  <a:lnTo>
                    <a:pt x="636" y="24"/>
                  </a:lnTo>
                  <a:lnTo>
                    <a:pt x="644" y="33"/>
                  </a:lnTo>
                  <a:lnTo>
                    <a:pt x="650" y="44"/>
                  </a:lnTo>
                  <a:lnTo>
                    <a:pt x="654" y="56"/>
                  </a:lnTo>
                  <a:close/>
                  <a:moveTo>
                    <a:pt x="204" y="595"/>
                  </a:moveTo>
                  <a:lnTo>
                    <a:pt x="203" y="583"/>
                  </a:lnTo>
                  <a:lnTo>
                    <a:pt x="202" y="578"/>
                  </a:lnTo>
                  <a:lnTo>
                    <a:pt x="201" y="578"/>
                  </a:lnTo>
                  <a:lnTo>
                    <a:pt x="201" y="579"/>
                  </a:lnTo>
                  <a:lnTo>
                    <a:pt x="200" y="580"/>
                  </a:lnTo>
                  <a:lnTo>
                    <a:pt x="200" y="586"/>
                  </a:lnTo>
                  <a:lnTo>
                    <a:pt x="200" y="590"/>
                  </a:lnTo>
                  <a:lnTo>
                    <a:pt x="200" y="592"/>
                  </a:lnTo>
                  <a:lnTo>
                    <a:pt x="201" y="594"/>
                  </a:lnTo>
                  <a:lnTo>
                    <a:pt x="202" y="595"/>
                  </a:lnTo>
                  <a:lnTo>
                    <a:pt x="203" y="595"/>
                  </a:lnTo>
                  <a:lnTo>
                    <a:pt x="207" y="610"/>
                  </a:lnTo>
                  <a:lnTo>
                    <a:pt x="214" y="631"/>
                  </a:lnTo>
                  <a:lnTo>
                    <a:pt x="220" y="656"/>
                  </a:lnTo>
                  <a:lnTo>
                    <a:pt x="226" y="683"/>
                  </a:lnTo>
                  <a:lnTo>
                    <a:pt x="228" y="696"/>
                  </a:lnTo>
                  <a:lnTo>
                    <a:pt x="229" y="710"/>
                  </a:lnTo>
                  <a:lnTo>
                    <a:pt x="229" y="722"/>
                  </a:lnTo>
                  <a:lnTo>
                    <a:pt x="228" y="734"/>
                  </a:lnTo>
                  <a:lnTo>
                    <a:pt x="227" y="739"/>
                  </a:lnTo>
                  <a:lnTo>
                    <a:pt x="225" y="744"/>
                  </a:lnTo>
                  <a:lnTo>
                    <a:pt x="223" y="748"/>
                  </a:lnTo>
                  <a:lnTo>
                    <a:pt x="221" y="752"/>
                  </a:lnTo>
                  <a:lnTo>
                    <a:pt x="218" y="756"/>
                  </a:lnTo>
                  <a:lnTo>
                    <a:pt x="214" y="760"/>
                  </a:lnTo>
                  <a:lnTo>
                    <a:pt x="210" y="762"/>
                  </a:lnTo>
                  <a:lnTo>
                    <a:pt x="204" y="764"/>
                  </a:lnTo>
                  <a:lnTo>
                    <a:pt x="204" y="772"/>
                  </a:lnTo>
                  <a:lnTo>
                    <a:pt x="203" y="780"/>
                  </a:lnTo>
                  <a:lnTo>
                    <a:pt x="201" y="789"/>
                  </a:lnTo>
                  <a:lnTo>
                    <a:pt x="198" y="796"/>
                  </a:lnTo>
                  <a:lnTo>
                    <a:pt x="195" y="803"/>
                  </a:lnTo>
                  <a:lnTo>
                    <a:pt x="190" y="810"/>
                  </a:lnTo>
                  <a:lnTo>
                    <a:pt x="185" y="816"/>
                  </a:lnTo>
                  <a:lnTo>
                    <a:pt x="179" y="822"/>
                  </a:lnTo>
                  <a:lnTo>
                    <a:pt x="173" y="826"/>
                  </a:lnTo>
                  <a:lnTo>
                    <a:pt x="168" y="828"/>
                  </a:lnTo>
                  <a:lnTo>
                    <a:pt x="162" y="829"/>
                  </a:lnTo>
                  <a:lnTo>
                    <a:pt x="156" y="829"/>
                  </a:lnTo>
                  <a:lnTo>
                    <a:pt x="150" y="827"/>
                  </a:lnTo>
                  <a:lnTo>
                    <a:pt x="145" y="823"/>
                  </a:lnTo>
                  <a:lnTo>
                    <a:pt x="141" y="816"/>
                  </a:lnTo>
                  <a:lnTo>
                    <a:pt x="137" y="808"/>
                  </a:lnTo>
                  <a:lnTo>
                    <a:pt x="133" y="804"/>
                  </a:lnTo>
                  <a:lnTo>
                    <a:pt x="128" y="800"/>
                  </a:lnTo>
                  <a:lnTo>
                    <a:pt x="136" y="801"/>
                  </a:lnTo>
                  <a:lnTo>
                    <a:pt x="144" y="801"/>
                  </a:lnTo>
                  <a:lnTo>
                    <a:pt x="144" y="790"/>
                  </a:lnTo>
                  <a:lnTo>
                    <a:pt x="145" y="766"/>
                  </a:lnTo>
                  <a:lnTo>
                    <a:pt x="146" y="736"/>
                  </a:lnTo>
                  <a:lnTo>
                    <a:pt x="147" y="702"/>
                  </a:lnTo>
                  <a:lnTo>
                    <a:pt x="148" y="667"/>
                  </a:lnTo>
                  <a:lnTo>
                    <a:pt x="149" y="637"/>
                  </a:lnTo>
                  <a:lnTo>
                    <a:pt x="149" y="615"/>
                  </a:lnTo>
                  <a:lnTo>
                    <a:pt x="148" y="604"/>
                  </a:lnTo>
                  <a:lnTo>
                    <a:pt x="145" y="608"/>
                  </a:lnTo>
                  <a:lnTo>
                    <a:pt x="140" y="619"/>
                  </a:lnTo>
                  <a:lnTo>
                    <a:pt x="131" y="636"/>
                  </a:lnTo>
                  <a:lnTo>
                    <a:pt x="123" y="657"/>
                  </a:lnTo>
                  <a:lnTo>
                    <a:pt x="115" y="681"/>
                  </a:lnTo>
                  <a:lnTo>
                    <a:pt x="107" y="706"/>
                  </a:lnTo>
                  <a:lnTo>
                    <a:pt x="104" y="718"/>
                  </a:lnTo>
                  <a:lnTo>
                    <a:pt x="102" y="729"/>
                  </a:lnTo>
                  <a:lnTo>
                    <a:pt x="101" y="742"/>
                  </a:lnTo>
                  <a:lnTo>
                    <a:pt x="101" y="753"/>
                  </a:lnTo>
                  <a:lnTo>
                    <a:pt x="92" y="736"/>
                  </a:lnTo>
                  <a:lnTo>
                    <a:pt x="86" y="724"/>
                  </a:lnTo>
                  <a:lnTo>
                    <a:pt x="85" y="723"/>
                  </a:lnTo>
                  <a:lnTo>
                    <a:pt x="83" y="723"/>
                  </a:lnTo>
                  <a:lnTo>
                    <a:pt x="82" y="724"/>
                  </a:lnTo>
                  <a:lnTo>
                    <a:pt x="82" y="725"/>
                  </a:lnTo>
                  <a:lnTo>
                    <a:pt x="81" y="732"/>
                  </a:lnTo>
                  <a:lnTo>
                    <a:pt x="82" y="742"/>
                  </a:lnTo>
                  <a:lnTo>
                    <a:pt x="78" y="743"/>
                  </a:lnTo>
                  <a:lnTo>
                    <a:pt x="76" y="745"/>
                  </a:lnTo>
                  <a:lnTo>
                    <a:pt x="76" y="747"/>
                  </a:lnTo>
                  <a:lnTo>
                    <a:pt x="78" y="750"/>
                  </a:lnTo>
                  <a:lnTo>
                    <a:pt x="83" y="755"/>
                  </a:lnTo>
                  <a:lnTo>
                    <a:pt x="90" y="762"/>
                  </a:lnTo>
                  <a:lnTo>
                    <a:pt x="93" y="764"/>
                  </a:lnTo>
                  <a:lnTo>
                    <a:pt x="94" y="767"/>
                  </a:lnTo>
                  <a:lnTo>
                    <a:pt x="95" y="769"/>
                  </a:lnTo>
                  <a:lnTo>
                    <a:pt x="94" y="771"/>
                  </a:lnTo>
                  <a:lnTo>
                    <a:pt x="92" y="773"/>
                  </a:lnTo>
                  <a:lnTo>
                    <a:pt x="87" y="774"/>
                  </a:lnTo>
                  <a:lnTo>
                    <a:pt x="78" y="775"/>
                  </a:lnTo>
                  <a:lnTo>
                    <a:pt x="68" y="775"/>
                  </a:lnTo>
                  <a:lnTo>
                    <a:pt x="59" y="772"/>
                  </a:lnTo>
                  <a:lnTo>
                    <a:pt x="51" y="767"/>
                  </a:lnTo>
                  <a:lnTo>
                    <a:pt x="44" y="761"/>
                  </a:lnTo>
                  <a:lnTo>
                    <a:pt x="38" y="753"/>
                  </a:lnTo>
                  <a:lnTo>
                    <a:pt x="31" y="745"/>
                  </a:lnTo>
                  <a:lnTo>
                    <a:pt x="26" y="737"/>
                  </a:lnTo>
                  <a:lnTo>
                    <a:pt x="21" y="726"/>
                  </a:lnTo>
                  <a:lnTo>
                    <a:pt x="17" y="715"/>
                  </a:lnTo>
                  <a:lnTo>
                    <a:pt x="13" y="704"/>
                  </a:lnTo>
                  <a:lnTo>
                    <a:pt x="9" y="692"/>
                  </a:lnTo>
                  <a:lnTo>
                    <a:pt x="6" y="680"/>
                  </a:lnTo>
                  <a:lnTo>
                    <a:pt x="4" y="666"/>
                  </a:lnTo>
                  <a:lnTo>
                    <a:pt x="1" y="640"/>
                  </a:lnTo>
                  <a:lnTo>
                    <a:pt x="0" y="613"/>
                  </a:lnTo>
                  <a:lnTo>
                    <a:pt x="1" y="587"/>
                  </a:lnTo>
                  <a:lnTo>
                    <a:pt x="3" y="562"/>
                  </a:lnTo>
                  <a:lnTo>
                    <a:pt x="5" y="549"/>
                  </a:lnTo>
                  <a:lnTo>
                    <a:pt x="7" y="538"/>
                  </a:lnTo>
                  <a:lnTo>
                    <a:pt x="9" y="526"/>
                  </a:lnTo>
                  <a:lnTo>
                    <a:pt x="13" y="516"/>
                  </a:lnTo>
                  <a:lnTo>
                    <a:pt x="16" y="507"/>
                  </a:lnTo>
                  <a:lnTo>
                    <a:pt x="20" y="499"/>
                  </a:lnTo>
                  <a:lnTo>
                    <a:pt x="24" y="491"/>
                  </a:lnTo>
                  <a:lnTo>
                    <a:pt x="28" y="485"/>
                  </a:lnTo>
                  <a:lnTo>
                    <a:pt x="33" y="480"/>
                  </a:lnTo>
                  <a:lnTo>
                    <a:pt x="39" y="476"/>
                  </a:lnTo>
                  <a:lnTo>
                    <a:pt x="44" y="473"/>
                  </a:lnTo>
                  <a:lnTo>
                    <a:pt x="49" y="472"/>
                  </a:lnTo>
                  <a:lnTo>
                    <a:pt x="53" y="491"/>
                  </a:lnTo>
                  <a:lnTo>
                    <a:pt x="57" y="522"/>
                  </a:lnTo>
                  <a:lnTo>
                    <a:pt x="61" y="561"/>
                  </a:lnTo>
                  <a:lnTo>
                    <a:pt x="66" y="599"/>
                  </a:lnTo>
                  <a:lnTo>
                    <a:pt x="68" y="617"/>
                  </a:lnTo>
                  <a:lnTo>
                    <a:pt x="71" y="632"/>
                  </a:lnTo>
                  <a:lnTo>
                    <a:pt x="73" y="645"/>
                  </a:lnTo>
                  <a:lnTo>
                    <a:pt x="77" y="654"/>
                  </a:lnTo>
                  <a:lnTo>
                    <a:pt x="78" y="657"/>
                  </a:lnTo>
                  <a:lnTo>
                    <a:pt x="80" y="659"/>
                  </a:lnTo>
                  <a:lnTo>
                    <a:pt x="82" y="660"/>
                  </a:lnTo>
                  <a:lnTo>
                    <a:pt x="85" y="660"/>
                  </a:lnTo>
                  <a:lnTo>
                    <a:pt x="87" y="658"/>
                  </a:lnTo>
                  <a:lnTo>
                    <a:pt x="89" y="655"/>
                  </a:lnTo>
                  <a:lnTo>
                    <a:pt x="92" y="650"/>
                  </a:lnTo>
                  <a:lnTo>
                    <a:pt x="94" y="644"/>
                  </a:lnTo>
                  <a:lnTo>
                    <a:pt x="97" y="649"/>
                  </a:lnTo>
                  <a:lnTo>
                    <a:pt x="100" y="651"/>
                  </a:lnTo>
                  <a:lnTo>
                    <a:pt x="101" y="650"/>
                  </a:lnTo>
                  <a:lnTo>
                    <a:pt x="103" y="648"/>
                  </a:lnTo>
                  <a:lnTo>
                    <a:pt x="103" y="637"/>
                  </a:lnTo>
                  <a:lnTo>
                    <a:pt x="103" y="623"/>
                  </a:lnTo>
                  <a:lnTo>
                    <a:pt x="104" y="606"/>
                  </a:lnTo>
                  <a:lnTo>
                    <a:pt x="106" y="590"/>
                  </a:lnTo>
                  <a:lnTo>
                    <a:pt x="109" y="582"/>
                  </a:lnTo>
                  <a:lnTo>
                    <a:pt x="111" y="576"/>
                  </a:lnTo>
                  <a:lnTo>
                    <a:pt x="115" y="572"/>
                  </a:lnTo>
                  <a:lnTo>
                    <a:pt x="120" y="569"/>
                  </a:lnTo>
                  <a:lnTo>
                    <a:pt x="135" y="520"/>
                  </a:lnTo>
                  <a:lnTo>
                    <a:pt x="143" y="493"/>
                  </a:lnTo>
                  <a:lnTo>
                    <a:pt x="144" y="487"/>
                  </a:lnTo>
                  <a:lnTo>
                    <a:pt x="145" y="484"/>
                  </a:lnTo>
                  <a:lnTo>
                    <a:pt x="145" y="487"/>
                  </a:lnTo>
                  <a:lnTo>
                    <a:pt x="144" y="501"/>
                  </a:lnTo>
                  <a:lnTo>
                    <a:pt x="142" y="518"/>
                  </a:lnTo>
                  <a:lnTo>
                    <a:pt x="143" y="528"/>
                  </a:lnTo>
                  <a:lnTo>
                    <a:pt x="143" y="538"/>
                  </a:lnTo>
                  <a:lnTo>
                    <a:pt x="145" y="546"/>
                  </a:lnTo>
                  <a:lnTo>
                    <a:pt x="148" y="553"/>
                  </a:lnTo>
                  <a:lnTo>
                    <a:pt x="150" y="553"/>
                  </a:lnTo>
                  <a:lnTo>
                    <a:pt x="152" y="551"/>
                  </a:lnTo>
                  <a:lnTo>
                    <a:pt x="154" y="548"/>
                  </a:lnTo>
                  <a:lnTo>
                    <a:pt x="155" y="543"/>
                  </a:lnTo>
                  <a:lnTo>
                    <a:pt x="159" y="532"/>
                  </a:lnTo>
                  <a:lnTo>
                    <a:pt x="160" y="517"/>
                  </a:lnTo>
                  <a:lnTo>
                    <a:pt x="162" y="479"/>
                  </a:lnTo>
                  <a:lnTo>
                    <a:pt x="163" y="433"/>
                  </a:lnTo>
                  <a:lnTo>
                    <a:pt x="162" y="387"/>
                  </a:lnTo>
                  <a:lnTo>
                    <a:pt x="161" y="344"/>
                  </a:lnTo>
                  <a:lnTo>
                    <a:pt x="161" y="309"/>
                  </a:lnTo>
                  <a:lnTo>
                    <a:pt x="162" y="288"/>
                  </a:lnTo>
                  <a:lnTo>
                    <a:pt x="174" y="287"/>
                  </a:lnTo>
                  <a:lnTo>
                    <a:pt x="185" y="288"/>
                  </a:lnTo>
                  <a:lnTo>
                    <a:pt x="194" y="290"/>
                  </a:lnTo>
                  <a:lnTo>
                    <a:pt x="202" y="293"/>
                  </a:lnTo>
                  <a:lnTo>
                    <a:pt x="209" y="298"/>
                  </a:lnTo>
                  <a:lnTo>
                    <a:pt x="215" y="304"/>
                  </a:lnTo>
                  <a:lnTo>
                    <a:pt x="220" y="310"/>
                  </a:lnTo>
                  <a:lnTo>
                    <a:pt x="224" y="316"/>
                  </a:lnTo>
                  <a:lnTo>
                    <a:pt x="232" y="331"/>
                  </a:lnTo>
                  <a:lnTo>
                    <a:pt x="236" y="345"/>
                  </a:lnTo>
                  <a:lnTo>
                    <a:pt x="239" y="358"/>
                  </a:lnTo>
                  <a:lnTo>
                    <a:pt x="242" y="368"/>
                  </a:lnTo>
                  <a:lnTo>
                    <a:pt x="244" y="372"/>
                  </a:lnTo>
                  <a:lnTo>
                    <a:pt x="246" y="374"/>
                  </a:lnTo>
                  <a:lnTo>
                    <a:pt x="248" y="375"/>
                  </a:lnTo>
                  <a:lnTo>
                    <a:pt x="250" y="374"/>
                  </a:lnTo>
                  <a:lnTo>
                    <a:pt x="253" y="372"/>
                  </a:lnTo>
                  <a:lnTo>
                    <a:pt x="258" y="367"/>
                  </a:lnTo>
                  <a:lnTo>
                    <a:pt x="262" y="361"/>
                  </a:lnTo>
                  <a:lnTo>
                    <a:pt x="267" y="351"/>
                  </a:lnTo>
                  <a:lnTo>
                    <a:pt x="281" y="327"/>
                  </a:lnTo>
                  <a:lnTo>
                    <a:pt x="298" y="289"/>
                  </a:lnTo>
                  <a:lnTo>
                    <a:pt x="322" y="240"/>
                  </a:lnTo>
                  <a:lnTo>
                    <a:pt x="352" y="175"/>
                  </a:lnTo>
                  <a:lnTo>
                    <a:pt x="360" y="164"/>
                  </a:lnTo>
                  <a:lnTo>
                    <a:pt x="367" y="155"/>
                  </a:lnTo>
                  <a:lnTo>
                    <a:pt x="373" y="147"/>
                  </a:lnTo>
                  <a:lnTo>
                    <a:pt x="380" y="140"/>
                  </a:lnTo>
                  <a:lnTo>
                    <a:pt x="386" y="136"/>
                  </a:lnTo>
                  <a:lnTo>
                    <a:pt x="392" y="132"/>
                  </a:lnTo>
                  <a:lnTo>
                    <a:pt x="397" y="130"/>
                  </a:lnTo>
                  <a:lnTo>
                    <a:pt x="403" y="129"/>
                  </a:lnTo>
                  <a:lnTo>
                    <a:pt x="408" y="129"/>
                  </a:lnTo>
                  <a:lnTo>
                    <a:pt x="413" y="130"/>
                  </a:lnTo>
                  <a:lnTo>
                    <a:pt x="417" y="133"/>
                  </a:lnTo>
                  <a:lnTo>
                    <a:pt x="420" y="135"/>
                  </a:lnTo>
                  <a:lnTo>
                    <a:pt x="425" y="139"/>
                  </a:lnTo>
                  <a:lnTo>
                    <a:pt x="428" y="144"/>
                  </a:lnTo>
                  <a:lnTo>
                    <a:pt x="431" y="149"/>
                  </a:lnTo>
                  <a:lnTo>
                    <a:pt x="434" y="156"/>
                  </a:lnTo>
                  <a:lnTo>
                    <a:pt x="438" y="169"/>
                  </a:lnTo>
                  <a:lnTo>
                    <a:pt x="441" y="184"/>
                  </a:lnTo>
                  <a:lnTo>
                    <a:pt x="443" y="200"/>
                  </a:lnTo>
                  <a:lnTo>
                    <a:pt x="444" y="217"/>
                  </a:lnTo>
                  <a:lnTo>
                    <a:pt x="444" y="233"/>
                  </a:lnTo>
                  <a:lnTo>
                    <a:pt x="443" y="249"/>
                  </a:lnTo>
                  <a:lnTo>
                    <a:pt x="441" y="262"/>
                  </a:lnTo>
                  <a:lnTo>
                    <a:pt x="438" y="275"/>
                  </a:lnTo>
                  <a:lnTo>
                    <a:pt x="433" y="287"/>
                  </a:lnTo>
                  <a:lnTo>
                    <a:pt x="423" y="311"/>
                  </a:lnTo>
                  <a:lnTo>
                    <a:pt x="410" y="340"/>
                  </a:lnTo>
                  <a:lnTo>
                    <a:pt x="395" y="371"/>
                  </a:lnTo>
                  <a:lnTo>
                    <a:pt x="388" y="386"/>
                  </a:lnTo>
                  <a:lnTo>
                    <a:pt x="381" y="398"/>
                  </a:lnTo>
                  <a:lnTo>
                    <a:pt x="372" y="409"/>
                  </a:lnTo>
                  <a:lnTo>
                    <a:pt x="366" y="418"/>
                  </a:lnTo>
                  <a:lnTo>
                    <a:pt x="362" y="421"/>
                  </a:lnTo>
                  <a:lnTo>
                    <a:pt x="359" y="424"/>
                  </a:lnTo>
                  <a:lnTo>
                    <a:pt x="356" y="425"/>
                  </a:lnTo>
                  <a:lnTo>
                    <a:pt x="353" y="425"/>
                  </a:lnTo>
                  <a:lnTo>
                    <a:pt x="350" y="425"/>
                  </a:lnTo>
                  <a:lnTo>
                    <a:pt x="347" y="423"/>
                  </a:lnTo>
                  <a:lnTo>
                    <a:pt x="345" y="420"/>
                  </a:lnTo>
                  <a:lnTo>
                    <a:pt x="343" y="415"/>
                  </a:lnTo>
                  <a:lnTo>
                    <a:pt x="339" y="421"/>
                  </a:lnTo>
                  <a:lnTo>
                    <a:pt x="334" y="430"/>
                  </a:lnTo>
                  <a:lnTo>
                    <a:pt x="329" y="444"/>
                  </a:lnTo>
                  <a:lnTo>
                    <a:pt x="323" y="457"/>
                  </a:lnTo>
                  <a:lnTo>
                    <a:pt x="318" y="472"/>
                  </a:lnTo>
                  <a:lnTo>
                    <a:pt x="314" y="486"/>
                  </a:lnTo>
                  <a:lnTo>
                    <a:pt x="312" y="497"/>
                  </a:lnTo>
                  <a:lnTo>
                    <a:pt x="311" y="507"/>
                  </a:lnTo>
                  <a:lnTo>
                    <a:pt x="331" y="487"/>
                  </a:lnTo>
                  <a:lnTo>
                    <a:pt x="371" y="444"/>
                  </a:lnTo>
                  <a:lnTo>
                    <a:pt x="397" y="417"/>
                  </a:lnTo>
                  <a:lnTo>
                    <a:pt x="426" y="389"/>
                  </a:lnTo>
                  <a:lnTo>
                    <a:pt x="455" y="361"/>
                  </a:lnTo>
                  <a:lnTo>
                    <a:pt x="485" y="334"/>
                  </a:lnTo>
                  <a:lnTo>
                    <a:pt x="500" y="322"/>
                  </a:lnTo>
                  <a:lnTo>
                    <a:pt x="514" y="311"/>
                  </a:lnTo>
                  <a:lnTo>
                    <a:pt x="528" y="301"/>
                  </a:lnTo>
                  <a:lnTo>
                    <a:pt x="541" y="291"/>
                  </a:lnTo>
                  <a:lnTo>
                    <a:pt x="555" y="285"/>
                  </a:lnTo>
                  <a:lnTo>
                    <a:pt x="567" y="279"/>
                  </a:lnTo>
                  <a:lnTo>
                    <a:pt x="579" y="276"/>
                  </a:lnTo>
                  <a:lnTo>
                    <a:pt x="589" y="274"/>
                  </a:lnTo>
                  <a:lnTo>
                    <a:pt x="599" y="275"/>
                  </a:lnTo>
                  <a:lnTo>
                    <a:pt x="607" y="278"/>
                  </a:lnTo>
                  <a:lnTo>
                    <a:pt x="614" y="283"/>
                  </a:lnTo>
                  <a:lnTo>
                    <a:pt x="620" y="291"/>
                  </a:lnTo>
                  <a:lnTo>
                    <a:pt x="624" y="303"/>
                  </a:lnTo>
                  <a:lnTo>
                    <a:pt x="626" y="318"/>
                  </a:lnTo>
                  <a:lnTo>
                    <a:pt x="626" y="336"/>
                  </a:lnTo>
                  <a:lnTo>
                    <a:pt x="625" y="358"/>
                  </a:lnTo>
                  <a:lnTo>
                    <a:pt x="620" y="368"/>
                  </a:lnTo>
                  <a:lnTo>
                    <a:pt x="613" y="376"/>
                  </a:lnTo>
                  <a:lnTo>
                    <a:pt x="607" y="383"/>
                  </a:lnTo>
                  <a:lnTo>
                    <a:pt x="601" y="387"/>
                  </a:lnTo>
                  <a:lnTo>
                    <a:pt x="595" y="389"/>
                  </a:lnTo>
                  <a:lnTo>
                    <a:pt x="589" y="390"/>
                  </a:lnTo>
                  <a:lnTo>
                    <a:pt x="584" y="391"/>
                  </a:lnTo>
                  <a:lnTo>
                    <a:pt x="579" y="391"/>
                  </a:lnTo>
                  <a:lnTo>
                    <a:pt x="575" y="391"/>
                  </a:lnTo>
                  <a:lnTo>
                    <a:pt x="573" y="392"/>
                  </a:lnTo>
                  <a:lnTo>
                    <a:pt x="570" y="394"/>
                  </a:lnTo>
                  <a:lnTo>
                    <a:pt x="570" y="396"/>
                  </a:lnTo>
                  <a:lnTo>
                    <a:pt x="570" y="401"/>
                  </a:lnTo>
                  <a:lnTo>
                    <a:pt x="572" y="407"/>
                  </a:lnTo>
                  <a:lnTo>
                    <a:pt x="575" y="416"/>
                  </a:lnTo>
                  <a:lnTo>
                    <a:pt x="580" y="428"/>
                  </a:lnTo>
                  <a:lnTo>
                    <a:pt x="579" y="439"/>
                  </a:lnTo>
                  <a:lnTo>
                    <a:pt x="578" y="448"/>
                  </a:lnTo>
                  <a:lnTo>
                    <a:pt x="577" y="455"/>
                  </a:lnTo>
                  <a:lnTo>
                    <a:pt x="576" y="460"/>
                  </a:lnTo>
                  <a:lnTo>
                    <a:pt x="568" y="471"/>
                  </a:lnTo>
                  <a:lnTo>
                    <a:pt x="556" y="487"/>
                  </a:lnTo>
                  <a:lnTo>
                    <a:pt x="553" y="495"/>
                  </a:lnTo>
                  <a:lnTo>
                    <a:pt x="551" y="505"/>
                  </a:lnTo>
                  <a:lnTo>
                    <a:pt x="549" y="513"/>
                  </a:lnTo>
                  <a:lnTo>
                    <a:pt x="548" y="521"/>
                  </a:lnTo>
                  <a:lnTo>
                    <a:pt x="546" y="538"/>
                  </a:lnTo>
                  <a:lnTo>
                    <a:pt x="547" y="553"/>
                  </a:lnTo>
                  <a:lnTo>
                    <a:pt x="548" y="569"/>
                  </a:lnTo>
                  <a:lnTo>
                    <a:pt x="551" y="584"/>
                  </a:lnTo>
                  <a:lnTo>
                    <a:pt x="554" y="599"/>
                  </a:lnTo>
                  <a:lnTo>
                    <a:pt x="557" y="613"/>
                  </a:lnTo>
                  <a:lnTo>
                    <a:pt x="561" y="629"/>
                  </a:lnTo>
                  <a:lnTo>
                    <a:pt x="564" y="644"/>
                  </a:lnTo>
                  <a:lnTo>
                    <a:pt x="566" y="659"/>
                  </a:lnTo>
                  <a:lnTo>
                    <a:pt x="567" y="675"/>
                  </a:lnTo>
                  <a:lnTo>
                    <a:pt x="567" y="691"/>
                  </a:lnTo>
                  <a:lnTo>
                    <a:pt x="565" y="708"/>
                  </a:lnTo>
                  <a:lnTo>
                    <a:pt x="560" y="725"/>
                  </a:lnTo>
                  <a:lnTo>
                    <a:pt x="554" y="744"/>
                  </a:lnTo>
                  <a:lnTo>
                    <a:pt x="540" y="763"/>
                  </a:lnTo>
                  <a:lnTo>
                    <a:pt x="527" y="779"/>
                  </a:lnTo>
                  <a:lnTo>
                    <a:pt x="512" y="794"/>
                  </a:lnTo>
                  <a:lnTo>
                    <a:pt x="499" y="806"/>
                  </a:lnTo>
                  <a:lnTo>
                    <a:pt x="485" y="816"/>
                  </a:lnTo>
                  <a:lnTo>
                    <a:pt x="471" y="825"/>
                  </a:lnTo>
                  <a:lnTo>
                    <a:pt x="458" y="832"/>
                  </a:lnTo>
                  <a:lnTo>
                    <a:pt x="445" y="836"/>
                  </a:lnTo>
                  <a:lnTo>
                    <a:pt x="432" y="840"/>
                  </a:lnTo>
                  <a:lnTo>
                    <a:pt x="419" y="841"/>
                  </a:lnTo>
                  <a:lnTo>
                    <a:pt x="408" y="842"/>
                  </a:lnTo>
                  <a:lnTo>
                    <a:pt x="396" y="841"/>
                  </a:lnTo>
                  <a:lnTo>
                    <a:pt x="385" y="840"/>
                  </a:lnTo>
                  <a:lnTo>
                    <a:pt x="374" y="837"/>
                  </a:lnTo>
                  <a:lnTo>
                    <a:pt x="365" y="834"/>
                  </a:lnTo>
                  <a:lnTo>
                    <a:pt x="356" y="830"/>
                  </a:lnTo>
                  <a:lnTo>
                    <a:pt x="347" y="825"/>
                  </a:lnTo>
                  <a:lnTo>
                    <a:pt x="340" y="820"/>
                  </a:lnTo>
                  <a:lnTo>
                    <a:pt x="334" y="813"/>
                  </a:lnTo>
                  <a:lnTo>
                    <a:pt x="328" y="807"/>
                  </a:lnTo>
                  <a:lnTo>
                    <a:pt x="323" y="801"/>
                  </a:lnTo>
                  <a:lnTo>
                    <a:pt x="320" y="795"/>
                  </a:lnTo>
                  <a:lnTo>
                    <a:pt x="317" y="789"/>
                  </a:lnTo>
                  <a:lnTo>
                    <a:pt x="316" y="782"/>
                  </a:lnTo>
                  <a:lnTo>
                    <a:pt x="316" y="776"/>
                  </a:lnTo>
                  <a:lnTo>
                    <a:pt x="318" y="771"/>
                  </a:lnTo>
                  <a:lnTo>
                    <a:pt x="320" y="766"/>
                  </a:lnTo>
                  <a:lnTo>
                    <a:pt x="324" y="762"/>
                  </a:lnTo>
                  <a:lnTo>
                    <a:pt x="331" y="758"/>
                  </a:lnTo>
                  <a:lnTo>
                    <a:pt x="337" y="755"/>
                  </a:lnTo>
                  <a:lnTo>
                    <a:pt x="346" y="753"/>
                  </a:lnTo>
                  <a:lnTo>
                    <a:pt x="357" y="753"/>
                  </a:lnTo>
                  <a:lnTo>
                    <a:pt x="365" y="755"/>
                  </a:lnTo>
                  <a:lnTo>
                    <a:pt x="372" y="756"/>
                  </a:lnTo>
                  <a:lnTo>
                    <a:pt x="380" y="756"/>
                  </a:lnTo>
                  <a:lnTo>
                    <a:pt x="386" y="756"/>
                  </a:lnTo>
                  <a:lnTo>
                    <a:pt x="398" y="754"/>
                  </a:lnTo>
                  <a:lnTo>
                    <a:pt x="409" y="752"/>
                  </a:lnTo>
                  <a:lnTo>
                    <a:pt x="417" y="749"/>
                  </a:lnTo>
                  <a:lnTo>
                    <a:pt x="423" y="748"/>
                  </a:lnTo>
                  <a:lnTo>
                    <a:pt x="426" y="748"/>
                  </a:lnTo>
                  <a:lnTo>
                    <a:pt x="428" y="748"/>
                  </a:lnTo>
                  <a:lnTo>
                    <a:pt x="430" y="750"/>
                  </a:lnTo>
                  <a:lnTo>
                    <a:pt x="431" y="752"/>
                  </a:lnTo>
                  <a:lnTo>
                    <a:pt x="436" y="751"/>
                  </a:lnTo>
                  <a:lnTo>
                    <a:pt x="441" y="748"/>
                  </a:lnTo>
                  <a:lnTo>
                    <a:pt x="445" y="744"/>
                  </a:lnTo>
                  <a:lnTo>
                    <a:pt x="451" y="738"/>
                  </a:lnTo>
                  <a:lnTo>
                    <a:pt x="456" y="732"/>
                  </a:lnTo>
                  <a:lnTo>
                    <a:pt x="461" y="722"/>
                  </a:lnTo>
                  <a:lnTo>
                    <a:pt x="466" y="713"/>
                  </a:lnTo>
                  <a:lnTo>
                    <a:pt x="470" y="703"/>
                  </a:lnTo>
                  <a:lnTo>
                    <a:pt x="480" y="680"/>
                  </a:lnTo>
                  <a:lnTo>
                    <a:pt x="489" y="654"/>
                  </a:lnTo>
                  <a:lnTo>
                    <a:pt x="497" y="627"/>
                  </a:lnTo>
                  <a:lnTo>
                    <a:pt x="504" y="598"/>
                  </a:lnTo>
                  <a:lnTo>
                    <a:pt x="509" y="570"/>
                  </a:lnTo>
                  <a:lnTo>
                    <a:pt x="513" y="543"/>
                  </a:lnTo>
                  <a:lnTo>
                    <a:pt x="515" y="517"/>
                  </a:lnTo>
                  <a:lnTo>
                    <a:pt x="516" y="493"/>
                  </a:lnTo>
                  <a:lnTo>
                    <a:pt x="515" y="483"/>
                  </a:lnTo>
                  <a:lnTo>
                    <a:pt x="514" y="474"/>
                  </a:lnTo>
                  <a:lnTo>
                    <a:pt x="513" y="465"/>
                  </a:lnTo>
                  <a:lnTo>
                    <a:pt x="511" y="458"/>
                  </a:lnTo>
                  <a:lnTo>
                    <a:pt x="508" y="453"/>
                  </a:lnTo>
                  <a:lnTo>
                    <a:pt x="505" y="448"/>
                  </a:lnTo>
                  <a:lnTo>
                    <a:pt x="501" y="446"/>
                  </a:lnTo>
                  <a:lnTo>
                    <a:pt x="497" y="444"/>
                  </a:lnTo>
                  <a:lnTo>
                    <a:pt x="495" y="443"/>
                  </a:lnTo>
                  <a:lnTo>
                    <a:pt x="493" y="442"/>
                  </a:lnTo>
                  <a:lnTo>
                    <a:pt x="491" y="442"/>
                  </a:lnTo>
                  <a:lnTo>
                    <a:pt x="488" y="443"/>
                  </a:lnTo>
                  <a:lnTo>
                    <a:pt x="480" y="447"/>
                  </a:lnTo>
                  <a:lnTo>
                    <a:pt x="469" y="454"/>
                  </a:lnTo>
                  <a:lnTo>
                    <a:pt x="442" y="474"/>
                  </a:lnTo>
                  <a:lnTo>
                    <a:pt x="410" y="499"/>
                  </a:lnTo>
                  <a:lnTo>
                    <a:pt x="393" y="510"/>
                  </a:lnTo>
                  <a:lnTo>
                    <a:pt x="377" y="522"/>
                  </a:lnTo>
                  <a:lnTo>
                    <a:pt x="360" y="533"/>
                  </a:lnTo>
                  <a:lnTo>
                    <a:pt x="344" y="541"/>
                  </a:lnTo>
                  <a:lnTo>
                    <a:pt x="337" y="545"/>
                  </a:lnTo>
                  <a:lnTo>
                    <a:pt x="330" y="548"/>
                  </a:lnTo>
                  <a:lnTo>
                    <a:pt x="322" y="550"/>
                  </a:lnTo>
                  <a:lnTo>
                    <a:pt x="316" y="551"/>
                  </a:lnTo>
                  <a:lnTo>
                    <a:pt x="311" y="552"/>
                  </a:lnTo>
                  <a:lnTo>
                    <a:pt x="306" y="551"/>
                  </a:lnTo>
                  <a:lnTo>
                    <a:pt x="301" y="550"/>
                  </a:lnTo>
                  <a:lnTo>
                    <a:pt x="297" y="548"/>
                  </a:lnTo>
                  <a:lnTo>
                    <a:pt x="293" y="549"/>
                  </a:lnTo>
                  <a:lnTo>
                    <a:pt x="289" y="552"/>
                  </a:lnTo>
                  <a:lnTo>
                    <a:pt x="286" y="554"/>
                  </a:lnTo>
                  <a:lnTo>
                    <a:pt x="284" y="558"/>
                  </a:lnTo>
                  <a:lnTo>
                    <a:pt x="280" y="563"/>
                  </a:lnTo>
                  <a:lnTo>
                    <a:pt x="277" y="567"/>
                  </a:lnTo>
                  <a:lnTo>
                    <a:pt x="276" y="567"/>
                  </a:lnTo>
                  <a:lnTo>
                    <a:pt x="275" y="567"/>
                  </a:lnTo>
                  <a:lnTo>
                    <a:pt x="274" y="565"/>
                  </a:lnTo>
                  <a:lnTo>
                    <a:pt x="273" y="562"/>
                  </a:lnTo>
                  <a:lnTo>
                    <a:pt x="270" y="550"/>
                  </a:lnTo>
                  <a:lnTo>
                    <a:pt x="265" y="529"/>
                  </a:lnTo>
                  <a:lnTo>
                    <a:pt x="265" y="500"/>
                  </a:lnTo>
                  <a:lnTo>
                    <a:pt x="264" y="480"/>
                  </a:lnTo>
                  <a:lnTo>
                    <a:pt x="263" y="467"/>
                  </a:lnTo>
                  <a:lnTo>
                    <a:pt x="261" y="461"/>
                  </a:lnTo>
                  <a:lnTo>
                    <a:pt x="259" y="460"/>
                  </a:lnTo>
                  <a:lnTo>
                    <a:pt x="258" y="461"/>
                  </a:lnTo>
                  <a:lnTo>
                    <a:pt x="257" y="463"/>
                  </a:lnTo>
                  <a:lnTo>
                    <a:pt x="255" y="466"/>
                  </a:lnTo>
                  <a:lnTo>
                    <a:pt x="251" y="476"/>
                  </a:lnTo>
                  <a:lnTo>
                    <a:pt x="247" y="488"/>
                  </a:lnTo>
                  <a:lnTo>
                    <a:pt x="238" y="519"/>
                  </a:lnTo>
                  <a:lnTo>
                    <a:pt x="227" y="551"/>
                  </a:lnTo>
                  <a:lnTo>
                    <a:pt x="221" y="567"/>
                  </a:lnTo>
                  <a:lnTo>
                    <a:pt x="216" y="579"/>
                  </a:lnTo>
                  <a:lnTo>
                    <a:pt x="213" y="584"/>
                  </a:lnTo>
                  <a:lnTo>
                    <a:pt x="210" y="589"/>
                  </a:lnTo>
                  <a:lnTo>
                    <a:pt x="207" y="593"/>
                  </a:lnTo>
                  <a:lnTo>
                    <a:pt x="204" y="59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Freeform 37"/>
            <p:cNvSpPr>
              <a:spLocks noEditPoints="1"/>
            </p:cNvSpPr>
            <p:nvPr userDrawn="1"/>
          </p:nvSpPr>
          <p:spPr bwMode="auto">
            <a:xfrm>
              <a:off x="3946" y="3643"/>
              <a:ext cx="86" cy="120"/>
            </a:xfrm>
            <a:custGeom>
              <a:avLst/>
              <a:gdLst>
                <a:gd name="T0" fmla="*/ 65 w 693"/>
                <a:gd name="T1" fmla="*/ 27 h 957"/>
                <a:gd name="T2" fmla="*/ 84 w 693"/>
                <a:gd name="T3" fmla="*/ 40 h 957"/>
                <a:gd name="T4" fmla="*/ 82 w 693"/>
                <a:gd name="T5" fmla="*/ 58 h 957"/>
                <a:gd name="T6" fmla="*/ 69 w 693"/>
                <a:gd name="T7" fmla="*/ 106 h 957"/>
                <a:gd name="T8" fmla="*/ 51 w 693"/>
                <a:gd name="T9" fmla="*/ 118 h 957"/>
                <a:gd name="T10" fmla="*/ 32 w 693"/>
                <a:gd name="T11" fmla="*/ 118 h 957"/>
                <a:gd name="T12" fmla="*/ 23 w 693"/>
                <a:gd name="T13" fmla="*/ 120 h 957"/>
                <a:gd name="T14" fmla="*/ 4 w 693"/>
                <a:gd name="T15" fmla="*/ 98 h 957"/>
                <a:gd name="T16" fmla="*/ 3 w 693"/>
                <a:gd name="T17" fmla="*/ 71 h 957"/>
                <a:gd name="T18" fmla="*/ 1 w 693"/>
                <a:gd name="T19" fmla="*/ 46 h 957"/>
                <a:gd name="T20" fmla="*/ 9 w 693"/>
                <a:gd name="T21" fmla="*/ 37 h 957"/>
                <a:gd name="T22" fmla="*/ 16 w 693"/>
                <a:gd name="T23" fmla="*/ 47 h 957"/>
                <a:gd name="T24" fmla="*/ 24 w 693"/>
                <a:gd name="T25" fmla="*/ 38 h 957"/>
                <a:gd name="T26" fmla="*/ 24 w 693"/>
                <a:gd name="T27" fmla="*/ 22 h 957"/>
                <a:gd name="T28" fmla="*/ 36 w 693"/>
                <a:gd name="T29" fmla="*/ 33 h 957"/>
                <a:gd name="T30" fmla="*/ 37 w 693"/>
                <a:gd name="T31" fmla="*/ 52 h 957"/>
                <a:gd name="T32" fmla="*/ 40 w 693"/>
                <a:gd name="T33" fmla="*/ 56 h 957"/>
                <a:gd name="T34" fmla="*/ 42 w 693"/>
                <a:gd name="T35" fmla="*/ 64 h 957"/>
                <a:gd name="T36" fmla="*/ 47 w 693"/>
                <a:gd name="T37" fmla="*/ 70 h 957"/>
                <a:gd name="T38" fmla="*/ 49 w 693"/>
                <a:gd name="T39" fmla="*/ 77 h 957"/>
                <a:gd name="T40" fmla="*/ 50 w 693"/>
                <a:gd name="T41" fmla="*/ 84 h 957"/>
                <a:gd name="T42" fmla="*/ 61 w 693"/>
                <a:gd name="T43" fmla="*/ 71 h 957"/>
                <a:gd name="T44" fmla="*/ 76 w 693"/>
                <a:gd name="T45" fmla="*/ 56 h 957"/>
                <a:gd name="T46" fmla="*/ 58 w 693"/>
                <a:gd name="T47" fmla="*/ 24 h 957"/>
                <a:gd name="T48" fmla="*/ 37 w 693"/>
                <a:gd name="T49" fmla="*/ 17 h 957"/>
                <a:gd name="T50" fmla="*/ 23 w 693"/>
                <a:gd name="T51" fmla="*/ 8 h 957"/>
                <a:gd name="T52" fmla="*/ 37 w 693"/>
                <a:gd name="T53" fmla="*/ 0 h 957"/>
                <a:gd name="T54" fmla="*/ 61 w 693"/>
                <a:gd name="T55" fmla="*/ 15 h 957"/>
                <a:gd name="T56" fmla="*/ 63 w 693"/>
                <a:gd name="T57" fmla="*/ 23 h 957"/>
                <a:gd name="T58" fmla="*/ 40 w 693"/>
                <a:gd name="T59" fmla="*/ 89 h 957"/>
                <a:gd name="T60" fmla="*/ 31 w 693"/>
                <a:gd name="T61" fmla="*/ 95 h 957"/>
                <a:gd name="T62" fmla="*/ 26 w 693"/>
                <a:gd name="T63" fmla="*/ 104 h 957"/>
                <a:gd name="T64" fmla="*/ 37 w 693"/>
                <a:gd name="T65" fmla="*/ 110 h 957"/>
                <a:gd name="T66" fmla="*/ 46 w 693"/>
                <a:gd name="T67" fmla="*/ 103 h 957"/>
                <a:gd name="T68" fmla="*/ 46 w 693"/>
                <a:gd name="T69" fmla="*/ 101 h 957"/>
                <a:gd name="T70" fmla="*/ 43 w 693"/>
                <a:gd name="T71" fmla="*/ 94 h 957"/>
                <a:gd name="T72" fmla="*/ 40 w 693"/>
                <a:gd name="T73" fmla="*/ 95 h 957"/>
                <a:gd name="T74" fmla="*/ 54 w 693"/>
                <a:gd name="T75" fmla="*/ 107 h 957"/>
                <a:gd name="T76" fmla="*/ 29 w 693"/>
                <a:gd name="T77" fmla="*/ 113 h 957"/>
                <a:gd name="T78" fmla="*/ 17 w 693"/>
                <a:gd name="T79" fmla="*/ 109 h 957"/>
                <a:gd name="T80" fmla="*/ 21 w 693"/>
                <a:gd name="T81" fmla="*/ 102 h 957"/>
                <a:gd name="T82" fmla="*/ 29 w 693"/>
                <a:gd name="T83" fmla="*/ 112 h 957"/>
                <a:gd name="T84" fmla="*/ 66 w 693"/>
                <a:gd name="T85" fmla="*/ 80 h 957"/>
                <a:gd name="T86" fmla="*/ 62 w 693"/>
                <a:gd name="T87" fmla="*/ 97 h 957"/>
                <a:gd name="T88" fmla="*/ 57 w 693"/>
                <a:gd name="T89" fmla="*/ 93 h 957"/>
                <a:gd name="T90" fmla="*/ 52 w 693"/>
                <a:gd name="T91" fmla="*/ 91 h 957"/>
                <a:gd name="T92" fmla="*/ 40 w 693"/>
                <a:gd name="T93" fmla="*/ 95 h 957"/>
                <a:gd name="T94" fmla="*/ 34 w 693"/>
                <a:gd name="T95" fmla="*/ 100 h 957"/>
                <a:gd name="T96" fmla="*/ 37 w 693"/>
                <a:gd name="T97" fmla="*/ 97 h 957"/>
                <a:gd name="T98" fmla="*/ 10 w 693"/>
                <a:gd name="T99" fmla="*/ 79 h 957"/>
                <a:gd name="T100" fmla="*/ 11 w 693"/>
                <a:gd name="T101" fmla="*/ 67 h 957"/>
                <a:gd name="T102" fmla="*/ 19 w 693"/>
                <a:gd name="T103" fmla="*/ 53 h 957"/>
                <a:gd name="T104" fmla="*/ 17 w 693"/>
                <a:gd name="T105" fmla="*/ 73 h 957"/>
                <a:gd name="T106" fmla="*/ 19 w 693"/>
                <a:gd name="T107" fmla="*/ 86 h 957"/>
                <a:gd name="T108" fmla="*/ 31 w 693"/>
                <a:gd name="T109" fmla="*/ 75 h 957"/>
                <a:gd name="T110" fmla="*/ 36 w 693"/>
                <a:gd name="T111" fmla="*/ 78 h 957"/>
                <a:gd name="T112" fmla="*/ 53 w 693"/>
                <a:gd name="T113" fmla="*/ 57 h 957"/>
                <a:gd name="T114" fmla="*/ 47 w 693"/>
                <a:gd name="T115" fmla="*/ 44 h 957"/>
                <a:gd name="T116" fmla="*/ 61 w 693"/>
                <a:gd name="T117" fmla="*/ 47 h 957"/>
                <a:gd name="T118" fmla="*/ 18 w 693"/>
                <a:gd name="T119" fmla="*/ 47 h 957"/>
                <a:gd name="T120" fmla="*/ 65 w 693"/>
                <a:gd name="T121" fmla="*/ 27 h 957"/>
                <a:gd name="T122" fmla="*/ 63 w 693"/>
                <a:gd name="T123" fmla="*/ 25 h 95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93" h="957">
                  <a:moveTo>
                    <a:pt x="509" y="200"/>
                  </a:moveTo>
                  <a:lnTo>
                    <a:pt x="504" y="200"/>
                  </a:lnTo>
                  <a:lnTo>
                    <a:pt x="499" y="203"/>
                  </a:lnTo>
                  <a:lnTo>
                    <a:pt x="497" y="204"/>
                  </a:lnTo>
                  <a:lnTo>
                    <a:pt x="497" y="206"/>
                  </a:lnTo>
                  <a:lnTo>
                    <a:pt x="497" y="208"/>
                  </a:lnTo>
                  <a:lnTo>
                    <a:pt x="498" y="209"/>
                  </a:lnTo>
                  <a:lnTo>
                    <a:pt x="501" y="211"/>
                  </a:lnTo>
                  <a:lnTo>
                    <a:pt x="504" y="213"/>
                  </a:lnTo>
                  <a:lnTo>
                    <a:pt x="509" y="216"/>
                  </a:lnTo>
                  <a:lnTo>
                    <a:pt x="515" y="218"/>
                  </a:lnTo>
                  <a:lnTo>
                    <a:pt x="518" y="219"/>
                  </a:lnTo>
                  <a:lnTo>
                    <a:pt x="520" y="219"/>
                  </a:lnTo>
                  <a:lnTo>
                    <a:pt x="522" y="219"/>
                  </a:lnTo>
                  <a:lnTo>
                    <a:pt x="522" y="218"/>
                  </a:lnTo>
                  <a:lnTo>
                    <a:pt x="531" y="221"/>
                  </a:lnTo>
                  <a:lnTo>
                    <a:pt x="541" y="225"/>
                  </a:lnTo>
                  <a:lnTo>
                    <a:pt x="553" y="231"/>
                  </a:lnTo>
                  <a:lnTo>
                    <a:pt x="565" y="237"/>
                  </a:lnTo>
                  <a:lnTo>
                    <a:pt x="591" y="252"/>
                  </a:lnTo>
                  <a:lnTo>
                    <a:pt x="618" y="270"/>
                  </a:lnTo>
                  <a:lnTo>
                    <a:pt x="631" y="279"/>
                  </a:lnTo>
                  <a:lnTo>
                    <a:pt x="644" y="289"/>
                  </a:lnTo>
                  <a:lnTo>
                    <a:pt x="656" y="299"/>
                  </a:lnTo>
                  <a:lnTo>
                    <a:pt x="666" y="308"/>
                  </a:lnTo>
                  <a:lnTo>
                    <a:pt x="676" y="319"/>
                  </a:lnTo>
                  <a:lnTo>
                    <a:pt x="683" y="328"/>
                  </a:lnTo>
                  <a:lnTo>
                    <a:pt x="689" y="336"/>
                  </a:lnTo>
                  <a:lnTo>
                    <a:pt x="693" y="344"/>
                  </a:lnTo>
                  <a:lnTo>
                    <a:pt x="689" y="348"/>
                  </a:lnTo>
                  <a:lnTo>
                    <a:pt x="686" y="351"/>
                  </a:lnTo>
                  <a:lnTo>
                    <a:pt x="683" y="356"/>
                  </a:lnTo>
                  <a:lnTo>
                    <a:pt x="680" y="361"/>
                  </a:lnTo>
                  <a:lnTo>
                    <a:pt x="676" y="373"/>
                  </a:lnTo>
                  <a:lnTo>
                    <a:pt x="672" y="388"/>
                  </a:lnTo>
                  <a:lnTo>
                    <a:pt x="668" y="406"/>
                  </a:lnTo>
                  <a:lnTo>
                    <a:pt x="666" y="424"/>
                  </a:lnTo>
                  <a:lnTo>
                    <a:pt x="664" y="444"/>
                  </a:lnTo>
                  <a:lnTo>
                    <a:pt x="664" y="464"/>
                  </a:lnTo>
                  <a:lnTo>
                    <a:pt x="663" y="504"/>
                  </a:lnTo>
                  <a:lnTo>
                    <a:pt x="663" y="540"/>
                  </a:lnTo>
                  <a:lnTo>
                    <a:pt x="664" y="570"/>
                  </a:lnTo>
                  <a:lnTo>
                    <a:pt x="664" y="590"/>
                  </a:lnTo>
                  <a:lnTo>
                    <a:pt x="648" y="643"/>
                  </a:lnTo>
                  <a:lnTo>
                    <a:pt x="630" y="700"/>
                  </a:lnTo>
                  <a:lnTo>
                    <a:pt x="619" y="728"/>
                  </a:lnTo>
                  <a:lnTo>
                    <a:pt x="608" y="756"/>
                  </a:lnTo>
                  <a:lnTo>
                    <a:pt x="595" y="784"/>
                  </a:lnTo>
                  <a:lnTo>
                    <a:pt x="582" y="809"/>
                  </a:lnTo>
                  <a:lnTo>
                    <a:pt x="575" y="823"/>
                  </a:lnTo>
                  <a:lnTo>
                    <a:pt x="567" y="835"/>
                  </a:lnTo>
                  <a:lnTo>
                    <a:pt x="559" y="847"/>
                  </a:lnTo>
                  <a:lnTo>
                    <a:pt x="551" y="858"/>
                  </a:lnTo>
                  <a:lnTo>
                    <a:pt x="541" y="870"/>
                  </a:lnTo>
                  <a:lnTo>
                    <a:pt x="532" y="880"/>
                  </a:lnTo>
                  <a:lnTo>
                    <a:pt x="522" y="889"/>
                  </a:lnTo>
                  <a:lnTo>
                    <a:pt x="512" y="899"/>
                  </a:lnTo>
                  <a:lnTo>
                    <a:pt x="501" y="907"/>
                  </a:lnTo>
                  <a:lnTo>
                    <a:pt x="489" y="915"/>
                  </a:lnTo>
                  <a:lnTo>
                    <a:pt x="478" y="922"/>
                  </a:lnTo>
                  <a:lnTo>
                    <a:pt x="465" y="928"/>
                  </a:lnTo>
                  <a:lnTo>
                    <a:pt x="451" y="934"/>
                  </a:lnTo>
                  <a:lnTo>
                    <a:pt x="438" y="938"/>
                  </a:lnTo>
                  <a:lnTo>
                    <a:pt x="423" y="941"/>
                  </a:lnTo>
                  <a:lnTo>
                    <a:pt x="408" y="943"/>
                  </a:lnTo>
                  <a:lnTo>
                    <a:pt x="406" y="947"/>
                  </a:lnTo>
                  <a:lnTo>
                    <a:pt x="402" y="949"/>
                  </a:lnTo>
                  <a:lnTo>
                    <a:pt x="398" y="952"/>
                  </a:lnTo>
                  <a:lnTo>
                    <a:pt x="393" y="953"/>
                  </a:lnTo>
                  <a:lnTo>
                    <a:pt x="387" y="954"/>
                  </a:lnTo>
                  <a:lnTo>
                    <a:pt x="381" y="956"/>
                  </a:lnTo>
                  <a:lnTo>
                    <a:pt x="373" y="957"/>
                  </a:lnTo>
                  <a:lnTo>
                    <a:pt x="365" y="957"/>
                  </a:lnTo>
                  <a:lnTo>
                    <a:pt x="348" y="956"/>
                  </a:lnTo>
                  <a:lnTo>
                    <a:pt x="331" y="953"/>
                  </a:lnTo>
                  <a:lnTo>
                    <a:pt x="312" y="950"/>
                  </a:lnTo>
                  <a:lnTo>
                    <a:pt x="292" y="947"/>
                  </a:lnTo>
                  <a:lnTo>
                    <a:pt x="255" y="940"/>
                  </a:lnTo>
                  <a:lnTo>
                    <a:pt x="226" y="936"/>
                  </a:lnTo>
                  <a:lnTo>
                    <a:pt x="216" y="935"/>
                  </a:lnTo>
                  <a:lnTo>
                    <a:pt x="208" y="935"/>
                  </a:lnTo>
                  <a:lnTo>
                    <a:pt x="205" y="936"/>
                  </a:lnTo>
                  <a:lnTo>
                    <a:pt x="204" y="938"/>
                  </a:lnTo>
                  <a:lnTo>
                    <a:pt x="204" y="940"/>
                  </a:lnTo>
                  <a:lnTo>
                    <a:pt x="206" y="942"/>
                  </a:lnTo>
                  <a:lnTo>
                    <a:pt x="204" y="948"/>
                  </a:lnTo>
                  <a:lnTo>
                    <a:pt x="202" y="952"/>
                  </a:lnTo>
                  <a:lnTo>
                    <a:pt x="198" y="954"/>
                  </a:lnTo>
                  <a:lnTo>
                    <a:pt x="195" y="956"/>
                  </a:lnTo>
                  <a:lnTo>
                    <a:pt x="190" y="956"/>
                  </a:lnTo>
                  <a:lnTo>
                    <a:pt x="184" y="954"/>
                  </a:lnTo>
                  <a:lnTo>
                    <a:pt x="179" y="951"/>
                  </a:lnTo>
                  <a:lnTo>
                    <a:pt x="173" y="947"/>
                  </a:lnTo>
                  <a:lnTo>
                    <a:pt x="159" y="938"/>
                  </a:lnTo>
                  <a:lnTo>
                    <a:pt x="145" y="924"/>
                  </a:lnTo>
                  <a:lnTo>
                    <a:pt x="130" y="909"/>
                  </a:lnTo>
                  <a:lnTo>
                    <a:pt x="115" y="890"/>
                  </a:lnTo>
                  <a:lnTo>
                    <a:pt x="99" y="873"/>
                  </a:lnTo>
                  <a:lnTo>
                    <a:pt x="83" y="853"/>
                  </a:lnTo>
                  <a:lnTo>
                    <a:pt x="70" y="834"/>
                  </a:lnTo>
                  <a:lnTo>
                    <a:pt x="57" y="818"/>
                  </a:lnTo>
                  <a:lnTo>
                    <a:pt x="46" y="802"/>
                  </a:lnTo>
                  <a:lnTo>
                    <a:pt x="37" y="789"/>
                  </a:lnTo>
                  <a:lnTo>
                    <a:pt x="31" y="779"/>
                  </a:lnTo>
                  <a:lnTo>
                    <a:pt x="29" y="773"/>
                  </a:lnTo>
                  <a:lnTo>
                    <a:pt x="28" y="760"/>
                  </a:lnTo>
                  <a:lnTo>
                    <a:pt x="28" y="746"/>
                  </a:lnTo>
                  <a:lnTo>
                    <a:pt x="28" y="734"/>
                  </a:lnTo>
                  <a:lnTo>
                    <a:pt x="29" y="720"/>
                  </a:lnTo>
                  <a:lnTo>
                    <a:pt x="31" y="693"/>
                  </a:lnTo>
                  <a:lnTo>
                    <a:pt x="34" y="668"/>
                  </a:lnTo>
                  <a:lnTo>
                    <a:pt x="37" y="642"/>
                  </a:lnTo>
                  <a:lnTo>
                    <a:pt x="37" y="617"/>
                  </a:lnTo>
                  <a:lnTo>
                    <a:pt x="36" y="604"/>
                  </a:lnTo>
                  <a:lnTo>
                    <a:pt x="34" y="592"/>
                  </a:lnTo>
                  <a:lnTo>
                    <a:pt x="32" y="581"/>
                  </a:lnTo>
                  <a:lnTo>
                    <a:pt x="28" y="569"/>
                  </a:lnTo>
                  <a:lnTo>
                    <a:pt x="23" y="564"/>
                  </a:lnTo>
                  <a:lnTo>
                    <a:pt x="19" y="558"/>
                  </a:lnTo>
                  <a:lnTo>
                    <a:pt x="14" y="551"/>
                  </a:lnTo>
                  <a:lnTo>
                    <a:pt x="11" y="541"/>
                  </a:lnTo>
                  <a:lnTo>
                    <a:pt x="8" y="531"/>
                  </a:lnTo>
                  <a:lnTo>
                    <a:pt x="5" y="519"/>
                  </a:lnTo>
                  <a:lnTo>
                    <a:pt x="3" y="508"/>
                  </a:lnTo>
                  <a:lnTo>
                    <a:pt x="2" y="495"/>
                  </a:lnTo>
                  <a:lnTo>
                    <a:pt x="0" y="468"/>
                  </a:lnTo>
                  <a:lnTo>
                    <a:pt x="0" y="439"/>
                  </a:lnTo>
                  <a:lnTo>
                    <a:pt x="1" y="409"/>
                  </a:lnTo>
                  <a:lnTo>
                    <a:pt x="5" y="380"/>
                  </a:lnTo>
                  <a:lnTo>
                    <a:pt x="7" y="366"/>
                  </a:lnTo>
                  <a:lnTo>
                    <a:pt x="10" y="354"/>
                  </a:lnTo>
                  <a:lnTo>
                    <a:pt x="13" y="341"/>
                  </a:lnTo>
                  <a:lnTo>
                    <a:pt x="17" y="330"/>
                  </a:lnTo>
                  <a:lnTo>
                    <a:pt x="21" y="319"/>
                  </a:lnTo>
                  <a:lnTo>
                    <a:pt x="25" y="309"/>
                  </a:lnTo>
                  <a:lnTo>
                    <a:pt x="30" y="301"/>
                  </a:lnTo>
                  <a:lnTo>
                    <a:pt x="35" y="295"/>
                  </a:lnTo>
                  <a:lnTo>
                    <a:pt x="41" y="290"/>
                  </a:lnTo>
                  <a:lnTo>
                    <a:pt x="47" y="286"/>
                  </a:lnTo>
                  <a:lnTo>
                    <a:pt x="53" y="284"/>
                  </a:lnTo>
                  <a:lnTo>
                    <a:pt x="59" y="284"/>
                  </a:lnTo>
                  <a:lnTo>
                    <a:pt x="67" y="286"/>
                  </a:lnTo>
                  <a:lnTo>
                    <a:pt x="74" y="292"/>
                  </a:lnTo>
                  <a:lnTo>
                    <a:pt x="81" y="298"/>
                  </a:lnTo>
                  <a:lnTo>
                    <a:pt x="90" y="307"/>
                  </a:lnTo>
                  <a:lnTo>
                    <a:pt x="93" y="319"/>
                  </a:lnTo>
                  <a:lnTo>
                    <a:pt x="96" y="328"/>
                  </a:lnTo>
                  <a:lnTo>
                    <a:pt x="99" y="337"/>
                  </a:lnTo>
                  <a:lnTo>
                    <a:pt x="102" y="344"/>
                  </a:lnTo>
                  <a:lnTo>
                    <a:pt x="105" y="351"/>
                  </a:lnTo>
                  <a:lnTo>
                    <a:pt x="109" y="357"/>
                  </a:lnTo>
                  <a:lnTo>
                    <a:pt x="114" y="362"/>
                  </a:lnTo>
                  <a:lnTo>
                    <a:pt x="118" y="366"/>
                  </a:lnTo>
                  <a:lnTo>
                    <a:pt x="121" y="369"/>
                  </a:lnTo>
                  <a:lnTo>
                    <a:pt x="125" y="372"/>
                  </a:lnTo>
                  <a:lnTo>
                    <a:pt x="129" y="373"/>
                  </a:lnTo>
                  <a:lnTo>
                    <a:pt x="134" y="374"/>
                  </a:lnTo>
                  <a:lnTo>
                    <a:pt x="139" y="376"/>
                  </a:lnTo>
                  <a:lnTo>
                    <a:pt x="143" y="376"/>
                  </a:lnTo>
                  <a:lnTo>
                    <a:pt x="147" y="374"/>
                  </a:lnTo>
                  <a:lnTo>
                    <a:pt x="151" y="373"/>
                  </a:lnTo>
                  <a:lnTo>
                    <a:pt x="159" y="369"/>
                  </a:lnTo>
                  <a:lnTo>
                    <a:pt x="167" y="363"/>
                  </a:lnTo>
                  <a:lnTo>
                    <a:pt x="173" y="356"/>
                  </a:lnTo>
                  <a:lnTo>
                    <a:pt x="179" y="347"/>
                  </a:lnTo>
                  <a:lnTo>
                    <a:pt x="184" y="336"/>
                  </a:lnTo>
                  <a:lnTo>
                    <a:pt x="188" y="326"/>
                  </a:lnTo>
                  <a:lnTo>
                    <a:pt x="190" y="314"/>
                  </a:lnTo>
                  <a:lnTo>
                    <a:pt x="190" y="303"/>
                  </a:lnTo>
                  <a:lnTo>
                    <a:pt x="184" y="285"/>
                  </a:lnTo>
                  <a:lnTo>
                    <a:pt x="181" y="269"/>
                  </a:lnTo>
                  <a:lnTo>
                    <a:pt x="178" y="254"/>
                  </a:lnTo>
                  <a:lnTo>
                    <a:pt x="176" y="242"/>
                  </a:lnTo>
                  <a:lnTo>
                    <a:pt x="175" y="229"/>
                  </a:lnTo>
                  <a:lnTo>
                    <a:pt x="175" y="219"/>
                  </a:lnTo>
                  <a:lnTo>
                    <a:pt x="175" y="210"/>
                  </a:lnTo>
                  <a:lnTo>
                    <a:pt x="176" y="200"/>
                  </a:lnTo>
                  <a:lnTo>
                    <a:pt x="178" y="194"/>
                  </a:lnTo>
                  <a:lnTo>
                    <a:pt x="181" y="188"/>
                  </a:lnTo>
                  <a:lnTo>
                    <a:pt x="184" y="183"/>
                  </a:lnTo>
                  <a:lnTo>
                    <a:pt x="189" y="180"/>
                  </a:lnTo>
                  <a:lnTo>
                    <a:pt x="193" y="177"/>
                  </a:lnTo>
                  <a:lnTo>
                    <a:pt x="197" y="175"/>
                  </a:lnTo>
                  <a:lnTo>
                    <a:pt x="202" y="175"/>
                  </a:lnTo>
                  <a:lnTo>
                    <a:pt x="207" y="175"/>
                  </a:lnTo>
                  <a:lnTo>
                    <a:pt x="214" y="176"/>
                  </a:lnTo>
                  <a:lnTo>
                    <a:pt x="219" y="178"/>
                  </a:lnTo>
                  <a:lnTo>
                    <a:pt x="225" y="181"/>
                  </a:lnTo>
                  <a:lnTo>
                    <a:pt x="231" y="184"/>
                  </a:lnTo>
                  <a:lnTo>
                    <a:pt x="245" y="194"/>
                  </a:lnTo>
                  <a:lnTo>
                    <a:pt x="257" y="207"/>
                  </a:lnTo>
                  <a:lnTo>
                    <a:pt x="270" y="223"/>
                  </a:lnTo>
                  <a:lnTo>
                    <a:pt x="281" y="241"/>
                  </a:lnTo>
                  <a:lnTo>
                    <a:pt x="287" y="251"/>
                  </a:lnTo>
                  <a:lnTo>
                    <a:pt x="292" y="262"/>
                  </a:lnTo>
                  <a:lnTo>
                    <a:pt x="297" y="272"/>
                  </a:lnTo>
                  <a:lnTo>
                    <a:pt x="301" y="283"/>
                  </a:lnTo>
                  <a:lnTo>
                    <a:pt x="320" y="306"/>
                  </a:lnTo>
                  <a:lnTo>
                    <a:pt x="337" y="328"/>
                  </a:lnTo>
                  <a:lnTo>
                    <a:pt x="339" y="333"/>
                  </a:lnTo>
                  <a:lnTo>
                    <a:pt x="340" y="339"/>
                  </a:lnTo>
                  <a:lnTo>
                    <a:pt x="339" y="345"/>
                  </a:lnTo>
                  <a:lnTo>
                    <a:pt x="337" y="352"/>
                  </a:lnTo>
                  <a:lnTo>
                    <a:pt x="332" y="360"/>
                  </a:lnTo>
                  <a:lnTo>
                    <a:pt x="325" y="367"/>
                  </a:lnTo>
                  <a:lnTo>
                    <a:pt x="316" y="377"/>
                  </a:lnTo>
                  <a:lnTo>
                    <a:pt x="304" y="385"/>
                  </a:lnTo>
                  <a:lnTo>
                    <a:pt x="295" y="411"/>
                  </a:lnTo>
                  <a:lnTo>
                    <a:pt x="289" y="429"/>
                  </a:lnTo>
                  <a:lnTo>
                    <a:pt x="285" y="443"/>
                  </a:lnTo>
                  <a:lnTo>
                    <a:pt x="283" y="452"/>
                  </a:lnTo>
                  <a:lnTo>
                    <a:pt x="283" y="455"/>
                  </a:lnTo>
                  <a:lnTo>
                    <a:pt x="283" y="457"/>
                  </a:lnTo>
                  <a:lnTo>
                    <a:pt x="284" y="459"/>
                  </a:lnTo>
                  <a:lnTo>
                    <a:pt x="285" y="459"/>
                  </a:lnTo>
                  <a:lnTo>
                    <a:pt x="289" y="459"/>
                  </a:lnTo>
                  <a:lnTo>
                    <a:pt x="293" y="457"/>
                  </a:lnTo>
                  <a:lnTo>
                    <a:pt x="299" y="454"/>
                  </a:lnTo>
                  <a:lnTo>
                    <a:pt x="307" y="450"/>
                  </a:lnTo>
                  <a:lnTo>
                    <a:pt x="314" y="447"/>
                  </a:lnTo>
                  <a:lnTo>
                    <a:pt x="322" y="445"/>
                  </a:lnTo>
                  <a:lnTo>
                    <a:pt x="326" y="445"/>
                  </a:lnTo>
                  <a:lnTo>
                    <a:pt x="331" y="444"/>
                  </a:lnTo>
                  <a:lnTo>
                    <a:pt x="335" y="445"/>
                  </a:lnTo>
                  <a:lnTo>
                    <a:pt x="339" y="446"/>
                  </a:lnTo>
                  <a:lnTo>
                    <a:pt x="343" y="448"/>
                  </a:lnTo>
                  <a:lnTo>
                    <a:pt x="347" y="451"/>
                  </a:lnTo>
                  <a:lnTo>
                    <a:pt x="351" y="455"/>
                  </a:lnTo>
                  <a:lnTo>
                    <a:pt x="356" y="460"/>
                  </a:lnTo>
                  <a:lnTo>
                    <a:pt x="354" y="468"/>
                  </a:lnTo>
                  <a:lnTo>
                    <a:pt x="353" y="476"/>
                  </a:lnTo>
                  <a:lnTo>
                    <a:pt x="350" y="485"/>
                  </a:lnTo>
                  <a:lnTo>
                    <a:pt x="346" y="495"/>
                  </a:lnTo>
                  <a:lnTo>
                    <a:pt x="339" y="512"/>
                  </a:lnTo>
                  <a:lnTo>
                    <a:pt x="333" y="530"/>
                  </a:lnTo>
                  <a:lnTo>
                    <a:pt x="332" y="538"/>
                  </a:lnTo>
                  <a:lnTo>
                    <a:pt x="332" y="544"/>
                  </a:lnTo>
                  <a:lnTo>
                    <a:pt x="332" y="547"/>
                  </a:lnTo>
                  <a:lnTo>
                    <a:pt x="333" y="551"/>
                  </a:lnTo>
                  <a:lnTo>
                    <a:pt x="335" y="554"/>
                  </a:lnTo>
                  <a:lnTo>
                    <a:pt x="337" y="556"/>
                  </a:lnTo>
                  <a:lnTo>
                    <a:pt x="339" y="558"/>
                  </a:lnTo>
                  <a:lnTo>
                    <a:pt x="342" y="560"/>
                  </a:lnTo>
                  <a:lnTo>
                    <a:pt x="346" y="561"/>
                  </a:lnTo>
                  <a:lnTo>
                    <a:pt x="351" y="562"/>
                  </a:lnTo>
                  <a:lnTo>
                    <a:pt x="364" y="563"/>
                  </a:lnTo>
                  <a:lnTo>
                    <a:pt x="378" y="562"/>
                  </a:lnTo>
                  <a:lnTo>
                    <a:pt x="383" y="553"/>
                  </a:lnTo>
                  <a:lnTo>
                    <a:pt x="386" y="547"/>
                  </a:lnTo>
                  <a:lnTo>
                    <a:pt x="390" y="544"/>
                  </a:lnTo>
                  <a:lnTo>
                    <a:pt x="393" y="543"/>
                  </a:lnTo>
                  <a:lnTo>
                    <a:pt x="396" y="544"/>
                  </a:lnTo>
                  <a:lnTo>
                    <a:pt x="398" y="547"/>
                  </a:lnTo>
                  <a:lnTo>
                    <a:pt x="400" y="553"/>
                  </a:lnTo>
                  <a:lnTo>
                    <a:pt x="401" y="559"/>
                  </a:lnTo>
                  <a:lnTo>
                    <a:pt x="401" y="567"/>
                  </a:lnTo>
                  <a:lnTo>
                    <a:pt x="401" y="576"/>
                  </a:lnTo>
                  <a:lnTo>
                    <a:pt x="399" y="588"/>
                  </a:lnTo>
                  <a:lnTo>
                    <a:pt x="396" y="599"/>
                  </a:lnTo>
                  <a:lnTo>
                    <a:pt x="391" y="612"/>
                  </a:lnTo>
                  <a:lnTo>
                    <a:pt x="385" y="624"/>
                  </a:lnTo>
                  <a:lnTo>
                    <a:pt x="376" y="638"/>
                  </a:lnTo>
                  <a:lnTo>
                    <a:pt x="367" y="651"/>
                  </a:lnTo>
                  <a:lnTo>
                    <a:pt x="369" y="662"/>
                  </a:lnTo>
                  <a:lnTo>
                    <a:pt x="372" y="671"/>
                  </a:lnTo>
                  <a:lnTo>
                    <a:pt x="373" y="674"/>
                  </a:lnTo>
                  <a:lnTo>
                    <a:pt x="375" y="676"/>
                  </a:lnTo>
                  <a:lnTo>
                    <a:pt x="377" y="678"/>
                  </a:lnTo>
                  <a:lnTo>
                    <a:pt x="380" y="678"/>
                  </a:lnTo>
                  <a:lnTo>
                    <a:pt x="385" y="679"/>
                  </a:lnTo>
                  <a:lnTo>
                    <a:pt x="389" y="677"/>
                  </a:lnTo>
                  <a:lnTo>
                    <a:pt x="395" y="673"/>
                  </a:lnTo>
                  <a:lnTo>
                    <a:pt x="401" y="668"/>
                  </a:lnTo>
                  <a:lnTo>
                    <a:pt x="414" y="653"/>
                  </a:lnTo>
                  <a:lnTo>
                    <a:pt x="429" y="638"/>
                  </a:lnTo>
                  <a:lnTo>
                    <a:pt x="437" y="629"/>
                  </a:lnTo>
                  <a:lnTo>
                    <a:pt x="444" y="622"/>
                  </a:lnTo>
                  <a:lnTo>
                    <a:pt x="453" y="616"/>
                  </a:lnTo>
                  <a:lnTo>
                    <a:pt x="461" y="610"/>
                  </a:lnTo>
                  <a:lnTo>
                    <a:pt x="464" y="601"/>
                  </a:lnTo>
                  <a:lnTo>
                    <a:pt x="468" y="593"/>
                  </a:lnTo>
                  <a:lnTo>
                    <a:pt x="472" y="586"/>
                  </a:lnTo>
                  <a:lnTo>
                    <a:pt x="477" y="580"/>
                  </a:lnTo>
                  <a:lnTo>
                    <a:pt x="482" y="573"/>
                  </a:lnTo>
                  <a:lnTo>
                    <a:pt x="488" y="568"/>
                  </a:lnTo>
                  <a:lnTo>
                    <a:pt x="493" y="564"/>
                  </a:lnTo>
                  <a:lnTo>
                    <a:pt x="499" y="559"/>
                  </a:lnTo>
                  <a:lnTo>
                    <a:pt x="527" y="544"/>
                  </a:lnTo>
                  <a:lnTo>
                    <a:pt x="555" y="531"/>
                  </a:lnTo>
                  <a:lnTo>
                    <a:pt x="567" y="523"/>
                  </a:lnTo>
                  <a:lnTo>
                    <a:pt x="580" y="512"/>
                  </a:lnTo>
                  <a:lnTo>
                    <a:pt x="586" y="507"/>
                  </a:lnTo>
                  <a:lnTo>
                    <a:pt x="591" y="501"/>
                  </a:lnTo>
                  <a:lnTo>
                    <a:pt x="596" y="494"/>
                  </a:lnTo>
                  <a:lnTo>
                    <a:pt x="602" y="485"/>
                  </a:lnTo>
                  <a:lnTo>
                    <a:pt x="605" y="476"/>
                  </a:lnTo>
                  <a:lnTo>
                    <a:pt x="609" y="467"/>
                  </a:lnTo>
                  <a:lnTo>
                    <a:pt x="612" y="456"/>
                  </a:lnTo>
                  <a:lnTo>
                    <a:pt x="614" y="444"/>
                  </a:lnTo>
                  <a:lnTo>
                    <a:pt x="616" y="430"/>
                  </a:lnTo>
                  <a:lnTo>
                    <a:pt x="617" y="417"/>
                  </a:lnTo>
                  <a:lnTo>
                    <a:pt x="617" y="400"/>
                  </a:lnTo>
                  <a:lnTo>
                    <a:pt x="617" y="384"/>
                  </a:lnTo>
                  <a:lnTo>
                    <a:pt x="596" y="352"/>
                  </a:lnTo>
                  <a:lnTo>
                    <a:pt x="576" y="320"/>
                  </a:lnTo>
                  <a:lnTo>
                    <a:pt x="554" y="289"/>
                  </a:lnTo>
                  <a:lnTo>
                    <a:pt x="531" y="258"/>
                  </a:lnTo>
                  <a:lnTo>
                    <a:pt x="518" y="245"/>
                  </a:lnTo>
                  <a:lnTo>
                    <a:pt x="506" y="232"/>
                  </a:lnTo>
                  <a:lnTo>
                    <a:pt x="492" y="218"/>
                  </a:lnTo>
                  <a:lnTo>
                    <a:pt x="479" y="207"/>
                  </a:lnTo>
                  <a:lnTo>
                    <a:pt x="464" y="195"/>
                  </a:lnTo>
                  <a:lnTo>
                    <a:pt x="449" y="185"/>
                  </a:lnTo>
                  <a:lnTo>
                    <a:pt x="434" y="177"/>
                  </a:lnTo>
                  <a:lnTo>
                    <a:pt x="417" y="168"/>
                  </a:lnTo>
                  <a:lnTo>
                    <a:pt x="412" y="163"/>
                  </a:lnTo>
                  <a:lnTo>
                    <a:pt x="407" y="158"/>
                  </a:lnTo>
                  <a:lnTo>
                    <a:pt x="400" y="154"/>
                  </a:lnTo>
                  <a:lnTo>
                    <a:pt x="394" y="150"/>
                  </a:lnTo>
                  <a:lnTo>
                    <a:pt x="381" y="144"/>
                  </a:lnTo>
                  <a:lnTo>
                    <a:pt x="365" y="139"/>
                  </a:lnTo>
                  <a:lnTo>
                    <a:pt x="349" y="136"/>
                  </a:lnTo>
                  <a:lnTo>
                    <a:pt x="333" y="134"/>
                  </a:lnTo>
                  <a:lnTo>
                    <a:pt x="316" y="133"/>
                  </a:lnTo>
                  <a:lnTo>
                    <a:pt x="299" y="132"/>
                  </a:lnTo>
                  <a:lnTo>
                    <a:pt x="268" y="131"/>
                  </a:lnTo>
                  <a:lnTo>
                    <a:pt x="241" y="129"/>
                  </a:lnTo>
                  <a:lnTo>
                    <a:pt x="229" y="127"/>
                  </a:lnTo>
                  <a:lnTo>
                    <a:pt x="221" y="123"/>
                  </a:lnTo>
                  <a:lnTo>
                    <a:pt x="217" y="121"/>
                  </a:lnTo>
                  <a:lnTo>
                    <a:pt x="214" y="118"/>
                  </a:lnTo>
                  <a:lnTo>
                    <a:pt x="212" y="115"/>
                  </a:lnTo>
                  <a:lnTo>
                    <a:pt x="211" y="110"/>
                  </a:lnTo>
                  <a:lnTo>
                    <a:pt x="202" y="101"/>
                  </a:lnTo>
                  <a:lnTo>
                    <a:pt x="197" y="92"/>
                  </a:lnTo>
                  <a:lnTo>
                    <a:pt x="192" y="82"/>
                  </a:lnTo>
                  <a:lnTo>
                    <a:pt x="190" y="74"/>
                  </a:lnTo>
                  <a:lnTo>
                    <a:pt x="189" y="66"/>
                  </a:lnTo>
                  <a:lnTo>
                    <a:pt x="189" y="59"/>
                  </a:lnTo>
                  <a:lnTo>
                    <a:pt x="191" y="51"/>
                  </a:lnTo>
                  <a:lnTo>
                    <a:pt x="194" y="44"/>
                  </a:lnTo>
                  <a:lnTo>
                    <a:pt x="198" y="38"/>
                  </a:lnTo>
                  <a:lnTo>
                    <a:pt x="203" y="33"/>
                  </a:lnTo>
                  <a:lnTo>
                    <a:pt x="210" y="28"/>
                  </a:lnTo>
                  <a:lnTo>
                    <a:pt x="217" y="22"/>
                  </a:lnTo>
                  <a:lnTo>
                    <a:pt x="225" y="18"/>
                  </a:lnTo>
                  <a:lnTo>
                    <a:pt x="235" y="14"/>
                  </a:lnTo>
                  <a:lnTo>
                    <a:pt x="244" y="11"/>
                  </a:lnTo>
                  <a:lnTo>
                    <a:pt x="254" y="8"/>
                  </a:lnTo>
                  <a:lnTo>
                    <a:pt x="276" y="4"/>
                  </a:lnTo>
                  <a:lnTo>
                    <a:pt x="299" y="1"/>
                  </a:lnTo>
                  <a:lnTo>
                    <a:pt x="323" y="0"/>
                  </a:lnTo>
                  <a:lnTo>
                    <a:pt x="347" y="0"/>
                  </a:lnTo>
                  <a:lnTo>
                    <a:pt x="371" y="2"/>
                  </a:lnTo>
                  <a:lnTo>
                    <a:pt x="393" y="6"/>
                  </a:lnTo>
                  <a:lnTo>
                    <a:pt x="402" y="9"/>
                  </a:lnTo>
                  <a:lnTo>
                    <a:pt x="412" y="11"/>
                  </a:lnTo>
                  <a:lnTo>
                    <a:pt x="421" y="15"/>
                  </a:lnTo>
                  <a:lnTo>
                    <a:pt x="429" y="18"/>
                  </a:lnTo>
                  <a:lnTo>
                    <a:pt x="441" y="40"/>
                  </a:lnTo>
                  <a:lnTo>
                    <a:pt x="462" y="78"/>
                  </a:lnTo>
                  <a:lnTo>
                    <a:pt x="473" y="97"/>
                  </a:lnTo>
                  <a:lnTo>
                    <a:pt x="485" y="112"/>
                  </a:lnTo>
                  <a:lnTo>
                    <a:pt x="489" y="119"/>
                  </a:lnTo>
                  <a:lnTo>
                    <a:pt x="494" y="124"/>
                  </a:lnTo>
                  <a:lnTo>
                    <a:pt x="497" y="126"/>
                  </a:lnTo>
                  <a:lnTo>
                    <a:pt x="501" y="126"/>
                  </a:lnTo>
                  <a:lnTo>
                    <a:pt x="505" y="129"/>
                  </a:lnTo>
                  <a:lnTo>
                    <a:pt x="508" y="132"/>
                  </a:lnTo>
                  <a:lnTo>
                    <a:pt x="509" y="135"/>
                  </a:lnTo>
                  <a:lnTo>
                    <a:pt x="510" y="138"/>
                  </a:lnTo>
                  <a:lnTo>
                    <a:pt x="510" y="146"/>
                  </a:lnTo>
                  <a:lnTo>
                    <a:pt x="508" y="155"/>
                  </a:lnTo>
                  <a:lnTo>
                    <a:pt x="505" y="164"/>
                  </a:lnTo>
                  <a:lnTo>
                    <a:pt x="504" y="175"/>
                  </a:lnTo>
                  <a:lnTo>
                    <a:pt x="504" y="181"/>
                  </a:lnTo>
                  <a:lnTo>
                    <a:pt x="504" y="187"/>
                  </a:lnTo>
                  <a:lnTo>
                    <a:pt x="506" y="193"/>
                  </a:lnTo>
                  <a:lnTo>
                    <a:pt x="509" y="200"/>
                  </a:lnTo>
                  <a:close/>
                  <a:moveTo>
                    <a:pt x="324" y="758"/>
                  </a:moveTo>
                  <a:lnTo>
                    <a:pt x="324" y="758"/>
                  </a:lnTo>
                  <a:lnTo>
                    <a:pt x="325" y="757"/>
                  </a:lnTo>
                  <a:lnTo>
                    <a:pt x="326" y="756"/>
                  </a:lnTo>
                  <a:lnTo>
                    <a:pt x="333" y="750"/>
                  </a:lnTo>
                  <a:lnTo>
                    <a:pt x="334" y="748"/>
                  </a:lnTo>
                  <a:lnTo>
                    <a:pt x="335" y="747"/>
                  </a:lnTo>
                  <a:lnTo>
                    <a:pt x="334" y="745"/>
                  </a:lnTo>
                  <a:lnTo>
                    <a:pt x="334" y="744"/>
                  </a:lnTo>
                  <a:lnTo>
                    <a:pt x="328" y="721"/>
                  </a:lnTo>
                  <a:lnTo>
                    <a:pt x="324" y="708"/>
                  </a:lnTo>
                  <a:lnTo>
                    <a:pt x="322" y="705"/>
                  </a:lnTo>
                  <a:lnTo>
                    <a:pt x="321" y="703"/>
                  </a:lnTo>
                  <a:lnTo>
                    <a:pt x="319" y="703"/>
                  </a:lnTo>
                  <a:lnTo>
                    <a:pt x="317" y="705"/>
                  </a:lnTo>
                  <a:lnTo>
                    <a:pt x="311" y="711"/>
                  </a:lnTo>
                  <a:lnTo>
                    <a:pt x="303" y="720"/>
                  </a:lnTo>
                  <a:lnTo>
                    <a:pt x="298" y="726"/>
                  </a:lnTo>
                  <a:lnTo>
                    <a:pt x="292" y="731"/>
                  </a:lnTo>
                  <a:lnTo>
                    <a:pt x="286" y="736"/>
                  </a:lnTo>
                  <a:lnTo>
                    <a:pt x="277" y="741"/>
                  </a:lnTo>
                  <a:lnTo>
                    <a:pt x="267" y="746"/>
                  </a:lnTo>
                  <a:lnTo>
                    <a:pt x="256" y="751"/>
                  </a:lnTo>
                  <a:lnTo>
                    <a:pt x="246" y="757"/>
                  </a:lnTo>
                  <a:lnTo>
                    <a:pt x="236" y="762"/>
                  </a:lnTo>
                  <a:lnTo>
                    <a:pt x="228" y="767"/>
                  </a:lnTo>
                  <a:lnTo>
                    <a:pt x="221" y="771"/>
                  </a:lnTo>
                  <a:lnTo>
                    <a:pt x="216" y="777"/>
                  </a:lnTo>
                  <a:lnTo>
                    <a:pt x="212" y="783"/>
                  </a:lnTo>
                  <a:lnTo>
                    <a:pt x="207" y="788"/>
                  </a:lnTo>
                  <a:lnTo>
                    <a:pt x="205" y="794"/>
                  </a:lnTo>
                  <a:lnTo>
                    <a:pt x="204" y="799"/>
                  </a:lnTo>
                  <a:lnTo>
                    <a:pt x="203" y="804"/>
                  </a:lnTo>
                  <a:lnTo>
                    <a:pt x="203" y="811"/>
                  </a:lnTo>
                  <a:lnTo>
                    <a:pt x="204" y="816"/>
                  </a:lnTo>
                  <a:lnTo>
                    <a:pt x="206" y="822"/>
                  </a:lnTo>
                  <a:lnTo>
                    <a:pt x="210" y="827"/>
                  </a:lnTo>
                  <a:lnTo>
                    <a:pt x="213" y="832"/>
                  </a:lnTo>
                  <a:lnTo>
                    <a:pt x="216" y="837"/>
                  </a:lnTo>
                  <a:lnTo>
                    <a:pt x="221" y="842"/>
                  </a:lnTo>
                  <a:lnTo>
                    <a:pt x="226" y="847"/>
                  </a:lnTo>
                  <a:lnTo>
                    <a:pt x="237" y="855"/>
                  </a:lnTo>
                  <a:lnTo>
                    <a:pt x="250" y="862"/>
                  </a:lnTo>
                  <a:lnTo>
                    <a:pt x="256" y="865"/>
                  </a:lnTo>
                  <a:lnTo>
                    <a:pt x="264" y="867"/>
                  </a:lnTo>
                  <a:lnTo>
                    <a:pt x="271" y="870"/>
                  </a:lnTo>
                  <a:lnTo>
                    <a:pt x="278" y="872"/>
                  </a:lnTo>
                  <a:lnTo>
                    <a:pt x="287" y="873"/>
                  </a:lnTo>
                  <a:lnTo>
                    <a:pt x="294" y="874"/>
                  </a:lnTo>
                  <a:lnTo>
                    <a:pt x="301" y="874"/>
                  </a:lnTo>
                  <a:lnTo>
                    <a:pt x="309" y="873"/>
                  </a:lnTo>
                  <a:lnTo>
                    <a:pt x="316" y="872"/>
                  </a:lnTo>
                  <a:lnTo>
                    <a:pt x="324" y="870"/>
                  </a:lnTo>
                  <a:lnTo>
                    <a:pt x="331" y="866"/>
                  </a:lnTo>
                  <a:lnTo>
                    <a:pt x="338" y="863"/>
                  </a:lnTo>
                  <a:lnTo>
                    <a:pt x="358" y="846"/>
                  </a:lnTo>
                  <a:lnTo>
                    <a:pt x="370" y="834"/>
                  </a:lnTo>
                  <a:lnTo>
                    <a:pt x="373" y="830"/>
                  </a:lnTo>
                  <a:lnTo>
                    <a:pt x="376" y="826"/>
                  </a:lnTo>
                  <a:lnTo>
                    <a:pt x="376" y="824"/>
                  </a:lnTo>
                  <a:lnTo>
                    <a:pt x="376" y="822"/>
                  </a:lnTo>
                  <a:lnTo>
                    <a:pt x="375" y="822"/>
                  </a:lnTo>
                  <a:lnTo>
                    <a:pt x="373" y="822"/>
                  </a:lnTo>
                  <a:lnTo>
                    <a:pt x="370" y="822"/>
                  </a:lnTo>
                  <a:lnTo>
                    <a:pt x="366" y="823"/>
                  </a:lnTo>
                  <a:lnTo>
                    <a:pt x="357" y="826"/>
                  </a:lnTo>
                  <a:lnTo>
                    <a:pt x="347" y="830"/>
                  </a:lnTo>
                  <a:lnTo>
                    <a:pt x="326" y="840"/>
                  </a:lnTo>
                  <a:lnTo>
                    <a:pt x="315" y="845"/>
                  </a:lnTo>
                  <a:lnTo>
                    <a:pt x="314" y="845"/>
                  </a:lnTo>
                  <a:lnTo>
                    <a:pt x="318" y="842"/>
                  </a:lnTo>
                  <a:lnTo>
                    <a:pt x="328" y="834"/>
                  </a:lnTo>
                  <a:lnTo>
                    <a:pt x="346" y="823"/>
                  </a:lnTo>
                  <a:lnTo>
                    <a:pt x="356" y="819"/>
                  </a:lnTo>
                  <a:lnTo>
                    <a:pt x="363" y="814"/>
                  </a:lnTo>
                  <a:lnTo>
                    <a:pt x="368" y="808"/>
                  </a:lnTo>
                  <a:lnTo>
                    <a:pt x="372" y="803"/>
                  </a:lnTo>
                  <a:lnTo>
                    <a:pt x="374" y="798"/>
                  </a:lnTo>
                  <a:lnTo>
                    <a:pt x="376" y="793"/>
                  </a:lnTo>
                  <a:lnTo>
                    <a:pt x="376" y="788"/>
                  </a:lnTo>
                  <a:lnTo>
                    <a:pt x="376" y="783"/>
                  </a:lnTo>
                  <a:lnTo>
                    <a:pt x="374" y="778"/>
                  </a:lnTo>
                  <a:lnTo>
                    <a:pt x="372" y="773"/>
                  </a:lnTo>
                  <a:lnTo>
                    <a:pt x="369" y="769"/>
                  </a:lnTo>
                  <a:lnTo>
                    <a:pt x="366" y="765"/>
                  </a:lnTo>
                  <a:lnTo>
                    <a:pt x="358" y="758"/>
                  </a:lnTo>
                  <a:lnTo>
                    <a:pt x="349" y="754"/>
                  </a:lnTo>
                  <a:lnTo>
                    <a:pt x="346" y="753"/>
                  </a:lnTo>
                  <a:lnTo>
                    <a:pt x="344" y="753"/>
                  </a:lnTo>
                  <a:lnTo>
                    <a:pt x="341" y="754"/>
                  </a:lnTo>
                  <a:lnTo>
                    <a:pt x="337" y="756"/>
                  </a:lnTo>
                  <a:lnTo>
                    <a:pt x="331" y="761"/>
                  </a:lnTo>
                  <a:lnTo>
                    <a:pt x="328" y="763"/>
                  </a:lnTo>
                  <a:lnTo>
                    <a:pt x="326" y="764"/>
                  </a:lnTo>
                  <a:lnTo>
                    <a:pt x="326" y="765"/>
                  </a:lnTo>
                  <a:lnTo>
                    <a:pt x="323" y="766"/>
                  </a:lnTo>
                  <a:lnTo>
                    <a:pt x="321" y="766"/>
                  </a:lnTo>
                  <a:lnTo>
                    <a:pt x="320" y="765"/>
                  </a:lnTo>
                  <a:lnTo>
                    <a:pt x="320" y="761"/>
                  </a:lnTo>
                  <a:lnTo>
                    <a:pt x="322" y="760"/>
                  </a:lnTo>
                  <a:lnTo>
                    <a:pt x="324" y="758"/>
                  </a:lnTo>
                  <a:close/>
                  <a:moveTo>
                    <a:pt x="391" y="906"/>
                  </a:moveTo>
                  <a:lnTo>
                    <a:pt x="359" y="903"/>
                  </a:lnTo>
                  <a:lnTo>
                    <a:pt x="340" y="900"/>
                  </a:lnTo>
                  <a:lnTo>
                    <a:pt x="334" y="899"/>
                  </a:lnTo>
                  <a:lnTo>
                    <a:pt x="332" y="896"/>
                  </a:lnTo>
                  <a:lnTo>
                    <a:pt x="331" y="895"/>
                  </a:lnTo>
                  <a:lnTo>
                    <a:pt x="333" y="893"/>
                  </a:lnTo>
                  <a:lnTo>
                    <a:pt x="342" y="888"/>
                  </a:lnTo>
                  <a:lnTo>
                    <a:pt x="359" y="881"/>
                  </a:lnTo>
                  <a:lnTo>
                    <a:pt x="380" y="871"/>
                  </a:lnTo>
                  <a:lnTo>
                    <a:pt x="405" y="857"/>
                  </a:lnTo>
                  <a:lnTo>
                    <a:pt x="421" y="855"/>
                  </a:lnTo>
                  <a:lnTo>
                    <a:pt x="433" y="854"/>
                  </a:lnTo>
                  <a:lnTo>
                    <a:pt x="441" y="854"/>
                  </a:lnTo>
                  <a:lnTo>
                    <a:pt x="445" y="856"/>
                  </a:lnTo>
                  <a:lnTo>
                    <a:pt x="446" y="858"/>
                  </a:lnTo>
                  <a:lnTo>
                    <a:pt x="446" y="859"/>
                  </a:lnTo>
                  <a:lnTo>
                    <a:pt x="446" y="861"/>
                  </a:lnTo>
                  <a:lnTo>
                    <a:pt x="445" y="863"/>
                  </a:lnTo>
                  <a:lnTo>
                    <a:pt x="441" y="869"/>
                  </a:lnTo>
                  <a:lnTo>
                    <a:pt x="436" y="874"/>
                  </a:lnTo>
                  <a:lnTo>
                    <a:pt x="422" y="885"/>
                  </a:lnTo>
                  <a:lnTo>
                    <a:pt x="408" y="895"/>
                  </a:lnTo>
                  <a:lnTo>
                    <a:pt x="395" y="903"/>
                  </a:lnTo>
                  <a:lnTo>
                    <a:pt x="391" y="906"/>
                  </a:lnTo>
                  <a:close/>
                  <a:moveTo>
                    <a:pt x="230" y="905"/>
                  </a:moveTo>
                  <a:lnTo>
                    <a:pt x="227" y="908"/>
                  </a:lnTo>
                  <a:lnTo>
                    <a:pt x="224" y="911"/>
                  </a:lnTo>
                  <a:lnTo>
                    <a:pt x="222" y="914"/>
                  </a:lnTo>
                  <a:lnTo>
                    <a:pt x="218" y="916"/>
                  </a:lnTo>
                  <a:lnTo>
                    <a:pt x="216" y="916"/>
                  </a:lnTo>
                  <a:lnTo>
                    <a:pt x="213" y="916"/>
                  </a:lnTo>
                  <a:lnTo>
                    <a:pt x="210" y="915"/>
                  </a:lnTo>
                  <a:lnTo>
                    <a:pt x="205" y="914"/>
                  </a:lnTo>
                  <a:lnTo>
                    <a:pt x="194" y="908"/>
                  </a:lnTo>
                  <a:lnTo>
                    <a:pt x="182" y="902"/>
                  </a:lnTo>
                  <a:lnTo>
                    <a:pt x="170" y="892"/>
                  </a:lnTo>
                  <a:lnTo>
                    <a:pt x="150" y="877"/>
                  </a:lnTo>
                  <a:lnTo>
                    <a:pt x="141" y="869"/>
                  </a:lnTo>
                  <a:lnTo>
                    <a:pt x="133" y="860"/>
                  </a:lnTo>
                  <a:lnTo>
                    <a:pt x="131" y="856"/>
                  </a:lnTo>
                  <a:lnTo>
                    <a:pt x="129" y="853"/>
                  </a:lnTo>
                  <a:lnTo>
                    <a:pt x="129" y="849"/>
                  </a:lnTo>
                  <a:lnTo>
                    <a:pt x="129" y="846"/>
                  </a:lnTo>
                  <a:lnTo>
                    <a:pt x="133" y="840"/>
                  </a:lnTo>
                  <a:lnTo>
                    <a:pt x="139" y="832"/>
                  </a:lnTo>
                  <a:lnTo>
                    <a:pt x="146" y="825"/>
                  </a:lnTo>
                  <a:lnTo>
                    <a:pt x="154" y="818"/>
                  </a:lnTo>
                  <a:lnTo>
                    <a:pt x="163" y="813"/>
                  </a:lnTo>
                  <a:lnTo>
                    <a:pt x="171" y="811"/>
                  </a:lnTo>
                  <a:lnTo>
                    <a:pt x="174" y="809"/>
                  </a:lnTo>
                  <a:lnTo>
                    <a:pt x="177" y="811"/>
                  </a:lnTo>
                  <a:lnTo>
                    <a:pt x="180" y="813"/>
                  </a:lnTo>
                  <a:lnTo>
                    <a:pt x="183" y="815"/>
                  </a:lnTo>
                  <a:lnTo>
                    <a:pt x="192" y="830"/>
                  </a:lnTo>
                  <a:lnTo>
                    <a:pt x="200" y="846"/>
                  </a:lnTo>
                  <a:lnTo>
                    <a:pt x="206" y="856"/>
                  </a:lnTo>
                  <a:lnTo>
                    <a:pt x="215" y="865"/>
                  </a:lnTo>
                  <a:lnTo>
                    <a:pt x="222" y="876"/>
                  </a:lnTo>
                  <a:lnTo>
                    <a:pt x="229" y="885"/>
                  </a:lnTo>
                  <a:lnTo>
                    <a:pt x="230" y="888"/>
                  </a:lnTo>
                  <a:lnTo>
                    <a:pt x="232" y="892"/>
                  </a:lnTo>
                  <a:lnTo>
                    <a:pt x="234" y="895"/>
                  </a:lnTo>
                  <a:lnTo>
                    <a:pt x="232" y="899"/>
                  </a:lnTo>
                  <a:lnTo>
                    <a:pt x="231" y="902"/>
                  </a:lnTo>
                  <a:lnTo>
                    <a:pt x="230" y="905"/>
                  </a:lnTo>
                  <a:close/>
                  <a:moveTo>
                    <a:pt x="429" y="718"/>
                  </a:moveTo>
                  <a:lnTo>
                    <a:pt x="443" y="703"/>
                  </a:lnTo>
                  <a:lnTo>
                    <a:pt x="464" y="683"/>
                  </a:lnTo>
                  <a:lnTo>
                    <a:pt x="475" y="673"/>
                  </a:lnTo>
                  <a:lnTo>
                    <a:pt x="487" y="663"/>
                  </a:lnTo>
                  <a:lnTo>
                    <a:pt x="498" y="654"/>
                  </a:lnTo>
                  <a:lnTo>
                    <a:pt x="510" y="646"/>
                  </a:lnTo>
                  <a:lnTo>
                    <a:pt x="520" y="641"/>
                  </a:lnTo>
                  <a:lnTo>
                    <a:pt x="529" y="637"/>
                  </a:lnTo>
                  <a:lnTo>
                    <a:pt x="533" y="635"/>
                  </a:lnTo>
                  <a:lnTo>
                    <a:pt x="536" y="635"/>
                  </a:lnTo>
                  <a:lnTo>
                    <a:pt x="539" y="635"/>
                  </a:lnTo>
                  <a:lnTo>
                    <a:pt x="541" y="637"/>
                  </a:lnTo>
                  <a:lnTo>
                    <a:pt x="542" y="640"/>
                  </a:lnTo>
                  <a:lnTo>
                    <a:pt x="543" y="643"/>
                  </a:lnTo>
                  <a:lnTo>
                    <a:pt x="543" y="647"/>
                  </a:lnTo>
                  <a:lnTo>
                    <a:pt x="543" y="652"/>
                  </a:lnTo>
                  <a:lnTo>
                    <a:pt x="539" y="667"/>
                  </a:lnTo>
                  <a:lnTo>
                    <a:pt x="531" y="685"/>
                  </a:lnTo>
                  <a:lnTo>
                    <a:pt x="520" y="719"/>
                  </a:lnTo>
                  <a:lnTo>
                    <a:pt x="511" y="745"/>
                  </a:lnTo>
                  <a:lnTo>
                    <a:pt x="504" y="764"/>
                  </a:lnTo>
                  <a:lnTo>
                    <a:pt x="498" y="777"/>
                  </a:lnTo>
                  <a:lnTo>
                    <a:pt x="495" y="782"/>
                  </a:lnTo>
                  <a:lnTo>
                    <a:pt x="493" y="785"/>
                  </a:lnTo>
                  <a:lnTo>
                    <a:pt x="491" y="786"/>
                  </a:lnTo>
                  <a:lnTo>
                    <a:pt x="490" y="787"/>
                  </a:lnTo>
                  <a:lnTo>
                    <a:pt x="488" y="787"/>
                  </a:lnTo>
                  <a:lnTo>
                    <a:pt x="487" y="786"/>
                  </a:lnTo>
                  <a:lnTo>
                    <a:pt x="485" y="784"/>
                  </a:lnTo>
                  <a:lnTo>
                    <a:pt x="484" y="782"/>
                  </a:lnTo>
                  <a:lnTo>
                    <a:pt x="478" y="767"/>
                  </a:lnTo>
                  <a:lnTo>
                    <a:pt x="469" y="750"/>
                  </a:lnTo>
                  <a:lnTo>
                    <a:pt x="467" y="746"/>
                  </a:lnTo>
                  <a:lnTo>
                    <a:pt x="464" y="743"/>
                  </a:lnTo>
                  <a:lnTo>
                    <a:pt x="461" y="740"/>
                  </a:lnTo>
                  <a:lnTo>
                    <a:pt x="457" y="738"/>
                  </a:lnTo>
                  <a:lnTo>
                    <a:pt x="453" y="737"/>
                  </a:lnTo>
                  <a:lnTo>
                    <a:pt x="448" y="736"/>
                  </a:lnTo>
                  <a:lnTo>
                    <a:pt x="443" y="736"/>
                  </a:lnTo>
                  <a:lnTo>
                    <a:pt x="437" y="737"/>
                  </a:lnTo>
                  <a:lnTo>
                    <a:pt x="436" y="739"/>
                  </a:lnTo>
                  <a:lnTo>
                    <a:pt x="435" y="741"/>
                  </a:lnTo>
                  <a:lnTo>
                    <a:pt x="434" y="741"/>
                  </a:lnTo>
                  <a:lnTo>
                    <a:pt x="432" y="741"/>
                  </a:lnTo>
                  <a:lnTo>
                    <a:pt x="429" y="740"/>
                  </a:lnTo>
                  <a:lnTo>
                    <a:pt x="425" y="736"/>
                  </a:lnTo>
                  <a:lnTo>
                    <a:pt x="423" y="732"/>
                  </a:lnTo>
                  <a:lnTo>
                    <a:pt x="423" y="727"/>
                  </a:lnTo>
                  <a:lnTo>
                    <a:pt x="423" y="725"/>
                  </a:lnTo>
                  <a:lnTo>
                    <a:pt x="424" y="722"/>
                  </a:lnTo>
                  <a:lnTo>
                    <a:pt x="426" y="720"/>
                  </a:lnTo>
                  <a:lnTo>
                    <a:pt x="429" y="718"/>
                  </a:lnTo>
                  <a:close/>
                  <a:moveTo>
                    <a:pt x="289" y="776"/>
                  </a:moveTo>
                  <a:lnTo>
                    <a:pt x="291" y="777"/>
                  </a:lnTo>
                  <a:lnTo>
                    <a:pt x="293" y="778"/>
                  </a:lnTo>
                  <a:lnTo>
                    <a:pt x="295" y="778"/>
                  </a:lnTo>
                  <a:lnTo>
                    <a:pt x="297" y="777"/>
                  </a:lnTo>
                  <a:lnTo>
                    <a:pt x="299" y="774"/>
                  </a:lnTo>
                  <a:lnTo>
                    <a:pt x="301" y="769"/>
                  </a:lnTo>
                  <a:lnTo>
                    <a:pt x="311" y="765"/>
                  </a:lnTo>
                  <a:lnTo>
                    <a:pt x="320" y="761"/>
                  </a:lnTo>
                  <a:lnTo>
                    <a:pt x="321" y="767"/>
                  </a:lnTo>
                  <a:lnTo>
                    <a:pt x="321" y="771"/>
                  </a:lnTo>
                  <a:lnTo>
                    <a:pt x="319" y="776"/>
                  </a:lnTo>
                  <a:lnTo>
                    <a:pt x="316" y="783"/>
                  </a:lnTo>
                  <a:lnTo>
                    <a:pt x="310" y="792"/>
                  </a:lnTo>
                  <a:lnTo>
                    <a:pt x="304" y="798"/>
                  </a:lnTo>
                  <a:lnTo>
                    <a:pt x="298" y="802"/>
                  </a:lnTo>
                  <a:lnTo>
                    <a:pt x="293" y="804"/>
                  </a:lnTo>
                  <a:lnTo>
                    <a:pt x="288" y="805"/>
                  </a:lnTo>
                  <a:lnTo>
                    <a:pt x="283" y="805"/>
                  </a:lnTo>
                  <a:lnTo>
                    <a:pt x="278" y="803"/>
                  </a:lnTo>
                  <a:lnTo>
                    <a:pt x="275" y="801"/>
                  </a:lnTo>
                  <a:lnTo>
                    <a:pt x="272" y="798"/>
                  </a:lnTo>
                  <a:lnTo>
                    <a:pt x="270" y="794"/>
                  </a:lnTo>
                  <a:lnTo>
                    <a:pt x="270" y="790"/>
                  </a:lnTo>
                  <a:lnTo>
                    <a:pt x="270" y="787"/>
                  </a:lnTo>
                  <a:lnTo>
                    <a:pt x="272" y="783"/>
                  </a:lnTo>
                  <a:lnTo>
                    <a:pt x="276" y="779"/>
                  </a:lnTo>
                  <a:lnTo>
                    <a:pt x="281" y="777"/>
                  </a:lnTo>
                  <a:lnTo>
                    <a:pt x="289" y="776"/>
                  </a:lnTo>
                  <a:close/>
                  <a:moveTo>
                    <a:pt x="289" y="776"/>
                  </a:moveTo>
                  <a:lnTo>
                    <a:pt x="290" y="773"/>
                  </a:lnTo>
                  <a:lnTo>
                    <a:pt x="293" y="772"/>
                  </a:lnTo>
                  <a:lnTo>
                    <a:pt x="297" y="770"/>
                  </a:lnTo>
                  <a:lnTo>
                    <a:pt x="301" y="769"/>
                  </a:lnTo>
                  <a:lnTo>
                    <a:pt x="299" y="774"/>
                  </a:lnTo>
                  <a:lnTo>
                    <a:pt x="297" y="777"/>
                  </a:lnTo>
                  <a:lnTo>
                    <a:pt x="295" y="778"/>
                  </a:lnTo>
                  <a:lnTo>
                    <a:pt x="293" y="778"/>
                  </a:lnTo>
                  <a:lnTo>
                    <a:pt x="291" y="777"/>
                  </a:lnTo>
                  <a:lnTo>
                    <a:pt x="289" y="776"/>
                  </a:lnTo>
                  <a:close/>
                  <a:moveTo>
                    <a:pt x="130" y="739"/>
                  </a:moveTo>
                  <a:lnTo>
                    <a:pt x="125" y="732"/>
                  </a:lnTo>
                  <a:lnTo>
                    <a:pt x="118" y="716"/>
                  </a:lnTo>
                  <a:lnTo>
                    <a:pt x="109" y="697"/>
                  </a:lnTo>
                  <a:lnTo>
                    <a:pt x="99" y="675"/>
                  </a:lnTo>
                  <a:lnTo>
                    <a:pt x="90" y="653"/>
                  </a:lnTo>
                  <a:lnTo>
                    <a:pt x="81" y="635"/>
                  </a:lnTo>
                  <a:lnTo>
                    <a:pt x="78" y="628"/>
                  </a:lnTo>
                  <a:lnTo>
                    <a:pt x="75" y="624"/>
                  </a:lnTo>
                  <a:lnTo>
                    <a:pt x="73" y="622"/>
                  </a:lnTo>
                  <a:lnTo>
                    <a:pt x="72" y="622"/>
                  </a:lnTo>
                  <a:lnTo>
                    <a:pt x="70" y="622"/>
                  </a:lnTo>
                  <a:lnTo>
                    <a:pt x="69" y="621"/>
                  </a:lnTo>
                  <a:lnTo>
                    <a:pt x="68" y="620"/>
                  </a:lnTo>
                  <a:lnTo>
                    <a:pt x="67" y="618"/>
                  </a:lnTo>
                  <a:lnTo>
                    <a:pt x="67" y="614"/>
                  </a:lnTo>
                  <a:lnTo>
                    <a:pt x="67" y="608"/>
                  </a:lnTo>
                  <a:lnTo>
                    <a:pt x="71" y="592"/>
                  </a:lnTo>
                  <a:lnTo>
                    <a:pt x="77" y="573"/>
                  </a:lnTo>
                  <a:lnTo>
                    <a:pt x="84" y="554"/>
                  </a:lnTo>
                  <a:lnTo>
                    <a:pt x="92" y="536"/>
                  </a:lnTo>
                  <a:lnTo>
                    <a:pt x="97" y="521"/>
                  </a:lnTo>
                  <a:lnTo>
                    <a:pt x="98" y="511"/>
                  </a:lnTo>
                  <a:lnTo>
                    <a:pt x="99" y="499"/>
                  </a:lnTo>
                  <a:lnTo>
                    <a:pt x="101" y="488"/>
                  </a:lnTo>
                  <a:lnTo>
                    <a:pt x="103" y="478"/>
                  </a:lnTo>
                  <a:lnTo>
                    <a:pt x="107" y="469"/>
                  </a:lnTo>
                  <a:lnTo>
                    <a:pt x="110" y="461"/>
                  </a:lnTo>
                  <a:lnTo>
                    <a:pt x="116" y="453"/>
                  </a:lnTo>
                  <a:lnTo>
                    <a:pt x="122" y="447"/>
                  </a:lnTo>
                  <a:lnTo>
                    <a:pt x="128" y="441"/>
                  </a:lnTo>
                  <a:lnTo>
                    <a:pt x="135" y="436"/>
                  </a:lnTo>
                  <a:lnTo>
                    <a:pt x="143" y="430"/>
                  </a:lnTo>
                  <a:lnTo>
                    <a:pt x="152" y="426"/>
                  </a:lnTo>
                  <a:lnTo>
                    <a:pt x="162" y="422"/>
                  </a:lnTo>
                  <a:lnTo>
                    <a:pt x="182" y="413"/>
                  </a:lnTo>
                  <a:lnTo>
                    <a:pt x="206" y="405"/>
                  </a:lnTo>
                  <a:lnTo>
                    <a:pt x="206" y="408"/>
                  </a:lnTo>
                  <a:lnTo>
                    <a:pt x="203" y="416"/>
                  </a:lnTo>
                  <a:lnTo>
                    <a:pt x="197" y="428"/>
                  </a:lnTo>
                  <a:lnTo>
                    <a:pt x="189" y="444"/>
                  </a:lnTo>
                  <a:lnTo>
                    <a:pt x="170" y="483"/>
                  </a:lnTo>
                  <a:lnTo>
                    <a:pt x="150" y="527"/>
                  </a:lnTo>
                  <a:lnTo>
                    <a:pt x="143" y="547"/>
                  </a:lnTo>
                  <a:lnTo>
                    <a:pt x="138" y="566"/>
                  </a:lnTo>
                  <a:lnTo>
                    <a:pt x="135" y="575"/>
                  </a:lnTo>
                  <a:lnTo>
                    <a:pt x="134" y="584"/>
                  </a:lnTo>
                  <a:lnTo>
                    <a:pt x="134" y="590"/>
                  </a:lnTo>
                  <a:lnTo>
                    <a:pt x="137" y="596"/>
                  </a:lnTo>
                  <a:lnTo>
                    <a:pt x="138" y="602"/>
                  </a:lnTo>
                  <a:lnTo>
                    <a:pt x="142" y="606"/>
                  </a:lnTo>
                  <a:lnTo>
                    <a:pt x="146" y="609"/>
                  </a:lnTo>
                  <a:lnTo>
                    <a:pt x="151" y="611"/>
                  </a:lnTo>
                  <a:lnTo>
                    <a:pt x="158" y="611"/>
                  </a:lnTo>
                  <a:lnTo>
                    <a:pt x="168" y="610"/>
                  </a:lnTo>
                  <a:lnTo>
                    <a:pt x="178" y="606"/>
                  </a:lnTo>
                  <a:lnTo>
                    <a:pt x="190" y="601"/>
                  </a:lnTo>
                  <a:lnTo>
                    <a:pt x="176" y="637"/>
                  </a:lnTo>
                  <a:lnTo>
                    <a:pt x="163" y="672"/>
                  </a:lnTo>
                  <a:lnTo>
                    <a:pt x="155" y="689"/>
                  </a:lnTo>
                  <a:lnTo>
                    <a:pt x="148" y="706"/>
                  </a:lnTo>
                  <a:lnTo>
                    <a:pt x="140" y="724"/>
                  </a:lnTo>
                  <a:lnTo>
                    <a:pt x="130" y="739"/>
                  </a:lnTo>
                  <a:close/>
                  <a:moveTo>
                    <a:pt x="217" y="705"/>
                  </a:moveTo>
                  <a:lnTo>
                    <a:pt x="216" y="685"/>
                  </a:lnTo>
                  <a:lnTo>
                    <a:pt x="217" y="668"/>
                  </a:lnTo>
                  <a:lnTo>
                    <a:pt x="219" y="652"/>
                  </a:lnTo>
                  <a:lnTo>
                    <a:pt x="223" y="639"/>
                  </a:lnTo>
                  <a:lnTo>
                    <a:pt x="227" y="628"/>
                  </a:lnTo>
                  <a:lnTo>
                    <a:pt x="232" y="619"/>
                  </a:lnTo>
                  <a:lnTo>
                    <a:pt x="238" y="612"/>
                  </a:lnTo>
                  <a:lnTo>
                    <a:pt x="244" y="605"/>
                  </a:lnTo>
                  <a:lnTo>
                    <a:pt x="251" y="600"/>
                  </a:lnTo>
                  <a:lnTo>
                    <a:pt x="257" y="597"/>
                  </a:lnTo>
                  <a:lnTo>
                    <a:pt x="265" y="595"/>
                  </a:lnTo>
                  <a:lnTo>
                    <a:pt x="271" y="594"/>
                  </a:lnTo>
                  <a:lnTo>
                    <a:pt x="275" y="594"/>
                  </a:lnTo>
                  <a:lnTo>
                    <a:pt x="279" y="594"/>
                  </a:lnTo>
                  <a:lnTo>
                    <a:pt x="284" y="596"/>
                  </a:lnTo>
                  <a:lnTo>
                    <a:pt x="287" y="598"/>
                  </a:lnTo>
                  <a:lnTo>
                    <a:pt x="290" y="600"/>
                  </a:lnTo>
                  <a:lnTo>
                    <a:pt x="293" y="603"/>
                  </a:lnTo>
                  <a:lnTo>
                    <a:pt x="294" y="608"/>
                  </a:lnTo>
                  <a:lnTo>
                    <a:pt x="295" y="612"/>
                  </a:lnTo>
                  <a:lnTo>
                    <a:pt x="295" y="617"/>
                  </a:lnTo>
                  <a:lnTo>
                    <a:pt x="294" y="623"/>
                  </a:lnTo>
                  <a:lnTo>
                    <a:pt x="293" y="629"/>
                  </a:lnTo>
                  <a:lnTo>
                    <a:pt x="290" y="635"/>
                  </a:lnTo>
                  <a:lnTo>
                    <a:pt x="286" y="643"/>
                  </a:lnTo>
                  <a:lnTo>
                    <a:pt x="280" y="651"/>
                  </a:lnTo>
                  <a:lnTo>
                    <a:pt x="274" y="659"/>
                  </a:lnTo>
                  <a:lnTo>
                    <a:pt x="267" y="668"/>
                  </a:lnTo>
                  <a:lnTo>
                    <a:pt x="244" y="686"/>
                  </a:lnTo>
                  <a:lnTo>
                    <a:pt x="230" y="696"/>
                  </a:lnTo>
                  <a:lnTo>
                    <a:pt x="223" y="701"/>
                  </a:lnTo>
                  <a:lnTo>
                    <a:pt x="217" y="705"/>
                  </a:lnTo>
                  <a:close/>
                  <a:moveTo>
                    <a:pt x="449" y="467"/>
                  </a:moveTo>
                  <a:lnTo>
                    <a:pt x="440" y="463"/>
                  </a:lnTo>
                  <a:lnTo>
                    <a:pt x="430" y="455"/>
                  </a:lnTo>
                  <a:lnTo>
                    <a:pt x="419" y="446"/>
                  </a:lnTo>
                  <a:lnTo>
                    <a:pt x="409" y="436"/>
                  </a:lnTo>
                  <a:lnTo>
                    <a:pt x="398" y="424"/>
                  </a:lnTo>
                  <a:lnTo>
                    <a:pt x="390" y="412"/>
                  </a:lnTo>
                  <a:lnTo>
                    <a:pt x="382" y="398"/>
                  </a:lnTo>
                  <a:lnTo>
                    <a:pt x="375" y="386"/>
                  </a:lnTo>
                  <a:lnTo>
                    <a:pt x="373" y="380"/>
                  </a:lnTo>
                  <a:lnTo>
                    <a:pt x="371" y="373"/>
                  </a:lnTo>
                  <a:lnTo>
                    <a:pt x="370" y="368"/>
                  </a:lnTo>
                  <a:lnTo>
                    <a:pt x="370" y="363"/>
                  </a:lnTo>
                  <a:lnTo>
                    <a:pt x="371" y="358"/>
                  </a:lnTo>
                  <a:lnTo>
                    <a:pt x="372" y="353"/>
                  </a:lnTo>
                  <a:lnTo>
                    <a:pt x="375" y="349"/>
                  </a:lnTo>
                  <a:lnTo>
                    <a:pt x="378" y="345"/>
                  </a:lnTo>
                  <a:lnTo>
                    <a:pt x="383" y="342"/>
                  </a:lnTo>
                  <a:lnTo>
                    <a:pt x="389" y="339"/>
                  </a:lnTo>
                  <a:lnTo>
                    <a:pt x="395" y="338"/>
                  </a:lnTo>
                  <a:lnTo>
                    <a:pt x="402" y="337"/>
                  </a:lnTo>
                  <a:lnTo>
                    <a:pt x="412" y="336"/>
                  </a:lnTo>
                  <a:lnTo>
                    <a:pt x="422" y="337"/>
                  </a:lnTo>
                  <a:lnTo>
                    <a:pt x="435" y="339"/>
                  </a:lnTo>
                  <a:lnTo>
                    <a:pt x="448" y="341"/>
                  </a:lnTo>
                  <a:lnTo>
                    <a:pt x="462" y="350"/>
                  </a:lnTo>
                  <a:lnTo>
                    <a:pt x="473" y="358"/>
                  </a:lnTo>
                  <a:lnTo>
                    <a:pt x="484" y="366"/>
                  </a:lnTo>
                  <a:lnTo>
                    <a:pt x="493" y="374"/>
                  </a:lnTo>
                  <a:lnTo>
                    <a:pt x="501" y="383"/>
                  </a:lnTo>
                  <a:lnTo>
                    <a:pt x="506" y="391"/>
                  </a:lnTo>
                  <a:lnTo>
                    <a:pt x="509" y="399"/>
                  </a:lnTo>
                  <a:lnTo>
                    <a:pt x="511" y="408"/>
                  </a:lnTo>
                  <a:lnTo>
                    <a:pt x="511" y="416"/>
                  </a:lnTo>
                  <a:lnTo>
                    <a:pt x="508" y="423"/>
                  </a:lnTo>
                  <a:lnTo>
                    <a:pt x="504" y="431"/>
                  </a:lnTo>
                  <a:lnTo>
                    <a:pt x="497" y="439"/>
                  </a:lnTo>
                  <a:lnTo>
                    <a:pt x="489" y="446"/>
                  </a:lnTo>
                  <a:lnTo>
                    <a:pt x="478" y="453"/>
                  </a:lnTo>
                  <a:lnTo>
                    <a:pt x="465" y="460"/>
                  </a:lnTo>
                  <a:lnTo>
                    <a:pt x="449" y="467"/>
                  </a:lnTo>
                  <a:close/>
                  <a:moveTo>
                    <a:pt x="145" y="374"/>
                  </a:moveTo>
                  <a:lnTo>
                    <a:pt x="148" y="370"/>
                  </a:lnTo>
                  <a:lnTo>
                    <a:pt x="152" y="367"/>
                  </a:lnTo>
                  <a:lnTo>
                    <a:pt x="157" y="364"/>
                  </a:lnTo>
                  <a:lnTo>
                    <a:pt x="162" y="363"/>
                  </a:lnTo>
                  <a:lnTo>
                    <a:pt x="165" y="362"/>
                  </a:lnTo>
                  <a:lnTo>
                    <a:pt x="166" y="363"/>
                  </a:lnTo>
                  <a:lnTo>
                    <a:pt x="166" y="366"/>
                  </a:lnTo>
                  <a:lnTo>
                    <a:pt x="162" y="370"/>
                  </a:lnTo>
                  <a:lnTo>
                    <a:pt x="153" y="372"/>
                  </a:lnTo>
                  <a:lnTo>
                    <a:pt x="145" y="374"/>
                  </a:lnTo>
                  <a:close/>
                  <a:moveTo>
                    <a:pt x="509" y="200"/>
                  </a:moveTo>
                  <a:lnTo>
                    <a:pt x="515" y="209"/>
                  </a:lnTo>
                  <a:lnTo>
                    <a:pt x="522" y="218"/>
                  </a:lnTo>
                  <a:lnTo>
                    <a:pt x="522" y="219"/>
                  </a:lnTo>
                  <a:lnTo>
                    <a:pt x="520" y="219"/>
                  </a:lnTo>
                  <a:lnTo>
                    <a:pt x="518" y="219"/>
                  </a:lnTo>
                  <a:lnTo>
                    <a:pt x="515" y="218"/>
                  </a:lnTo>
                  <a:lnTo>
                    <a:pt x="509" y="216"/>
                  </a:lnTo>
                  <a:lnTo>
                    <a:pt x="504" y="213"/>
                  </a:lnTo>
                  <a:lnTo>
                    <a:pt x="501" y="211"/>
                  </a:lnTo>
                  <a:lnTo>
                    <a:pt x="498" y="209"/>
                  </a:lnTo>
                  <a:lnTo>
                    <a:pt x="497" y="208"/>
                  </a:lnTo>
                  <a:lnTo>
                    <a:pt x="497" y="206"/>
                  </a:lnTo>
                  <a:lnTo>
                    <a:pt x="497" y="204"/>
                  </a:lnTo>
                  <a:lnTo>
                    <a:pt x="499" y="203"/>
                  </a:lnTo>
                  <a:lnTo>
                    <a:pt x="504" y="200"/>
                  </a:lnTo>
                  <a:lnTo>
                    <a:pt x="509" y="200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Freeform 38"/>
            <p:cNvSpPr>
              <a:spLocks noEditPoints="1"/>
            </p:cNvSpPr>
            <p:nvPr userDrawn="1"/>
          </p:nvSpPr>
          <p:spPr bwMode="auto">
            <a:xfrm>
              <a:off x="4398" y="3641"/>
              <a:ext cx="81" cy="117"/>
            </a:xfrm>
            <a:custGeom>
              <a:avLst/>
              <a:gdLst>
                <a:gd name="T0" fmla="*/ 20 w 649"/>
                <a:gd name="T1" fmla="*/ 97 h 938"/>
                <a:gd name="T2" fmla="*/ 18 w 649"/>
                <a:gd name="T3" fmla="*/ 98 h 938"/>
                <a:gd name="T4" fmla="*/ 20 w 649"/>
                <a:gd name="T5" fmla="*/ 98 h 938"/>
                <a:gd name="T6" fmla="*/ 17 w 649"/>
                <a:gd name="T7" fmla="*/ 102 h 938"/>
                <a:gd name="T8" fmla="*/ 24 w 649"/>
                <a:gd name="T9" fmla="*/ 102 h 938"/>
                <a:gd name="T10" fmla="*/ 32 w 649"/>
                <a:gd name="T11" fmla="*/ 97 h 938"/>
                <a:gd name="T12" fmla="*/ 34 w 649"/>
                <a:gd name="T13" fmla="*/ 89 h 938"/>
                <a:gd name="T14" fmla="*/ 33 w 649"/>
                <a:gd name="T15" fmla="*/ 72 h 938"/>
                <a:gd name="T16" fmla="*/ 34 w 649"/>
                <a:gd name="T17" fmla="*/ 64 h 938"/>
                <a:gd name="T18" fmla="*/ 34 w 649"/>
                <a:gd name="T19" fmla="*/ 35 h 938"/>
                <a:gd name="T20" fmla="*/ 36 w 649"/>
                <a:gd name="T21" fmla="*/ 15 h 938"/>
                <a:gd name="T22" fmla="*/ 35 w 649"/>
                <a:gd name="T23" fmla="*/ 13 h 938"/>
                <a:gd name="T24" fmla="*/ 35 w 649"/>
                <a:gd name="T25" fmla="*/ 11 h 938"/>
                <a:gd name="T26" fmla="*/ 37 w 649"/>
                <a:gd name="T27" fmla="*/ 2 h 938"/>
                <a:gd name="T28" fmla="*/ 39 w 649"/>
                <a:gd name="T29" fmla="*/ 0 h 938"/>
                <a:gd name="T30" fmla="*/ 49 w 649"/>
                <a:gd name="T31" fmla="*/ 6 h 938"/>
                <a:gd name="T32" fmla="*/ 54 w 649"/>
                <a:gd name="T33" fmla="*/ 19 h 938"/>
                <a:gd name="T34" fmla="*/ 57 w 649"/>
                <a:gd name="T35" fmla="*/ 21 h 938"/>
                <a:gd name="T36" fmla="*/ 64 w 649"/>
                <a:gd name="T37" fmla="*/ 19 h 938"/>
                <a:gd name="T38" fmla="*/ 70 w 649"/>
                <a:gd name="T39" fmla="*/ 19 h 938"/>
                <a:gd name="T40" fmla="*/ 77 w 649"/>
                <a:gd name="T41" fmla="*/ 23 h 938"/>
                <a:gd name="T42" fmla="*/ 81 w 649"/>
                <a:gd name="T43" fmla="*/ 29 h 938"/>
                <a:gd name="T44" fmla="*/ 80 w 649"/>
                <a:gd name="T45" fmla="*/ 37 h 938"/>
                <a:gd name="T46" fmla="*/ 71 w 649"/>
                <a:gd name="T47" fmla="*/ 44 h 938"/>
                <a:gd name="T48" fmla="*/ 54 w 649"/>
                <a:gd name="T49" fmla="*/ 59 h 938"/>
                <a:gd name="T50" fmla="*/ 49 w 649"/>
                <a:gd name="T51" fmla="*/ 66 h 938"/>
                <a:gd name="T52" fmla="*/ 48 w 649"/>
                <a:gd name="T53" fmla="*/ 75 h 938"/>
                <a:gd name="T54" fmla="*/ 49 w 649"/>
                <a:gd name="T55" fmla="*/ 84 h 938"/>
                <a:gd name="T56" fmla="*/ 52 w 649"/>
                <a:gd name="T57" fmla="*/ 88 h 938"/>
                <a:gd name="T58" fmla="*/ 57 w 649"/>
                <a:gd name="T59" fmla="*/ 89 h 938"/>
                <a:gd name="T60" fmla="*/ 67 w 649"/>
                <a:gd name="T61" fmla="*/ 86 h 938"/>
                <a:gd name="T62" fmla="*/ 74 w 649"/>
                <a:gd name="T63" fmla="*/ 88 h 938"/>
                <a:gd name="T64" fmla="*/ 79 w 649"/>
                <a:gd name="T65" fmla="*/ 91 h 938"/>
                <a:gd name="T66" fmla="*/ 79 w 649"/>
                <a:gd name="T67" fmla="*/ 95 h 938"/>
                <a:gd name="T68" fmla="*/ 75 w 649"/>
                <a:gd name="T69" fmla="*/ 101 h 938"/>
                <a:gd name="T70" fmla="*/ 68 w 649"/>
                <a:gd name="T71" fmla="*/ 105 h 938"/>
                <a:gd name="T72" fmla="*/ 62 w 649"/>
                <a:gd name="T73" fmla="*/ 105 h 938"/>
                <a:gd name="T74" fmla="*/ 42 w 649"/>
                <a:gd name="T75" fmla="*/ 111 h 938"/>
                <a:gd name="T76" fmla="*/ 20 w 649"/>
                <a:gd name="T77" fmla="*/ 117 h 938"/>
                <a:gd name="T78" fmla="*/ 11 w 649"/>
                <a:gd name="T79" fmla="*/ 116 h 938"/>
                <a:gd name="T80" fmla="*/ 2 w 649"/>
                <a:gd name="T81" fmla="*/ 110 h 938"/>
                <a:gd name="T82" fmla="*/ 0 w 649"/>
                <a:gd name="T83" fmla="*/ 106 h 938"/>
                <a:gd name="T84" fmla="*/ 7 w 649"/>
                <a:gd name="T85" fmla="*/ 100 h 938"/>
                <a:gd name="T86" fmla="*/ 15 w 649"/>
                <a:gd name="T87" fmla="*/ 95 h 938"/>
                <a:gd name="T88" fmla="*/ 19 w 649"/>
                <a:gd name="T89" fmla="*/ 92 h 938"/>
                <a:gd name="T90" fmla="*/ 23 w 649"/>
                <a:gd name="T91" fmla="*/ 88 h 938"/>
                <a:gd name="T92" fmla="*/ 25 w 649"/>
                <a:gd name="T93" fmla="*/ 87 h 938"/>
                <a:gd name="T94" fmla="*/ 20 w 649"/>
                <a:gd name="T95" fmla="*/ 94 h 938"/>
                <a:gd name="T96" fmla="*/ 21 w 649"/>
                <a:gd name="T97" fmla="*/ 93 h 938"/>
                <a:gd name="T98" fmla="*/ 21 w 649"/>
                <a:gd name="T99" fmla="*/ 95 h 938"/>
                <a:gd name="T100" fmla="*/ 21 w 649"/>
                <a:gd name="T101" fmla="*/ 96 h 938"/>
                <a:gd name="T102" fmla="*/ 20 w 649"/>
                <a:gd name="T103" fmla="*/ 98 h 938"/>
                <a:gd name="T104" fmla="*/ 18 w 649"/>
                <a:gd name="T105" fmla="*/ 98 h 938"/>
                <a:gd name="T106" fmla="*/ 20 w 649"/>
                <a:gd name="T107" fmla="*/ 97 h 938"/>
                <a:gd name="T108" fmla="*/ 21 w 649"/>
                <a:gd name="T109" fmla="*/ 95 h 938"/>
                <a:gd name="T110" fmla="*/ 22 w 649"/>
                <a:gd name="T111" fmla="*/ 96 h 93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49" h="938">
                  <a:moveTo>
                    <a:pt x="170" y="765"/>
                  </a:moveTo>
                  <a:lnTo>
                    <a:pt x="170" y="765"/>
                  </a:lnTo>
                  <a:lnTo>
                    <a:pt x="170" y="766"/>
                  </a:lnTo>
                  <a:lnTo>
                    <a:pt x="166" y="768"/>
                  </a:lnTo>
                  <a:lnTo>
                    <a:pt x="162" y="769"/>
                  </a:lnTo>
                  <a:lnTo>
                    <a:pt x="157" y="774"/>
                  </a:lnTo>
                  <a:lnTo>
                    <a:pt x="149" y="780"/>
                  </a:lnTo>
                  <a:lnTo>
                    <a:pt x="146" y="784"/>
                  </a:lnTo>
                  <a:lnTo>
                    <a:pt x="144" y="786"/>
                  </a:lnTo>
                  <a:lnTo>
                    <a:pt x="144" y="787"/>
                  </a:lnTo>
                  <a:lnTo>
                    <a:pt x="145" y="788"/>
                  </a:lnTo>
                  <a:lnTo>
                    <a:pt x="147" y="789"/>
                  </a:lnTo>
                  <a:lnTo>
                    <a:pt x="149" y="788"/>
                  </a:lnTo>
                  <a:lnTo>
                    <a:pt x="153" y="788"/>
                  </a:lnTo>
                  <a:lnTo>
                    <a:pt x="159" y="785"/>
                  </a:lnTo>
                  <a:lnTo>
                    <a:pt x="163" y="782"/>
                  </a:lnTo>
                  <a:lnTo>
                    <a:pt x="167" y="779"/>
                  </a:lnTo>
                  <a:lnTo>
                    <a:pt x="164" y="785"/>
                  </a:lnTo>
                  <a:lnTo>
                    <a:pt x="161" y="790"/>
                  </a:lnTo>
                  <a:lnTo>
                    <a:pt x="157" y="795"/>
                  </a:lnTo>
                  <a:lnTo>
                    <a:pt x="152" y="799"/>
                  </a:lnTo>
                  <a:lnTo>
                    <a:pt x="144" y="807"/>
                  </a:lnTo>
                  <a:lnTo>
                    <a:pt x="138" y="812"/>
                  </a:lnTo>
                  <a:lnTo>
                    <a:pt x="137" y="814"/>
                  </a:lnTo>
                  <a:lnTo>
                    <a:pt x="136" y="816"/>
                  </a:lnTo>
                  <a:lnTo>
                    <a:pt x="138" y="817"/>
                  </a:lnTo>
                  <a:lnTo>
                    <a:pt x="141" y="818"/>
                  </a:lnTo>
                  <a:lnTo>
                    <a:pt x="155" y="819"/>
                  </a:lnTo>
                  <a:lnTo>
                    <a:pt x="179" y="819"/>
                  </a:lnTo>
                  <a:lnTo>
                    <a:pt x="194" y="816"/>
                  </a:lnTo>
                  <a:lnTo>
                    <a:pt x="209" y="811"/>
                  </a:lnTo>
                  <a:lnTo>
                    <a:pt x="220" y="806"/>
                  </a:lnTo>
                  <a:lnTo>
                    <a:pt x="232" y="799"/>
                  </a:lnTo>
                  <a:lnTo>
                    <a:pt x="241" y="792"/>
                  </a:lnTo>
                  <a:lnTo>
                    <a:pt x="249" y="785"/>
                  </a:lnTo>
                  <a:lnTo>
                    <a:pt x="256" y="777"/>
                  </a:lnTo>
                  <a:lnTo>
                    <a:pt x="262" y="767"/>
                  </a:lnTo>
                  <a:lnTo>
                    <a:pt x="266" y="758"/>
                  </a:lnTo>
                  <a:lnTo>
                    <a:pt x="269" y="749"/>
                  </a:lnTo>
                  <a:lnTo>
                    <a:pt x="272" y="738"/>
                  </a:lnTo>
                  <a:lnTo>
                    <a:pt x="274" y="727"/>
                  </a:lnTo>
                  <a:lnTo>
                    <a:pt x="276" y="717"/>
                  </a:lnTo>
                  <a:lnTo>
                    <a:pt x="276" y="705"/>
                  </a:lnTo>
                  <a:lnTo>
                    <a:pt x="276" y="693"/>
                  </a:lnTo>
                  <a:lnTo>
                    <a:pt x="274" y="681"/>
                  </a:lnTo>
                  <a:lnTo>
                    <a:pt x="269" y="634"/>
                  </a:lnTo>
                  <a:lnTo>
                    <a:pt x="264" y="587"/>
                  </a:lnTo>
                  <a:lnTo>
                    <a:pt x="263" y="576"/>
                  </a:lnTo>
                  <a:lnTo>
                    <a:pt x="263" y="564"/>
                  </a:lnTo>
                  <a:lnTo>
                    <a:pt x="263" y="554"/>
                  </a:lnTo>
                  <a:lnTo>
                    <a:pt x="264" y="544"/>
                  </a:lnTo>
                  <a:lnTo>
                    <a:pt x="265" y="534"/>
                  </a:lnTo>
                  <a:lnTo>
                    <a:pt x="267" y="525"/>
                  </a:lnTo>
                  <a:lnTo>
                    <a:pt x="270" y="517"/>
                  </a:lnTo>
                  <a:lnTo>
                    <a:pt x="274" y="508"/>
                  </a:lnTo>
                  <a:lnTo>
                    <a:pt x="274" y="460"/>
                  </a:lnTo>
                  <a:lnTo>
                    <a:pt x="273" y="413"/>
                  </a:lnTo>
                  <a:lnTo>
                    <a:pt x="272" y="368"/>
                  </a:lnTo>
                  <a:lnTo>
                    <a:pt x="273" y="324"/>
                  </a:lnTo>
                  <a:lnTo>
                    <a:pt x="274" y="280"/>
                  </a:lnTo>
                  <a:lnTo>
                    <a:pt x="278" y="234"/>
                  </a:lnTo>
                  <a:lnTo>
                    <a:pt x="280" y="210"/>
                  </a:lnTo>
                  <a:lnTo>
                    <a:pt x="283" y="186"/>
                  </a:lnTo>
                  <a:lnTo>
                    <a:pt x="287" y="163"/>
                  </a:lnTo>
                  <a:lnTo>
                    <a:pt x="292" y="137"/>
                  </a:lnTo>
                  <a:lnTo>
                    <a:pt x="291" y="122"/>
                  </a:lnTo>
                  <a:lnTo>
                    <a:pt x="290" y="111"/>
                  </a:lnTo>
                  <a:lnTo>
                    <a:pt x="289" y="105"/>
                  </a:lnTo>
                  <a:lnTo>
                    <a:pt x="287" y="100"/>
                  </a:lnTo>
                  <a:lnTo>
                    <a:pt x="285" y="98"/>
                  </a:lnTo>
                  <a:lnTo>
                    <a:pt x="283" y="99"/>
                  </a:lnTo>
                  <a:lnTo>
                    <a:pt x="281" y="101"/>
                  </a:lnTo>
                  <a:lnTo>
                    <a:pt x="278" y="106"/>
                  </a:lnTo>
                  <a:lnTo>
                    <a:pt x="273" y="113"/>
                  </a:lnTo>
                  <a:lnTo>
                    <a:pt x="270" y="118"/>
                  </a:lnTo>
                  <a:lnTo>
                    <a:pt x="270" y="117"/>
                  </a:lnTo>
                  <a:lnTo>
                    <a:pt x="272" y="103"/>
                  </a:lnTo>
                  <a:lnTo>
                    <a:pt x="279" y="88"/>
                  </a:lnTo>
                  <a:lnTo>
                    <a:pt x="283" y="72"/>
                  </a:lnTo>
                  <a:lnTo>
                    <a:pt x="286" y="58"/>
                  </a:lnTo>
                  <a:lnTo>
                    <a:pt x="288" y="44"/>
                  </a:lnTo>
                  <a:lnTo>
                    <a:pt x="290" y="33"/>
                  </a:lnTo>
                  <a:lnTo>
                    <a:pt x="291" y="23"/>
                  </a:lnTo>
                  <a:lnTo>
                    <a:pt x="293" y="14"/>
                  </a:lnTo>
                  <a:lnTo>
                    <a:pt x="296" y="8"/>
                  </a:lnTo>
                  <a:lnTo>
                    <a:pt x="297" y="6"/>
                  </a:lnTo>
                  <a:lnTo>
                    <a:pt x="300" y="3"/>
                  </a:lnTo>
                  <a:lnTo>
                    <a:pt x="302" y="2"/>
                  </a:lnTo>
                  <a:lnTo>
                    <a:pt x="305" y="1"/>
                  </a:lnTo>
                  <a:lnTo>
                    <a:pt x="311" y="0"/>
                  </a:lnTo>
                  <a:lnTo>
                    <a:pt x="319" y="2"/>
                  </a:lnTo>
                  <a:lnTo>
                    <a:pt x="330" y="5"/>
                  </a:lnTo>
                  <a:lnTo>
                    <a:pt x="344" y="11"/>
                  </a:lnTo>
                  <a:lnTo>
                    <a:pt x="361" y="21"/>
                  </a:lnTo>
                  <a:lnTo>
                    <a:pt x="381" y="32"/>
                  </a:lnTo>
                  <a:lnTo>
                    <a:pt x="392" y="49"/>
                  </a:lnTo>
                  <a:lnTo>
                    <a:pt x="402" y="64"/>
                  </a:lnTo>
                  <a:lnTo>
                    <a:pt x="408" y="80"/>
                  </a:lnTo>
                  <a:lnTo>
                    <a:pt x="413" y="94"/>
                  </a:lnTo>
                  <a:lnTo>
                    <a:pt x="421" y="121"/>
                  </a:lnTo>
                  <a:lnTo>
                    <a:pt x="427" y="144"/>
                  </a:lnTo>
                  <a:lnTo>
                    <a:pt x="431" y="153"/>
                  </a:lnTo>
                  <a:lnTo>
                    <a:pt x="435" y="159"/>
                  </a:lnTo>
                  <a:lnTo>
                    <a:pt x="438" y="163"/>
                  </a:lnTo>
                  <a:lnTo>
                    <a:pt x="441" y="165"/>
                  </a:lnTo>
                  <a:lnTo>
                    <a:pt x="446" y="167"/>
                  </a:lnTo>
                  <a:lnTo>
                    <a:pt x="450" y="168"/>
                  </a:lnTo>
                  <a:lnTo>
                    <a:pt x="454" y="169"/>
                  </a:lnTo>
                  <a:lnTo>
                    <a:pt x="460" y="169"/>
                  </a:lnTo>
                  <a:lnTo>
                    <a:pt x="466" y="168"/>
                  </a:lnTo>
                  <a:lnTo>
                    <a:pt x="473" y="167"/>
                  </a:lnTo>
                  <a:lnTo>
                    <a:pt x="489" y="161"/>
                  </a:lnTo>
                  <a:lnTo>
                    <a:pt x="509" y="153"/>
                  </a:lnTo>
                  <a:lnTo>
                    <a:pt x="515" y="149"/>
                  </a:lnTo>
                  <a:lnTo>
                    <a:pt x="523" y="147"/>
                  </a:lnTo>
                  <a:lnTo>
                    <a:pt x="530" y="145"/>
                  </a:lnTo>
                  <a:lnTo>
                    <a:pt x="538" y="145"/>
                  </a:lnTo>
                  <a:lnTo>
                    <a:pt x="547" y="146"/>
                  </a:lnTo>
                  <a:lnTo>
                    <a:pt x="555" y="147"/>
                  </a:lnTo>
                  <a:lnTo>
                    <a:pt x="564" y="150"/>
                  </a:lnTo>
                  <a:lnTo>
                    <a:pt x="573" y="153"/>
                  </a:lnTo>
                  <a:lnTo>
                    <a:pt x="582" y="157"/>
                  </a:lnTo>
                  <a:lnTo>
                    <a:pt x="591" y="163"/>
                  </a:lnTo>
                  <a:lnTo>
                    <a:pt x="599" y="169"/>
                  </a:lnTo>
                  <a:lnTo>
                    <a:pt x="607" y="175"/>
                  </a:lnTo>
                  <a:lnTo>
                    <a:pt x="615" y="182"/>
                  </a:lnTo>
                  <a:lnTo>
                    <a:pt x="622" y="189"/>
                  </a:lnTo>
                  <a:lnTo>
                    <a:pt x="628" y="198"/>
                  </a:lnTo>
                  <a:lnTo>
                    <a:pt x="634" y="206"/>
                  </a:lnTo>
                  <a:lnTo>
                    <a:pt x="640" y="215"/>
                  </a:lnTo>
                  <a:lnTo>
                    <a:pt x="644" y="225"/>
                  </a:lnTo>
                  <a:lnTo>
                    <a:pt x="646" y="234"/>
                  </a:lnTo>
                  <a:lnTo>
                    <a:pt x="648" y="244"/>
                  </a:lnTo>
                  <a:lnTo>
                    <a:pt x="649" y="254"/>
                  </a:lnTo>
                  <a:lnTo>
                    <a:pt x="649" y="264"/>
                  </a:lnTo>
                  <a:lnTo>
                    <a:pt x="647" y="274"/>
                  </a:lnTo>
                  <a:lnTo>
                    <a:pt x="644" y="284"/>
                  </a:lnTo>
                  <a:lnTo>
                    <a:pt x="638" y="294"/>
                  </a:lnTo>
                  <a:lnTo>
                    <a:pt x="631" y="304"/>
                  </a:lnTo>
                  <a:lnTo>
                    <a:pt x="623" y="314"/>
                  </a:lnTo>
                  <a:lnTo>
                    <a:pt x="612" y="323"/>
                  </a:lnTo>
                  <a:lnTo>
                    <a:pt x="601" y="332"/>
                  </a:lnTo>
                  <a:lnTo>
                    <a:pt x="586" y="342"/>
                  </a:lnTo>
                  <a:lnTo>
                    <a:pt x="570" y="350"/>
                  </a:lnTo>
                  <a:lnTo>
                    <a:pt x="551" y="358"/>
                  </a:lnTo>
                  <a:lnTo>
                    <a:pt x="513" y="388"/>
                  </a:lnTo>
                  <a:lnTo>
                    <a:pt x="478" y="419"/>
                  </a:lnTo>
                  <a:lnTo>
                    <a:pt x="460" y="435"/>
                  </a:lnTo>
                  <a:lnTo>
                    <a:pt x="446" y="451"/>
                  </a:lnTo>
                  <a:lnTo>
                    <a:pt x="431" y="469"/>
                  </a:lnTo>
                  <a:lnTo>
                    <a:pt x="417" y="487"/>
                  </a:lnTo>
                  <a:lnTo>
                    <a:pt x="412" y="495"/>
                  </a:lnTo>
                  <a:lnTo>
                    <a:pt x="407" y="504"/>
                  </a:lnTo>
                  <a:lnTo>
                    <a:pt x="402" y="514"/>
                  </a:lnTo>
                  <a:lnTo>
                    <a:pt x="398" y="524"/>
                  </a:lnTo>
                  <a:lnTo>
                    <a:pt x="393" y="533"/>
                  </a:lnTo>
                  <a:lnTo>
                    <a:pt x="390" y="544"/>
                  </a:lnTo>
                  <a:lnTo>
                    <a:pt x="387" y="554"/>
                  </a:lnTo>
                  <a:lnTo>
                    <a:pt x="385" y="564"/>
                  </a:lnTo>
                  <a:lnTo>
                    <a:pt x="384" y="575"/>
                  </a:lnTo>
                  <a:lnTo>
                    <a:pt x="383" y="586"/>
                  </a:lnTo>
                  <a:lnTo>
                    <a:pt x="383" y="598"/>
                  </a:lnTo>
                  <a:lnTo>
                    <a:pt x="384" y="609"/>
                  </a:lnTo>
                  <a:lnTo>
                    <a:pt x="385" y="621"/>
                  </a:lnTo>
                  <a:lnTo>
                    <a:pt x="387" y="634"/>
                  </a:lnTo>
                  <a:lnTo>
                    <a:pt x="390" y="646"/>
                  </a:lnTo>
                  <a:lnTo>
                    <a:pt x="394" y="659"/>
                  </a:lnTo>
                  <a:lnTo>
                    <a:pt x="395" y="670"/>
                  </a:lnTo>
                  <a:lnTo>
                    <a:pt x="399" y="679"/>
                  </a:lnTo>
                  <a:lnTo>
                    <a:pt x="402" y="689"/>
                  </a:lnTo>
                  <a:lnTo>
                    <a:pt x="405" y="695"/>
                  </a:lnTo>
                  <a:lnTo>
                    <a:pt x="409" y="701"/>
                  </a:lnTo>
                  <a:lnTo>
                    <a:pt x="413" y="705"/>
                  </a:lnTo>
                  <a:lnTo>
                    <a:pt x="417" y="709"/>
                  </a:lnTo>
                  <a:lnTo>
                    <a:pt x="422" y="711"/>
                  </a:lnTo>
                  <a:lnTo>
                    <a:pt x="427" y="714"/>
                  </a:lnTo>
                  <a:lnTo>
                    <a:pt x="432" y="714"/>
                  </a:lnTo>
                  <a:lnTo>
                    <a:pt x="437" y="714"/>
                  </a:lnTo>
                  <a:lnTo>
                    <a:pt x="443" y="714"/>
                  </a:lnTo>
                  <a:lnTo>
                    <a:pt x="456" y="710"/>
                  </a:lnTo>
                  <a:lnTo>
                    <a:pt x="470" y="706"/>
                  </a:lnTo>
                  <a:lnTo>
                    <a:pt x="484" y="701"/>
                  </a:lnTo>
                  <a:lnTo>
                    <a:pt x="499" y="697"/>
                  </a:lnTo>
                  <a:lnTo>
                    <a:pt x="515" y="693"/>
                  </a:lnTo>
                  <a:lnTo>
                    <a:pt x="532" y="691"/>
                  </a:lnTo>
                  <a:lnTo>
                    <a:pt x="540" y="690"/>
                  </a:lnTo>
                  <a:lnTo>
                    <a:pt x="549" y="691"/>
                  </a:lnTo>
                  <a:lnTo>
                    <a:pt x="558" y="692"/>
                  </a:lnTo>
                  <a:lnTo>
                    <a:pt x="567" y="693"/>
                  </a:lnTo>
                  <a:lnTo>
                    <a:pt x="576" y="696"/>
                  </a:lnTo>
                  <a:lnTo>
                    <a:pt x="585" y="700"/>
                  </a:lnTo>
                  <a:lnTo>
                    <a:pt x="595" y="705"/>
                  </a:lnTo>
                  <a:lnTo>
                    <a:pt x="604" y="710"/>
                  </a:lnTo>
                  <a:lnTo>
                    <a:pt x="611" y="712"/>
                  </a:lnTo>
                  <a:lnTo>
                    <a:pt x="619" y="716"/>
                  </a:lnTo>
                  <a:lnTo>
                    <a:pt x="624" y="720"/>
                  </a:lnTo>
                  <a:lnTo>
                    <a:pt x="628" y="724"/>
                  </a:lnTo>
                  <a:lnTo>
                    <a:pt x="631" y="728"/>
                  </a:lnTo>
                  <a:lnTo>
                    <a:pt x="633" y="733"/>
                  </a:lnTo>
                  <a:lnTo>
                    <a:pt x="634" y="739"/>
                  </a:lnTo>
                  <a:lnTo>
                    <a:pt x="635" y="745"/>
                  </a:lnTo>
                  <a:lnTo>
                    <a:pt x="634" y="752"/>
                  </a:lnTo>
                  <a:lnTo>
                    <a:pt x="633" y="758"/>
                  </a:lnTo>
                  <a:lnTo>
                    <a:pt x="630" y="765"/>
                  </a:lnTo>
                  <a:lnTo>
                    <a:pt x="628" y="772"/>
                  </a:lnTo>
                  <a:lnTo>
                    <a:pt x="624" y="779"/>
                  </a:lnTo>
                  <a:lnTo>
                    <a:pt x="620" y="786"/>
                  </a:lnTo>
                  <a:lnTo>
                    <a:pt x="615" y="793"/>
                  </a:lnTo>
                  <a:lnTo>
                    <a:pt x="609" y="799"/>
                  </a:lnTo>
                  <a:lnTo>
                    <a:pt x="597" y="813"/>
                  </a:lnTo>
                  <a:lnTo>
                    <a:pt x="583" y="824"/>
                  </a:lnTo>
                  <a:lnTo>
                    <a:pt x="576" y="830"/>
                  </a:lnTo>
                  <a:lnTo>
                    <a:pt x="568" y="835"/>
                  </a:lnTo>
                  <a:lnTo>
                    <a:pt x="560" y="839"/>
                  </a:lnTo>
                  <a:lnTo>
                    <a:pt x="552" y="843"/>
                  </a:lnTo>
                  <a:lnTo>
                    <a:pt x="545" y="845"/>
                  </a:lnTo>
                  <a:lnTo>
                    <a:pt x="536" y="848"/>
                  </a:lnTo>
                  <a:lnTo>
                    <a:pt x="528" y="849"/>
                  </a:lnTo>
                  <a:lnTo>
                    <a:pt x="521" y="849"/>
                  </a:lnTo>
                  <a:lnTo>
                    <a:pt x="512" y="849"/>
                  </a:lnTo>
                  <a:lnTo>
                    <a:pt x="505" y="847"/>
                  </a:lnTo>
                  <a:lnTo>
                    <a:pt x="498" y="845"/>
                  </a:lnTo>
                  <a:lnTo>
                    <a:pt x="490" y="841"/>
                  </a:lnTo>
                  <a:lnTo>
                    <a:pt x="465" y="847"/>
                  </a:lnTo>
                  <a:lnTo>
                    <a:pt x="440" y="854"/>
                  </a:lnTo>
                  <a:lnTo>
                    <a:pt x="415" y="863"/>
                  </a:lnTo>
                  <a:lnTo>
                    <a:pt x="389" y="872"/>
                  </a:lnTo>
                  <a:lnTo>
                    <a:pt x="336" y="892"/>
                  </a:lnTo>
                  <a:lnTo>
                    <a:pt x="283" y="909"/>
                  </a:lnTo>
                  <a:lnTo>
                    <a:pt x="256" y="919"/>
                  </a:lnTo>
                  <a:lnTo>
                    <a:pt x="230" y="926"/>
                  </a:lnTo>
                  <a:lnTo>
                    <a:pt x="203" y="931"/>
                  </a:lnTo>
                  <a:lnTo>
                    <a:pt x="176" y="935"/>
                  </a:lnTo>
                  <a:lnTo>
                    <a:pt x="163" y="937"/>
                  </a:lnTo>
                  <a:lnTo>
                    <a:pt x="150" y="937"/>
                  </a:lnTo>
                  <a:lnTo>
                    <a:pt x="137" y="938"/>
                  </a:lnTo>
                  <a:lnTo>
                    <a:pt x="124" y="937"/>
                  </a:lnTo>
                  <a:lnTo>
                    <a:pt x="112" y="936"/>
                  </a:lnTo>
                  <a:lnTo>
                    <a:pt x="98" y="935"/>
                  </a:lnTo>
                  <a:lnTo>
                    <a:pt x="86" y="933"/>
                  </a:lnTo>
                  <a:lnTo>
                    <a:pt x="73" y="929"/>
                  </a:lnTo>
                  <a:lnTo>
                    <a:pt x="56" y="920"/>
                  </a:lnTo>
                  <a:lnTo>
                    <a:pt x="42" y="910"/>
                  </a:lnTo>
                  <a:lnTo>
                    <a:pt x="30" y="902"/>
                  </a:lnTo>
                  <a:lnTo>
                    <a:pt x="21" y="894"/>
                  </a:lnTo>
                  <a:lnTo>
                    <a:pt x="13" y="885"/>
                  </a:lnTo>
                  <a:lnTo>
                    <a:pt x="7" y="878"/>
                  </a:lnTo>
                  <a:lnTo>
                    <a:pt x="3" y="871"/>
                  </a:lnTo>
                  <a:lnTo>
                    <a:pt x="1" y="864"/>
                  </a:lnTo>
                  <a:lnTo>
                    <a:pt x="0" y="857"/>
                  </a:lnTo>
                  <a:lnTo>
                    <a:pt x="1" y="851"/>
                  </a:lnTo>
                  <a:lnTo>
                    <a:pt x="3" y="846"/>
                  </a:lnTo>
                  <a:lnTo>
                    <a:pt x="6" y="840"/>
                  </a:lnTo>
                  <a:lnTo>
                    <a:pt x="11" y="835"/>
                  </a:lnTo>
                  <a:lnTo>
                    <a:pt x="16" y="831"/>
                  </a:lnTo>
                  <a:lnTo>
                    <a:pt x="22" y="825"/>
                  </a:lnTo>
                  <a:lnTo>
                    <a:pt x="28" y="820"/>
                  </a:lnTo>
                  <a:lnTo>
                    <a:pt x="59" y="805"/>
                  </a:lnTo>
                  <a:lnTo>
                    <a:pt x="90" y="789"/>
                  </a:lnTo>
                  <a:lnTo>
                    <a:pt x="102" y="783"/>
                  </a:lnTo>
                  <a:lnTo>
                    <a:pt x="113" y="776"/>
                  </a:lnTo>
                  <a:lnTo>
                    <a:pt x="116" y="773"/>
                  </a:lnTo>
                  <a:lnTo>
                    <a:pt x="118" y="768"/>
                  </a:lnTo>
                  <a:lnTo>
                    <a:pt x="119" y="765"/>
                  </a:lnTo>
                  <a:lnTo>
                    <a:pt x="119" y="761"/>
                  </a:lnTo>
                  <a:lnTo>
                    <a:pt x="124" y="760"/>
                  </a:lnTo>
                  <a:lnTo>
                    <a:pt x="130" y="758"/>
                  </a:lnTo>
                  <a:lnTo>
                    <a:pt x="135" y="754"/>
                  </a:lnTo>
                  <a:lnTo>
                    <a:pt x="140" y="749"/>
                  </a:lnTo>
                  <a:lnTo>
                    <a:pt x="150" y="736"/>
                  </a:lnTo>
                  <a:lnTo>
                    <a:pt x="161" y="724"/>
                  </a:lnTo>
                  <a:lnTo>
                    <a:pt x="170" y="712"/>
                  </a:lnTo>
                  <a:lnTo>
                    <a:pt x="179" y="704"/>
                  </a:lnTo>
                  <a:lnTo>
                    <a:pt x="182" y="702"/>
                  </a:lnTo>
                  <a:lnTo>
                    <a:pt x="185" y="702"/>
                  </a:lnTo>
                  <a:lnTo>
                    <a:pt x="187" y="704"/>
                  </a:lnTo>
                  <a:lnTo>
                    <a:pt x="188" y="707"/>
                  </a:lnTo>
                  <a:lnTo>
                    <a:pt x="194" y="702"/>
                  </a:lnTo>
                  <a:lnTo>
                    <a:pt x="197" y="699"/>
                  </a:lnTo>
                  <a:lnTo>
                    <a:pt x="198" y="699"/>
                  </a:lnTo>
                  <a:lnTo>
                    <a:pt x="198" y="700"/>
                  </a:lnTo>
                  <a:lnTo>
                    <a:pt x="192" y="708"/>
                  </a:lnTo>
                  <a:lnTo>
                    <a:pt x="184" y="722"/>
                  </a:lnTo>
                  <a:lnTo>
                    <a:pt x="173" y="735"/>
                  </a:lnTo>
                  <a:lnTo>
                    <a:pt x="165" y="749"/>
                  </a:lnTo>
                  <a:lnTo>
                    <a:pt x="162" y="753"/>
                  </a:lnTo>
                  <a:lnTo>
                    <a:pt x="160" y="757"/>
                  </a:lnTo>
                  <a:lnTo>
                    <a:pt x="160" y="758"/>
                  </a:lnTo>
                  <a:lnTo>
                    <a:pt x="160" y="759"/>
                  </a:lnTo>
                  <a:lnTo>
                    <a:pt x="161" y="759"/>
                  </a:lnTo>
                  <a:lnTo>
                    <a:pt x="162" y="758"/>
                  </a:lnTo>
                  <a:lnTo>
                    <a:pt x="171" y="748"/>
                  </a:lnTo>
                  <a:lnTo>
                    <a:pt x="170" y="751"/>
                  </a:lnTo>
                  <a:lnTo>
                    <a:pt x="169" y="754"/>
                  </a:lnTo>
                  <a:lnTo>
                    <a:pt x="170" y="757"/>
                  </a:lnTo>
                  <a:lnTo>
                    <a:pt x="171" y="760"/>
                  </a:lnTo>
                  <a:lnTo>
                    <a:pt x="170" y="762"/>
                  </a:lnTo>
                  <a:lnTo>
                    <a:pt x="170" y="765"/>
                  </a:lnTo>
                  <a:close/>
                  <a:moveTo>
                    <a:pt x="149" y="788"/>
                  </a:moveTo>
                  <a:lnTo>
                    <a:pt x="157" y="780"/>
                  </a:lnTo>
                  <a:lnTo>
                    <a:pt x="162" y="769"/>
                  </a:lnTo>
                  <a:lnTo>
                    <a:pt x="166" y="768"/>
                  </a:lnTo>
                  <a:lnTo>
                    <a:pt x="170" y="766"/>
                  </a:lnTo>
                  <a:lnTo>
                    <a:pt x="171" y="768"/>
                  </a:lnTo>
                  <a:lnTo>
                    <a:pt x="173" y="770"/>
                  </a:lnTo>
                  <a:lnTo>
                    <a:pt x="170" y="775"/>
                  </a:lnTo>
                  <a:lnTo>
                    <a:pt x="167" y="779"/>
                  </a:lnTo>
                  <a:lnTo>
                    <a:pt x="163" y="782"/>
                  </a:lnTo>
                  <a:lnTo>
                    <a:pt x="159" y="785"/>
                  </a:lnTo>
                  <a:lnTo>
                    <a:pt x="153" y="788"/>
                  </a:lnTo>
                  <a:lnTo>
                    <a:pt x="149" y="788"/>
                  </a:lnTo>
                  <a:close/>
                  <a:moveTo>
                    <a:pt x="162" y="769"/>
                  </a:moveTo>
                  <a:lnTo>
                    <a:pt x="157" y="780"/>
                  </a:lnTo>
                  <a:lnTo>
                    <a:pt x="149" y="788"/>
                  </a:lnTo>
                  <a:lnTo>
                    <a:pt x="147" y="789"/>
                  </a:lnTo>
                  <a:lnTo>
                    <a:pt x="145" y="788"/>
                  </a:lnTo>
                  <a:lnTo>
                    <a:pt x="144" y="787"/>
                  </a:lnTo>
                  <a:lnTo>
                    <a:pt x="144" y="786"/>
                  </a:lnTo>
                  <a:lnTo>
                    <a:pt x="146" y="784"/>
                  </a:lnTo>
                  <a:lnTo>
                    <a:pt x="149" y="780"/>
                  </a:lnTo>
                  <a:lnTo>
                    <a:pt x="157" y="774"/>
                  </a:lnTo>
                  <a:lnTo>
                    <a:pt x="162" y="769"/>
                  </a:lnTo>
                  <a:close/>
                  <a:moveTo>
                    <a:pt x="173" y="770"/>
                  </a:moveTo>
                  <a:lnTo>
                    <a:pt x="171" y="768"/>
                  </a:lnTo>
                  <a:lnTo>
                    <a:pt x="170" y="766"/>
                  </a:lnTo>
                  <a:lnTo>
                    <a:pt x="170" y="765"/>
                  </a:lnTo>
                  <a:lnTo>
                    <a:pt x="175" y="762"/>
                  </a:lnTo>
                  <a:lnTo>
                    <a:pt x="179" y="762"/>
                  </a:lnTo>
                  <a:lnTo>
                    <a:pt x="181" y="762"/>
                  </a:lnTo>
                  <a:lnTo>
                    <a:pt x="181" y="763"/>
                  </a:lnTo>
                  <a:lnTo>
                    <a:pt x="179" y="766"/>
                  </a:lnTo>
                  <a:lnTo>
                    <a:pt x="173" y="770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Freeform 39"/>
            <p:cNvSpPr>
              <a:spLocks/>
            </p:cNvSpPr>
            <p:nvPr userDrawn="1"/>
          </p:nvSpPr>
          <p:spPr bwMode="auto">
            <a:xfrm>
              <a:off x="3823" y="3806"/>
              <a:ext cx="26" cy="39"/>
            </a:xfrm>
            <a:custGeom>
              <a:avLst/>
              <a:gdLst>
                <a:gd name="T0" fmla="*/ 9 w 202"/>
                <a:gd name="T1" fmla="*/ 39 h 305"/>
                <a:gd name="T2" fmla="*/ 4 w 202"/>
                <a:gd name="T3" fmla="*/ 38 h 305"/>
                <a:gd name="T4" fmla="*/ 0 w 202"/>
                <a:gd name="T5" fmla="*/ 36 h 305"/>
                <a:gd name="T6" fmla="*/ 2 w 202"/>
                <a:gd name="T7" fmla="*/ 31 h 305"/>
                <a:gd name="T8" fmla="*/ 6 w 202"/>
                <a:gd name="T9" fmla="*/ 33 h 305"/>
                <a:gd name="T10" fmla="*/ 11 w 202"/>
                <a:gd name="T11" fmla="*/ 35 h 305"/>
                <a:gd name="T12" fmla="*/ 16 w 202"/>
                <a:gd name="T13" fmla="*/ 34 h 305"/>
                <a:gd name="T14" fmla="*/ 18 w 202"/>
                <a:gd name="T15" fmla="*/ 33 h 305"/>
                <a:gd name="T16" fmla="*/ 19 w 202"/>
                <a:gd name="T17" fmla="*/ 32 h 305"/>
                <a:gd name="T18" fmla="*/ 20 w 202"/>
                <a:gd name="T19" fmla="*/ 30 h 305"/>
                <a:gd name="T20" fmla="*/ 21 w 202"/>
                <a:gd name="T21" fmla="*/ 28 h 305"/>
                <a:gd name="T22" fmla="*/ 20 w 202"/>
                <a:gd name="T23" fmla="*/ 26 h 305"/>
                <a:gd name="T24" fmla="*/ 18 w 202"/>
                <a:gd name="T25" fmla="*/ 23 h 305"/>
                <a:gd name="T26" fmla="*/ 14 w 202"/>
                <a:gd name="T27" fmla="*/ 22 h 305"/>
                <a:gd name="T28" fmla="*/ 9 w 202"/>
                <a:gd name="T29" fmla="*/ 21 h 305"/>
                <a:gd name="T30" fmla="*/ 5 w 202"/>
                <a:gd name="T31" fmla="*/ 19 h 305"/>
                <a:gd name="T32" fmla="*/ 3 w 202"/>
                <a:gd name="T33" fmla="*/ 18 h 305"/>
                <a:gd name="T34" fmla="*/ 1 w 202"/>
                <a:gd name="T35" fmla="*/ 15 h 305"/>
                <a:gd name="T36" fmla="*/ 0 w 202"/>
                <a:gd name="T37" fmla="*/ 13 h 305"/>
                <a:gd name="T38" fmla="*/ 0 w 202"/>
                <a:gd name="T39" fmla="*/ 10 h 305"/>
                <a:gd name="T40" fmla="*/ 1 w 202"/>
                <a:gd name="T41" fmla="*/ 6 h 305"/>
                <a:gd name="T42" fmla="*/ 3 w 202"/>
                <a:gd name="T43" fmla="*/ 4 h 305"/>
                <a:gd name="T44" fmla="*/ 6 w 202"/>
                <a:gd name="T45" fmla="*/ 2 h 305"/>
                <a:gd name="T46" fmla="*/ 9 w 202"/>
                <a:gd name="T47" fmla="*/ 0 h 305"/>
                <a:gd name="T48" fmla="*/ 13 w 202"/>
                <a:gd name="T49" fmla="*/ 0 h 305"/>
                <a:gd name="T50" fmla="*/ 18 w 202"/>
                <a:gd name="T51" fmla="*/ 0 h 305"/>
                <a:gd name="T52" fmla="*/ 22 w 202"/>
                <a:gd name="T53" fmla="*/ 1 h 305"/>
                <a:gd name="T54" fmla="*/ 24 w 202"/>
                <a:gd name="T55" fmla="*/ 8 h 305"/>
                <a:gd name="T56" fmla="*/ 22 w 202"/>
                <a:gd name="T57" fmla="*/ 7 h 305"/>
                <a:gd name="T58" fmla="*/ 18 w 202"/>
                <a:gd name="T59" fmla="*/ 5 h 305"/>
                <a:gd name="T60" fmla="*/ 13 w 202"/>
                <a:gd name="T61" fmla="*/ 4 h 305"/>
                <a:gd name="T62" fmla="*/ 9 w 202"/>
                <a:gd name="T63" fmla="*/ 5 h 305"/>
                <a:gd name="T64" fmla="*/ 7 w 202"/>
                <a:gd name="T65" fmla="*/ 7 h 305"/>
                <a:gd name="T66" fmla="*/ 6 w 202"/>
                <a:gd name="T67" fmla="*/ 8 h 305"/>
                <a:gd name="T68" fmla="*/ 5 w 202"/>
                <a:gd name="T69" fmla="*/ 10 h 305"/>
                <a:gd name="T70" fmla="*/ 6 w 202"/>
                <a:gd name="T71" fmla="*/ 13 h 305"/>
                <a:gd name="T72" fmla="*/ 8 w 202"/>
                <a:gd name="T73" fmla="*/ 15 h 305"/>
                <a:gd name="T74" fmla="*/ 12 w 202"/>
                <a:gd name="T75" fmla="*/ 16 h 305"/>
                <a:gd name="T76" fmla="*/ 18 w 202"/>
                <a:gd name="T77" fmla="*/ 18 h 305"/>
                <a:gd name="T78" fmla="*/ 23 w 202"/>
                <a:gd name="T79" fmla="*/ 20 h 305"/>
                <a:gd name="T80" fmla="*/ 25 w 202"/>
                <a:gd name="T81" fmla="*/ 24 h 305"/>
                <a:gd name="T82" fmla="*/ 26 w 202"/>
                <a:gd name="T83" fmla="*/ 29 h 305"/>
                <a:gd name="T84" fmla="*/ 25 w 202"/>
                <a:gd name="T85" fmla="*/ 32 h 305"/>
                <a:gd name="T86" fmla="*/ 23 w 202"/>
                <a:gd name="T87" fmla="*/ 35 h 305"/>
                <a:gd name="T88" fmla="*/ 20 w 202"/>
                <a:gd name="T89" fmla="*/ 37 h 305"/>
                <a:gd name="T90" fmla="*/ 17 w 202"/>
                <a:gd name="T91" fmla="*/ 38 h 305"/>
                <a:gd name="T92" fmla="*/ 12 w 202"/>
                <a:gd name="T93" fmla="*/ 39 h 30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02" h="305">
                  <a:moveTo>
                    <a:pt x="97" y="305"/>
                  </a:moveTo>
                  <a:lnTo>
                    <a:pt x="81" y="304"/>
                  </a:lnTo>
                  <a:lnTo>
                    <a:pt x="67" y="303"/>
                  </a:lnTo>
                  <a:lnTo>
                    <a:pt x="54" y="301"/>
                  </a:lnTo>
                  <a:lnTo>
                    <a:pt x="42" y="298"/>
                  </a:lnTo>
                  <a:lnTo>
                    <a:pt x="31" y="295"/>
                  </a:lnTo>
                  <a:lnTo>
                    <a:pt x="20" y="291"/>
                  </a:lnTo>
                  <a:lnTo>
                    <a:pt x="10" y="287"/>
                  </a:lnTo>
                  <a:lnTo>
                    <a:pt x="0" y="282"/>
                  </a:lnTo>
                  <a:lnTo>
                    <a:pt x="0" y="233"/>
                  </a:lnTo>
                  <a:lnTo>
                    <a:pt x="3" y="233"/>
                  </a:lnTo>
                  <a:lnTo>
                    <a:pt x="12" y="242"/>
                  </a:lnTo>
                  <a:lnTo>
                    <a:pt x="23" y="249"/>
                  </a:lnTo>
                  <a:lnTo>
                    <a:pt x="34" y="255"/>
                  </a:lnTo>
                  <a:lnTo>
                    <a:pt x="47" y="261"/>
                  </a:lnTo>
                  <a:lnTo>
                    <a:pt x="59" y="266"/>
                  </a:lnTo>
                  <a:lnTo>
                    <a:pt x="71" y="269"/>
                  </a:lnTo>
                  <a:lnTo>
                    <a:pt x="83" y="270"/>
                  </a:lnTo>
                  <a:lnTo>
                    <a:pt x="95" y="271"/>
                  </a:lnTo>
                  <a:lnTo>
                    <a:pt x="109" y="270"/>
                  </a:lnTo>
                  <a:lnTo>
                    <a:pt x="123" y="268"/>
                  </a:lnTo>
                  <a:lnTo>
                    <a:pt x="129" y="266"/>
                  </a:lnTo>
                  <a:lnTo>
                    <a:pt x="134" y="264"/>
                  </a:lnTo>
                  <a:lnTo>
                    <a:pt x="139" y="261"/>
                  </a:lnTo>
                  <a:lnTo>
                    <a:pt x="144" y="258"/>
                  </a:lnTo>
                  <a:lnTo>
                    <a:pt x="148" y="254"/>
                  </a:lnTo>
                  <a:lnTo>
                    <a:pt x="151" y="250"/>
                  </a:lnTo>
                  <a:lnTo>
                    <a:pt x="154" y="246"/>
                  </a:lnTo>
                  <a:lnTo>
                    <a:pt x="156" y="242"/>
                  </a:lnTo>
                  <a:lnTo>
                    <a:pt x="158" y="237"/>
                  </a:lnTo>
                  <a:lnTo>
                    <a:pt x="159" y="233"/>
                  </a:lnTo>
                  <a:lnTo>
                    <a:pt x="160" y="228"/>
                  </a:lnTo>
                  <a:lnTo>
                    <a:pt x="160" y="222"/>
                  </a:lnTo>
                  <a:lnTo>
                    <a:pt x="160" y="213"/>
                  </a:lnTo>
                  <a:lnTo>
                    <a:pt x="158" y="206"/>
                  </a:lnTo>
                  <a:lnTo>
                    <a:pt x="155" y="200"/>
                  </a:lnTo>
                  <a:lnTo>
                    <a:pt x="152" y="193"/>
                  </a:lnTo>
                  <a:lnTo>
                    <a:pt x="147" y="188"/>
                  </a:lnTo>
                  <a:lnTo>
                    <a:pt x="140" y="183"/>
                  </a:lnTo>
                  <a:lnTo>
                    <a:pt x="133" y="180"/>
                  </a:lnTo>
                  <a:lnTo>
                    <a:pt x="124" y="177"/>
                  </a:lnTo>
                  <a:lnTo>
                    <a:pt x="110" y="173"/>
                  </a:lnTo>
                  <a:lnTo>
                    <a:pt x="99" y="171"/>
                  </a:lnTo>
                  <a:lnTo>
                    <a:pt x="86" y="167"/>
                  </a:lnTo>
                  <a:lnTo>
                    <a:pt x="71" y="163"/>
                  </a:lnTo>
                  <a:lnTo>
                    <a:pt x="56" y="159"/>
                  </a:lnTo>
                  <a:lnTo>
                    <a:pt x="42" y="153"/>
                  </a:lnTo>
                  <a:lnTo>
                    <a:pt x="36" y="150"/>
                  </a:lnTo>
                  <a:lnTo>
                    <a:pt x="31" y="146"/>
                  </a:lnTo>
                  <a:lnTo>
                    <a:pt x="26" y="142"/>
                  </a:lnTo>
                  <a:lnTo>
                    <a:pt x="21" y="137"/>
                  </a:lnTo>
                  <a:lnTo>
                    <a:pt x="16" y="132"/>
                  </a:lnTo>
                  <a:lnTo>
                    <a:pt x="13" y="126"/>
                  </a:lnTo>
                  <a:lnTo>
                    <a:pt x="10" y="121"/>
                  </a:lnTo>
                  <a:lnTo>
                    <a:pt x="7" y="115"/>
                  </a:lnTo>
                  <a:lnTo>
                    <a:pt x="5" y="107"/>
                  </a:lnTo>
                  <a:lnTo>
                    <a:pt x="3" y="100"/>
                  </a:lnTo>
                  <a:lnTo>
                    <a:pt x="2" y="92"/>
                  </a:lnTo>
                  <a:lnTo>
                    <a:pt x="2" y="84"/>
                  </a:lnTo>
                  <a:lnTo>
                    <a:pt x="2" y="75"/>
                  </a:lnTo>
                  <a:lnTo>
                    <a:pt x="4" y="67"/>
                  </a:lnTo>
                  <a:lnTo>
                    <a:pt x="6" y="59"/>
                  </a:lnTo>
                  <a:lnTo>
                    <a:pt x="9" y="50"/>
                  </a:lnTo>
                  <a:lnTo>
                    <a:pt x="12" y="43"/>
                  </a:lnTo>
                  <a:lnTo>
                    <a:pt x="17" y="37"/>
                  </a:lnTo>
                  <a:lnTo>
                    <a:pt x="24" y="30"/>
                  </a:lnTo>
                  <a:lnTo>
                    <a:pt x="30" y="23"/>
                  </a:lnTo>
                  <a:lnTo>
                    <a:pt x="37" y="18"/>
                  </a:lnTo>
                  <a:lnTo>
                    <a:pt x="44" y="13"/>
                  </a:lnTo>
                  <a:lnTo>
                    <a:pt x="53" y="9"/>
                  </a:lnTo>
                  <a:lnTo>
                    <a:pt x="62" y="6"/>
                  </a:lnTo>
                  <a:lnTo>
                    <a:pt x="71" y="3"/>
                  </a:lnTo>
                  <a:lnTo>
                    <a:pt x="81" y="1"/>
                  </a:lnTo>
                  <a:lnTo>
                    <a:pt x="91" y="0"/>
                  </a:lnTo>
                  <a:lnTo>
                    <a:pt x="102" y="0"/>
                  </a:lnTo>
                  <a:lnTo>
                    <a:pt x="114" y="0"/>
                  </a:lnTo>
                  <a:lnTo>
                    <a:pt x="126" y="1"/>
                  </a:lnTo>
                  <a:lnTo>
                    <a:pt x="137" y="2"/>
                  </a:lnTo>
                  <a:lnTo>
                    <a:pt x="149" y="4"/>
                  </a:lnTo>
                  <a:lnTo>
                    <a:pt x="159" y="7"/>
                  </a:lnTo>
                  <a:lnTo>
                    <a:pt x="171" y="10"/>
                  </a:lnTo>
                  <a:lnTo>
                    <a:pt x="180" y="14"/>
                  </a:lnTo>
                  <a:lnTo>
                    <a:pt x="190" y="18"/>
                  </a:lnTo>
                  <a:lnTo>
                    <a:pt x="190" y="65"/>
                  </a:lnTo>
                  <a:lnTo>
                    <a:pt x="187" y="65"/>
                  </a:lnTo>
                  <a:lnTo>
                    <a:pt x="179" y="59"/>
                  </a:lnTo>
                  <a:lnTo>
                    <a:pt x="171" y="54"/>
                  </a:lnTo>
                  <a:lnTo>
                    <a:pt x="161" y="48"/>
                  </a:lnTo>
                  <a:lnTo>
                    <a:pt x="151" y="43"/>
                  </a:lnTo>
                  <a:lnTo>
                    <a:pt x="139" y="39"/>
                  </a:lnTo>
                  <a:lnTo>
                    <a:pt x="128" y="36"/>
                  </a:lnTo>
                  <a:lnTo>
                    <a:pt x="116" y="34"/>
                  </a:lnTo>
                  <a:lnTo>
                    <a:pt x="104" y="33"/>
                  </a:lnTo>
                  <a:lnTo>
                    <a:pt x="91" y="34"/>
                  </a:lnTo>
                  <a:lnTo>
                    <a:pt x="79" y="37"/>
                  </a:lnTo>
                  <a:lnTo>
                    <a:pt x="68" y="40"/>
                  </a:lnTo>
                  <a:lnTo>
                    <a:pt x="60" y="46"/>
                  </a:lnTo>
                  <a:lnTo>
                    <a:pt x="56" y="49"/>
                  </a:lnTo>
                  <a:lnTo>
                    <a:pt x="53" y="52"/>
                  </a:lnTo>
                  <a:lnTo>
                    <a:pt x="50" y="57"/>
                  </a:lnTo>
                  <a:lnTo>
                    <a:pt x="47" y="61"/>
                  </a:lnTo>
                  <a:lnTo>
                    <a:pt x="45" y="65"/>
                  </a:lnTo>
                  <a:lnTo>
                    <a:pt x="43" y="70"/>
                  </a:lnTo>
                  <a:lnTo>
                    <a:pt x="43" y="74"/>
                  </a:lnTo>
                  <a:lnTo>
                    <a:pt x="42" y="79"/>
                  </a:lnTo>
                  <a:lnTo>
                    <a:pt x="43" y="89"/>
                  </a:lnTo>
                  <a:lnTo>
                    <a:pt x="45" y="96"/>
                  </a:lnTo>
                  <a:lnTo>
                    <a:pt x="49" y="103"/>
                  </a:lnTo>
                  <a:lnTo>
                    <a:pt x="53" y="109"/>
                  </a:lnTo>
                  <a:lnTo>
                    <a:pt x="58" y="115"/>
                  </a:lnTo>
                  <a:lnTo>
                    <a:pt x="65" y="119"/>
                  </a:lnTo>
                  <a:lnTo>
                    <a:pt x="73" y="123"/>
                  </a:lnTo>
                  <a:lnTo>
                    <a:pt x="82" y="126"/>
                  </a:lnTo>
                  <a:lnTo>
                    <a:pt x="96" y="129"/>
                  </a:lnTo>
                  <a:lnTo>
                    <a:pt x="112" y="133"/>
                  </a:lnTo>
                  <a:lnTo>
                    <a:pt x="129" y="137"/>
                  </a:lnTo>
                  <a:lnTo>
                    <a:pt x="142" y="142"/>
                  </a:lnTo>
                  <a:lnTo>
                    <a:pt x="157" y="147"/>
                  </a:lnTo>
                  <a:lnTo>
                    <a:pt x="170" y="153"/>
                  </a:lnTo>
                  <a:lnTo>
                    <a:pt x="179" y="160"/>
                  </a:lnTo>
                  <a:lnTo>
                    <a:pt x="187" y="170"/>
                  </a:lnTo>
                  <a:lnTo>
                    <a:pt x="194" y="179"/>
                  </a:lnTo>
                  <a:lnTo>
                    <a:pt x="198" y="190"/>
                  </a:lnTo>
                  <a:lnTo>
                    <a:pt x="201" y="203"/>
                  </a:lnTo>
                  <a:lnTo>
                    <a:pt x="202" y="216"/>
                  </a:lnTo>
                  <a:lnTo>
                    <a:pt x="201" y="224"/>
                  </a:lnTo>
                  <a:lnTo>
                    <a:pt x="200" y="233"/>
                  </a:lnTo>
                  <a:lnTo>
                    <a:pt x="198" y="241"/>
                  </a:lnTo>
                  <a:lnTo>
                    <a:pt x="195" y="250"/>
                  </a:lnTo>
                  <a:lnTo>
                    <a:pt x="190" y="258"/>
                  </a:lnTo>
                  <a:lnTo>
                    <a:pt x="186" y="266"/>
                  </a:lnTo>
                  <a:lnTo>
                    <a:pt x="181" y="272"/>
                  </a:lnTo>
                  <a:lnTo>
                    <a:pt x="175" y="278"/>
                  </a:lnTo>
                  <a:lnTo>
                    <a:pt x="168" y="284"/>
                  </a:lnTo>
                  <a:lnTo>
                    <a:pt x="159" y="290"/>
                  </a:lnTo>
                  <a:lnTo>
                    <a:pt x="151" y="295"/>
                  </a:lnTo>
                  <a:lnTo>
                    <a:pt x="142" y="298"/>
                  </a:lnTo>
                  <a:lnTo>
                    <a:pt x="132" y="301"/>
                  </a:lnTo>
                  <a:lnTo>
                    <a:pt x="122" y="303"/>
                  </a:lnTo>
                  <a:lnTo>
                    <a:pt x="110" y="304"/>
                  </a:lnTo>
                  <a:lnTo>
                    <a:pt x="97" y="30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Freeform 40"/>
            <p:cNvSpPr>
              <a:spLocks/>
            </p:cNvSpPr>
            <p:nvPr userDrawn="1"/>
          </p:nvSpPr>
          <p:spPr bwMode="auto">
            <a:xfrm>
              <a:off x="3856" y="3805"/>
              <a:ext cx="22" cy="39"/>
            </a:xfrm>
            <a:custGeom>
              <a:avLst/>
              <a:gdLst>
                <a:gd name="T0" fmla="*/ 22 w 175"/>
                <a:gd name="T1" fmla="*/ 39 h 309"/>
                <a:gd name="T2" fmla="*/ 17 w 175"/>
                <a:gd name="T3" fmla="*/ 39 h 309"/>
                <a:gd name="T4" fmla="*/ 17 w 175"/>
                <a:gd name="T5" fmla="*/ 23 h 309"/>
                <a:gd name="T6" fmla="*/ 17 w 175"/>
                <a:gd name="T7" fmla="*/ 21 h 309"/>
                <a:gd name="T8" fmla="*/ 17 w 175"/>
                <a:gd name="T9" fmla="*/ 20 h 309"/>
                <a:gd name="T10" fmla="*/ 17 w 175"/>
                <a:gd name="T11" fmla="*/ 18 h 309"/>
                <a:gd name="T12" fmla="*/ 16 w 175"/>
                <a:gd name="T13" fmla="*/ 17 h 309"/>
                <a:gd name="T14" fmla="*/ 16 w 175"/>
                <a:gd name="T15" fmla="*/ 16 h 309"/>
                <a:gd name="T16" fmla="*/ 16 w 175"/>
                <a:gd name="T17" fmla="*/ 16 h 309"/>
                <a:gd name="T18" fmla="*/ 15 w 175"/>
                <a:gd name="T19" fmla="*/ 16 h 309"/>
                <a:gd name="T20" fmla="*/ 15 w 175"/>
                <a:gd name="T21" fmla="*/ 15 h 309"/>
                <a:gd name="T22" fmla="*/ 14 w 175"/>
                <a:gd name="T23" fmla="*/ 15 h 309"/>
                <a:gd name="T24" fmla="*/ 14 w 175"/>
                <a:gd name="T25" fmla="*/ 15 h 309"/>
                <a:gd name="T26" fmla="*/ 13 w 175"/>
                <a:gd name="T27" fmla="*/ 15 h 309"/>
                <a:gd name="T28" fmla="*/ 12 w 175"/>
                <a:gd name="T29" fmla="*/ 15 h 309"/>
                <a:gd name="T30" fmla="*/ 11 w 175"/>
                <a:gd name="T31" fmla="*/ 15 h 309"/>
                <a:gd name="T32" fmla="*/ 10 w 175"/>
                <a:gd name="T33" fmla="*/ 15 h 309"/>
                <a:gd name="T34" fmla="*/ 9 w 175"/>
                <a:gd name="T35" fmla="*/ 15 h 309"/>
                <a:gd name="T36" fmla="*/ 8 w 175"/>
                <a:gd name="T37" fmla="*/ 16 h 309"/>
                <a:gd name="T38" fmla="*/ 7 w 175"/>
                <a:gd name="T39" fmla="*/ 16 h 309"/>
                <a:gd name="T40" fmla="*/ 6 w 175"/>
                <a:gd name="T41" fmla="*/ 17 h 309"/>
                <a:gd name="T42" fmla="*/ 6 w 175"/>
                <a:gd name="T43" fmla="*/ 17 h 309"/>
                <a:gd name="T44" fmla="*/ 5 w 175"/>
                <a:gd name="T45" fmla="*/ 18 h 309"/>
                <a:gd name="T46" fmla="*/ 5 w 175"/>
                <a:gd name="T47" fmla="*/ 39 h 309"/>
                <a:gd name="T48" fmla="*/ 0 w 175"/>
                <a:gd name="T49" fmla="*/ 39 h 309"/>
                <a:gd name="T50" fmla="*/ 0 w 175"/>
                <a:gd name="T51" fmla="*/ 0 h 309"/>
                <a:gd name="T52" fmla="*/ 5 w 175"/>
                <a:gd name="T53" fmla="*/ 0 h 309"/>
                <a:gd name="T54" fmla="*/ 5 w 175"/>
                <a:gd name="T55" fmla="*/ 14 h 309"/>
                <a:gd name="T56" fmla="*/ 6 w 175"/>
                <a:gd name="T57" fmla="*/ 13 h 309"/>
                <a:gd name="T58" fmla="*/ 7 w 175"/>
                <a:gd name="T59" fmla="*/ 12 h 309"/>
                <a:gd name="T60" fmla="*/ 8 w 175"/>
                <a:gd name="T61" fmla="*/ 12 h 309"/>
                <a:gd name="T62" fmla="*/ 9 w 175"/>
                <a:gd name="T63" fmla="*/ 11 h 309"/>
                <a:gd name="T64" fmla="*/ 10 w 175"/>
                <a:gd name="T65" fmla="*/ 11 h 309"/>
                <a:gd name="T66" fmla="*/ 11 w 175"/>
                <a:gd name="T67" fmla="*/ 10 h 309"/>
                <a:gd name="T68" fmla="*/ 12 w 175"/>
                <a:gd name="T69" fmla="*/ 10 h 309"/>
                <a:gd name="T70" fmla="*/ 13 w 175"/>
                <a:gd name="T71" fmla="*/ 10 h 309"/>
                <a:gd name="T72" fmla="*/ 14 w 175"/>
                <a:gd name="T73" fmla="*/ 10 h 309"/>
                <a:gd name="T74" fmla="*/ 15 w 175"/>
                <a:gd name="T75" fmla="*/ 10 h 309"/>
                <a:gd name="T76" fmla="*/ 16 w 175"/>
                <a:gd name="T77" fmla="*/ 11 h 309"/>
                <a:gd name="T78" fmla="*/ 17 w 175"/>
                <a:gd name="T79" fmla="*/ 11 h 309"/>
                <a:gd name="T80" fmla="*/ 18 w 175"/>
                <a:gd name="T81" fmla="*/ 11 h 309"/>
                <a:gd name="T82" fmla="*/ 18 w 175"/>
                <a:gd name="T83" fmla="*/ 12 h 309"/>
                <a:gd name="T84" fmla="*/ 19 w 175"/>
                <a:gd name="T85" fmla="*/ 12 h 309"/>
                <a:gd name="T86" fmla="*/ 20 w 175"/>
                <a:gd name="T87" fmla="*/ 13 h 309"/>
                <a:gd name="T88" fmla="*/ 20 w 175"/>
                <a:gd name="T89" fmla="*/ 14 h 309"/>
                <a:gd name="T90" fmla="*/ 21 w 175"/>
                <a:gd name="T91" fmla="*/ 14 h 309"/>
                <a:gd name="T92" fmla="*/ 21 w 175"/>
                <a:gd name="T93" fmla="*/ 15 h 309"/>
                <a:gd name="T94" fmla="*/ 21 w 175"/>
                <a:gd name="T95" fmla="*/ 16 h 309"/>
                <a:gd name="T96" fmla="*/ 22 w 175"/>
                <a:gd name="T97" fmla="*/ 17 h 309"/>
                <a:gd name="T98" fmla="*/ 22 w 175"/>
                <a:gd name="T99" fmla="*/ 18 h 309"/>
                <a:gd name="T100" fmla="*/ 22 w 175"/>
                <a:gd name="T101" fmla="*/ 20 h 309"/>
                <a:gd name="T102" fmla="*/ 22 w 175"/>
                <a:gd name="T103" fmla="*/ 21 h 309"/>
                <a:gd name="T104" fmla="*/ 22 w 175"/>
                <a:gd name="T105" fmla="*/ 39 h 30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5" h="309">
                  <a:moveTo>
                    <a:pt x="175" y="309"/>
                  </a:moveTo>
                  <a:lnTo>
                    <a:pt x="138" y="309"/>
                  </a:lnTo>
                  <a:lnTo>
                    <a:pt x="138" y="183"/>
                  </a:lnTo>
                  <a:lnTo>
                    <a:pt x="137" y="168"/>
                  </a:lnTo>
                  <a:lnTo>
                    <a:pt x="136" y="155"/>
                  </a:lnTo>
                  <a:lnTo>
                    <a:pt x="134" y="142"/>
                  </a:lnTo>
                  <a:lnTo>
                    <a:pt x="131" y="133"/>
                  </a:lnTo>
                  <a:lnTo>
                    <a:pt x="127" y="129"/>
                  </a:lnTo>
                  <a:lnTo>
                    <a:pt x="125" y="126"/>
                  </a:lnTo>
                  <a:lnTo>
                    <a:pt x="121" y="123"/>
                  </a:lnTo>
                  <a:lnTo>
                    <a:pt x="118" y="121"/>
                  </a:lnTo>
                  <a:lnTo>
                    <a:pt x="113" y="119"/>
                  </a:lnTo>
                  <a:lnTo>
                    <a:pt x="108" y="117"/>
                  </a:lnTo>
                  <a:lnTo>
                    <a:pt x="102" y="117"/>
                  </a:lnTo>
                  <a:lnTo>
                    <a:pt x="95" y="116"/>
                  </a:lnTo>
                  <a:lnTo>
                    <a:pt x="88" y="117"/>
                  </a:lnTo>
                  <a:lnTo>
                    <a:pt x="82" y="118"/>
                  </a:lnTo>
                  <a:lnTo>
                    <a:pt x="74" y="121"/>
                  </a:lnTo>
                  <a:lnTo>
                    <a:pt x="67" y="124"/>
                  </a:lnTo>
                  <a:lnTo>
                    <a:pt x="59" y="128"/>
                  </a:lnTo>
                  <a:lnTo>
                    <a:pt x="51" y="133"/>
                  </a:lnTo>
                  <a:lnTo>
                    <a:pt x="45" y="138"/>
                  </a:lnTo>
                  <a:lnTo>
                    <a:pt x="38" y="143"/>
                  </a:lnTo>
                  <a:lnTo>
                    <a:pt x="38" y="309"/>
                  </a:lnTo>
                  <a:lnTo>
                    <a:pt x="0" y="309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12"/>
                  </a:lnTo>
                  <a:lnTo>
                    <a:pt x="46" y="105"/>
                  </a:lnTo>
                  <a:lnTo>
                    <a:pt x="54" y="99"/>
                  </a:lnTo>
                  <a:lnTo>
                    <a:pt x="63" y="94"/>
                  </a:lnTo>
                  <a:lnTo>
                    <a:pt x="70" y="89"/>
                  </a:lnTo>
                  <a:lnTo>
                    <a:pt x="78" y="85"/>
                  </a:lnTo>
                  <a:lnTo>
                    <a:pt x="88" y="83"/>
                  </a:lnTo>
                  <a:lnTo>
                    <a:pt x="96" y="82"/>
                  </a:lnTo>
                  <a:lnTo>
                    <a:pt x="106" y="81"/>
                  </a:lnTo>
                  <a:lnTo>
                    <a:pt x="113" y="81"/>
                  </a:lnTo>
                  <a:lnTo>
                    <a:pt x="120" y="82"/>
                  </a:lnTo>
                  <a:lnTo>
                    <a:pt x="127" y="84"/>
                  </a:lnTo>
                  <a:lnTo>
                    <a:pt x="135" y="86"/>
                  </a:lnTo>
                  <a:lnTo>
                    <a:pt x="141" y="89"/>
                  </a:lnTo>
                  <a:lnTo>
                    <a:pt x="146" y="94"/>
                  </a:lnTo>
                  <a:lnTo>
                    <a:pt x="151" y="98"/>
                  </a:lnTo>
                  <a:lnTo>
                    <a:pt x="157" y="103"/>
                  </a:lnTo>
                  <a:lnTo>
                    <a:pt x="161" y="108"/>
                  </a:lnTo>
                  <a:lnTo>
                    <a:pt x="165" y="114"/>
                  </a:lnTo>
                  <a:lnTo>
                    <a:pt x="168" y="122"/>
                  </a:lnTo>
                  <a:lnTo>
                    <a:pt x="170" y="129"/>
                  </a:lnTo>
                  <a:lnTo>
                    <a:pt x="172" y="137"/>
                  </a:lnTo>
                  <a:lnTo>
                    <a:pt x="174" y="146"/>
                  </a:lnTo>
                  <a:lnTo>
                    <a:pt x="174" y="156"/>
                  </a:lnTo>
                  <a:lnTo>
                    <a:pt x="175" y="165"/>
                  </a:lnTo>
                  <a:lnTo>
                    <a:pt x="175" y="30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Freeform 41"/>
            <p:cNvSpPr>
              <a:spLocks noEditPoints="1"/>
            </p:cNvSpPr>
            <p:nvPr userDrawn="1"/>
          </p:nvSpPr>
          <p:spPr bwMode="auto">
            <a:xfrm>
              <a:off x="3885" y="3816"/>
              <a:ext cx="22" cy="29"/>
            </a:xfrm>
            <a:custGeom>
              <a:avLst/>
              <a:gdLst>
                <a:gd name="T0" fmla="*/ 17 w 177"/>
                <a:gd name="T1" fmla="*/ 14 h 233"/>
                <a:gd name="T2" fmla="*/ 15 w 177"/>
                <a:gd name="T3" fmla="*/ 14 h 233"/>
                <a:gd name="T4" fmla="*/ 13 w 177"/>
                <a:gd name="T5" fmla="*/ 14 h 233"/>
                <a:gd name="T6" fmla="*/ 11 w 177"/>
                <a:gd name="T7" fmla="*/ 14 h 233"/>
                <a:gd name="T8" fmla="*/ 9 w 177"/>
                <a:gd name="T9" fmla="*/ 15 h 233"/>
                <a:gd name="T10" fmla="*/ 7 w 177"/>
                <a:gd name="T11" fmla="*/ 16 h 233"/>
                <a:gd name="T12" fmla="*/ 6 w 177"/>
                <a:gd name="T13" fmla="*/ 17 h 233"/>
                <a:gd name="T14" fmla="*/ 5 w 177"/>
                <a:gd name="T15" fmla="*/ 18 h 233"/>
                <a:gd name="T16" fmla="*/ 5 w 177"/>
                <a:gd name="T17" fmla="*/ 20 h 233"/>
                <a:gd name="T18" fmla="*/ 5 w 177"/>
                <a:gd name="T19" fmla="*/ 22 h 233"/>
                <a:gd name="T20" fmla="*/ 6 w 177"/>
                <a:gd name="T21" fmla="*/ 24 h 233"/>
                <a:gd name="T22" fmla="*/ 8 w 177"/>
                <a:gd name="T23" fmla="*/ 24 h 233"/>
                <a:gd name="T24" fmla="*/ 10 w 177"/>
                <a:gd name="T25" fmla="*/ 25 h 233"/>
                <a:gd name="T26" fmla="*/ 12 w 177"/>
                <a:gd name="T27" fmla="*/ 25 h 233"/>
                <a:gd name="T28" fmla="*/ 14 w 177"/>
                <a:gd name="T29" fmla="*/ 24 h 233"/>
                <a:gd name="T30" fmla="*/ 17 w 177"/>
                <a:gd name="T31" fmla="*/ 21 h 233"/>
                <a:gd name="T32" fmla="*/ 17 w 177"/>
                <a:gd name="T33" fmla="*/ 26 h 233"/>
                <a:gd name="T34" fmla="*/ 15 w 177"/>
                <a:gd name="T35" fmla="*/ 27 h 233"/>
                <a:gd name="T36" fmla="*/ 13 w 177"/>
                <a:gd name="T37" fmla="*/ 28 h 233"/>
                <a:gd name="T38" fmla="*/ 10 w 177"/>
                <a:gd name="T39" fmla="*/ 29 h 233"/>
                <a:gd name="T40" fmla="*/ 7 w 177"/>
                <a:gd name="T41" fmla="*/ 29 h 233"/>
                <a:gd name="T42" fmla="*/ 6 w 177"/>
                <a:gd name="T43" fmla="*/ 29 h 233"/>
                <a:gd name="T44" fmla="*/ 4 w 177"/>
                <a:gd name="T45" fmla="*/ 28 h 233"/>
                <a:gd name="T46" fmla="*/ 3 w 177"/>
                <a:gd name="T47" fmla="*/ 27 h 233"/>
                <a:gd name="T48" fmla="*/ 2 w 177"/>
                <a:gd name="T49" fmla="*/ 26 h 233"/>
                <a:gd name="T50" fmla="*/ 1 w 177"/>
                <a:gd name="T51" fmla="*/ 25 h 233"/>
                <a:gd name="T52" fmla="*/ 0 w 177"/>
                <a:gd name="T53" fmla="*/ 23 h 233"/>
                <a:gd name="T54" fmla="*/ 0 w 177"/>
                <a:gd name="T55" fmla="*/ 21 h 233"/>
                <a:gd name="T56" fmla="*/ 0 w 177"/>
                <a:gd name="T57" fmla="*/ 19 h 233"/>
                <a:gd name="T58" fmla="*/ 1 w 177"/>
                <a:gd name="T59" fmla="*/ 16 h 233"/>
                <a:gd name="T60" fmla="*/ 2 w 177"/>
                <a:gd name="T61" fmla="*/ 14 h 233"/>
                <a:gd name="T62" fmla="*/ 4 w 177"/>
                <a:gd name="T63" fmla="*/ 13 h 233"/>
                <a:gd name="T64" fmla="*/ 6 w 177"/>
                <a:gd name="T65" fmla="*/ 12 h 233"/>
                <a:gd name="T66" fmla="*/ 9 w 177"/>
                <a:gd name="T67" fmla="*/ 11 h 233"/>
                <a:gd name="T68" fmla="*/ 12 w 177"/>
                <a:gd name="T69" fmla="*/ 10 h 233"/>
                <a:gd name="T70" fmla="*/ 16 w 177"/>
                <a:gd name="T71" fmla="*/ 10 h 233"/>
                <a:gd name="T72" fmla="*/ 17 w 177"/>
                <a:gd name="T73" fmla="*/ 9 h 233"/>
                <a:gd name="T74" fmla="*/ 17 w 177"/>
                <a:gd name="T75" fmla="*/ 8 h 233"/>
                <a:gd name="T76" fmla="*/ 17 w 177"/>
                <a:gd name="T77" fmla="*/ 7 h 233"/>
                <a:gd name="T78" fmla="*/ 16 w 177"/>
                <a:gd name="T79" fmla="*/ 6 h 233"/>
                <a:gd name="T80" fmla="*/ 15 w 177"/>
                <a:gd name="T81" fmla="*/ 5 h 233"/>
                <a:gd name="T82" fmla="*/ 13 w 177"/>
                <a:gd name="T83" fmla="*/ 4 h 233"/>
                <a:gd name="T84" fmla="*/ 11 w 177"/>
                <a:gd name="T85" fmla="*/ 4 h 233"/>
                <a:gd name="T86" fmla="*/ 7 w 177"/>
                <a:gd name="T87" fmla="*/ 4 h 233"/>
                <a:gd name="T88" fmla="*/ 5 w 177"/>
                <a:gd name="T89" fmla="*/ 5 h 233"/>
                <a:gd name="T90" fmla="*/ 2 w 177"/>
                <a:gd name="T91" fmla="*/ 6 h 233"/>
                <a:gd name="T92" fmla="*/ 2 w 177"/>
                <a:gd name="T93" fmla="*/ 1 h 233"/>
                <a:gd name="T94" fmla="*/ 6 w 177"/>
                <a:gd name="T95" fmla="*/ 0 h 233"/>
                <a:gd name="T96" fmla="*/ 8 w 177"/>
                <a:gd name="T97" fmla="*/ 0 h 233"/>
                <a:gd name="T98" fmla="*/ 11 w 177"/>
                <a:gd name="T99" fmla="*/ 0 h 233"/>
                <a:gd name="T100" fmla="*/ 13 w 177"/>
                <a:gd name="T101" fmla="*/ 0 h 233"/>
                <a:gd name="T102" fmla="*/ 15 w 177"/>
                <a:gd name="T103" fmla="*/ 0 h 233"/>
                <a:gd name="T104" fmla="*/ 17 w 177"/>
                <a:gd name="T105" fmla="*/ 1 h 233"/>
                <a:gd name="T106" fmla="*/ 19 w 177"/>
                <a:gd name="T107" fmla="*/ 2 h 233"/>
                <a:gd name="T108" fmla="*/ 20 w 177"/>
                <a:gd name="T109" fmla="*/ 3 h 233"/>
                <a:gd name="T110" fmla="*/ 21 w 177"/>
                <a:gd name="T111" fmla="*/ 5 h 233"/>
                <a:gd name="T112" fmla="*/ 22 w 177"/>
                <a:gd name="T113" fmla="*/ 7 h 233"/>
                <a:gd name="T114" fmla="*/ 22 w 177"/>
                <a:gd name="T115" fmla="*/ 9 h 233"/>
                <a:gd name="T116" fmla="*/ 17 w 177"/>
                <a:gd name="T117" fmla="*/ 28 h 23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77" h="233">
                  <a:moveTo>
                    <a:pt x="140" y="172"/>
                  </a:moveTo>
                  <a:lnTo>
                    <a:pt x="140" y="111"/>
                  </a:lnTo>
                  <a:lnTo>
                    <a:pt x="132" y="111"/>
                  </a:lnTo>
                  <a:lnTo>
                    <a:pt x="124" y="112"/>
                  </a:lnTo>
                  <a:lnTo>
                    <a:pt x="116" y="113"/>
                  </a:lnTo>
                  <a:lnTo>
                    <a:pt x="105" y="114"/>
                  </a:lnTo>
                  <a:lnTo>
                    <a:pt x="96" y="115"/>
                  </a:lnTo>
                  <a:lnTo>
                    <a:pt x="87" y="116"/>
                  </a:lnTo>
                  <a:lnTo>
                    <a:pt x="79" y="118"/>
                  </a:lnTo>
                  <a:lnTo>
                    <a:pt x="73" y="119"/>
                  </a:lnTo>
                  <a:lnTo>
                    <a:pt x="66" y="122"/>
                  </a:lnTo>
                  <a:lnTo>
                    <a:pt x="59" y="126"/>
                  </a:lnTo>
                  <a:lnTo>
                    <a:pt x="53" y="130"/>
                  </a:lnTo>
                  <a:lnTo>
                    <a:pt x="48" y="134"/>
                  </a:lnTo>
                  <a:lnTo>
                    <a:pt x="44" y="139"/>
                  </a:lnTo>
                  <a:lnTo>
                    <a:pt x="40" y="145"/>
                  </a:lnTo>
                  <a:lnTo>
                    <a:pt x="38" y="152"/>
                  </a:lnTo>
                  <a:lnTo>
                    <a:pt x="38" y="160"/>
                  </a:lnTo>
                  <a:lnTo>
                    <a:pt x="38" y="169"/>
                  </a:lnTo>
                  <a:lnTo>
                    <a:pt x="40" y="177"/>
                  </a:lnTo>
                  <a:lnTo>
                    <a:pt x="45" y="184"/>
                  </a:lnTo>
                  <a:lnTo>
                    <a:pt x="49" y="189"/>
                  </a:lnTo>
                  <a:lnTo>
                    <a:pt x="55" y="193"/>
                  </a:lnTo>
                  <a:lnTo>
                    <a:pt x="62" y="196"/>
                  </a:lnTo>
                  <a:lnTo>
                    <a:pt x="71" y="198"/>
                  </a:lnTo>
                  <a:lnTo>
                    <a:pt x="80" y="198"/>
                  </a:lnTo>
                  <a:lnTo>
                    <a:pt x="89" y="198"/>
                  </a:lnTo>
                  <a:lnTo>
                    <a:pt x="97" y="197"/>
                  </a:lnTo>
                  <a:lnTo>
                    <a:pt x="105" y="194"/>
                  </a:lnTo>
                  <a:lnTo>
                    <a:pt x="112" y="191"/>
                  </a:lnTo>
                  <a:lnTo>
                    <a:pt x="126" y="182"/>
                  </a:lnTo>
                  <a:lnTo>
                    <a:pt x="140" y="172"/>
                  </a:lnTo>
                  <a:close/>
                  <a:moveTo>
                    <a:pt x="140" y="203"/>
                  </a:moveTo>
                  <a:lnTo>
                    <a:pt x="134" y="207"/>
                  </a:lnTo>
                  <a:lnTo>
                    <a:pt x="127" y="213"/>
                  </a:lnTo>
                  <a:lnTo>
                    <a:pt x="120" y="218"/>
                  </a:lnTo>
                  <a:lnTo>
                    <a:pt x="112" y="222"/>
                  </a:lnTo>
                  <a:lnTo>
                    <a:pt x="102" y="227"/>
                  </a:lnTo>
                  <a:lnTo>
                    <a:pt x="93" y="230"/>
                  </a:lnTo>
                  <a:lnTo>
                    <a:pt x="82" y="232"/>
                  </a:lnTo>
                  <a:lnTo>
                    <a:pt x="67" y="233"/>
                  </a:lnTo>
                  <a:lnTo>
                    <a:pt x="60" y="232"/>
                  </a:lnTo>
                  <a:lnTo>
                    <a:pt x="54" y="231"/>
                  </a:lnTo>
                  <a:lnTo>
                    <a:pt x="47" y="230"/>
                  </a:lnTo>
                  <a:lnTo>
                    <a:pt x="40" y="228"/>
                  </a:lnTo>
                  <a:lnTo>
                    <a:pt x="35" y="225"/>
                  </a:lnTo>
                  <a:lnTo>
                    <a:pt x="29" y="222"/>
                  </a:lnTo>
                  <a:lnTo>
                    <a:pt x="24" y="218"/>
                  </a:lnTo>
                  <a:lnTo>
                    <a:pt x="20" y="214"/>
                  </a:lnTo>
                  <a:lnTo>
                    <a:pt x="14" y="208"/>
                  </a:lnTo>
                  <a:lnTo>
                    <a:pt x="11" y="203"/>
                  </a:lnTo>
                  <a:lnTo>
                    <a:pt x="8" y="197"/>
                  </a:lnTo>
                  <a:lnTo>
                    <a:pt x="5" y="191"/>
                  </a:lnTo>
                  <a:lnTo>
                    <a:pt x="2" y="184"/>
                  </a:lnTo>
                  <a:lnTo>
                    <a:pt x="1" y="177"/>
                  </a:lnTo>
                  <a:lnTo>
                    <a:pt x="0" y="170"/>
                  </a:lnTo>
                  <a:lnTo>
                    <a:pt x="0" y="163"/>
                  </a:lnTo>
                  <a:lnTo>
                    <a:pt x="0" y="151"/>
                  </a:lnTo>
                  <a:lnTo>
                    <a:pt x="2" y="141"/>
                  </a:lnTo>
                  <a:lnTo>
                    <a:pt x="5" y="132"/>
                  </a:lnTo>
                  <a:lnTo>
                    <a:pt x="9" y="123"/>
                  </a:lnTo>
                  <a:lnTo>
                    <a:pt x="14" y="116"/>
                  </a:lnTo>
                  <a:lnTo>
                    <a:pt x="22" y="109"/>
                  </a:lnTo>
                  <a:lnTo>
                    <a:pt x="30" y="103"/>
                  </a:lnTo>
                  <a:lnTo>
                    <a:pt x="40" y="98"/>
                  </a:lnTo>
                  <a:lnTo>
                    <a:pt x="50" y="93"/>
                  </a:lnTo>
                  <a:lnTo>
                    <a:pt x="60" y="90"/>
                  </a:lnTo>
                  <a:lnTo>
                    <a:pt x="72" y="88"/>
                  </a:lnTo>
                  <a:lnTo>
                    <a:pt x="84" y="86"/>
                  </a:lnTo>
                  <a:lnTo>
                    <a:pt x="98" y="84"/>
                  </a:lnTo>
                  <a:lnTo>
                    <a:pt x="110" y="83"/>
                  </a:lnTo>
                  <a:lnTo>
                    <a:pt x="125" y="82"/>
                  </a:lnTo>
                  <a:lnTo>
                    <a:pt x="140" y="81"/>
                  </a:lnTo>
                  <a:lnTo>
                    <a:pt x="140" y="74"/>
                  </a:lnTo>
                  <a:lnTo>
                    <a:pt x="140" y="68"/>
                  </a:lnTo>
                  <a:lnTo>
                    <a:pt x="139" y="62"/>
                  </a:lnTo>
                  <a:lnTo>
                    <a:pt x="137" y="57"/>
                  </a:lnTo>
                  <a:lnTo>
                    <a:pt x="135" y="53"/>
                  </a:lnTo>
                  <a:lnTo>
                    <a:pt x="133" y="49"/>
                  </a:lnTo>
                  <a:lnTo>
                    <a:pt x="130" y="46"/>
                  </a:lnTo>
                  <a:lnTo>
                    <a:pt x="128" y="43"/>
                  </a:lnTo>
                  <a:lnTo>
                    <a:pt x="124" y="41"/>
                  </a:lnTo>
                  <a:lnTo>
                    <a:pt x="117" y="36"/>
                  </a:lnTo>
                  <a:lnTo>
                    <a:pt x="107" y="34"/>
                  </a:lnTo>
                  <a:lnTo>
                    <a:pt x="96" y="33"/>
                  </a:lnTo>
                  <a:lnTo>
                    <a:pt x="85" y="33"/>
                  </a:lnTo>
                  <a:lnTo>
                    <a:pt x="71" y="34"/>
                  </a:lnTo>
                  <a:lnTo>
                    <a:pt x="55" y="36"/>
                  </a:lnTo>
                  <a:lnTo>
                    <a:pt x="46" y="39"/>
                  </a:lnTo>
                  <a:lnTo>
                    <a:pt x="37" y="42"/>
                  </a:lnTo>
                  <a:lnTo>
                    <a:pt x="28" y="45"/>
                  </a:lnTo>
                  <a:lnTo>
                    <a:pt x="20" y="48"/>
                  </a:lnTo>
                  <a:lnTo>
                    <a:pt x="18" y="48"/>
                  </a:lnTo>
                  <a:lnTo>
                    <a:pt x="18" y="11"/>
                  </a:lnTo>
                  <a:lnTo>
                    <a:pt x="30" y="7"/>
                  </a:lnTo>
                  <a:lnTo>
                    <a:pt x="48" y="3"/>
                  </a:lnTo>
                  <a:lnTo>
                    <a:pt x="57" y="2"/>
                  </a:lnTo>
                  <a:lnTo>
                    <a:pt x="67" y="1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97" y="0"/>
                  </a:lnTo>
                  <a:lnTo>
                    <a:pt x="107" y="1"/>
                  </a:lnTo>
                  <a:lnTo>
                    <a:pt x="116" y="2"/>
                  </a:lnTo>
                  <a:lnTo>
                    <a:pt x="124" y="3"/>
                  </a:lnTo>
                  <a:lnTo>
                    <a:pt x="132" y="5"/>
                  </a:lnTo>
                  <a:lnTo>
                    <a:pt x="140" y="8"/>
                  </a:lnTo>
                  <a:lnTo>
                    <a:pt x="146" y="13"/>
                  </a:lnTo>
                  <a:lnTo>
                    <a:pt x="153" y="17"/>
                  </a:lnTo>
                  <a:lnTo>
                    <a:pt x="158" y="21"/>
                  </a:lnTo>
                  <a:lnTo>
                    <a:pt x="164" y="27"/>
                  </a:lnTo>
                  <a:lnTo>
                    <a:pt x="168" y="33"/>
                  </a:lnTo>
                  <a:lnTo>
                    <a:pt x="171" y="40"/>
                  </a:lnTo>
                  <a:lnTo>
                    <a:pt x="173" y="48"/>
                  </a:lnTo>
                  <a:lnTo>
                    <a:pt x="175" y="56"/>
                  </a:lnTo>
                  <a:lnTo>
                    <a:pt x="176" y="65"/>
                  </a:lnTo>
                  <a:lnTo>
                    <a:pt x="177" y="75"/>
                  </a:lnTo>
                  <a:lnTo>
                    <a:pt x="177" y="227"/>
                  </a:lnTo>
                  <a:lnTo>
                    <a:pt x="140" y="227"/>
                  </a:lnTo>
                  <a:lnTo>
                    <a:pt x="140" y="20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Freeform 42"/>
            <p:cNvSpPr>
              <a:spLocks/>
            </p:cNvSpPr>
            <p:nvPr userDrawn="1"/>
          </p:nvSpPr>
          <p:spPr bwMode="auto">
            <a:xfrm>
              <a:off x="3916" y="3816"/>
              <a:ext cx="22" cy="28"/>
            </a:xfrm>
            <a:custGeom>
              <a:avLst/>
              <a:gdLst>
                <a:gd name="T0" fmla="*/ 22 w 174"/>
                <a:gd name="T1" fmla="*/ 28 h 228"/>
                <a:gd name="T2" fmla="*/ 17 w 174"/>
                <a:gd name="T3" fmla="*/ 28 h 228"/>
                <a:gd name="T4" fmla="*/ 17 w 174"/>
                <a:gd name="T5" fmla="*/ 13 h 228"/>
                <a:gd name="T6" fmla="*/ 17 w 174"/>
                <a:gd name="T7" fmla="*/ 11 h 228"/>
                <a:gd name="T8" fmla="*/ 17 w 174"/>
                <a:gd name="T9" fmla="*/ 9 h 228"/>
                <a:gd name="T10" fmla="*/ 17 w 174"/>
                <a:gd name="T11" fmla="*/ 7 h 228"/>
                <a:gd name="T12" fmla="*/ 16 w 174"/>
                <a:gd name="T13" fmla="*/ 6 h 228"/>
                <a:gd name="T14" fmla="*/ 16 w 174"/>
                <a:gd name="T15" fmla="*/ 6 h 228"/>
                <a:gd name="T16" fmla="*/ 16 w 174"/>
                <a:gd name="T17" fmla="*/ 6 h 228"/>
                <a:gd name="T18" fmla="*/ 15 w 174"/>
                <a:gd name="T19" fmla="*/ 5 h 228"/>
                <a:gd name="T20" fmla="*/ 15 w 174"/>
                <a:gd name="T21" fmla="*/ 5 h 228"/>
                <a:gd name="T22" fmla="*/ 14 w 174"/>
                <a:gd name="T23" fmla="*/ 5 h 228"/>
                <a:gd name="T24" fmla="*/ 14 w 174"/>
                <a:gd name="T25" fmla="*/ 4 h 228"/>
                <a:gd name="T26" fmla="*/ 13 w 174"/>
                <a:gd name="T27" fmla="*/ 4 h 228"/>
                <a:gd name="T28" fmla="*/ 12 w 174"/>
                <a:gd name="T29" fmla="*/ 4 h 228"/>
                <a:gd name="T30" fmla="*/ 11 w 174"/>
                <a:gd name="T31" fmla="*/ 4 h 228"/>
                <a:gd name="T32" fmla="*/ 10 w 174"/>
                <a:gd name="T33" fmla="*/ 5 h 228"/>
                <a:gd name="T34" fmla="*/ 9 w 174"/>
                <a:gd name="T35" fmla="*/ 5 h 228"/>
                <a:gd name="T36" fmla="*/ 8 w 174"/>
                <a:gd name="T37" fmla="*/ 5 h 228"/>
                <a:gd name="T38" fmla="*/ 7 w 174"/>
                <a:gd name="T39" fmla="*/ 6 h 228"/>
                <a:gd name="T40" fmla="*/ 6 w 174"/>
                <a:gd name="T41" fmla="*/ 6 h 228"/>
                <a:gd name="T42" fmla="*/ 6 w 174"/>
                <a:gd name="T43" fmla="*/ 7 h 228"/>
                <a:gd name="T44" fmla="*/ 5 w 174"/>
                <a:gd name="T45" fmla="*/ 8 h 228"/>
                <a:gd name="T46" fmla="*/ 5 w 174"/>
                <a:gd name="T47" fmla="*/ 28 h 228"/>
                <a:gd name="T48" fmla="*/ 0 w 174"/>
                <a:gd name="T49" fmla="*/ 28 h 228"/>
                <a:gd name="T50" fmla="*/ 0 w 174"/>
                <a:gd name="T51" fmla="*/ 1 h 228"/>
                <a:gd name="T52" fmla="*/ 5 w 174"/>
                <a:gd name="T53" fmla="*/ 1 h 228"/>
                <a:gd name="T54" fmla="*/ 5 w 174"/>
                <a:gd name="T55" fmla="*/ 4 h 228"/>
                <a:gd name="T56" fmla="*/ 6 w 174"/>
                <a:gd name="T57" fmla="*/ 3 h 228"/>
                <a:gd name="T58" fmla="*/ 7 w 174"/>
                <a:gd name="T59" fmla="*/ 2 h 228"/>
                <a:gd name="T60" fmla="*/ 8 w 174"/>
                <a:gd name="T61" fmla="*/ 2 h 228"/>
                <a:gd name="T62" fmla="*/ 9 w 174"/>
                <a:gd name="T63" fmla="*/ 1 h 228"/>
                <a:gd name="T64" fmla="*/ 10 w 174"/>
                <a:gd name="T65" fmla="*/ 0 h 228"/>
                <a:gd name="T66" fmla="*/ 11 w 174"/>
                <a:gd name="T67" fmla="*/ 0 h 228"/>
                <a:gd name="T68" fmla="*/ 12 w 174"/>
                <a:gd name="T69" fmla="*/ 0 h 228"/>
                <a:gd name="T70" fmla="*/ 13 w 174"/>
                <a:gd name="T71" fmla="*/ 0 h 228"/>
                <a:gd name="T72" fmla="*/ 14 w 174"/>
                <a:gd name="T73" fmla="*/ 0 h 228"/>
                <a:gd name="T74" fmla="*/ 15 w 174"/>
                <a:gd name="T75" fmla="*/ 0 h 228"/>
                <a:gd name="T76" fmla="*/ 16 w 174"/>
                <a:gd name="T77" fmla="*/ 0 h 228"/>
                <a:gd name="T78" fmla="*/ 17 w 174"/>
                <a:gd name="T79" fmla="*/ 1 h 228"/>
                <a:gd name="T80" fmla="*/ 18 w 174"/>
                <a:gd name="T81" fmla="*/ 1 h 228"/>
                <a:gd name="T82" fmla="*/ 18 w 174"/>
                <a:gd name="T83" fmla="*/ 2 h 228"/>
                <a:gd name="T84" fmla="*/ 19 w 174"/>
                <a:gd name="T85" fmla="*/ 2 h 228"/>
                <a:gd name="T86" fmla="*/ 20 w 174"/>
                <a:gd name="T87" fmla="*/ 3 h 228"/>
                <a:gd name="T88" fmla="*/ 20 w 174"/>
                <a:gd name="T89" fmla="*/ 3 h 228"/>
                <a:gd name="T90" fmla="*/ 21 w 174"/>
                <a:gd name="T91" fmla="*/ 4 h 228"/>
                <a:gd name="T92" fmla="*/ 21 w 174"/>
                <a:gd name="T93" fmla="*/ 5 h 228"/>
                <a:gd name="T94" fmla="*/ 21 w 174"/>
                <a:gd name="T95" fmla="*/ 6 h 228"/>
                <a:gd name="T96" fmla="*/ 22 w 174"/>
                <a:gd name="T97" fmla="*/ 7 h 228"/>
                <a:gd name="T98" fmla="*/ 22 w 174"/>
                <a:gd name="T99" fmla="*/ 8 h 228"/>
                <a:gd name="T100" fmla="*/ 22 w 174"/>
                <a:gd name="T101" fmla="*/ 9 h 228"/>
                <a:gd name="T102" fmla="*/ 22 w 174"/>
                <a:gd name="T103" fmla="*/ 10 h 228"/>
                <a:gd name="T104" fmla="*/ 22 w 174"/>
                <a:gd name="T105" fmla="*/ 28 h 22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4" h="228">
                  <a:moveTo>
                    <a:pt x="174" y="228"/>
                  </a:moveTo>
                  <a:lnTo>
                    <a:pt x="137" y="228"/>
                  </a:lnTo>
                  <a:lnTo>
                    <a:pt x="137" y="102"/>
                  </a:lnTo>
                  <a:lnTo>
                    <a:pt x="137" y="87"/>
                  </a:lnTo>
                  <a:lnTo>
                    <a:pt x="136" y="74"/>
                  </a:lnTo>
                  <a:lnTo>
                    <a:pt x="134" y="61"/>
                  </a:lnTo>
                  <a:lnTo>
                    <a:pt x="130" y="52"/>
                  </a:lnTo>
                  <a:lnTo>
                    <a:pt x="127" y="48"/>
                  </a:lnTo>
                  <a:lnTo>
                    <a:pt x="124" y="45"/>
                  </a:lnTo>
                  <a:lnTo>
                    <a:pt x="121" y="42"/>
                  </a:lnTo>
                  <a:lnTo>
                    <a:pt x="117" y="40"/>
                  </a:lnTo>
                  <a:lnTo>
                    <a:pt x="113" y="38"/>
                  </a:lnTo>
                  <a:lnTo>
                    <a:pt x="108" y="36"/>
                  </a:lnTo>
                  <a:lnTo>
                    <a:pt x="101" y="36"/>
                  </a:lnTo>
                  <a:lnTo>
                    <a:pt x="95" y="35"/>
                  </a:lnTo>
                  <a:lnTo>
                    <a:pt x="88" y="36"/>
                  </a:lnTo>
                  <a:lnTo>
                    <a:pt x="80" y="37"/>
                  </a:lnTo>
                  <a:lnTo>
                    <a:pt x="73" y="40"/>
                  </a:lnTo>
                  <a:lnTo>
                    <a:pt x="66" y="43"/>
                  </a:lnTo>
                  <a:lnTo>
                    <a:pt x="58" y="47"/>
                  </a:lnTo>
                  <a:lnTo>
                    <a:pt x="51" y="52"/>
                  </a:lnTo>
                  <a:lnTo>
                    <a:pt x="44" y="57"/>
                  </a:lnTo>
                  <a:lnTo>
                    <a:pt x="37" y="62"/>
                  </a:lnTo>
                  <a:lnTo>
                    <a:pt x="37" y="228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37" y="6"/>
                  </a:lnTo>
                  <a:lnTo>
                    <a:pt x="37" y="31"/>
                  </a:lnTo>
                  <a:lnTo>
                    <a:pt x="45" y="24"/>
                  </a:lnTo>
                  <a:lnTo>
                    <a:pt x="53" y="18"/>
                  </a:lnTo>
                  <a:lnTo>
                    <a:pt x="62" y="13"/>
                  </a:lnTo>
                  <a:lnTo>
                    <a:pt x="70" y="8"/>
                  </a:lnTo>
                  <a:lnTo>
                    <a:pt x="78" y="4"/>
                  </a:lnTo>
                  <a:lnTo>
                    <a:pt x="87" y="2"/>
                  </a:lnTo>
                  <a:lnTo>
                    <a:pt x="96" y="1"/>
                  </a:lnTo>
                  <a:lnTo>
                    <a:pt x="104" y="0"/>
                  </a:lnTo>
                  <a:lnTo>
                    <a:pt x="113" y="0"/>
                  </a:lnTo>
                  <a:lnTo>
                    <a:pt x="120" y="1"/>
                  </a:lnTo>
                  <a:lnTo>
                    <a:pt x="127" y="3"/>
                  </a:lnTo>
                  <a:lnTo>
                    <a:pt x="134" y="5"/>
                  </a:lnTo>
                  <a:lnTo>
                    <a:pt x="140" y="8"/>
                  </a:lnTo>
                  <a:lnTo>
                    <a:pt x="146" y="13"/>
                  </a:lnTo>
                  <a:lnTo>
                    <a:pt x="151" y="17"/>
                  </a:lnTo>
                  <a:lnTo>
                    <a:pt x="157" y="22"/>
                  </a:lnTo>
                  <a:lnTo>
                    <a:pt x="161" y="27"/>
                  </a:lnTo>
                  <a:lnTo>
                    <a:pt x="164" y="33"/>
                  </a:lnTo>
                  <a:lnTo>
                    <a:pt x="167" y="41"/>
                  </a:lnTo>
                  <a:lnTo>
                    <a:pt x="170" y="48"/>
                  </a:lnTo>
                  <a:lnTo>
                    <a:pt x="172" y="56"/>
                  </a:lnTo>
                  <a:lnTo>
                    <a:pt x="173" y="65"/>
                  </a:lnTo>
                  <a:lnTo>
                    <a:pt x="174" y="75"/>
                  </a:lnTo>
                  <a:lnTo>
                    <a:pt x="174" y="84"/>
                  </a:lnTo>
                  <a:lnTo>
                    <a:pt x="174" y="22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Freeform 43"/>
            <p:cNvSpPr>
              <a:spLocks noEditPoints="1"/>
            </p:cNvSpPr>
            <p:nvPr userDrawn="1"/>
          </p:nvSpPr>
          <p:spPr bwMode="auto">
            <a:xfrm>
              <a:off x="3945" y="3816"/>
              <a:ext cx="23" cy="38"/>
            </a:xfrm>
            <a:custGeom>
              <a:avLst/>
              <a:gdLst>
                <a:gd name="T0" fmla="*/ 17 w 186"/>
                <a:gd name="T1" fmla="*/ 5 h 312"/>
                <a:gd name="T2" fmla="*/ 12 w 186"/>
                <a:gd name="T3" fmla="*/ 4 h 312"/>
                <a:gd name="T4" fmla="*/ 10 w 186"/>
                <a:gd name="T5" fmla="*/ 4 h 312"/>
                <a:gd name="T6" fmla="*/ 8 w 186"/>
                <a:gd name="T7" fmla="*/ 6 h 312"/>
                <a:gd name="T8" fmla="*/ 6 w 186"/>
                <a:gd name="T9" fmla="*/ 7 h 312"/>
                <a:gd name="T10" fmla="*/ 5 w 186"/>
                <a:gd name="T11" fmla="*/ 10 h 312"/>
                <a:gd name="T12" fmla="*/ 5 w 186"/>
                <a:gd name="T13" fmla="*/ 13 h 312"/>
                <a:gd name="T14" fmla="*/ 5 w 186"/>
                <a:gd name="T15" fmla="*/ 18 h 312"/>
                <a:gd name="T16" fmla="*/ 6 w 186"/>
                <a:gd name="T17" fmla="*/ 20 h 312"/>
                <a:gd name="T18" fmla="*/ 7 w 186"/>
                <a:gd name="T19" fmla="*/ 22 h 312"/>
                <a:gd name="T20" fmla="*/ 9 w 186"/>
                <a:gd name="T21" fmla="*/ 23 h 312"/>
                <a:gd name="T22" fmla="*/ 11 w 186"/>
                <a:gd name="T23" fmla="*/ 23 h 312"/>
                <a:gd name="T24" fmla="*/ 14 w 186"/>
                <a:gd name="T25" fmla="*/ 23 h 312"/>
                <a:gd name="T26" fmla="*/ 17 w 186"/>
                <a:gd name="T27" fmla="*/ 22 h 312"/>
                <a:gd name="T28" fmla="*/ 3 w 186"/>
                <a:gd name="T29" fmla="*/ 32 h 312"/>
                <a:gd name="T30" fmla="*/ 5 w 186"/>
                <a:gd name="T31" fmla="*/ 33 h 312"/>
                <a:gd name="T32" fmla="*/ 9 w 186"/>
                <a:gd name="T33" fmla="*/ 34 h 312"/>
                <a:gd name="T34" fmla="*/ 12 w 186"/>
                <a:gd name="T35" fmla="*/ 34 h 312"/>
                <a:gd name="T36" fmla="*/ 15 w 186"/>
                <a:gd name="T37" fmla="*/ 33 h 312"/>
                <a:gd name="T38" fmla="*/ 16 w 186"/>
                <a:gd name="T39" fmla="*/ 32 h 312"/>
                <a:gd name="T40" fmla="*/ 18 w 186"/>
                <a:gd name="T41" fmla="*/ 31 h 312"/>
                <a:gd name="T42" fmla="*/ 18 w 186"/>
                <a:gd name="T43" fmla="*/ 28 h 312"/>
                <a:gd name="T44" fmla="*/ 17 w 186"/>
                <a:gd name="T45" fmla="*/ 25 h 312"/>
                <a:gd name="T46" fmla="*/ 15 w 186"/>
                <a:gd name="T47" fmla="*/ 27 h 312"/>
                <a:gd name="T48" fmla="*/ 11 w 186"/>
                <a:gd name="T49" fmla="*/ 27 h 312"/>
                <a:gd name="T50" fmla="*/ 8 w 186"/>
                <a:gd name="T51" fmla="*/ 27 h 312"/>
                <a:gd name="T52" fmla="*/ 5 w 186"/>
                <a:gd name="T53" fmla="*/ 26 h 312"/>
                <a:gd name="T54" fmla="*/ 3 w 186"/>
                <a:gd name="T55" fmla="*/ 24 h 312"/>
                <a:gd name="T56" fmla="*/ 1 w 186"/>
                <a:gd name="T57" fmla="*/ 21 h 312"/>
                <a:gd name="T58" fmla="*/ 0 w 186"/>
                <a:gd name="T59" fmla="*/ 17 h 312"/>
                <a:gd name="T60" fmla="*/ 0 w 186"/>
                <a:gd name="T61" fmla="*/ 12 h 312"/>
                <a:gd name="T62" fmla="*/ 1 w 186"/>
                <a:gd name="T63" fmla="*/ 8 h 312"/>
                <a:gd name="T64" fmla="*/ 3 w 186"/>
                <a:gd name="T65" fmla="*/ 5 h 312"/>
                <a:gd name="T66" fmla="*/ 5 w 186"/>
                <a:gd name="T67" fmla="*/ 2 h 312"/>
                <a:gd name="T68" fmla="*/ 8 w 186"/>
                <a:gd name="T69" fmla="*/ 0 h 312"/>
                <a:gd name="T70" fmla="*/ 12 w 186"/>
                <a:gd name="T71" fmla="*/ 0 h 312"/>
                <a:gd name="T72" fmla="*/ 14 w 186"/>
                <a:gd name="T73" fmla="*/ 0 h 312"/>
                <a:gd name="T74" fmla="*/ 18 w 186"/>
                <a:gd name="T75" fmla="*/ 2 h 312"/>
                <a:gd name="T76" fmla="*/ 23 w 186"/>
                <a:gd name="T77" fmla="*/ 25 h 312"/>
                <a:gd name="T78" fmla="*/ 23 w 186"/>
                <a:gd name="T79" fmla="*/ 29 h 312"/>
                <a:gd name="T80" fmla="*/ 21 w 186"/>
                <a:gd name="T81" fmla="*/ 33 h 312"/>
                <a:gd name="T82" fmla="*/ 19 w 186"/>
                <a:gd name="T83" fmla="*/ 35 h 312"/>
                <a:gd name="T84" fmla="*/ 16 w 186"/>
                <a:gd name="T85" fmla="*/ 37 h 312"/>
                <a:gd name="T86" fmla="*/ 12 w 186"/>
                <a:gd name="T87" fmla="*/ 38 h 312"/>
                <a:gd name="T88" fmla="*/ 9 w 186"/>
                <a:gd name="T89" fmla="*/ 38 h 312"/>
                <a:gd name="T90" fmla="*/ 5 w 186"/>
                <a:gd name="T91" fmla="*/ 38 h 312"/>
                <a:gd name="T92" fmla="*/ 2 w 186"/>
                <a:gd name="T93" fmla="*/ 37 h 31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86" h="312">
                  <a:moveTo>
                    <a:pt x="149" y="168"/>
                  </a:moveTo>
                  <a:lnTo>
                    <a:pt x="149" y="46"/>
                  </a:lnTo>
                  <a:lnTo>
                    <a:pt x="135" y="41"/>
                  </a:lnTo>
                  <a:lnTo>
                    <a:pt x="123" y="36"/>
                  </a:lnTo>
                  <a:lnTo>
                    <a:pt x="111" y="34"/>
                  </a:lnTo>
                  <a:lnTo>
                    <a:pt x="99" y="33"/>
                  </a:lnTo>
                  <a:lnTo>
                    <a:pt x="92" y="34"/>
                  </a:lnTo>
                  <a:lnTo>
                    <a:pt x="85" y="35"/>
                  </a:lnTo>
                  <a:lnTo>
                    <a:pt x="79" y="36"/>
                  </a:lnTo>
                  <a:lnTo>
                    <a:pt x="74" y="38"/>
                  </a:lnTo>
                  <a:lnTo>
                    <a:pt x="68" y="42"/>
                  </a:lnTo>
                  <a:lnTo>
                    <a:pt x="63" y="46"/>
                  </a:lnTo>
                  <a:lnTo>
                    <a:pt x="58" y="50"/>
                  </a:lnTo>
                  <a:lnTo>
                    <a:pt x="54" y="55"/>
                  </a:lnTo>
                  <a:lnTo>
                    <a:pt x="51" y="60"/>
                  </a:lnTo>
                  <a:lnTo>
                    <a:pt x="47" y="66"/>
                  </a:lnTo>
                  <a:lnTo>
                    <a:pt x="44" y="73"/>
                  </a:lnTo>
                  <a:lnTo>
                    <a:pt x="42" y="80"/>
                  </a:lnTo>
                  <a:lnTo>
                    <a:pt x="40" y="87"/>
                  </a:lnTo>
                  <a:lnTo>
                    <a:pt x="39" y="95"/>
                  </a:lnTo>
                  <a:lnTo>
                    <a:pt x="38" y="105"/>
                  </a:lnTo>
                  <a:lnTo>
                    <a:pt x="38" y="114"/>
                  </a:lnTo>
                  <a:lnTo>
                    <a:pt x="38" y="132"/>
                  </a:lnTo>
                  <a:lnTo>
                    <a:pt x="41" y="146"/>
                  </a:lnTo>
                  <a:lnTo>
                    <a:pt x="42" y="153"/>
                  </a:lnTo>
                  <a:lnTo>
                    <a:pt x="44" y="160"/>
                  </a:lnTo>
                  <a:lnTo>
                    <a:pt x="48" y="165"/>
                  </a:lnTo>
                  <a:lnTo>
                    <a:pt x="51" y="170"/>
                  </a:lnTo>
                  <a:lnTo>
                    <a:pt x="54" y="175"/>
                  </a:lnTo>
                  <a:lnTo>
                    <a:pt x="57" y="178"/>
                  </a:lnTo>
                  <a:lnTo>
                    <a:pt x="62" y="182"/>
                  </a:lnTo>
                  <a:lnTo>
                    <a:pt x="66" y="185"/>
                  </a:lnTo>
                  <a:lnTo>
                    <a:pt x="72" y="187"/>
                  </a:lnTo>
                  <a:lnTo>
                    <a:pt x="78" y="189"/>
                  </a:lnTo>
                  <a:lnTo>
                    <a:pt x="84" y="190"/>
                  </a:lnTo>
                  <a:lnTo>
                    <a:pt x="90" y="190"/>
                  </a:lnTo>
                  <a:lnTo>
                    <a:pt x="98" y="189"/>
                  </a:lnTo>
                  <a:lnTo>
                    <a:pt x="105" y="188"/>
                  </a:lnTo>
                  <a:lnTo>
                    <a:pt x="113" y="187"/>
                  </a:lnTo>
                  <a:lnTo>
                    <a:pt x="121" y="183"/>
                  </a:lnTo>
                  <a:lnTo>
                    <a:pt x="128" y="180"/>
                  </a:lnTo>
                  <a:lnTo>
                    <a:pt x="135" y="177"/>
                  </a:lnTo>
                  <a:lnTo>
                    <a:pt x="143" y="172"/>
                  </a:lnTo>
                  <a:lnTo>
                    <a:pt x="149" y="168"/>
                  </a:lnTo>
                  <a:close/>
                  <a:moveTo>
                    <a:pt x="23" y="263"/>
                  </a:moveTo>
                  <a:lnTo>
                    <a:pt x="27" y="265"/>
                  </a:lnTo>
                  <a:lnTo>
                    <a:pt x="34" y="267"/>
                  </a:lnTo>
                  <a:lnTo>
                    <a:pt x="41" y="270"/>
                  </a:lnTo>
                  <a:lnTo>
                    <a:pt x="51" y="273"/>
                  </a:lnTo>
                  <a:lnTo>
                    <a:pt x="60" y="275"/>
                  </a:lnTo>
                  <a:lnTo>
                    <a:pt x="70" y="277"/>
                  </a:lnTo>
                  <a:lnTo>
                    <a:pt x="79" y="278"/>
                  </a:lnTo>
                  <a:lnTo>
                    <a:pt x="88" y="278"/>
                  </a:lnTo>
                  <a:lnTo>
                    <a:pt x="97" y="278"/>
                  </a:lnTo>
                  <a:lnTo>
                    <a:pt x="105" y="277"/>
                  </a:lnTo>
                  <a:lnTo>
                    <a:pt x="111" y="276"/>
                  </a:lnTo>
                  <a:lnTo>
                    <a:pt x="119" y="274"/>
                  </a:lnTo>
                  <a:lnTo>
                    <a:pt x="124" y="272"/>
                  </a:lnTo>
                  <a:lnTo>
                    <a:pt x="129" y="268"/>
                  </a:lnTo>
                  <a:lnTo>
                    <a:pt x="133" y="265"/>
                  </a:lnTo>
                  <a:lnTo>
                    <a:pt x="137" y="261"/>
                  </a:lnTo>
                  <a:lnTo>
                    <a:pt x="139" y="257"/>
                  </a:lnTo>
                  <a:lnTo>
                    <a:pt x="143" y="252"/>
                  </a:lnTo>
                  <a:lnTo>
                    <a:pt x="145" y="248"/>
                  </a:lnTo>
                  <a:lnTo>
                    <a:pt x="146" y="243"/>
                  </a:lnTo>
                  <a:lnTo>
                    <a:pt x="148" y="231"/>
                  </a:lnTo>
                  <a:lnTo>
                    <a:pt x="149" y="218"/>
                  </a:lnTo>
                  <a:lnTo>
                    <a:pt x="149" y="198"/>
                  </a:lnTo>
                  <a:lnTo>
                    <a:pt x="140" y="204"/>
                  </a:lnTo>
                  <a:lnTo>
                    <a:pt x="133" y="209"/>
                  </a:lnTo>
                  <a:lnTo>
                    <a:pt x="126" y="215"/>
                  </a:lnTo>
                  <a:lnTo>
                    <a:pt x="119" y="218"/>
                  </a:lnTo>
                  <a:lnTo>
                    <a:pt x="111" y="221"/>
                  </a:lnTo>
                  <a:lnTo>
                    <a:pt x="102" y="223"/>
                  </a:lnTo>
                  <a:lnTo>
                    <a:pt x="92" y="224"/>
                  </a:lnTo>
                  <a:lnTo>
                    <a:pt x="82" y="224"/>
                  </a:lnTo>
                  <a:lnTo>
                    <a:pt x="73" y="224"/>
                  </a:lnTo>
                  <a:lnTo>
                    <a:pt x="64" y="222"/>
                  </a:lnTo>
                  <a:lnTo>
                    <a:pt x="56" y="220"/>
                  </a:lnTo>
                  <a:lnTo>
                    <a:pt x="49" y="217"/>
                  </a:lnTo>
                  <a:lnTo>
                    <a:pt x="40" y="212"/>
                  </a:lnTo>
                  <a:lnTo>
                    <a:pt x="34" y="208"/>
                  </a:lnTo>
                  <a:lnTo>
                    <a:pt x="28" y="202"/>
                  </a:lnTo>
                  <a:lnTo>
                    <a:pt x="22" y="196"/>
                  </a:lnTo>
                  <a:lnTo>
                    <a:pt x="16" y="189"/>
                  </a:lnTo>
                  <a:lnTo>
                    <a:pt x="12" y="180"/>
                  </a:lnTo>
                  <a:lnTo>
                    <a:pt x="8" y="171"/>
                  </a:lnTo>
                  <a:lnTo>
                    <a:pt x="5" y="162"/>
                  </a:lnTo>
                  <a:lnTo>
                    <a:pt x="2" y="151"/>
                  </a:lnTo>
                  <a:lnTo>
                    <a:pt x="1" y="140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0" y="102"/>
                  </a:lnTo>
                  <a:lnTo>
                    <a:pt x="1" y="89"/>
                  </a:lnTo>
                  <a:lnTo>
                    <a:pt x="4" y="77"/>
                  </a:lnTo>
                  <a:lnTo>
                    <a:pt x="7" y="66"/>
                  </a:lnTo>
                  <a:lnTo>
                    <a:pt x="11" y="56"/>
                  </a:lnTo>
                  <a:lnTo>
                    <a:pt x="16" y="47"/>
                  </a:lnTo>
                  <a:lnTo>
                    <a:pt x="22" y="37"/>
                  </a:lnTo>
                  <a:lnTo>
                    <a:pt x="28" y="30"/>
                  </a:lnTo>
                  <a:lnTo>
                    <a:pt x="34" y="23"/>
                  </a:lnTo>
                  <a:lnTo>
                    <a:pt x="41" y="18"/>
                  </a:lnTo>
                  <a:lnTo>
                    <a:pt x="50" y="13"/>
                  </a:lnTo>
                  <a:lnTo>
                    <a:pt x="58" y="8"/>
                  </a:lnTo>
                  <a:lnTo>
                    <a:pt x="66" y="4"/>
                  </a:lnTo>
                  <a:lnTo>
                    <a:pt x="75" y="2"/>
                  </a:lnTo>
                  <a:lnTo>
                    <a:pt x="84" y="1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09" y="1"/>
                  </a:lnTo>
                  <a:lnTo>
                    <a:pt x="116" y="2"/>
                  </a:lnTo>
                  <a:lnTo>
                    <a:pt x="123" y="4"/>
                  </a:lnTo>
                  <a:lnTo>
                    <a:pt x="136" y="9"/>
                  </a:lnTo>
                  <a:lnTo>
                    <a:pt x="149" y="16"/>
                  </a:lnTo>
                  <a:lnTo>
                    <a:pt x="151" y="6"/>
                  </a:lnTo>
                  <a:lnTo>
                    <a:pt x="186" y="6"/>
                  </a:lnTo>
                  <a:lnTo>
                    <a:pt x="186" y="202"/>
                  </a:lnTo>
                  <a:lnTo>
                    <a:pt x="185" y="217"/>
                  </a:lnTo>
                  <a:lnTo>
                    <a:pt x="184" y="229"/>
                  </a:lnTo>
                  <a:lnTo>
                    <a:pt x="182" y="240"/>
                  </a:lnTo>
                  <a:lnTo>
                    <a:pt x="180" y="252"/>
                  </a:lnTo>
                  <a:lnTo>
                    <a:pt x="176" y="261"/>
                  </a:lnTo>
                  <a:lnTo>
                    <a:pt x="172" y="270"/>
                  </a:lnTo>
                  <a:lnTo>
                    <a:pt x="168" y="278"/>
                  </a:lnTo>
                  <a:lnTo>
                    <a:pt x="161" y="285"/>
                  </a:lnTo>
                  <a:lnTo>
                    <a:pt x="155" y="291"/>
                  </a:lnTo>
                  <a:lnTo>
                    <a:pt x="148" y="296"/>
                  </a:lnTo>
                  <a:lnTo>
                    <a:pt x="139" y="302"/>
                  </a:lnTo>
                  <a:lnTo>
                    <a:pt x="130" y="305"/>
                  </a:lnTo>
                  <a:lnTo>
                    <a:pt x="120" y="308"/>
                  </a:lnTo>
                  <a:lnTo>
                    <a:pt x="109" y="310"/>
                  </a:lnTo>
                  <a:lnTo>
                    <a:pt x="98" y="311"/>
                  </a:lnTo>
                  <a:lnTo>
                    <a:pt x="86" y="312"/>
                  </a:lnTo>
                  <a:lnTo>
                    <a:pt x="78" y="311"/>
                  </a:lnTo>
                  <a:lnTo>
                    <a:pt x="70" y="311"/>
                  </a:lnTo>
                  <a:lnTo>
                    <a:pt x="61" y="310"/>
                  </a:lnTo>
                  <a:lnTo>
                    <a:pt x="52" y="309"/>
                  </a:lnTo>
                  <a:lnTo>
                    <a:pt x="43" y="308"/>
                  </a:lnTo>
                  <a:lnTo>
                    <a:pt x="36" y="306"/>
                  </a:lnTo>
                  <a:lnTo>
                    <a:pt x="28" y="304"/>
                  </a:lnTo>
                  <a:lnTo>
                    <a:pt x="20" y="302"/>
                  </a:lnTo>
                  <a:lnTo>
                    <a:pt x="20" y="263"/>
                  </a:lnTo>
                  <a:lnTo>
                    <a:pt x="23" y="26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Freeform 44"/>
            <p:cNvSpPr>
              <a:spLocks/>
            </p:cNvSpPr>
            <p:nvPr userDrawn="1"/>
          </p:nvSpPr>
          <p:spPr bwMode="auto">
            <a:xfrm>
              <a:off x="3977" y="3805"/>
              <a:ext cx="22" cy="39"/>
            </a:xfrm>
            <a:custGeom>
              <a:avLst/>
              <a:gdLst>
                <a:gd name="T0" fmla="*/ 22 w 176"/>
                <a:gd name="T1" fmla="*/ 39 h 309"/>
                <a:gd name="T2" fmla="*/ 17 w 176"/>
                <a:gd name="T3" fmla="*/ 39 h 309"/>
                <a:gd name="T4" fmla="*/ 17 w 176"/>
                <a:gd name="T5" fmla="*/ 23 h 309"/>
                <a:gd name="T6" fmla="*/ 17 w 176"/>
                <a:gd name="T7" fmla="*/ 21 h 309"/>
                <a:gd name="T8" fmla="*/ 17 w 176"/>
                <a:gd name="T9" fmla="*/ 20 h 309"/>
                <a:gd name="T10" fmla="*/ 17 w 176"/>
                <a:gd name="T11" fmla="*/ 18 h 309"/>
                <a:gd name="T12" fmla="*/ 16 w 176"/>
                <a:gd name="T13" fmla="*/ 17 h 309"/>
                <a:gd name="T14" fmla="*/ 16 w 176"/>
                <a:gd name="T15" fmla="*/ 16 h 309"/>
                <a:gd name="T16" fmla="*/ 16 w 176"/>
                <a:gd name="T17" fmla="*/ 16 h 309"/>
                <a:gd name="T18" fmla="*/ 15 w 176"/>
                <a:gd name="T19" fmla="*/ 16 h 309"/>
                <a:gd name="T20" fmla="*/ 15 w 176"/>
                <a:gd name="T21" fmla="*/ 15 h 309"/>
                <a:gd name="T22" fmla="*/ 14 w 176"/>
                <a:gd name="T23" fmla="*/ 15 h 309"/>
                <a:gd name="T24" fmla="*/ 14 w 176"/>
                <a:gd name="T25" fmla="*/ 15 h 309"/>
                <a:gd name="T26" fmla="*/ 13 w 176"/>
                <a:gd name="T27" fmla="*/ 15 h 309"/>
                <a:gd name="T28" fmla="*/ 12 w 176"/>
                <a:gd name="T29" fmla="*/ 15 h 309"/>
                <a:gd name="T30" fmla="*/ 11 w 176"/>
                <a:gd name="T31" fmla="*/ 15 h 309"/>
                <a:gd name="T32" fmla="*/ 10 w 176"/>
                <a:gd name="T33" fmla="*/ 15 h 309"/>
                <a:gd name="T34" fmla="*/ 9 w 176"/>
                <a:gd name="T35" fmla="*/ 15 h 309"/>
                <a:gd name="T36" fmla="*/ 8 w 176"/>
                <a:gd name="T37" fmla="*/ 16 h 309"/>
                <a:gd name="T38" fmla="*/ 8 w 176"/>
                <a:gd name="T39" fmla="*/ 16 h 309"/>
                <a:gd name="T40" fmla="*/ 7 w 176"/>
                <a:gd name="T41" fmla="*/ 17 h 309"/>
                <a:gd name="T42" fmla="*/ 6 w 176"/>
                <a:gd name="T43" fmla="*/ 17 h 309"/>
                <a:gd name="T44" fmla="*/ 5 w 176"/>
                <a:gd name="T45" fmla="*/ 18 h 309"/>
                <a:gd name="T46" fmla="*/ 5 w 176"/>
                <a:gd name="T47" fmla="*/ 39 h 309"/>
                <a:gd name="T48" fmla="*/ 0 w 176"/>
                <a:gd name="T49" fmla="*/ 39 h 309"/>
                <a:gd name="T50" fmla="*/ 0 w 176"/>
                <a:gd name="T51" fmla="*/ 0 h 309"/>
                <a:gd name="T52" fmla="*/ 5 w 176"/>
                <a:gd name="T53" fmla="*/ 0 h 309"/>
                <a:gd name="T54" fmla="*/ 5 w 176"/>
                <a:gd name="T55" fmla="*/ 14 h 309"/>
                <a:gd name="T56" fmla="*/ 6 w 176"/>
                <a:gd name="T57" fmla="*/ 13 h 309"/>
                <a:gd name="T58" fmla="*/ 7 w 176"/>
                <a:gd name="T59" fmla="*/ 12 h 309"/>
                <a:gd name="T60" fmla="*/ 8 w 176"/>
                <a:gd name="T61" fmla="*/ 12 h 309"/>
                <a:gd name="T62" fmla="*/ 9 w 176"/>
                <a:gd name="T63" fmla="*/ 11 h 309"/>
                <a:gd name="T64" fmla="*/ 10 w 176"/>
                <a:gd name="T65" fmla="*/ 11 h 309"/>
                <a:gd name="T66" fmla="*/ 11 w 176"/>
                <a:gd name="T67" fmla="*/ 10 h 309"/>
                <a:gd name="T68" fmla="*/ 12 w 176"/>
                <a:gd name="T69" fmla="*/ 10 h 309"/>
                <a:gd name="T70" fmla="*/ 13 w 176"/>
                <a:gd name="T71" fmla="*/ 10 h 309"/>
                <a:gd name="T72" fmla="*/ 14 w 176"/>
                <a:gd name="T73" fmla="*/ 10 h 309"/>
                <a:gd name="T74" fmla="*/ 15 w 176"/>
                <a:gd name="T75" fmla="*/ 10 h 309"/>
                <a:gd name="T76" fmla="*/ 16 w 176"/>
                <a:gd name="T77" fmla="*/ 11 h 309"/>
                <a:gd name="T78" fmla="*/ 17 w 176"/>
                <a:gd name="T79" fmla="*/ 11 h 309"/>
                <a:gd name="T80" fmla="*/ 18 w 176"/>
                <a:gd name="T81" fmla="*/ 11 h 309"/>
                <a:gd name="T82" fmla="*/ 18 w 176"/>
                <a:gd name="T83" fmla="*/ 12 h 309"/>
                <a:gd name="T84" fmla="*/ 19 w 176"/>
                <a:gd name="T85" fmla="*/ 12 h 309"/>
                <a:gd name="T86" fmla="*/ 20 w 176"/>
                <a:gd name="T87" fmla="*/ 13 h 309"/>
                <a:gd name="T88" fmla="*/ 20 w 176"/>
                <a:gd name="T89" fmla="*/ 14 h 309"/>
                <a:gd name="T90" fmla="*/ 21 w 176"/>
                <a:gd name="T91" fmla="*/ 14 h 309"/>
                <a:gd name="T92" fmla="*/ 21 w 176"/>
                <a:gd name="T93" fmla="*/ 15 h 309"/>
                <a:gd name="T94" fmla="*/ 21 w 176"/>
                <a:gd name="T95" fmla="*/ 16 h 309"/>
                <a:gd name="T96" fmla="*/ 22 w 176"/>
                <a:gd name="T97" fmla="*/ 17 h 309"/>
                <a:gd name="T98" fmla="*/ 22 w 176"/>
                <a:gd name="T99" fmla="*/ 18 h 309"/>
                <a:gd name="T100" fmla="*/ 22 w 176"/>
                <a:gd name="T101" fmla="*/ 20 h 309"/>
                <a:gd name="T102" fmla="*/ 22 w 176"/>
                <a:gd name="T103" fmla="*/ 21 h 309"/>
                <a:gd name="T104" fmla="*/ 22 w 176"/>
                <a:gd name="T105" fmla="*/ 39 h 30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6" h="309">
                  <a:moveTo>
                    <a:pt x="176" y="309"/>
                  </a:moveTo>
                  <a:lnTo>
                    <a:pt x="138" y="309"/>
                  </a:lnTo>
                  <a:lnTo>
                    <a:pt x="138" y="183"/>
                  </a:lnTo>
                  <a:lnTo>
                    <a:pt x="138" y="168"/>
                  </a:lnTo>
                  <a:lnTo>
                    <a:pt x="137" y="155"/>
                  </a:lnTo>
                  <a:lnTo>
                    <a:pt x="135" y="142"/>
                  </a:lnTo>
                  <a:lnTo>
                    <a:pt x="131" y="133"/>
                  </a:lnTo>
                  <a:lnTo>
                    <a:pt x="129" y="129"/>
                  </a:lnTo>
                  <a:lnTo>
                    <a:pt x="125" y="126"/>
                  </a:lnTo>
                  <a:lnTo>
                    <a:pt x="122" y="123"/>
                  </a:lnTo>
                  <a:lnTo>
                    <a:pt x="118" y="121"/>
                  </a:lnTo>
                  <a:lnTo>
                    <a:pt x="114" y="119"/>
                  </a:lnTo>
                  <a:lnTo>
                    <a:pt x="109" y="117"/>
                  </a:lnTo>
                  <a:lnTo>
                    <a:pt x="103" y="117"/>
                  </a:lnTo>
                  <a:lnTo>
                    <a:pt x="96" y="116"/>
                  </a:lnTo>
                  <a:lnTo>
                    <a:pt x="89" y="117"/>
                  </a:lnTo>
                  <a:lnTo>
                    <a:pt x="82" y="118"/>
                  </a:lnTo>
                  <a:lnTo>
                    <a:pt x="74" y="121"/>
                  </a:lnTo>
                  <a:lnTo>
                    <a:pt x="67" y="124"/>
                  </a:lnTo>
                  <a:lnTo>
                    <a:pt x="60" y="128"/>
                  </a:lnTo>
                  <a:lnTo>
                    <a:pt x="52" y="133"/>
                  </a:lnTo>
                  <a:lnTo>
                    <a:pt x="45" y="138"/>
                  </a:lnTo>
                  <a:lnTo>
                    <a:pt x="38" y="143"/>
                  </a:lnTo>
                  <a:lnTo>
                    <a:pt x="38" y="309"/>
                  </a:lnTo>
                  <a:lnTo>
                    <a:pt x="0" y="309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12"/>
                  </a:lnTo>
                  <a:lnTo>
                    <a:pt x="46" y="105"/>
                  </a:lnTo>
                  <a:lnTo>
                    <a:pt x="55" y="99"/>
                  </a:lnTo>
                  <a:lnTo>
                    <a:pt x="63" y="94"/>
                  </a:lnTo>
                  <a:lnTo>
                    <a:pt x="71" y="89"/>
                  </a:lnTo>
                  <a:lnTo>
                    <a:pt x="80" y="85"/>
                  </a:lnTo>
                  <a:lnTo>
                    <a:pt x="88" y="83"/>
                  </a:lnTo>
                  <a:lnTo>
                    <a:pt x="96" y="82"/>
                  </a:lnTo>
                  <a:lnTo>
                    <a:pt x="106" y="81"/>
                  </a:lnTo>
                  <a:lnTo>
                    <a:pt x="113" y="81"/>
                  </a:lnTo>
                  <a:lnTo>
                    <a:pt x="121" y="82"/>
                  </a:lnTo>
                  <a:lnTo>
                    <a:pt x="129" y="84"/>
                  </a:lnTo>
                  <a:lnTo>
                    <a:pt x="135" y="86"/>
                  </a:lnTo>
                  <a:lnTo>
                    <a:pt x="141" y="89"/>
                  </a:lnTo>
                  <a:lnTo>
                    <a:pt x="146" y="94"/>
                  </a:lnTo>
                  <a:lnTo>
                    <a:pt x="152" y="98"/>
                  </a:lnTo>
                  <a:lnTo>
                    <a:pt x="157" y="103"/>
                  </a:lnTo>
                  <a:lnTo>
                    <a:pt x="161" y="108"/>
                  </a:lnTo>
                  <a:lnTo>
                    <a:pt x="165" y="114"/>
                  </a:lnTo>
                  <a:lnTo>
                    <a:pt x="168" y="122"/>
                  </a:lnTo>
                  <a:lnTo>
                    <a:pt x="171" y="129"/>
                  </a:lnTo>
                  <a:lnTo>
                    <a:pt x="172" y="137"/>
                  </a:lnTo>
                  <a:lnTo>
                    <a:pt x="175" y="146"/>
                  </a:lnTo>
                  <a:lnTo>
                    <a:pt x="176" y="156"/>
                  </a:lnTo>
                  <a:lnTo>
                    <a:pt x="176" y="165"/>
                  </a:lnTo>
                  <a:lnTo>
                    <a:pt x="176" y="30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Freeform 45"/>
            <p:cNvSpPr>
              <a:spLocks noEditPoints="1"/>
            </p:cNvSpPr>
            <p:nvPr userDrawn="1"/>
          </p:nvSpPr>
          <p:spPr bwMode="auto">
            <a:xfrm>
              <a:off x="4006" y="3816"/>
              <a:ext cx="22" cy="29"/>
            </a:xfrm>
            <a:custGeom>
              <a:avLst/>
              <a:gdLst>
                <a:gd name="T0" fmla="*/ 17 w 177"/>
                <a:gd name="T1" fmla="*/ 14 h 233"/>
                <a:gd name="T2" fmla="*/ 16 w 177"/>
                <a:gd name="T3" fmla="*/ 14 h 233"/>
                <a:gd name="T4" fmla="*/ 13 w 177"/>
                <a:gd name="T5" fmla="*/ 14 h 233"/>
                <a:gd name="T6" fmla="*/ 11 w 177"/>
                <a:gd name="T7" fmla="*/ 14 h 233"/>
                <a:gd name="T8" fmla="*/ 9 w 177"/>
                <a:gd name="T9" fmla="*/ 15 h 233"/>
                <a:gd name="T10" fmla="*/ 7 w 177"/>
                <a:gd name="T11" fmla="*/ 16 h 233"/>
                <a:gd name="T12" fmla="*/ 6 w 177"/>
                <a:gd name="T13" fmla="*/ 17 h 233"/>
                <a:gd name="T14" fmla="*/ 5 w 177"/>
                <a:gd name="T15" fmla="*/ 18 h 233"/>
                <a:gd name="T16" fmla="*/ 5 w 177"/>
                <a:gd name="T17" fmla="*/ 20 h 233"/>
                <a:gd name="T18" fmla="*/ 5 w 177"/>
                <a:gd name="T19" fmla="*/ 22 h 233"/>
                <a:gd name="T20" fmla="*/ 6 w 177"/>
                <a:gd name="T21" fmla="*/ 24 h 233"/>
                <a:gd name="T22" fmla="*/ 8 w 177"/>
                <a:gd name="T23" fmla="*/ 24 h 233"/>
                <a:gd name="T24" fmla="*/ 10 w 177"/>
                <a:gd name="T25" fmla="*/ 25 h 233"/>
                <a:gd name="T26" fmla="*/ 12 w 177"/>
                <a:gd name="T27" fmla="*/ 25 h 233"/>
                <a:gd name="T28" fmla="*/ 14 w 177"/>
                <a:gd name="T29" fmla="*/ 24 h 233"/>
                <a:gd name="T30" fmla="*/ 17 w 177"/>
                <a:gd name="T31" fmla="*/ 21 h 233"/>
                <a:gd name="T32" fmla="*/ 17 w 177"/>
                <a:gd name="T33" fmla="*/ 26 h 233"/>
                <a:gd name="T34" fmla="*/ 15 w 177"/>
                <a:gd name="T35" fmla="*/ 27 h 233"/>
                <a:gd name="T36" fmla="*/ 13 w 177"/>
                <a:gd name="T37" fmla="*/ 28 h 233"/>
                <a:gd name="T38" fmla="*/ 10 w 177"/>
                <a:gd name="T39" fmla="*/ 29 h 233"/>
                <a:gd name="T40" fmla="*/ 7 w 177"/>
                <a:gd name="T41" fmla="*/ 29 h 233"/>
                <a:gd name="T42" fmla="*/ 6 w 177"/>
                <a:gd name="T43" fmla="*/ 29 h 233"/>
                <a:gd name="T44" fmla="*/ 4 w 177"/>
                <a:gd name="T45" fmla="*/ 28 h 233"/>
                <a:gd name="T46" fmla="*/ 3 w 177"/>
                <a:gd name="T47" fmla="*/ 27 h 233"/>
                <a:gd name="T48" fmla="*/ 2 w 177"/>
                <a:gd name="T49" fmla="*/ 26 h 233"/>
                <a:gd name="T50" fmla="*/ 1 w 177"/>
                <a:gd name="T51" fmla="*/ 25 h 233"/>
                <a:gd name="T52" fmla="*/ 0 w 177"/>
                <a:gd name="T53" fmla="*/ 23 h 233"/>
                <a:gd name="T54" fmla="*/ 0 w 177"/>
                <a:gd name="T55" fmla="*/ 21 h 233"/>
                <a:gd name="T56" fmla="*/ 0 w 177"/>
                <a:gd name="T57" fmla="*/ 19 h 233"/>
                <a:gd name="T58" fmla="*/ 1 w 177"/>
                <a:gd name="T59" fmla="*/ 16 h 233"/>
                <a:gd name="T60" fmla="*/ 2 w 177"/>
                <a:gd name="T61" fmla="*/ 14 h 233"/>
                <a:gd name="T62" fmla="*/ 4 w 177"/>
                <a:gd name="T63" fmla="*/ 13 h 233"/>
                <a:gd name="T64" fmla="*/ 6 w 177"/>
                <a:gd name="T65" fmla="*/ 12 h 233"/>
                <a:gd name="T66" fmla="*/ 9 w 177"/>
                <a:gd name="T67" fmla="*/ 11 h 233"/>
                <a:gd name="T68" fmla="*/ 12 w 177"/>
                <a:gd name="T69" fmla="*/ 10 h 233"/>
                <a:gd name="T70" fmla="*/ 16 w 177"/>
                <a:gd name="T71" fmla="*/ 10 h 233"/>
                <a:gd name="T72" fmla="*/ 17 w 177"/>
                <a:gd name="T73" fmla="*/ 9 h 233"/>
                <a:gd name="T74" fmla="*/ 17 w 177"/>
                <a:gd name="T75" fmla="*/ 8 h 233"/>
                <a:gd name="T76" fmla="*/ 17 w 177"/>
                <a:gd name="T77" fmla="*/ 7 h 233"/>
                <a:gd name="T78" fmla="*/ 16 w 177"/>
                <a:gd name="T79" fmla="*/ 6 h 233"/>
                <a:gd name="T80" fmla="*/ 16 w 177"/>
                <a:gd name="T81" fmla="*/ 5 h 233"/>
                <a:gd name="T82" fmla="*/ 13 w 177"/>
                <a:gd name="T83" fmla="*/ 4 h 233"/>
                <a:gd name="T84" fmla="*/ 11 w 177"/>
                <a:gd name="T85" fmla="*/ 4 h 233"/>
                <a:gd name="T86" fmla="*/ 7 w 177"/>
                <a:gd name="T87" fmla="*/ 4 h 233"/>
                <a:gd name="T88" fmla="*/ 5 w 177"/>
                <a:gd name="T89" fmla="*/ 5 h 233"/>
                <a:gd name="T90" fmla="*/ 3 w 177"/>
                <a:gd name="T91" fmla="*/ 6 h 233"/>
                <a:gd name="T92" fmla="*/ 2 w 177"/>
                <a:gd name="T93" fmla="*/ 1 h 233"/>
                <a:gd name="T94" fmla="*/ 6 w 177"/>
                <a:gd name="T95" fmla="*/ 0 h 233"/>
                <a:gd name="T96" fmla="*/ 8 w 177"/>
                <a:gd name="T97" fmla="*/ 0 h 233"/>
                <a:gd name="T98" fmla="*/ 11 w 177"/>
                <a:gd name="T99" fmla="*/ 0 h 233"/>
                <a:gd name="T100" fmla="*/ 13 w 177"/>
                <a:gd name="T101" fmla="*/ 0 h 233"/>
                <a:gd name="T102" fmla="*/ 16 w 177"/>
                <a:gd name="T103" fmla="*/ 0 h 233"/>
                <a:gd name="T104" fmla="*/ 17 w 177"/>
                <a:gd name="T105" fmla="*/ 1 h 233"/>
                <a:gd name="T106" fmla="*/ 19 w 177"/>
                <a:gd name="T107" fmla="*/ 2 h 233"/>
                <a:gd name="T108" fmla="*/ 20 w 177"/>
                <a:gd name="T109" fmla="*/ 3 h 233"/>
                <a:gd name="T110" fmla="*/ 21 w 177"/>
                <a:gd name="T111" fmla="*/ 5 h 233"/>
                <a:gd name="T112" fmla="*/ 22 w 177"/>
                <a:gd name="T113" fmla="*/ 7 h 233"/>
                <a:gd name="T114" fmla="*/ 22 w 177"/>
                <a:gd name="T115" fmla="*/ 9 h 233"/>
                <a:gd name="T116" fmla="*/ 17 w 177"/>
                <a:gd name="T117" fmla="*/ 28 h 23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77" h="233">
                  <a:moveTo>
                    <a:pt x="140" y="172"/>
                  </a:moveTo>
                  <a:lnTo>
                    <a:pt x="140" y="111"/>
                  </a:lnTo>
                  <a:lnTo>
                    <a:pt x="132" y="111"/>
                  </a:lnTo>
                  <a:lnTo>
                    <a:pt x="125" y="112"/>
                  </a:lnTo>
                  <a:lnTo>
                    <a:pt x="116" y="113"/>
                  </a:lnTo>
                  <a:lnTo>
                    <a:pt x="106" y="114"/>
                  </a:lnTo>
                  <a:lnTo>
                    <a:pt x="96" y="115"/>
                  </a:lnTo>
                  <a:lnTo>
                    <a:pt x="87" y="116"/>
                  </a:lnTo>
                  <a:lnTo>
                    <a:pt x="80" y="118"/>
                  </a:lnTo>
                  <a:lnTo>
                    <a:pt x="73" y="119"/>
                  </a:lnTo>
                  <a:lnTo>
                    <a:pt x="66" y="122"/>
                  </a:lnTo>
                  <a:lnTo>
                    <a:pt x="59" y="126"/>
                  </a:lnTo>
                  <a:lnTo>
                    <a:pt x="53" y="130"/>
                  </a:lnTo>
                  <a:lnTo>
                    <a:pt x="49" y="134"/>
                  </a:lnTo>
                  <a:lnTo>
                    <a:pt x="44" y="139"/>
                  </a:lnTo>
                  <a:lnTo>
                    <a:pt x="41" y="145"/>
                  </a:lnTo>
                  <a:lnTo>
                    <a:pt x="40" y="152"/>
                  </a:lnTo>
                  <a:lnTo>
                    <a:pt x="38" y="160"/>
                  </a:lnTo>
                  <a:lnTo>
                    <a:pt x="40" y="169"/>
                  </a:lnTo>
                  <a:lnTo>
                    <a:pt x="42" y="177"/>
                  </a:lnTo>
                  <a:lnTo>
                    <a:pt x="45" y="184"/>
                  </a:lnTo>
                  <a:lnTo>
                    <a:pt x="49" y="189"/>
                  </a:lnTo>
                  <a:lnTo>
                    <a:pt x="55" y="193"/>
                  </a:lnTo>
                  <a:lnTo>
                    <a:pt x="62" y="196"/>
                  </a:lnTo>
                  <a:lnTo>
                    <a:pt x="71" y="198"/>
                  </a:lnTo>
                  <a:lnTo>
                    <a:pt x="81" y="198"/>
                  </a:lnTo>
                  <a:lnTo>
                    <a:pt x="90" y="198"/>
                  </a:lnTo>
                  <a:lnTo>
                    <a:pt x="98" y="197"/>
                  </a:lnTo>
                  <a:lnTo>
                    <a:pt x="105" y="194"/>
                  </a:lnTo>
                  <a:lnTo>
                    <a:pt x="113" y="191"/>
                  </a:lnTo>
                  <a:lnTo>
                    <a:pt x="127" y="182"/>
                  </a:lnTo>
                  <a:lnTo>
                    <a:pt x="140" y="172"/>
                  </a:lnTo>
                  <a:close/>
                  <a:moveTo>
                    <a:pt x="140" y="203"/>
                  </a:moveTo>
                  <a:lnTo>
                    <a:pt x="134" y="207"/>
                  </a:lnTo>
                  <a:lnTo>
                    <a:pt x="128" y="213"/>
                  </a:lnTo>
                  <a:lnTo>
                    <a:pt x="120" y="218"/>
                  </a:lnTo>
                  <a:lnTo>
                    <a:pt x="113" y="222"/>
                  </a:lnTo>
                  <a:lnTo>
                    <a:pt x="103" y="227"/>
                  </a:lnTo>
                  <a:lnTo>
                    <a:pt x="94" y="230"/>
                  </a:lnTo>
                  <a:lnTo>
                    <a:pt x="82" y="232"/>
                  </a:lnTo>
                  <a:lnTo>
                    <a:pt x="68" y="233"/>
                  </a:lnTo>
                  <a:lnTo>
                    <a:pt x="60" y="232"/>
                  </a:lnTo>
                  <a:lnTo>
                    <a:pt x="54" y="231"/>
                  </a:lnTo>
                  <a:lnTo>
                    <a:pt x="48" y="230"/>
                  </a:lnTo>
                  <a:lnTo>
                    <a:pt x="42" y="228"/>
                  </a:lnTo>
                  <a:lnTo>
                    <a:pt x="35" y="225"/>
                  </a:lnTo>
                  <a:lnTo>
                    <a:pt x="30" y="222"/>
                  </a:lnTo>
                  <a:lnTo>
                    <a:pt x="25" y="218"/>
                  </a:lnTo>
                  <a:lnTo>
                    <a:pt x="20" y="214"/>
                  </a:lnTo>
                  <a:lnTo>
                    <a:pt x="16" y="208"/>
                  </a:lnTo>
                  <a:lnTo>
                    <a:pt x="11" y="203"/>
                  </a:lnTo>
                  <a:lnTo>
                    <a:pt x="8" y="197"/>
                  </a:lnTo>
                  <a:lnTo>
                    <a:pt x="5" y="191"/>
                  </a:lnTo>
                  <a:lnTo>
                    <a:pt x="3" y="184"/>
                  </a:lnTo>
                  <a:lnTo>
                    <a:pt x="1" y="177"/>
                  </a:lnTo>
                  <a:lnTo>
                    <a:pt x="0" y="170"/>
                  </a:lnTo>
                  <a:lnTo>
                    <a:pt x="0" y="163"/>
                  </a:lnTo>
                  <a:lnTo>
                    <a:pt x="1" y="151"/>
                  </a:lnTo>
                  <a:lnTo>
                    <a:pt x="2" y="141"/>
                  </a:lnTo>
                  <a:lnTo>
                    <a:pt x="5" y="132"/>
                  </a:lnTo>
                  <a:lnTo>
                    <a:pt x="9" y="123"/>
                  </a:lnTo>
                  <a:lnTo>
                    <a:pt x="16" y="116"/>
                  </a:lnTo>
                  <a:lnTo>
                    <a:pt x="22" y="109"/>
                  </a:lnTo>
                  <a:lnTo>
                    <a:pt x="31" y="103"/>
                  </a:lnTo>
                  <a:lnTo>
                    <a:pt x="41" y="98"/>
                  </a:lnTo>
                  <a:lnTo>
                    <a:pt x="50" y="93"/>
                  </a:lnTo>
                  <a:lnTo>
                    <a:pt x="61" y="90"/>
                  </a:lnTo>
                  <a:lnTo>
                    <a:pt x="73" y="88"/>
                  </a:lnTo>
                  <a:lnTo>
                    <a:pt x="84" y="86"/>
                  </a:lnTo>
                  <a:lnTo>
                    <a:pt x="98" y="84"/>
                  </a:lnTo>
                  <a:lnTo>
                    <a:pt x="111" y="83"/>
                  </a:lnTo>
                  <a:lnTo>
                    <a:pt x="125" y="82"/>
                  </a:lnTo>
                  <a:lnTo>
                    <a:pt x="140" y="81"/>
                  </a:lnTo>
                  <a:lnTo>
                    <a:pt x="140" y="74"/>
                  </a:lnTo>
                  <a:lnTo>
                    <a:pt x="140" y="68"/>
                  </a:lnTo>
                  <a:lnTo>
                    <a:pt x="139" y="62"/>
                  </a:lnTo>
                  <a:lnTo>
                    <a:pt x="138" y="57"/>
                  </a:lnTo>
                  <a:lnTo>
                    <a:pt x="135" y="53"/>
                  </a:lnTo>
                  <a:lnTo>
                    <a:pt x="133" y="49"/>
                  </a:lnTo>
                  <a:lnTo>
                    <a:pt x="131" y="46"/>
                  </a:lnTo>
                  <a:lnTo>
                    <a:pt x="128" y="43"/>
                  </a:lnTo>
                  <a:lnTo>
                    <a:pt x="125" y="41"/>
                  </a:lnTo>
                  <a:lnTo>
                    <a:pt x="117" y="36"/>
                  </a:lnTo>
                  <a:lnTo>
                    <a:pt x="107" y="34"/>
                  </a:lnTo>
                  <a:lnTo>
                    <a:pt x="97" y="33"/>
                  </a:lnTo>
                  <a:lnTo>
                    <a:pt x="85" y="33"/>
                  </a:lnTo>
                  <a:lnTo>
                    <a:pt x="72" y="34"/>
                  </a:lnTo>
                  <a:lnTo>
                    <a:pt x="55" y="36"/>
                  </a:lnTo>
                  <a:lnTo>
                    <a:pt x="47" y="39"/>
                  </a:lnTo>
                  <a:lnTo>
                    <a:pt x="37" y="42"/>
                  </a:lnTo>
                  <a:lnTo>
                    <a:pt x="29" y="45"/>
                  </a:lnTo>
                  <a:lnTo>
                    <a:pt x="21" y="48"/>
                  </a:lnTo>
                  <a:lnTo>
                    <a:pt x="18" y="48"/>
                  </a:lnTo>
                  <a:lnTo>
                    <a:pt x="18" y="11"/>
                  </a:lnTo>
                  <a:lnTo>
                    <a:pt x="31" y="7"/>
                  </a:lnTo>
                  <a:lnTo>
                    <a:pt x="48" y="3"/>
                  </a:lnTo>
                  <a:lnTo>
                    <a:pt x="57" y="2"/>
                  </a:lnTo>
                  <a:lnTo>
                    <a:pt x="67" y="1"/>
                  </a:lnTo>
                  <a:lnTo>
                    <a:pt x="76" y="0"/>
                  </a:lnTo>
                  <a:lnTo>
                    <a:pt x="86" y="0"/>
                  </a:lnTo>
                  <a:lnTo>
                    <a:pt x="97" y="0"/>
                  </a:lnTo>
                  <a:lnTo>
                    <a:pt x="107" y="1"/>
                  </a:lnTo>
                  <a:lnTo>
                    <a:pt x="117" y="2"/>
                  </a:lnTo>
                  <a:lnTo>
                    <a:pt x="125" y="3"/>
                  </a:lnTo>
                  <a:lnTo>
                    <a:pt x="132" y="5"/>
                  </a:lnTo>
                  <a:lnTo>
                    <a:pt x="140" y="8"/>
                  </a:lnTo>
                  <a:lnTo>
                    <a:pt x="147" y="13"/>
                  </a:lnTo>
                  <a:lnTo>
                    <a:pt x="153" y="17"/>
                  </a:lnTo>
                  <a:lnTo>
                    <a:pt x="158" y="21"/>
                  </a:lnTo>
                  <a:lnTo>
                    <a:pt x="164" y="27"/>
                  </a:lnTo>
                  <a:lnTo>
                    <a:pt x="168" y="33"/>
                  </a:lnTo>
                  <a:lnTo>
                    <a:pt x="171" y="40"/>
                  </a:lnTo>
                  <a:lnTo>
                    <a:pt x="174" y="48"/>
                  </a:lnTo>
                  <a:lnTo>
                    <a:pt x="176" y="56"/>
                  </a:lnTo>
                  <a:lnTo>
                    <a:pt x="177" y="65"/>
                  </a:lnTo>
                  <a:lnTo>
                    <a:pt x="177" y="75"/>
                  </a:lnTo>
                  <a:lnTo>
                    <a:pt x="177" y="227"/>
                  </a:lnTo>
                  <a:lnTo>
                    <a:pt x="140" y="227"/>
                  </a:lnTo>
                  <a:lnTo>
                    <a:pt x="140" y="20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Freeform 46"/>
            <p:cNvSpPr>
              <a:spLocks noEditPoints="1"/>
            </p:cNvSpPr>
            <p:nvPr userDrawn="1"/>
          </p:nvSpPr>
          <p:spPr bwMode="auto">
            <a:xfrm>
              <a:off x="4037" y="3807"/>
              <a:ext cx="5" cy="37"/>
            </a:xfrm>
            <a:custGeom>
              <a:avLst/>
              <a:gdLst>
                <a:gd name="T0" fmla="*/ 5 w 43"/>
                <a:gd name="T1" fmla="*/ 37 h 297"/>
                <a:gd name="T2" fmla="*/ 0 w 43"/>
                <a:gd name="T3" fmla="*/ 37 h 297"/>
                <a:gd name="T4" fmla="*/ 0 w 43"/>
                <a:gd name="T5" fmla="*/ 9 h 297"/>
                <a:gd name="T6" fmla="*/ 5 w 43"/>
                <a:gd name="T7" fmla="*/ 9 h 297"/>
                <a:gd name="T8" fmla="*/ 5 w 43"/>
                <a:gd name="T9" fmla="*/ 37 h 297"/>
                <a:gd name="T10" fmla="*/ 5 w 43"/>
                <a:gd name="T11" fmla="*/ 5 h 297"/>
                <a:gd name="T12" fmla="*/ 0 w 43"/>
                <a:gd name="T13" fmla="*/ 5 h 297"/>
                <a:gd name="T14" fmla="*/ 0 w 43"/>
                <a:gd name="T15" fmla="*/ 0 h 297"/>
                <a:gd name="T16" fmla="*/ 5 w 43"/>
                <a:gd name="T17" fmla="*/ 0 h 297"/>
                <a:gd name="T18" fmla="*/ 5 w 43"/>
                <a:gd name="T19" fmla="*/ 5 h 2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97">
                  <a:moveTo>
                    <a:pt x="41" y="297"/>
                  </a:moveTo>
                  <a:lnTo>
                    <a:pt x="3" y="297"/>
                  </a:lnTo>
                  <a:lnTo>
                    <a:pt x="3" y="75"/>
                  </a:lnTo>
                  <a:lnTo>
                    <a:pt x="41" y="75"/>
                  </a:lnTo>
                  <a:lnTo>
                    <a:pt x="41" y="297"/>
                  </a:lnTo>
                  <a:close/>
                  <a:moveTo>
                    <a:pt x="43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3" y="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Freeform 47"/>
            <p:cNvSpPr>
              <a:spLocks/>
            </p:cNvSpPr>
            <p:nvPr userDrawn="1"/>
          </p:nvSpPr>
          <p:spPr bwMode="auto">
            <a:xfrm>
              <a:off x="4064" y="3807"/>
              <a:ext cx="14" cy="37"/>
            </a:xfrm>
            <a:custGeom>
              <a:avLst/>
              <a:gdLst>
                <a:gd name="T0" fmla="*/ 14 w 115"/>
                <a:gd name="T1" fmla="*/ 37 h 295"/>
                <a:gd name="T2" fmla="*/ 0 w 115"/>
                <a:gd name="T3" fmla="*/ 37 h 295"/>
                <a:gd name="T4" fmla="*/ 0 w 115"/>
                <a:gd name="T5" fmla="*/ 33 h 295"/>
                <a:gd name="T6" fmla="*/ 5 w 115"/>
                <a:gd name="T7" fmla="*/ 33 h 295"/>
                <a:gd name="T8" fmla="*/ 5 w 115"/>
                <a:gd name="T9" fmla="*/ 4 h 295"/>
                <a:gd name="T10" fmla="*/ 0 w 115"/>
                <a:gd name="T11" fmla="*/ 4 h 295"/>
                <a:gd name="T12" fmla="*/ 0 w 115"/>
                <a:gd name="T13" fmla="*/ 0 h 295"/>
                <a:gd name="T14" fmla="*/ 14 w 115"/>
                <a:gd name="T15" fmla="*/ 0 h 295"/>
                <a:gd name="T16" fmla="*/ 14 w 115"/>
                <a:gd name="T17" fmla="*/ 4 h 295"/>
                <a:gd name="T18" fmla="*/ 9 w 115"/>
                <a:gd name="T19" fmla="*/ 4 h 295"/>
                <a:gd name="T20" fmla="*/ 9 w 115"/>
                <a:gd name="T21" fmla="*/ 33 h 295"/>
                <a:gd name="T22" fmla="*/ 14 w 115"/>
                <a:gd name="T23" fmla="*/ 33 h 295"/>
                <a:gd name="T24" fmla="*/ 14 w 115"/>
                <a:gd name="T25" fmla="*/ 37 h 2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5" h="295">
                  <a:moveTo>
                    <a:pt x="115" y="295"/>
                  </a:moveTo>
                  <a:lnTo>
                    <a:pt x="0" y="295"/>
                  </a:lnTo>
                  <a:lnTo>
                    <a:pt x="0" y="265"/>
                  </a:lnTo>
                  <a:lnTo>
                    <a:pt x="37" y="265"/>
                  </a:lnTo>
                  <a:lnTo>
                    <a:pt x="37" y="3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30"/>
                  </a:lnTo>
                  <a:lnTo>
                    <a:pt x="77" y="30"/>
                  </a:lnTo>
                  <a:lnTo>
                    <a:pt x="77" y="265"/>
                  </a:lnTo>
                  <a:lnTo>
                    <a:pt x="115" y="265"/>
                  </a:lnTo>
                  <a:lnTo>
                    <a:pt x="115" y="29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48"/>
            <p:cNvSpPr>
              <a:spLocks/>
            </p:cNvSpPr>
            <p:nvPr userDrawn="1"/>
          </p:nvSpPr>
          <p:spPr bwMode="auto">
            <a:xfrm>
              <a:off x="4086" y="3816"/>
              <a:ext cx="22" cy="28"/>
            </a:xfrm>
            <a:custGeom>
              <a:avLst/>
              <a:gdLst>
                <a:gd name="T0" fmla="*/ 22 w 175"/>
                <a:gd name="T1" fmla="*/ 28 h 228"/>
                <a:gd name="T2" fmla="*/ 17 w 175"/>
                <a:gd name="T3" fmla="*/ 28 h 228"/>
                <a:gd name="T4" fmla="*/ 17 w 175"/>
                <a:gd name="T5" fmla="*/ 13 h 228"/>
                <a:gd name="T6" fmla="*/ 17 w 175"/>
                <a:gd name="T7" fmla="*/ 11 h 228"/>
                <a:gd name="T8" fmla="*/ 17 w 175"/>
                <a:gd name="T9" fmla="*/ 9 h 228"/>
                <a:gd name="T10" fmla="*/ 17 w 175"/>
                <a:gd name="T11" fmla="*/ 7 h 228"/>
                <a:gd name="T12" fmla="*/ 16 w 175"/>
                <a:gd name="T13" fmla="*/ 6 h 228"/>
                <a:gd name="T14" fmla="*/ 16 w 175"/>
                <a:gd name="T15" fmla="*/ 6 h 228"/>
                <a:gd name="T16" fmla="*/ 16 w 175"/>
                <a:gd name="T17" fmla="*/ 6 h 228"/>
                <a:gd name="T18" fmla="*/ 15 w 175"/>
                <a:gd name="T19" fmla="*/ 5 h 228"/>
                <a:gd name="T20" fmla="*/ 15 w 175"/>
                <a:gd name="T21" fmla="*/ 5 h 228"/>
                <a:gd name="T22" fmla="*/ 14 w 175"/>
                <a:gd name="T23" fmla="*/ 5 h 228"/>
                <a:gd name="T24" fmla="*/ 14 w 175"/>
                <a:gd name="T25" fmla="*/ 4 h 228"/>
                <a:gd name="T26" fmla="*/ 13 w 175"/>
                <a:gd name="T27" fmla="*/ 4 h 228"/>
                <a:gd name="T28" fmla="*/ 12 w 175"/>
                <a:gd name="T29" fmla="*/ 4 h 228"/>
                <a:gd name="T30" fmla="*/ 11 w 175"/>
                <a:gd name="T31" fmla="*/ 4 h 228"/>
                <a:gd name="T32" fmla="*/ 10 w 175"/>
                <a:gd name="T33" fmla="*/ 5 h 228"/>
                <a:gd name="T34" fmla="*/ 9 w 175"/>
                <a:gd name="T35" fmla="*/ 5 h 228"/>
                <a:gd name="T36" fmla="*/ 8 w 175"/>
                <a:gd name="T37" fmla="*/ 5 h 228"/>
                <a:gd name="T38" fmla="*/ 8 w 175"/>
                <a:gd name="T39" fmla="*/ 6 h 228"/>
                <a:gd name="T40" fmla="*/ 7 w 175"/>
                <a:gd name="T41" fmla="*/ 6 h 228"/>
                <a:gd name="T42" fmla="*/ 6 w 175"/>
                <a:gd name="T43" fmla="*/ 7 h 228"/>
                <a:gd name="T44" fmla="*/ 5 w 175"/>
                <a:gd name="T45" fmla="*/ 8 h 228"/>
                <a:gd name="T46" fmla="*/ 5 w 175"/>
                <a:gd name="T47" fmla="*/ 28 h 228"/>
                <a:gd name="T48" fmla="*/ 0 w 175"/>
                <a:gd name="T49" fmla="*/ 28 h 228"/>
                <a:gd name="T50" fmla="*/ 0 w 175"/>
                <a:gd name="T51" fmla="*/ 1 h 228"/>
                <a:gd name="T52" fmla="*/ 5 w 175"/>
                <a:gd name="T53" fmla="*/ 1 h 228"/>
                <a:gd name="T54" fmla="*/ 5 w 175"/>
                <a:gd name="T55" fmla="*/ 4 h 228"/>
                <a:gd name="T56" fmla="*/ 6 w 175"/>
                <a:gd name="T57" fmla="*/ 3 h 228"/>
                <a:gd name="T58" fmla="*/ 7 w 175"/>
                <a:gd name="T59" fmla="*/ 2 h 228"/>
                <a:gd name="T60" fmla="*/ 8 w 175"/>
                <a:gd name="T61" fmla="*/ 2 h 228"/>
                <a:gd name="T62" fmla="*/ 9 w 175"/>
                <a:gd name="T63" fmla="*/ 1 h 228"/>
                <a:gd name="T64" fmla="*/ 10 w 175"/>
                <a:gd name="T65" fmla="*/ 0 h 228"/>
                <a:gd name="T66" fmla="*/ 11 w 175"/>
                <a:gd name="T67" fmla="*/ 0 h 228"/>
                <a:gd name="T68" fmla="*/ 12 w 175"/>
                <a:gd name="T69" fmla="*/ 0 h 228"/>
                <a:gd name="T70" fmla="*/ 13 w 175"/>
                <a:gd name="T71" fmla="*/ 0 h 228"/>
                <a:gd name="T72" fmla="*/ 14 w 175"/>
                <a:gd name="T73" fmla="*/ 0 h 228"/>
                <a:gd name="T74" fmla="*/ 15 w 175"/>
                <a:gd name="T75" fmla="*/ 0 h 228"/>
                <a:gd name="T76" fmla="*/ 16 w 175"/>
                <a:gd name="T77" fmla="*/ 0 h 228"/>
                <a:gd name="T78" fmla="*/ 17 w 175"/>
                <a:gd name="T79" fmla="*/ 1 h 228"/>
                <a:gd name="T80" fmla="*/ 18 w 175"/>
                <a:gd name="T81" fmla="*/ 1 h 228"/>
                <a:gd name="T82" fmla="*/ 18 w 175"/>
                <a:gd name="T83" fmla="*/ 2 h 228"/>
                <a:gd name="T84" fmla="*/ 19 w 175"/>
                <a:gd name="T85" fmla="*/ 2 h 228"/>
                <a:gd name="T86" fmla="*/ 20 w 175"/>
                <a:gd name="T87" fmla="*/ 3 h 228"/>
                <a:gd name="T88" fmla="*/ 20 w 175"/>
                <a:gd name="T89" fmla="*/ 3 h 228"/>
                <a:gd name="T90" fmla="*/ 21 w 175"/>
                <a:gd name="T91" fmla="*/ 4 h 228"/>
                <a:gd name="T92" fmla="*/ 21 w 175"/>
                <a:gd name="T93" fmla="*/ 5 h 228"/>
                <a:gd name="T94" fmla="*/ 21 w 175"/>
                <a:gd name="T95" fmla="*/ 6 h 228"/>
                <a:gd name="T96" fmla="*/ 22 w 175"/>
                <a:gd name="T97" fmla="*/ 7 h 228"/>
                <a:gd name="T98" fmla="*/ 22 w 175"/>
                <a:gd name="T99" fmla="*/ 8 h 228"/>
                <a:gd name="T100" fmla="*/ 22 w 175"/>
                <a:gd name="T101" fmla="*/ 9 h 228"/>
                <a:gd name="T102" fmla="*/ 22 w 175"/>
                <a:gd name="T103" fmla="*/ 10 h 228"/>
                <a:gd name="T104" fmla="*/ 22 w 175"/>
                <a:gd name="T105" fmla="*/ 28 h 22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5" h="228">
                  <a:moveTo>
                    <a:pt x="175" y="228"/>
                  </a:moveTo>
                  <a:lnTo>
                    <a:pt x="138" y="228"/>
                  </a:lnTo>
                  <a:lnTo>
                    <a:pt x="138" y="102"/>
                  </a:lnTo>
                  <a:lnTo>
                    <a:pt x="138" y="87"/>
                  </a:lnTo>
                  <a:lnTo>
                    <a:pt x="137" y="74"/>
                  </a:lnTo>
                  <a:lnTo>
                    <a:pt x="135" y="61"/>
                  </a:lnTo>
                  <a:lnTo>
                    <a:pt x="131" y="52"/>
                  </a:lnTo>
                  <a:lnTo>
                    <a:pt x="129" y="48"/>
                  </a:lnTo>
                  <a:lnTo>
                    <a:pt x="125" y="45"/>
                  </a:lnTo>
                  <a:lnTo>
                    <a:pt x="122" y="42"/>
                  </a:lnTo>
                  <a:lnTo>
                    <a:pt x="118" y="40"/>
                  </a:lnTo>
                  <a:lnTo>
                    <a:pt x="114" y="38"/>
                  </a:lnTo>
                  <a:lnTo>
                    <a:pt x="109" y="36"/>
                  </a:lnTo>
                  <a:lnTo>
                    <a:pt x="102" y="36"/>
                  </a:lnTo>
                  <a:lnTo>
                    <a:pt x="96" y="35"/>
                  </a:lnTo>
                  <a:lnTo>
                    <a:pt x="89" y="36"/>
                  </a:lnTo>
                  <a:lnTo>
                    <a:pt x="82" y="37"/>
                  </a:lnTo>
                  <a:lnTo>
                    <a:pt x="74" y="40"/>
                  </a:lnTo>
                  <a:lnTo>
                    <a:pt x="67" y="43"/>
                  </a:lnTo>
                  <a:lnTo>
                    <a:pt x="60" y="47"/>
                  </a:lnTo>
                  <a:lnTo>
                    <a:pt x="52" y="52"/>
                  </a:lnTo>
                  <a:lnTo>
                    <a:pt x="45" y="57"/>
                  </a:lnTo>
                  <a:lnTo>
                    <a:pt x="38" y="62"/>
                  </a:lnTo>
                  <a:lnTo>
                    <a:pt x="38" y="228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38" y="6"/>
                  </a:lnTo>
                  <a:lnTo>
                    <a:pt x="38" y="31"/>
                  </a:lnTo>
                  <a:lnTo>
                    <a:pt x="46" y="24"/>
                  </a:lnTo>
                  <a:lnTo>
                    <a:pt x="54" y="18"/>
                  </a:lnTo>
                  <a:lnTo>
                    <a:pt x="63" y="13"/>
                  </a:lnTo>
                  <a:lnTo>
                    <a:pt x="71" y="8"/>
                  </a:lnTo>
                  <a:lnTo>
                    <a:pt x="80" y="4"/>
                  </a:lnTo>
                  <a:lnTo>
                    <a:pt x="88" y="2"/>
                  </a:lnTo>
                  <a:lnTo>
                    <a:pt x="96" y="1"/>
                  </a:lnTo>
                  <a:lnTo>
                    <a:pt x="106" y="0"/>
                  </a:lnTo>
                  <a:lnTo>
                    <a:pt x="114" y="0"/>
                  </a:lnTo>
                  <a:lnTo>
                    <a:pt x="121" y="1"/>
                  </a:lnTo>
                  <a:lnTo>
                    <a:pt x="129" y="3"/>
                  </a:lnTo>
                  <a:lnTo>
                    <a:pt x="135" y="5"/>
                  </a:lnTo>
                  <a:lnTo>
                    <a:pt x="141" y="8"/>
                  </a:lnTo>
                  <a:lnTo>
                    <a:pt x="147" y="13"/>
                  </a:lnTo>
                  <a:lnTo>
                    <a:pt x="153" y="17"/>
                  </a:lnTo>
                  <a:lnTo>
                    <a:pt x="157" y="22"/>
                  </a:lnTo>
                  <a:lnTo>
                    <a:pt x="162" y="27"/>
                  </a:lnTo>
                  <a:lnTo>
                    <a:pt x="165" y="33"/>
                  </a:lnTo>
                  <a:lnTo>
                    <a:pt x="168" y="41"/>
                  </a:lnTo>
                  <a:lnTo>
                    <a:pt x="171" y="48"/>
                  </a:lnTo>
                  <a:lnTo>
                    <a:pt x="173" y="56"/>
                  </a:lnTo>
                  <a:lnTo>
                    <a:pt x="174" y="65"/>
                  </a:lnTo>
                  <a:lnTo>
                    <a:pt x="175" y="75"/>
                  </a:lnTo>
                  <a:lnTo>
                    <a:pt x="175" y="84"/>
                  </a:lnTo>
                  <a:lnTo>
                    <a:pt x="175" y="22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49"/>
            <p:cNvSpPr>
              <a:spLocks/>
            </p:cNvSpPr>
            <p:nvPr userDrawn="1"/>
          </p:nvSpPr>
          <p:spPr bwMode="auto">
            <a:xfrm>
              <a:off x="4115" y="3816"/>
              <a:ext cx="21" cy="29"/>
            </a:xfrm>
            <a:custGeom>
              <a:avLst/>
              <a:gdLst>
                <a:gd name="T0" fmla="*/ 8 w 162"/>
                <a:gd name="T1" fmla="*/ 29 h 232"/>
                <a:gd name="T2" fmla="*/ 5 w 162"/>
                <a:gd name="T3" fmla="*/ 29 h 232"/>
                <a:gd name="T4" fmla="*/ 3 w 162"/>
                <a:gd name="T5" fmla="*/ 28 h 232"/>
                <a:gd name="T6" fmla="*/ 1 w 162"/>
                <a:gd name="T7" fmla="*/ 27 h 232"/>
                <a:gd name="T8" fmla="*/ 0 w 162"/>
                <a:gd name="T9" fmla="*/ 21 h 232"/>
                <a:gd name="T10" fmla="*/ 1 w 162"/>
                <a:gd name="T11" fmla="*/ 22 h 232"/>
                <a:gd name="T12" fmla="*/ 3 w 162"/>
                <a:gd name="T13" fmla="*/ 23 h 232"/>
                <a:gd name="T14" fmla="*/ 5 w 162"/>
                <a:gd name="T15" fmla="*/ 24 h 232"/>
                <a:gd name="T16" fmla="*/ 8 w 162"/>
                <a:gd name="T17" fmla="*/ 25 h 232"/>
                <a:gd name="T18" fmla="*/ 11 w 162"/>
                <a:gd name="T19" fmla="*/ 25 h 232"/>
                <a:gd name="T20" fmla="*/ 13 w 162"/>
                <a:gd name="T21" fmla="*/ 25 h 232"/>
                <a:gd name="T22" fmla="*/ 15 w 162"/>
                <a:gd name="T23" fmla="*/ 24 h 232"/>
                <a:gd name="T24" fmla="*/ 16 w 162"/>
                <a:gd name="T25" fmla="*/ 22 h 232"/>
                <a:gd name="T26" fmla="*/ 16 w 162"/>
                <a:gd name="T27" fmla="*/ 20 h 232"/>
                <a:gd name="T28" fmla="*/ 15 w 162"/>
                <a:gd name="T29" fmla="*/ 19 h 232"/>
                <a:gd name="T30" fmla="*/ 14 w 162"/>
                <a:gd name="T31" fmla="*/ 18 h 232"/>
                <a:gd name="T32" fmla="*/ 13 w 162"/>
                <a:gd name="T33" fmla="*/ 17 h 232"/>
                <a:gd name="T34" fmla="*/ 11 w 162"/>
                <a:gd name="T35" fmla="*/ 17 h 232"/>
                <a:gd name="T36" fmla="*/ 8 w 162"/>
                <a:gd name="T37" fmla="*/ 16 h 232"/>
                <a:gd name="T38" fmla="*/ 5 w 162"/>
                <a:gd name="T39" fmla="*/ 15 h 232"/>
                <a:gd name="T40" fmla="*/ 2 w 162"/>
                <a:gd name="T41" fmla="*/ 14 h 232"/>
                <a:gd name="T42" fmla="*/ 1 w 162"/>
                <a:gd name="T43" fmla="*/ 12 h 232"/>
                <a:gd name="T44" fmla="*/ 0 w 162"/>
                <a:gd name="T45" fmla="*/ 10 h 232"/>
                <a:gd name="T46" fmla="*/ 0 w 162"/>
                <a:gd name="T47" fmla="*/ 8 h 232"/>
                <a:gd name="T48" fmla="*/ 1 w 162"/>
                <a:gd name="T49" fmla="*/ 6 h 232"/>
                <a:gd name="T50" fmla="*/ 1 w 162"/>
                <a:gd name="T51" fmla="*/ 4 h 232"/>
                <a:gd name="T52" fmla="*/ 2 w 162"/>
                <a:gd name="T53" fmla="*/ 3 h 232"/>
                <a:gd name="T54" fmla="*/ 4 w 162"/>
                <a:gd name="T55" fmla="*/ 2 h 232"/>
                <a:gd name="T56" fmla="*/ 6 w 162"/>
                <a:gd name="T57" fmla="*/ 1 h 232"/>
                <a:gd name="T58" fmla="*/ 8 w 162"/>
                <a:gd name="T59" fmla="*/ 0 h 232"/>
                <a:gd name="T60" fmla="*/ 10 w 162"/>
                <a:gd name="T61" fmla="*/ 0 h 232"/>
                <a:gd name="T62" fmla="*/ 12 w 162"/>
                <a:gd name="T63" fmla="*/ 0 h 232"/>
                <a:gd name="T64" fmla="*/ 14 w 162"/>
                <a:gd name="T65" fmla="*/ 0 h 232"/>
                <a:gd name="T66" fmla="*/ 17 w 162"/>
                <a:gd name="T67" fmla="*/ 1 h 232"/>
                <a:gd name="T68" fmla="*/ 19 w 162"/>
                <a:gd name="T69" fmla="*/ 2 h 232"/>
                <a:gd name="T70" fmla="*/ 20 w 162"/>
                <a:gd name="T71" fmla="*/ 7 h 232"/>
                <a:gd name="T72" fmla="*/ 19 w 162"/>
                <a:gd name="T73" fmla="*/ 6 h 232"/>
                <a:gd name="T74" fmla="*/ 16 w 162"/>
                <a:gd name="T75" fmla="*/ 5 h 232"/>
                <a:gd name="T76" fmla="*/ 14 w 162"/>
                <a:gd name="T77" fmla="*/ 4 h 232"/>
                <a:gd name="T78" fmla="*/ 12 w 162"/>
                <a:gd name="T79" fmla="*/ 4 h 232"/>
                <a:gd name="T80" fmla="*/ 10 w 162"/>
                <a:gd name="T81" fmla="*/ 4 h 232"/>
                <a:gd name="T82" fmla="*/ 8 w 162"/>
                <a:gd name="T83" fmla="*/ 4 h 232"/>
                <a:gd name="T84" fmla="*/ 6 w 162"/>
                <a:gd name="T85" fmla="*/ 6 h 232"/>
                <a:gd name="T86" fmla="*/ 5 w 162"/>
                <a:gd name="T87" fmla="*/ 7 h 232"/>
                <a:gd name="T88" fmla="*/ 5 w 162"/>
                <a:gd name="T89" fmla="*/ 9 h 232"/>
                <a:gd name="T90" fmla="*/ 6 w 162"/>
                <a:gd name="T91" fmla="*/ 10 h 232"/>
                <a:gd name="T92" fmla="*/ 7 w 162"/>
                <a:gd name="T93" fmla="*/ 11 h 232"/>
                <a:gd name="T94" fmla="*/ 8 w 162"/>
                <a:gd name="T95" fmla="*/ 12 h 232"/>
                <a:gd name="T96" fmla="*/ 10 w 162"/>
                <a:gd name="T97" fmla="*/ 12 h 232"/>
                <a:gd name="T98" fmla="*/ 13 w 162"/>
                <a:gd name="T99" fmla="*/ 13 h 232"/>
                <a:gd name="T100" fmla="*/ 16 w 162"/>
                <a:gd name="T101" fmla="*/ 13 h 232"/>
                <a:gd name="T102" fmla="*/ 18 w 162"/>
                <a:gd name="T103" fmla="*/ 15 h 232"/>
                <a:gd name="T104" fmla="*/ 20 w 162"/>
                <a:gd name="T105" fmla="*/ 17 h 232"/>
                <a:gd name="T106" fmla="*/ 21 w 162"/>
                <a:gd name="T107" fmla="*/ 19 h 232"/>
                <a:gd name="T108" fmla="*/ 21 w 162"/>
                <a:gd name="T109" fmla="*/ 21 h 232"/>
                <a:gd name="T110" fmla="*/ 20 w 162"/>
                <a:gd name="T111" fmla="*/ 23 h 232"/>
                <a:gd name="T112" fmla="*/ 20 w 162"/>
                <a:gd name="T113" fmla="*/ 25 h 232"/>
                <a:gd name="T114" fmla="*/ 19 w 162"/>
                <a:gd name="T115" fmla="*/ 26 h 232"/>
                <a:gd name="T116" fmla="*/ 17 w 162"/>
                <a:gd name="T117" fmla="*/ 27 h 232"/>
                <a:gd name="T118" fmla="*/ 15 w 162"/>
                <a:gd name="T119" fmla="*/ 28 h 232"/>
                <a:gd name="T120" fmla="*/ 13 w 162"/>
                <a:gd name="T121" fmla="*/ 29 h 232"/>
                <a:gd name="T122" fmla="*/ 11 w 162"/>
                <a:gd name="T123" fmla="*/ 29 h 2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2" h="232">
                  <a:moveTo>
                    <a:pt x="74" y="232"/>
                  </a:moveTo>
                  <a:lnTo>
                    <a:pt x="62" y="232"/>
                  </a:lnTo>
                  <a:lnTo>
                    <a:pt x="52" y="230"/>
                  </a:lnTo>
                  <a:lnTo>
                    <a:pt x="42" y="229"/>
                  </a:lnTo>
                  <a:lnTo>
                    <a:pt x="32" y="226"/>
                  </a:lnTo>
                  <a:lnTo>
                    <a:pt x="23" y="223"/>
                  </a:lnTo>
                  <a:lnTo>
                    <a:pt x="14" y="220"/>
                  </a:lnTo>
                  <a:lnTo>
                    <a:pt x="6" y="217"/>
                  </a:lnTo>
                  <a:lnTo>
                    <a:pt x="0" y="214"/>
                  </a:lnTo>
                  <a:lnTo>
                    <a:pt x="0" y="171"/>
                  </a:lnTo>
                  <a:lnTo>
                    <a:pt x="2" y="171"/>
                  </a:lnTo>
                  <a:lnTo>
                    <a:pt x="7" y="175"/>
                  </a:lnTo>
                  <a:lnTo>
                    <a:pt x="13" y="179"/>
                  </a:lnTo>
                  <a:lnTo>
                    <a:pt x="21" y="185"/>
                  </a:lnTo>
                  <a:lnTo>
                    <a:pt x="30" y="190"/>
                  </a:lnTo>
                  <a:lnTo>
                    <a:pt x="41" y="194"/>
                  </a:lnTo>
                  <a:lnTo>
                    <a:pt x="51" y="197"/>
                  </a:lnTo>
                  <a:lnTo>
                    <a:pt x="63" y="200"/>
                  </a:lnTo>
                  <a:lnTo>
                    <a:pt x="75" y="200"/>
                  </a:lnTo>
                  <a:lnTo>
                    <a:pt x="84" y="200"/>
                  </a:lnTo>
                  <a:lnTo>
                    <a:pt x="95" y="198"/>
                  </a:lnTo>
                  <a:lnTo>
                    <a:pt x="103" y="196"/>
                  </a:lnTo>
                  <a:lnTo>
                    <a:pt x="109" y="193"/>
                  </a:lnTo>
                  <a:lnTo>
                    <a:pt x="116" y="189"/>
                  </a:lnTo>
                  <a:lnTo>
                    <a:pt x="120" y="184"/>
                  </a:lnTo>
                  <a:lnTo>
                    <a:pt x="122" y="177"/>
                  </a:lnTo>
                  <a:lnTo>
                    <a:pt x="123" y="168"/>
                  </a:lnTo>
                  <a:lnTo>
                    <a:pt x="122" y="162"/>
                  </a:lnTo>
                  <a:lnTo>
                    <a:pt x="121" y="157"/>
                  </a:lnTo>
                  <a:lnTo>
                    <a:pt x="119" y="151"/>
                  </a:lnTo>
                  <a:lnTo>
                    <a:pt x="116" y="148"/>
                  </a:lnTo>
                  <a:lnTo>
                    <a:pt x="111" y="145"/>
                  </a:lnTo>
                  <a:lnTo>
                    <a:pt x="105" y="142"/>
                  </a:lnTo>
                  <a:lnTo>
                    <a:pt x="98" y="139"/>
                  </a:lnTo>
                  <a:lnTo>
                    <a:pt x="90" y="137"/>
                  </a:lnTo>
                  <a:lnTo>
                    <a:pt x="81" y="135"/>
                  </a:lnTo>
                  <a:lnTo>
                    <a:pt x="71" y="133"/>
                  </a:lnTo>
                  <a:lnTo>
                    <a:pt x="59" y="130"/>
                  </a:lnTo>
                  <a:lnTo>
                    <a:pt x="50" y="128"/>
                  </a:lnTo>
                  <a:lnTo>
                    <a:pt x="37" y="123"/>
                  </a:lnTo>
                  <a:lnTo>
                    <a:pt x="27" y="118"/>
                  </a:lnTo>
                  <a:lnTo>
                    <a:pt x="19" y="112"/>
                  </a:lnTo>
                  <a:lnTo>
                    <a:pt x="12" y="105"/>
                  </a:lnTo>
                  <a:lnTo>
                    <a:pt x="7" y="97"/>
                  </a:lnTo>
                  <a:lnTo>
                    <a:pt x="4" y="88"/>
                  </a:lnTo>
                  <a:lnTo>
                    <a:pt x="2" y="78"/>
                  </a:lnTo>
                  <a:lnTo>
                    <a:pt x="1" y="68"/>
                  </a:lnTo>
                  <a:lnTo>
                    <a:pt x="1" y="60"/>
                  </a:lnTo>
                  <a:lnTo>
                    <a:pt x="2" y="53"/>
                  </a:lnTo>
                  <a:lnTo>
                    <a:pt x="4" y="47"/>
                  </a:lnTo>
                  <a:lnTo>
                    <a:pt x="6" y="41"/>
                  </a:lnTo>
                  <a:lnTo>
                    <a:pt x="9" y="34"/>
                  </a:lnTo>
                  <a:lnTo>
                    <a:pt x="13" y="29"/>
                  </a:lnTo>
                  <a:lnTo>
                    <a:pt x="19" y="24"/>
                  </a:lnTo>
                  <a:lnTo>
                    <a:pt x="24" y="19"/>
                  </a:lnTo>
                  <a:lnTo>
                    <a:pt x="29" y="15"/>
                  </a:lnTo>
                  <a:lnTo>
                    <a:pt x="35" y="11"/>
                  </a:lnTo>
                  <a:lnTo>
                    <a:pt x="43" y="7"/>
                  </a:lnTo>
                  <a:lnTo>
                    <a:pt x="50" y="4"/>
                  </a:lnTo>
                  <a:lnTo>
                    <a:pt x="58" y="2"/>
                  </a:lnTo>
                  <a:lnTo>
                    <a:pt x="66" y="1"/>
                  </a:lnTo>
                  <a:lnTo>
                    <a:pt x="75" y="0"/>
                  </a:lnTo>
                  <a:lnTo>
                    <a:pt x="84" y="0"/>
                  </a:lnTo>
                  <a:lnTo>
                    <a:pt x="94" y="0"/>
                  </a:lnTo>
                  <a:lnTo>
                    <a:pt x="103" y="1"/>
                  </a:lnTo>
                  <a:lnTo>
                    <a:pt x="111" y="2"/>
                  </a:lnTo>
                  <a:lnTo>
                    <a:pt x="122" y="4"/>
                  </a:lnTo>
                  <a:lnTo>
                    <a:pt x="130" y="7"/>
                  </a:lnTo>
                  <a:lnTo>
                    <a:pt x="139" y="10"/>
                  </a:lnTo>
                  <a:lnTo>
                    <a:pt x="146" y="13"/>
                  </a:lnTo>
                  <a:lnTo>
                    <a:pt x="153" y="16"/>
                  </a:lnTo>
                  <a:lnTo>
                    <a:pt x="153" y="56"/>
                  </a:lnTo>
                  <a:lnTo>
                    <a:pt x="151" y="56"/>
                  </a:lnTo>
                  <a:lnTo>
                    <a:pt x="144" y="51"/>
                  </a:lnTo>
                  <a:lnTo>
                    <a:pt x="135" y="46"/>
                  </a:lnTo>
                  <a:lnTo>
                    <a:pt x="127" y="42"/>
                  </a:lnTo>
                  <a:lnTo>
                    <a:pt x="119" y="39"/>
                  </a:lnTo>
                  <a:lnTo>
                    <a:pt x="110" y="35"/>
                  </a:lnTo>
                  <a:lnTo>
                    <a:pt x="101" y="33"/>
                  </a:lnTo>
                  <a:lnTo>
                    <a:pt x="92" y="32"/>
                  </a:lnTo>
                  <a:lnTo>
                    <a:pt x="83" y="31"/>
                  </a:lnTo>
                  <a:lnTo>
                    <a:pt x="74" y="32"/>
                  </a:lnTo>
                  <a:lnTo>
                    <a:pt x="67" y="33"/>
                  </a:lnTo>
                  <a:lnTo>
                    <a:pt x="58" y="35"/>
                  </a:lnTo>
                  <a:lnTo>
                    <a:pt x="52" y="40"/>
                  </a:lnTo>
                  <a:lnTo>
                    <a:pt x="47" y="44"/>
                  </a:lnTo>
                  <a:lnTo>
                    <a:pt x="43" y="49"/>
                  </a:lnTo>
                  <a:lnTo>
                    <a:pt x="39" y="55"/>
                  </a:lnTo>
                  <a:lnTo>
                    <a:pt x="39" y="62"/>
                  </a:lnTo>
                  <a:lnTo>
                    <a:pt x="39" y="70"/>
                  </a:lnTo>
                  <a:lnTo>
                    <a:pt x="42" y="75"/>
                  </a:lnTo>
                  <a:lnTo>
                    <a:pt x="44" y="80"/>
                  </a:lnTo>
                  <a:lnTo>
                    <a:pt x="47" y="83"/>
                  </a:lnTo>
                  <a:lnTo>
                    <a:pt x="51" y="86"/>
                  </a:lnTo>
                  <a:lnTo>
                    <a:pt x="56" y="89"/>
                  </a:lnTo>
                  <a:lnTo>
                    <a:pt x="63" y="92"/>
                  </a:lnTo>
                  <a:lnTo>
                    <a:pt x="71" y="94"/>
                  </a:lnTo>
                  <a:lnTo>
                    <a:pt x="80" y="97"/>
                  </a:lnTo>
                  <a:lnTo>
                    <a:pt x="90" y="99"/>
                  </a:lnTo>
                  <a:lnTo>
                    <a:pt x="100" y="101"/>
                  </a:lnTo>
                  <a:lnTo>
                    <a:pt x="111" y="104"/>
                  </a:lnTo>
                  <a:lnTo>
                    <a:pt x="123" y="107"/>
                  </a:lnTo>
                  <a:lnTo>
                    <a:pt x="133" y="112"/>
                  </a:lnTo>
                  <a:lnTo>
                    <a:pt x="142" y="117"/>
                  </a:lnTo>
                  <a:lnTo>
                    <a:pt x="149" y="124"/>
                  </a:lnTo>
                  <a:lnTo>
                    <a:pt x="154" y="132"/>
                  </a:lnTo>
                  <a:lnTo>
                    <a:pt x="158" y="141"/>
                  </a:lnTo>
                  <a:lnTo>
                    <a:pt x="160" y="151"/>
                  </a:lnTo>
                  <a:lnTo>
                    <a:pt x="162" y="163"/>
                  </a:lnTo>
                  <a:lnTo>
                    <a:pt x="160" y="170"/>
                  </a:lnTo>
                  <a:lnTo>
                    <a:pt x="159" y="177"/>
                  </a:lnTo>
                  <a:lnTo>
                    <a:pt x="157" y="184"/>
                  </a:lnTo>
                  <a:lnTo>
                    <a:pt x="155" y="190"/>
                  </a:lnTo>
                  <a:lnTo>
                    <a:pt x="152" y="196"/>
                  </a:lnTo>
                  <a:lnTo>
                    <a:pt x="148" y="202"/>
                  </a:lnTo>
                  <a:lnTo>
                    <a:pt x="144" y="207"/>
                  </a:lnTo>
                  <a:lnTo>
                    <a:pt x="139" y="211"/>
                  </a:lnTo>
                  <a:lnTo>
                    <a:pt x="132" y="217"/>
                  </a:lnTo>
                  <a:lnTo>
                    <a:pt x="126" y="221"/>
                  </a:lnTo>
                  <a:lnTo>
                    <a:pt x="119" y="224"/>
                  </a:lnTo>
                  <a:lnTo>
                    <a:pt x="111" y="227"/>
                  </a:lnTo>
                  <a:lnTo>
                    <a:pt x="103" y="229"/>
                  </a:lnTo>
                  <a:lnTo>
                    <a:pt x="95" y="231"/>
                  </a:lnTo>
                  <a:lnTo>
                    <a:pt x="84" y="232"/>
                  </a:lnTo>
                  <a:lnTo>
                    <a:pt x="74" y="2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50"/>
            <p:cNvSpPr>
              <a:spLocks/>
            </p:cNvSpPr>
            <p:nvPr userDrawn="1"/>
          </p:nvSpPr>
          <p:spPr bwMode="auto">
            <a:xfrm>
              <a:off x="4139" y="3808"/>
              <a:ext cx="17" cy="37"/>
            </a:xfrm>
            <a:custGeom>
              <a:avLst/>
              <a:gdLst>
                <a:gd name="T0" fmla="*/ 12 w 132"/>
                <a:gd name="T1" fmla="*/ 37 h 289"/>
                <a:gd name="T2" fmla="*/ 11 w 132"/>
                <a:gd name="T3" fmla="*/ 37 h 289"/>
                <a:gd name="T4" fmla="*/ 10 w 132"/>
                <a:gd name="T5" fmla="*/ 37 h 289"/>
                <a:gd name="T6" fmla="*/ 9 w 132"/>
                <a:gd name="T7" fmla="*/ 37 h 289"/>
                <a:gd name="T8" fmla="*/ 8 w 132"/>
                <a:gd name="T9" fmla="*/ 36 h 289"/>
                <a:gd name="T10" fmla="*/ 7 w 132"/>
                <a:gd name="T11" fmla="*/ 36 h 289"/>
                <a:gd name="T12" fmla="*/ 7 w 132"/>
                <a:gd name="T13" fmla="*/ 36 h 289"/>
                <a:gd name="T14" fmla="*/ 6 w 132"/>
                <a:gd name="T15" fmla="*/ 35 h 289"/>
                <a:gd name="T16" fmla="*/ 6 w 132"/>
                <a:gd name="T17" fmla="*/ 35 h 289"/>
                <a:gd name="T18" fmla="*/ 5 w 132"/>
                <a:gd name="T19" fmla="*/ 34 h 289"/>
                <a:gd name="T20" fmla="*/ 5 w 132"/>
                <a:gd name="T21" fmla="*/ 34 h 289"/>
                <a:gd name="T22" fmla="*/ 4 w 132"/>
                <a:gd name="T23" fmla="*/ 33 h 289"/>
                <a:gd name="T24" fmla="*/ 4 w 132"/>
                <a:gd name="T25" fmla="*/ 32 h 289"/>
                <a:gd name="T26" fmla="*/ 4 w 132"/>
                <a:gd name="T27" fmla="*/ 31 h 289"/>
                <a:gd name="T28" fmla="*/ 3 w 132"/>
                <a:gd name="T29" fmla="*/ 30 h 289"/>
                <a:gd name="T30" fmla="*/ 3 w 132"/>
                <a:gd name="T31" fmla="*/ 29 h 289"/>
                <a:gd name="T32" fmla="*/ 3 w 132"/>
                <a:gd name="T33" fmla="*/ 28 h 289"/>
                <a:gd name="T34" fmla="*/ 3 w 132"/>
                <a:gd name="T35" fmla="*/ 12 h 289"/>
                <a:gd name="T36" fmla="*/ 0 w 132"/>
                <a:gd name="T37" fmla="*/ 12 h 289"/>
                <a:gd name="T38" fmla="*/ 0 w 132"/>
                <a:gd name="T39" fmla="*/ 8 h 289"/>
                <a:gd name="T40" fmla="*/ 3 w 132"/>
                <a:gd name="T41" fmla="*/ 8 h 289"/>
                <a:gd name="T42" fmla="*/ 3 w 132"/>
                <a:gd name="T43" fmla="*/ 0 h 289"/>
                <a:gd name="T44" fmla="*/ 8 w 132"/>
                <a:gd name="T45" fmla="*/ 0 h 289"/>
                <a:gd name="T46" fmla="*/ 8 w 132"/>
                <a:gd name="T47" fmla="*/ 8 h 289"/>
                <a:gd name="T48" fmla="*/ 17 w 132"/>
                <a:gd name="T49" fmla="*/ 8 h 289"/>
                <a:gd name="T50" fmla="*/ 17 w 132"/>
                <a:gd name="T51" fmla="*/ 12 h 289"/>
                <a:gd name="T52" fmla="*/ 8 w 132"/>
                <a:gd name="T53" fmla="*/ 12 h 289"/>
                <a:gd name="T54" fmla="*/ 8 w 132"/>
                <a:gd name="T55" fmla="*/ 25 h 289"/>
                <a:gd name="T56" fmla="*/ 8 w 132"/>
                <a:gd name="T57" fmla="*/ 28 h 289"/>
                <a:gd name="T58" fmla="*/ 8 w 132"/>
                <a:gd name="T59" fmla="*/ 29 h 289"/>
                <a:gd name="T60" fmla="*/ 8 w 132"/>
                <a:gd name="T61" fmla="*/ 30 h 289"/>
                <a:gd name="T62" fmla="*/ 9 w 132"/>
                <a:gd name="T63" fmla="*/ 31 h 289"/>
                <a:gd name="T64" fmla="*/ 9 w 132"/>
                <a:gd name="T65" fmla="*/ 31 h 289"/>
                <a:gd name="T66" fmla="*/ 9 w 132"/>
                <a:gd name="T67" fmla="*/ 32 h 289"/>
                <a:gd name="T68" fmla="*/ 10 w 132"/>
                <a:gd name="T69" fmla="*/ 32 h 289"/>
                <a:gd name="T70" fmla="*/ 10 w 132"/>
                <a:gd name="T71" fmla="*/ 32 h 289"/>
                <a:gd name="T72" fmla="*/ 11 w 132"/>
                <a:gd name="T73" fmla="*/ 33 h 289"/>
                <a:gd name="T74" fmla="*/ 11 w 132"/>
                <a:gd name="T75" fmla="*/ 33 h 289"/>
                <a:gd name="T76" fmla="*/ 12 w 132"/>
                <a:gd name="T77" fmla="*/ 33 h 289"/>
                <a:gd name="T78" fmla="*/ 13 w 132"/>
                <a:gd name="T79" fmla="*/ 33 h 289"/>
                <a:gd name="T80" fmla="*/ 14 w 132"/>
                <a:gd name="T81" fmla="*/ 33 h 289"/>
                <a:gd name="T82" fmla="*/ 15 w 132"/>
                <a:gd name="T83" fmla="*/ 33 h 289"/>
                <a:gd name="T84" fmla="*/ 16 w 132"/>
                <a:gd name="T85" fmla="*/ 32 h 289"/>
                <a:gd name="T86" fmla="*/ 17 w 132"/>
                <a:gd name="T87" fmla="*/ 32 h 289"/>
                <a:gd name="T88" fmla="*/ 17 w 132"/>
                <a:gd name="T89" fmla="*/ 32 h 289"/>
                <a:gd name="T90" fmla="*/ 17 w 132"/>
                <a:gd name="T91" fmla="*/ 36 h 289"/>
                <a:gd name="T92" fmla="*/ 16 w 132"/>
                <a:gd name="T93" fmla="*/ 36 h 289"/>
                <a:gd name="T94" fmla="*/ 14 w 132"/>
                <a:gd name="T95" fmla="*/ 37 h 289"/>
                <a:gd name="T96" fmla="*/ 13 w 132"/>
                <a:gd name="T97" fmla="*/ 37 h 289"/>
                <a:gd name="T98" fmla="*/ 12 w 132"/>
                <a:gd name="T99" fmla="*/ 37 h 2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2" h="289">
                  <a:moveTo>
                    <a:pt x="91" y="289"/>
                  </a:moveTo>
                  <a:lnTo>
                    <a:pt x="83" y="289"/>
                  </a:lnTo>
                  <a:lnTo>
                    <a:pt x="76" y="288"/>
                  </a:lnTo>
                  <a:lnTo>
                    <a:pt x="70" y="287"/>
                  </a:lnTo>
                  <a:lnTo>
                    <a:pt x="63" y="285"/>
                  </a:lnTo>
                  <a:lnTo>
                    <a:pt x="57" y="282"/>
                  </a:lnTo>
                  <a:lnTo>
                    <a:pt x="52" y="280"/>
                  </a:lnTo>
                  <a:lnTo>
                    <a:pt x="47" y="276"/>
                  </a:lnTo>
                  <a:lnTo>
                    <a:pt x="43" y="272"/>
                  </a:lnTo>
                  <a:lnTo>
                    <a:pt x="38" y="267"/>
                  </a:lnTo>
                  <a:lnTo>
                    <a:pt x="35" y="262"/>
                  </a:lnTo>
                  <a:lnTo>
                    <a:pt x="32" y="256"/>
                  </a:lnTo>
                  <a:lnTo>
                    <a:pt x="30" y="250"/>
                  </a:lnTo>
                  <a:lnTo>
                    <a:pt x="28" y="243"/>
                  </a:lnTo>
                  <a:lnTo>
                    <a:pt x="27" y="234"/>
                  </a:lnTo>
                  <a:lnTo>
                    <a:pt x="26" y="226"/>
                  </a:lnTo>
                  <a:lnTo>
                    <a:pt x="26" y="217"/>
                  </a:lnTo>
                  <a:lnTo>
                    <a:pt x="26" y="94"/>
                  </a:lnTo>
                  <a:lnTo>
                    <a:pt x="0" y="94"/>
                  </a:lnTo>
                  <a:lnTo>
                    <a:pt x="0" y="63"/>
                  </a:lnTo>
                  <a:lnTo>
                    <a:pt x="26" y="63"/>
                  </a:lnTo>
                  <a:lnTo>
                    <a:pt x="26" y="0"/>
                  </a:lnTo>
                  <a:lnTo>
                    <a:pt x="63" y="0"/>
                  </a:lnTo>
                  <a:lnTo>
                    <a:pt x="63" y="63"/>
                  </a:lnTo>
                  <a:lnTo>
                    <a:pt x="132" y="63"/>
                  </a:lnTo>
                  <a:lnTo>
                    <a:pt x="132" y="94"/>
                  </a:lnTo>
                  <a:lnTo>
                    <a:pt x="63" y="94"/>
                  </a:lnTo>
                  <a:lnTo>
                    <a:pt x="63" y="199"/>
                  </a:lnTo>
                  <a:lnTo>
                    <a:pt x="63" y="215"/>
                  </a:lnTo>
                  <a:lnTo>
                    <a:pt x="63" y="225"/>
                  </a:lnTo>
                  <a:lnTo>
                    <a:pt x="65" y="234"/>
                  </a:lnTo>
                  <a:lnTo>
                    <a:pt x="69" y="243"/>
                  </a:lnTo>
                  <a:lnTo>
                    <a:pt x="70" y="246"/>
                  </a:lnTo>
                  <a:lnTo>
                    <a:pt x="73" y="249"/>
                  </a:lnTo>
                  <a:lnTo>
                    <a:pt x="76" y="251"/>
                  </a:lnTo>
                  <a:lnTo>
                    <a:pt x="79" y="253"/>
                  </a:lnTo>
                  <a:lnTo>
                    <a:pt x="83" y="254"/>
                  </a:lnTo>
                  <a:lnTo>
                    <a:pt x="88" y="255"/>
                  </a:lnTo>
                  <a:lnTo>
                    <a:pt x="94" y="256"/>
                  </a:lnTo>
                  <a:lnTo>
                    <a:pt x="100" y="256"/>
                  </a:lnTo>
                  <a:lnTo>
                    <a:pt x="108" y="256"/>
                  </a:lnTo>
                  <a:lnTo>
                    <a:pt x="118" y="254"/>
                  </a:lnTo>
                  <a:lnTo>
                    <a:pt x="125" y="251"/>
                  </a:lnTo>
                  <a:lnTo>
                    <a:pt x="130" y="249"/>
                  </a:lnTo>
                  <a:lnTo>
                    <a:pt x="132" y="249"/>
                  </a:lnTo>
                  <a:lnTo>
                    <a:pt x="132" y="283"/>
                  </a:lnTo>
                  <a:lnTo>
                    <a:pt x="122" y="285"/>
                  </a:lnTo>
                  <a:lnTo>
                    <a:pt x="110" y="287"/>
                  </a:lnTo>
                  <a:lnTo>
                    <a:pt x="100" y="288"/>
                  </a:lnTo>
                  <a:lnTo>
                    <a:pt x="91" y="28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51"/>
            <p:cNvSpPr>
              <a:spLocks noEditPoints="1"/>
            </p:cNvSpPr>
            <p:nvPr userDrawn="1"/>
          </p:nvSpPr>
          <p:spPr bwMode="auto">
            <a:xfrm>
              <a:off x="4162" y="3807"/>
              <a:ext cx="5" cy="37"/>
            </a:xfrm>
            <a:custGeom>
              <a:avLst/>
              <a:gdLst>
                <a:gd name="T0" fmla="*/ 5 w 43"/>
                <a:gd name="T1" fmla="*/ 37 h 297"/>
                <a:gd name="T2" fmla="*/ 0 w 43"/>
                <a:gd name="T3" fmla="*/ 37 h 297"/>
                <a:gd name="T4" fmla="*/ 0 w 43"/>
                <a:gd name="T5" fmla="*/ 9 h 297"/>
                <a:gd name="T6" fmla="*/ 5 w 43"/>
                <a:gd name="T7" fmla="*/ 9 h 297"/>
                <a:gd name="T8" fmla="*/ 5 w 43"/>
                <a:gd name="T9" fmla="*/ 37 h 297"/>
                <a:gd name="T10" fmla="*/ 5 w 43"/>
                <a:gd name="T11" fmla="*/ 5 h 297"/>
                <a:gd name="T12" fmla="*/ 0 w 43"/>
                <a:gd name="T13" fmla="*/ 5 h 297"/>
                <a:gd name="T14" fmla="*/ 0 w 43"/>
                <a:gd name="T15" fmla="*/ 0 h 297"/>
                <a:gd name="T16" fmla="*/ 5 w 43"/>
                <a:gd name="T17" fmla="*/ 0 h 297"/>
                <a:gd name="T18" fmla="*/ 5 w 43"/>
                <a:gd name="T19" fmla="*/ 5 h 2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97">
                  <a:moveTo>
                    <a:pt x="40" y="297"/>
                  </a:moveTo>
                  <a:lnTo>
                    <a:pt x="3" y="297"/>
                  </a:lnTo>
                  <a:lnTo>
                    <a:pt x="3" y="75"/>
                  </a:lnTo>
                  <a:lnTo>
                    <a:pt x="40" y="75"/>
                  </a:lnTo>
                  <a:lnTo>
                    <a:pt x="40" y="297"/>
                  </a:lnTo>
                  <a:close/>
                  <a:moveTo>
                    <a:pt x="43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3" y="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Freeform 52"/>
            <p:cNvSpPr>
              <a:spLocks/>
            </p:cNvSpPr>
            <p:nvPr userDrawn="1"/>
          </p:nvSpPr>
          <p:spPr bwMode="auto">
            <a:xfrm>
              <a:off x="4173" y="3808"/>
              <a:ext cx="17" cy="37"/>
            </a:xfrm>
            <a:custGeom>
              <a:avLst/>
              <a:gdLst>
                <a:gd name="T0" fmla="*/ 12 w 132"/>
                <a:gd name="T1" fmla="*/ 37 h 289"/>
                <a:gd name="T2" fmla="*/ 11 w 132"/>
                <a:gd name="T3" fmla="*/ 37 h 289"/>
                <a:gd name="T4" fmla="*/ 10 w 132"/>
                <a:gd name="T5" fmla="*/ 37 h 289"/>
                <a:gd name="T6" fmla="*/ 9 w 132"/>
                <a:gd name="T7" fmla="*/ 37 h 289"/>
                <a:gd name="T8" fmla="*/ 8 w 132"/>
                <a:gd name="T9" fmla="*/ 36 h 289"/>
                <a:gd name="T10" fmla="*/ 7 w 132"/>
                <a:gd name="T11" fmla="*/ 36 h 289"/>
                <a:gd name="T12" fmla="*/ 7 w 132"/>
                <a:gd name="T13" fmla="*/ 36 h 289"/>
                <a:gd name="T14" fmla="*/ 6 w 132"/>
                <a:gd name="T15" fmla="*/ 35 h 289"/>
                <a:gd name="T16" fmla="*/ 6 w 132"/>
                <a:gd name="T17" fmla="*/ 35 h 289"/>
                <a:gd name="T18" fmla="*/ 5 w 132"/>
                <a:gd name="T19" fmla="*/ 34 h 289"/>
                <a:gd name="T20" fmla="*/ 5 w 132"/>
                <a:gd name="T21" fmla="*/ 34 h 289"/>
                <a:gd name="T22" fmla="*/ 4 w 132"/>
                <a:gd name="T23" fmla="*/ 33 h 289"/>
                <a:gd name="T24" fmla="*/ 4 w 132"/>
                <a:gd name="T25" fmla="*/ 32 h 289"/>
                <a:gd name="T26" fmla="*/ 4 w 132"/>
                <a:gd name="T27" fmla="*/ 31 h 289"/>
                <a:gd name="T28" fmla="*/ 3 w 132"/>
                <a:gd name="T29" fmla="*/ 30 h 289"/>
                <a:gd name="T30" fmla="*/ 3 w 132"/>
                <a:gd name="T31" fmla="*/ 29 h 289"/>
                <a:gd name="T32" fmla="*/ 3 w 132"/>
                <a:gd name="T33" fmla="*/ 28 h 289"/>
                <a:gd name="T34" fmla="*/ 3 w 132"/>
                <a:gd name="T35" fmla="*/ 12 h 289"/>
                <a:gd name="T36" fmla="*/ 0 w 132"/>
                <a:gd name="T37" fmla="*/ 12 h 289"/>
                <a:gd name="T38" fmla="*/ 0 w 132"/>
                <a:gd name="T39" fmla="*/ 8 h 289"/>
                <a:gd name="T40" fmla="*/ 3 w 132"/>
                <a:gd name="T41" fmla="*/ 8 h 289"/>
                <a:gd name="T42" fmla="*/ 3 w 132"/>
                <a:gd name="T43" fmla="*/ 0 h 289"/>
                <a:gd name="T44" fmla="*/ 8 w 132"/>
                <a:gd name="T45" fmla="*/ 0 h 289"/>
                <a:gd name="T46" fmla="*/ 8 w 132"/>
                <a:gd name="T47" fmla="*/ 8 h 289"/>
                <a:gd name="T48" fmla="*/ 17 w 132"/>
                <a:gd name="T49" fmla="*/ 8 h 289"/>
                <a:gd name="T50" fmla="*/ 17 w 132"/>
                <a:gd name="T51" fmla="*/ 12 h 289"/>
                <a:gd name="T52" fmla="*/ 8 w 132"/>
                <a:gd name="T53" fmla="*/ 12 h 289"/>
                <a:gd name="T54" fmla="*/ 8 w 132"/>
                <a:gd name="T55" fmla="*/ 25 h 289"/>
                <a:gd name="T56" fmla="*/ 8 w 132"/>
                <a:gd name="T57" fmla="*/ 28 h 289"/>
                <a:gd name="T58" fmla="*/ 8 w 132"/>
                <a:gd name="T59" fmla="*/ 29 h 289"/>
                <a:gd name="T60" fmla="*/ 9 w 132"/>
                <a:gd name="T61" fmla="*/ 30 h 289"/>
                <a:gd name="T62" fmla="*/ 9 w 132"/>
                <a:gd name="T63" fmla="*/ 31 h 289"/>
                <a:gd name="T64" fmla="*/ 9 w 132"/>
                <a:gd name="T65" fmla="*/ 31 h 289"/>
                <a:gd name="T66" fmla="*/ 9 w 132"/>
                <a:gd name="T67" fmla="*/ 32 h 289"/>
                <a:gd name="T68" fmla="*/ 10 w 132"/>
                <a:gd name="T69" fmla="*/ 32 h 289"/>
                <a:gd name="T70" fmla="*/ 10 w 132"/>
                <a:gd name="T71" fmla="*/ 32 h 289"/>
                <a:gd name="T72" fmla="*/ 11 w 132"/>
                <a:gd name="T73" fmla="*/ 33 h 289"/>
                <a:gd name="T74" fmla="*/ 11 w 132"/>
                <a:gd name="T75" fmla="*/ 33 h 289"/>
                <a:gd name="T76" fmla="*/ 12 w 132"/>
                <a:gd name="T77" fmla="*/ 33 h 289"/>
                <a:gd name="T78" fmla="*/ 13 w 132"/>
                <a:gd name="T79" fmla="*/ 33 h 289"/>
                <a:gd name="T80" fmla="*/ 14 w 132"/>
                <a:gd name="T81" fmla="*/ 33 h 289"/>
                <a:gd name="T82" fmla="*/ 15 w 132"/>
                <a:gd name="T83" fmla="*/ 33 h 289"/>
                <a:gd name="T84" fmla="*/ 16 w 132"/>
                <a:gd name="T85" fmla="*/ 32 h 289"/>
                <a:gd name="T86" fmla="*/ 17 w 132"/>
                <a:gd name="T87" fmla="*/ 32 h 289"/>
                <a:gd name="T88" fmla="*/ 17 w 132"/>
                <a:gd name="T89" fmla="*/ 32 h 289"/>
                <a:gd name="T90" fmla="*/ 17 w 132"/>
                <a:gd name="T91" fmla="*/ 36 h 289"/>
                <a:gd name="T92" fmla="*/ 16 w 132"/>
                <a:gd name="T93" fmla="*/ 36 h 289"/>
                <a:gd name="T94" fmla="*/ 14 w 132"/>
                <a:gd name="T95" fmla="*/ 37 h 289"/>
                <a:gd name="T96" fmla="*/ 13 w 132"/>
                <a:gd name="T97" fmla="*/ 37 h 289"/>
                <a:gd name="T98" fmla="*/ 12 w 132"/>
                <a:gd name="T99" fmla="*/ 37 h 2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2" h="289">
                  <a:moveTo>
                    <a:pt x="91" y="289"/>
                  </a:moveTo>
                  <a:lnTo>
                    <a:pt x="83" y="289"/>
                  </a:lnTo>
                  <a:lnTo>
                    <a:pt x="76" y="288"/>
                  </a:lnTo>
                  <a:lnTo>
                    <a:pt x="70" y="287"/>
                  </a:lnTo>
                  <a:lnTo>
                    <a:pt x="63" y="285"/>
                  </a:lnTo>
                  <a:lnTo>
                    <a:pt x="57" y="282"/>
                  </a:lnTo>
                  <a:lnTo>
                    <a:pt x="52" y="280"/>
                  </a:lnTo>
                  <a:lnTo>
                    <a:pt x="47" y="276"/>
                  </a:lnTo>
                  <a:lnTo>
                    <a:pt x="43" y="272"/>
                  </a:lnTo>
                  <a:lnTo>
                    <a:pt x="38" y="267"/>
                  </a:lnTo>
                  <a:lnTo>
                    <a:pt x="35" y="262"/>
                  </a:lnTo>
                  <a:lnTo>
                    <a:pt x="32" y="256"/>
                  </a:lnTo>
                  <a:lnTo>
                    <a:pt x="30" y="250"/>
                  </a:lnTo>
                  <a:lnTo>
                    <a:pt x="28" y="243"/>
                  </a:lnTo>
                  <a:lnTo>
                    <a:pt x="27" y="234"/>
                  </a:lnTo>
                  <a:lnTo>
                    <a:pt x="26" y="226"/>
                  </a:lnTo>
                  <a:lnTo>
                    <a:pt x="26" y="217"/>
                  </a:lnTo>
                  <a:lnTo>
                    <a:pt x="26" y="94"/>
                  </a:lnTo>
                  <a:lnTo>
                    <a:pt x="0" y="94"/>
                  </a:lnTo>
                  <a:lnTo>
                    <a:pt x="0" y="63"/>
                  </a:lnTo>
                  <a:lnTo>
                    <a:pt x="26" y="63"/>
                  </a:lnTo>
                  <a:lnTo>
                    <a:pt x="26" y="0"/>
                  </a:lnTo>
                  <a:lnTo>
                    <a:pt x="63" y="0"/>
                  </a:lnTo>
                  <a:lnTo>
                    <a:pt x="63" y="63"/>
                  </a:lnTo>
                  <a:lnTo>
                    <a:pt x="132" y="63"/>
                  </a:lnTo>
                  <a:lnTo>
                    <a:pt x="132" y="94"/>
                  </a:lnTo>
                  <a:lnTo>
                    <a:pt x="63" y="94"/>
                  </a:lnTo>
                  <a:lnTo>
                    <a:pt x="63" y="199"/>
                  </a:lnTo>
                  <a:lnTo>
                    <a:pt x="63" y="215"/>
                  </a:lnTo>
                  <a:lnTo>
                    <a:pt x="63" y="225"/>
                  </a:lnTo>
                  <a:lnTo>
                    <a:pt x="66" y="234"/>
                  </a:lnTo>
                  <a:lnTo>
                    <a:pt x="69" y="243"/>
                  </a:lnTo>
                  <a:lnTo>
                    <a:pt x="70" y="246"/>
                  </a:lnTo>
                  <a:lnTo>
                    <a:pt x="73" y="249"/>
                  </a:lnTo>
                  <a:lnTo>
                    <a:pt x="76" y="251"/>
                  </a:lnTo>
                  <a:lnTo>
                    <a:pt x="79" y="253"/>
                  </a:lnTo>
                  <a:lnTo>
                    <a:pt x="83" y="254"/>
                  </a:lnTo>
                  <a:lnTo>
                    <a:pt x="89" y="255"/>
                  </a:lnTo>
                  <a:lnTo>
                    <a:pt x="94" y="256"/>
                  </a:lnTo>
                  <a:lnTo>
                    <a:pt x="100" y="256"/>
                  </a:lnTo>
                  <a:lnTo>
                    <a:pt x="108" y="256"/>
                  </a:lnTo>
                  <a:lnTo>
                    <a:pt x="118" y="254"/>
                  </a:lnTo>
                  <a:lnTo>
                    <a:pt x="125" y="251"/>
                  </a:lnTo>
                  <a:lnTo>
                    <a:pt x="130" y="249"/>
                  </a:lnTo>
                  <a:lnTo>
                    <a:pt x="132" y="249"/>
                  </a:lnTo>
                  <a:lnTo>
                    <a:pt x="132" y="283"/>
                  </a:lnTo>
                  <a:lnTo>
                    <a:pt x="122" y="285"/>
                  </a:lnTo>
                  <a:lnTo>
                    <a:pt x="110" y="287"/>
                  </a:lnTo>
                  <a:lnTo>
                    <a:pt x="100" y="288"/>
                  </a:lnTo>
                  <a:lnTo>
                    <a:pt x="91" y="28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Freeform 53"/>
            <p:cNvSpPr>
              <a:spLocks/>
            </p:cNvSpPr>
            <p:nvPr userDrawn="1"/>
          </p:nvSpPr>
          <p:spPr bwMode="auto">
            <a:xfrm>
              <a:off x="4195" y="3816"/>
              <a:ext cx="22" cy="29"/>
            </a:xfrm>
            <a:custGeom>
              <a:avLst/>
              <a:gdLst>
                <a:gd name="T0" fmla="*/ 22 w 175"/>
                <a:gd name="T1" fmla="*/ 28 h 228"/>
                <a:gd name="T2" fmla="*/ 17 w 175"/>
                <a:gd name="T3" fmla="*/ 28 h 228"/>
                <a:gd name="T4" fmla="*/ 17 w 175"/>
                <a:gd name="T5" fmla="*/ 25 h 228"/>
                <a:gd name="T6" fmla="*/ 16 w 175"/>
                <a:gd name="T7" fmla="*/ 26 h 228"/>
                <a:gd name="T8" fmla="*/ 15 w 175"/>
                <a:gd name="T9" fmla="*/ 27 h 228"/>
                <a:gd name="T10" fmla="*/ 14 w 175"/>
                <a:gd name="T11" fmla="*/ 27 h 228"/>
                <a:gd name="T12" fmla="*/ 13 w 175"/>
                <a:gd name="T13" fmla="*/ 28 h 228"/>
                <a:gd name="T14" fmla="*/ 12 w 175"/>
                <a:gd name="T15" fmla="*/ 28 h 228"/>
                <a:gd name="T16" fmla="*/ 11 w 175"/>
                <a:gd name="T17" fmla="*/ 29 h 228"/>
                <a:gd name="T18" fmla="*/ 10 w 175"/>
                <a:gd name="T19" fmla="*/ 29 h 228"/>
                <a:gd name="T20" fmla="*/ 9 w 175"/>
                <a:gd name="T21" fmla="*/ 29 h 228"/>
                <a:gd name="T22" fmla="*/ 8 w 175"/>
                <a:gd name="T23" fmla="*/ 29 h 228"/>
                <a:gd name="T24" fmla="*/ 7 w 175"/>
                <a:gd name="T25" fmla="*/ 29 h 228"/>
                <a:gd name="T26" fmla="*/ 6 w 175"/>
                <a:gd name="T27" fmla="*/ 29 h 228"/>
                <a:gd name="T28" fmla="*/ 5 w 175"/>
                <a:gd name="T29" fmla="*/ 28 h 228"/>
                <a:gd name="T30" fmla="*/ 5 w 175"/>
                <a:gd name="T31" fmla="*/ 28 h 228"/>
                <a:gd name="T32" fmla="*/ 4 w 175"/>
                <a:gd name="T33" fmla="*/ 28 h 228"/>
                <a:gd name="T34" fmla="*/ 3 w 175"/>
                <a:gd name="T35" fmla="*/ 27 h 228"/>
                <a:gd name="T36" fmla="*/ 3 w 175"/>
                <a:gd name="T37" fmla="*/ 26 h 228"/>
                <a:gd name="T38" fmla="*/ 2 w 175"/>
                <a:gd name="T39" fmla="*/ 26 h 228"/>
                <a:gd name="T40" fmla="*/ 2 w 175"/>
                <a:gd name="T41" fmla="*/ 25 h 228"/>
                <a:gd name="T42" fmla="*/ 1 w 175"/>
                <a:gd name="T43" fmla="*/ 24 h 228"/>
                <a:gd name="T44" fmla="*/ 1 w 175"/>
                <a:gd name="T45" fmla="*/ 23 h 228"/>
                <a:gd name="T46" fmla="*/ 0 w 175"/>
                <a:gd name="T47" fmla="*/ 22 h 228"/>
                <a:gd name="T48" fmla="*/ 0 w 175"/>
                <a:gd name="T49" fmla="*/ 21 h 228"/>
                <a:gd name="T50" fmla="*/ 0 w 175"/>
                <a:gd name="T51" fmla="*/ 20 h 228"/>
                <a:gd name="T52" fmla="*/ 0 w 175"/>
                <a:gd name="T53" fmla="*/ 18 h 228"/>
                <a:gd name="T54" fmla="*/ 0 w 175"/>
                <a:gd name="T55" fmla="*/ 0 h 228"/>
                <a:gd name="T56" fmla="*/ 5 w 175"/>
                <a:gd name="T57" fmla="*/ 0 h 228"/>
                <a:gd name="T58" fmla="*/ 5 w 175"/>
                <a:gd name="T59" fmla="*/ 16 h 228"/>
                <a:gd name="T60" fmla="*/ 5 w 175"/>
                <a:gd name="T61" fmla="*/ 18 h 228"/>
                <a:gd name="T62" fmla="*/ 5 w 175"/>
                <a:gd name="T63" fmla="*/ 20 h 228"/>
                <a:gd name="T64" fmla="*/ 5 w 175"/>
                <a:gd name="T65" fmla="*/ 20 h 228"/>
                <a:gd name="T66" fmla="*/ 5 w 175"/>
                <a:gd name="T67" fmla="*/ 21 h 228"/>
                <a:gd name="T68" fmla="*/ 5 w 175"/>
                <a:gd name="T69" fmla="*/ 22 h 228"/>
                <a:gd name="T70" fmla="*/ 6 w 175"/>
                <a:gd name="T71" fmla="*/ 22 h 228"/>
                <a:gd name="T72" fmla="*/ 6 w 175"/>
                <a:gd name="T73" fmla="*/ 23 h 228"/>
                <a:gd name="T74" fmla="*/ 6 w 175"/>
                <a:gd name="T75" fmla="*/ 23 h 228"/>
                <a:gd name="T76" fmla="*/ 7 w 175"/>
                <a:gd name="T77" fmla="*/ 24 h 228"/>
                <a:gd name="T78" fmla="*/ 7 w 175"/>
                <a:gd name="T79" fmla="*/ 24 h 228"/>
                <a:gd name="T80" fmla="*/ 8 w 175"/>
                <a:gd name="T81" fmla="*/ 24 h 228"/>
                <a:gd name="T82" fmla="*/ 8 w 175"/>
                <a:gd name="T83" fmla="*/ 24 h 228"/>
                <a:gd name="T84" fmla="*/ 9 w 175"/>
                <a:gd name="T85" fmla="*/ 24 h 228"/>
                <a:gd name="T86" fmla="*/ 10 w 175"/>
                <a:gd name="T87" fmla="*/ 24 h 228"/>
                <a:gd name="T88" fmla="*/ 11 w 175"/>
                <a:gd name="T89" fmla="*/ 24 h 228"/>
                <a:gd name="T90" fmla="*/ 12 w 175"/>
                <a:gd name="T91" fmla="*/ 24 h 228"/>
                <a:gd name="T92" fmla="*/ 13 w 175"/>
                <a:gd name="T93" fmla="*/ 24 h 228"/>
                <a:gd name="T94" fmla="*/ 14 w 175"/>
                <a:gd name="T95" fmla="*/ 24 h 228"/>
                <a:gd name="T96" fmla="*/ 15 w 175"/>
                <a:gd name="T97" fmla="*/ 23 h 228"/>
                <a:gd name="T98" fmla="*/ 16 w 175"/>
                <a:gd name="T99" fmla="*/ 22 h 228"/>
                <a:gd name="T100" fmla="*/ 17 w 175"/>
                <a:gd name="T101" fmla="*/ 22 h 228"/>
                <a:gd name="T102" fmla="*/ 17 w 175"/>
                <a:gd name="T103" fmla="*/ 21 h 228"/>
                <a:gd name="T104" fmla="*/ 17 w 175"/>
                <a:gd name="T105" fmla="*/ 0 h 228"/>
                <a:gd name="T106" fmla="*/ 22 w 175"/>
                <a:gd name="T107" fmla="*/ 0 h 228"/>
                <a:gd name="T108" fmla="*/ 22 w 175"/>
                <a:gd name="T109" fmla="*/ 28 h 22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75" h="228">
                  <a:moveTo>
                    <a:pt x="175" y="222"/>
                  </a:moveTo>
                  <a:lnTo>
                    <a:pt x="138" y="222"/>
                  </a:lnTo>
                  <a:lnTo>
                    <a:pt x="138" y="197"/>
                  </a:lnTo>
                  <a:lnTo>
                    <a:pt x="130" y="204"/>
                  </a:lnTo>
                  <a:lnTo>
                    <a:pt x="121" y="211"/>
                  </a:lnTo>
                  <a:lnTo>
                    <a:pt x="113" y="216"/>
                  </a:lnTo>
                  <a:lnTo>
                    <a:pt x="106" y="220"/>
                  </a:lnTo>
                  <a:lnTo>
                    <a:pt x="97" y="223"/>
                  </a:lnTo>
                  <a:lnTo>
                    <a:pt x="89" y="226"/>
                  </a:lnTo>
                  <a:lnTo>
                    <a:pt x="79" y="227"/>
                  </a:lnTo>
                  <a:lnTo>
                    <a:pt x="70" y="228"/>
                  </a:lnTo>
                  <a:lnTo>
                    <a:pt x="63" y="227"/>
                  </a:lnTo>
                  <a:lnTo>
                    <a:pt x="57" y="227"/>
                  </a:lnTo>
                  <a:lnTo>
                    <a:pt x="49" y="225"/>
                  </a:lnTo>
                  <a:lnTo>
                    <a:pt x="43" y="223"/>
                  </a:lnTo>
                  <a:lnTo>
                    <a:pt x="37" y="220"/>
                  </a:lnTo>
                  <a:lnTo>
                    <a:pt x="30" y="217"/>
                  </a:lnTo>
                  <a:lnTo>
                    <a:pt x="25" y="213"/>
                  </a:lnTo>
                  <a:lnTo>
                    <a:pt x="21" y="208"/>
                  </a:lnTo>
                  <a:lnTo>
                    <a:pt x="16" y="202"/>
                  </a:lnTo>
                  <a:lnTo>
                    <a:pt x="12" y="196"/>
                  </a:lnTo>
                  <a:lnTo>
                    <a:pt x="9" y="190"/>
                  </a:lnTo>
                  <a:lnTo>
                    <a:pt x="5" y="182"/>
                  </a:lnTo>
                  <a:lnTo>
                    <a:pt x="3" y="173"/>
                  </a:lnTo>
                  <a:lnTo>
                    <a:pt x="2" y="165"/>
                  </a:lnTo>
                  <a:lnTo>
                    <a:pt x="1" y="155"/>
                  </a:lnTo>
                  <a:lnTo>
                    <a:pt x="0" y="144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27"/>
                  </a:lnTo>
                  <a:lnTo>
                    <a:pt x="38" y="142"/>
                  </a:lnTo>
                  <a:lnTo>
                    <a:pt x="39" y="156"/>
                  </a:lnTo>
                  <a:lnTo>
                    <a:pt x="40" y="161"/>
                  </a:lnTo>
                  <a:lnTo>
                    <a:pt x="41" y="166"/>
                  </a:lnTo>
                  <a:lnTo>
                    <a:pt x="43" y="171"/>
                  </a:lnTo>
                  <a:lnTo>
                    <a:pt x="45" y="176"/>
                  </a:lnTo>
                  <a:lnTo>
                    <a:pt x="47" y="180"/>
                  </a:lnTo>
                  <a:lnTo>
                    <a:pt x="50" y="184"/>
                  </a:lnTo>
                  <a:lnTo>
                    <a:pt x="53" y="186"/>
                  </a:lnTo>
                  <a:lnTo>
                    <a:pt x="58" y="189"/>
                  </a:lnTo>
                  <a:lnTo>
                    <a:pt x="62" y="190"/>
                  </a:lnTo>
                  <a:lnTo>
                    <a:pt x="67" y="191"/>
                  </a:lnTo>
                  <a:lnTo>
                    <a:pt x="73" y="192"/>
                  </a:lnTo>
                  <a:lnTo>
                    <a:pt x="80" y="192"/>
                  </a:lnTo>
                  <a:lnTo>
                    <a:pt x="87" y="192"/>
                  </a:lnTo>
                  <a:lnTo>
                    <a:pt x="94" y="191"/>
                  </a:lnTo>
                  <a:lnTo>
                    <a:pt x="101" y="188"/>
                  </a:lnTo>
                  <a:lnTo>
                    <a:pt x="110" y="185"/>
                  </a:lnTo>
                  <a:lnTo>
                    <a:pt x="117" y="181"/>
                  </a:lnTo>
                  <a:lnTo>
                    <a:pt x="124" y="176"/>
                  </a:lnTo>
                  <a:lnTo>
                    <a:pt x="132" y="171"/>
                  </a:lnTo>
                  <a:lnTo>
                    <a:pt x="138" y="166"/>
                  </a:lnTo>
                  <a:lnTo>
                    <a:pt x="138" y="0"/>
                  </a:lnTo>
                  <a:lnTo>
                    <a:pt x="175" y="0"/>
                  </a:lnTo>
                  <a:lnTo>
                    <a:pt x="175" y="22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Freeform 54"/>
            <p:cNvSpPr>
              <a:spLocks/>
            </p:cNvSpPr>
            <p:nvPr userDrawn="1"/>
          </p:nvSpPr>
          <p:spPr bwMode="auto">
            <a:xfrm>
              <a:off x="4223" y="3808"/>
              <a:ext cx="17" cy="37"/>
            </a:xfrm>
            <a:custGeom>
              <a:avLst/>
              <a:gdLst>
                <a:gd name="T0" fmla="*/ 12 w 131"/>
                <a:gd name="T1" fmla="*/ 37 h 289"/>
                <a:gd name="T2" fmla="*/ 11 w 131"/>
                <a:gd name="T3" fmla="*/ 37 h 289"/>
                <a:gd name="T4" fmla="*/ 10 w 131"/>
                <a:gd name="T5" fmla="*/ 37 h 289"/>
                <a:gd name="T6" fmla="*/ 9 w 131"/>
                <a:gd name="T7" fmla="*/ 37 h 289"/>
                <a:gd name="T8" fmla="*/ 8 w 131"/>
                <a:gd name="T9" fmla="*/ 36 h 289"/>
                <a:gd name="T10" fmla="*/ 7 w 131"/>
                <a:gd name="T11" fmla="*/ 36 h 289"/>
                <a:gd name="T12" fmla="*/ 7 w 131"/>
                <a:gd name="T13" fmla="*/ 36 h 289"/>
                <a:gd name="T14" fmla="*/ 6 w 131"/>
                <a:gd name="T15" fmla="*/ 35 h 289"/>
                <a:gd name="T16" fmla="*/ 5 w 131"/>
                <a:gd name="T17" fmla="*/ 35 h 289"/>
                <a:gd name="T18" fmla="*/ 5 w 131"/>
                <a:gd name="T19" fmla="*/ 34 h 289"/>
                <a:gd name="T20" fmla="*/ 4 w 131"/>
                <a:gd name="T21" fmla="*/ 34 h 289"/>
                <a:gd name="T22" fmla="*/ 4 w 131"/>
                <a:gd name="T23" fmla="*/ 33 h 289"/>
                <a:gd name="T24" fmla="*/ 4 w 131"/>
                <a:gd name="T25" fmla="*/ 32 h 289"/>
                <a:gd name="T26" fmla="*/ 4 w 131"/>
                <a:gd name="T27" fmla="*/ 31 h 289"/>
                <a:gd name="T28" fmla="*/ 3 w 131"/>
                <a:gd name="T29" fmla="*/ 30 h 289"/>
                <a:gd name="T30" fmla="*/ 3 w 131"/>
                <a:gd name="T31" fmla="*/ 29 h 289"/>
                <a:gd name="T32" fmla="*/ 3 w 131"/>
                <a:gd name="T33" fmla="*/ 28 h 289"/>
                <a:gd name="T34" fmla="*/ 3 w 131"/>
                <a:gd name="T35" fmla="*/ 12 h 289"/>
                <a:gd name="T36" fmla="*/ 0 w 131"/>
                <a:gd name="T37" fmla="*/ 12 h 289"/>
                <a:gd name="T38" fmla="*/ 0 w 131"/>
                <a:gd name="T39" fmla="*/ 8 h 289"/>
                <a:gd name="T40" fmla="*/ 3 w 131"/>
                <a:gd name="T41" fmla="*/ 8 h 289"/>
                <a:gd name="T42" fmla="*/ 3 w 131"/>
                <a:gd name="T43" fmla="*/ 0 h 289"/>
                <a:gd name="T44" fmla="*/ 8 w 131"/>
                <a:gd name="T45" fmla="*/ 0 h 289"/>
                <a:gd name="T46" fmla="*/ 8 w 131"/>
                <a:gd name="T47" fmla="*/ 8 h 289"/>
                <a:gd name="T48" fmla="*/ 17 w 131"/>
                <a:gd name="T49" fmla="*/ 8 h 289"/>
                <a:gd name="T50" fmla="*/ 17 w 131"/>
                <a:gd name="T51" fmla="*/ 12 h 289"/>
                <a:gd name="T52" fmla="*/ 8 w 131"/>
                <a:gd name="T53" fmla="*/ 12 h 289"/>
                <a:gd name="T54" fmla="*/ 8 w 131"/>
                <a:gd name="T55" fmla="*/ 25 h 289"/>
                <a:gd name="T56" fmla="*/ 8 w 131"/>
                <a:gd name="T57" fmla="*/ 28 h 289"/>
                <a:gd name="T58" fmla="*/ 8 w 131"/>
                <a:gd name="T59" fmla="*/ 29 h 289"/>
                <a:gd name="T60" fmla="*/ 8 w 131"/>
                <a:gd name="T61" fmla="*/ 30 h 289"/>
                <a:gd name="T62" fmla="*/ 9 w 131"/>
                <a:gd name="T63" fmla="*/ 31 h 289"/>
                <a:gd name="T64" fmla="*/ 9 w 131"/>
                <a:gd name="T65" fmla="*/ 31 h 289"/>
                <a:gd name="T66" fmla="*/ 9 w 131"/>
                <a:gd name="T67" fmla="*/ 32 h 289"/>
                <a:gd name="T68" fmla="*/ 10 w 131"/>
                <a:gd name="T69" fmla="*/ 32 h 289"/>
                <a:gd name="T70" fmla="*/ 10 w 131"/>
                <a:gd name="T71" fmla="*/ 32 h 289"/>
                <a:gd name="T72" fmla="*/ 11 w 131"/>
                <a:gd name="T73" fmla="*/ 33 h 289"/>
                <a:gd name="T74" fmla="*/ 11 w 131"/>
                <a:gd name="T75" fmla="*/ 33 h 289"/>
                <a:gd name="T76" fmla="*/ 12 w 131"/>
                <a:gd name="T77" fmla="*/ 33 h 289"/>
                <a:gd name="T78" fmla="*/ 13 w 131"/>
                <a:gd name="T79" fmla="*/ 33 h 289"/>
                <a:gd name="T80" fmla="*/ 14 w 131"/>
                <a:gd name="T81" fmla="*/ 33 h 289"/>
                <a:gd name="T82" fmla="*/ 15 w 131"/>
                <a:gd name="T83" fmla="*/ 33 h 289"/>
                <a:gd name="T84" fmla="*/ 16 w 131"/>
                <a:gd name="T85" fmla="*/ 32 h 289"/>
                <a:gd name="T86" fmla="*/ 17 w 131"/>
                <a:gd name="T87" fmla="*/ 32 h 289"/>
                <a:gd name="T88" fmla="*/ 17 w 131"/>
                <a:gd name="T89" fmla="*/ 32 h 289"/>
                <a:gd name="T90" fmla="*/ 17 w 131"/>
                <a:gd name="T91" fmla="*/ 36 h 289"/>
                <a:gd name="T92" fmla="*/ 16 w 131"/>
                <a:gd name="T93" fmla="*/ 36 h 289"/>
                <a:gd name="T94" fmla="*/ 14 w 131"/>
                <a:gd name="T95" fmla="*/ 37 h 289"/>
                <a:gd name="T96" fmla="*/ 13 w 131"/>
                <a:gd name="T97" fmla="*/ 37 h 289"/>
                <a:gd name="T98" fmla="*/ 12 w 131"/>
                <a:gd name="T99" fmla="*/ 37 h 2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1" h="289">
                  <a:moveTo>
                    <a:pt x="89" y="289"/>
                  </a:moveTo>
                  <a:lnTo>
                    <a:pt x="82" y="289"/>
                  </a:lnTo>
                  <a:lnTo>
                    <a:pt x="75" y="288"/>
                  </a:lnTo>
                  <a:lnTo>
                    <a:pt x="68" y="287"/>
                  </a:lnTo>
                  <a:lnTo>
                    <a:pt x="62" y="285"/>
                  </a:lnTo>
                  <a:lnTo>
                    <a:pt x="57" y="282"/>
                  </a:lnTo>
                  <a:lnTo>
                    <a:pt x="51" y="280"/>
                  </a:lnTo>
                  <a:lnTo>
                    <a:pt x="46" y="276"/>
                  </a:lnTo>
                  <a:lnTo>
                    <a:pt x="41" y="272"/>
                  </a:lnTo>
                  <a:lnTo>
                    <a:pt x="37" y="267"/>
                  </a:lnTo>
                  <a:lnTo>
                    <a:pt x="34" y="262"/>
                  </a:lnTo>
                  <a:lnTo>
                    <a:pt x="31" y="256"/>
                  </a:lnTo>
                  <a:lnTo>
                    <a:pt x="29" y="250"/>
                  </a:lnTo>
                  <a:lnTo>
                    <a:pt x="27" y="243"/>
                  </a:lnTo>
                  <a:lnTo>
                    <a:pt x="26" y="234"/>
                  </a:lnTo>
                  <a:lnTo>
                    <a:pt x="25" y="226"/>
                  </a:lnTo>
                  <a:lnTo>
                    <a:pt x="25" y="217"/>
                  </a:lnTo>
                  <a:lnTo>
                    <a:pt x="25" y="94"/>
                  </a:lnTo>
                  <a:lnTo>
                    <a:pt x="0" y="94"/>
                  </a:lnTo>
                  <a:lnTo>
                    <a:pt x="0" y="63"/>
                  </a:lnTo>
                  <a:lnTo>
                    <a:pt x="25" y="63"/>
                  </a:lnTo>
                  <a:lnTo>
                    <a:pt x="25" y="0"/>
                  </a:lnTo>
                  <a:lnTo>
                    <a:pt x="62" y="0"/>
                  </a:lnTo>
                  <a:lnTo>
                    <a:pt x="62" y="63"/>
                  </a:lnTo>
                  <a:lnTo>
                    <a:pt x="131" y="63"/>
                  </a:lnTo>
                  <a:lnTo>
                    <a:pt x="131" y="94"/>
                  </a:lnTo>
                  <a:lnTo>
                    <a:pt x="62" y="94"/>
                  </a:lnTo>
                  <a:lnTo>
                    <a:pt x="62" y="199"/>
                  </a:lnTo>
                  <a:lnTo>
                    <a:pt x="62" y="215"/>
                  </a:lnTo>
                  <a:lnTo>
                    <a:pt x="63" y="225"/>
                  </a:lnTo>
                  <a:lnTo>
                    <a:pt x="64" y="234"/>
                  </a:lnTo>
                  <a:lnTo>
                    <a:pt x="67" y="243"/>
                  </a:lnTo>
                  <a:lnTo>
                    <a:pt x="69" y="246"/>
                  </a:lnTo>
                  <a:lnTo>
                    <a:pt x="71" y="249"/>
                  </a:lnTo>
                  <a:lnTo>
                    <a:pt x="75" y="251"/>
                  </a:lnTo>
                  <a:lnTo>
                    <a:pt x="78" y="253"/>
                  </a:lnTo>
                  <a:lnTo>
                    <a:pt x="82" y="254"/>
                  </a:lnTo>
                  <a:lnTo>
                    <a:pt x="87" y="255"/>
                  </a:lnTo>
                  <a:lnTo>
                    <a:pt x="92" y="256"/>
                  </a:lnTo>
                  <a:lnTo>
                    <a:pt x="99" y="256"/>
                  </a:lnTo>
                  <a:lnTo>
                    <a:pt x="108" y="256"/>
                  </a:lnTo>
                  <a:lnTo>
                    <a:pt x="116" y="254"/>
                  </a:lnTo>
                  <a:lnTo>
                    <a:pt x="124" y="251"/>
                  </a:lnTo>
                  <a:lnTo>
                    <a:pt x="129" y="249"/>
                  </a:lnTo>
                  <a:lnTo>
                    <a:pt x="131" y="249"/>
                  </a:lnTo>
                  <a:lnTo>
                    <a:pt x="131" y="283"/>
                  </a:lnTo>
                  <a:lnTo>
                    <a:pt x="120" y="285"/>
                  </a:lnTo>
                  <a:lnTo>
                    <a:pt x="110" y="287"/>
                  </a:lnTo>
                  <a:lnTo>
                    <a:pt x="99" y="288"/>
                  </a:lnTo>
                  <a:lnTo>
                    <a:pt x="89" y="28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Freeform 55"/>
            <p:cNvSpPr>
              <a:spLocks noEditPoints="1"/>
            </p:cNvSpPr>
            <p:nvPr userDrawn="1"/>
          </p:nvSpPr>
          <p:spPr bwMode="auto">
            <a:xfrm>
              <a:off x="4244" y="3816"/>
              <a:ext cx="24" cy="29"/>
            </a:xfrm>
            <a:custGeom>
              <a:avLst/>
              <a:gdLst>
                <a:gd name="T0" fmla="*/ 12 w 193"/>
                <a:gd name="T1" fmla="*/ 29 h 233"/>
                <a:gd name="T2" fmla="*/ 9 w 193"/>
                <a:gd name="T3" fmla="*/ 29 h 233"/>
                <a:gd name="T4" fmla="*/ 7 w 193"/>
                <a:gd name="T5" fmla="*/ 28 h 233"/>
                <a:gd name="T6" fmla="*/ 5 w 193"/>
                <a:gd name="T7" fmla="*/ 26 h 233"/>
                <a:gd name="T8" fmla="*/ 3 w 193"/>
                <a:gd name="T9" fmla="*/ 24 h 233"/>
                <a:gd name="T10" fmla="*/ 1 w 193"/>
                <a:gd name="T11" fmla="*/ 22 h 233"/>
                <a:gd name="T12" fmla="*/ 0 w 193"/>
                <a:gd name="T13" fmla="*/ 20 h 233"/>
                <a:gd name="T14" fmla="*/ 0 w 193"/>
                <a:gd name="T15" fmla="*/ 16 h 233"/>
                <a:gd name="T16" fmla="*/ 0 w 193"/>
                <a:gd name="T17" fmla="*/ 13 h 233"/>
                <a:gd name="T18" fmla="*/ 0 w 193"/>
                <a:gd name="T19" fmla="*/ 10 h 233"/>
                <a:gd name="T20" fmla="*/ 1 w 193"/>
                <a:gd name="T21" fmla="*/ 7 h 233"/>
                <a:gd name="T22" fmla="*/ 3 w 193"/>
                <a:gd name="T23" fmla="*/ 5 h 233"/>
                <a:gd name="T24" fmla="*/ 5 w 193"/>
                <a:gd name="T25" fmla="*/ 3 h 233"/>
                <a:gd name="T26" fmla="*/ 6 w 193"/>
                <a:gd name="T27" fmla="*/ 2 h 233"/>
                <a:gd name="T28" fmla="*/ 9 w 193"/>
                <a:gd name="T29" fmla="*/ 1 h 233"/>
                <a:gd name="T30" fmla="*/ 11 w 193"/>
                <a:gd name="T31" fmla="*/ 0 h 233"/>
                <a:gd name="T32" fmla="*/ 14 w 193"/>
                <a:gd name="T33" fmla="*/ 0 h 233"/>
                <a:gd name="T34" fmla="*/ 16 w 193"/>
                <a:gd name="T35" fmla="*/ 0 h 233"/>
                <a:gd name="T36" fmla="*/ 18 w 193"/>
                <a:gd name="T37" fmla="*/ 1 h 233"/>
                <a:gd name="T38" fmla="*/ 20 w 193"/>
                <a:gd name="T39" fmla="*/ 2 h 233"/>
                <a:gd name="T40" fmla="*/ 22 w 193"/>
                <a:gd name="T41" fmla="*/ 4 h 233"/>
                <a:gd name="T42" fmla="*/ 23 w 193"/>
                <a:gd name="T43" fmla="*/ 6 h 233"/>
                <a:gd name="T44" fmla="*/ 24 w 193"/>
                <a:gd name="T45" fmla="*/ 8 h 233"/>
                <a:gd name="T46" fmla="*/ 24 w 193"/>
                <a:gd name="T47" fmla="*/ 11 h 233"/>
                <a:gd name="T48" fmla="*/ 24 w 193"/>
                <a:gd name="T49" fmla="*/ 15 h 233"/>
                <a:gd name="T50" fmla="*/ 5 w 193"/>
                <a:gd name="T51" fmla="*/ 16 h 233"/>
                <a:gd name="T52" fmla="*/ 5 w 193"/>
                <a:gd name="T53" fmla="*/ 18 h 233"/>
                <a:gd name="T54" fmla="*/ 6 w 193"/>
                <a:gd name="T55" fmla="*/ 20 h 233"/>
                <a:gd name="T56" fmla="*/ 7 w 193"/>
                <a:gd name="T57" fmla="*/ 22 h 233"/>
                <a:gd name="T58" fmla="*/ 8 w 193"/>
                <a:gd name="T59" fmla="*/ 23 h 233"/>
                <a:gd name="T60" fmla="*/ 9 w 193"/>
                <a:gd name="T61" fmla="*/ 24 h 233"/>
                <a:gd name="T62" fmla="*/ 11 w 193"/>
                <a:gd name="T63" fmla="*/ 25 h 233"/>
                <a:gd name="T64" fmla="*/ 13 w 193"/>
                <a:gd name="T65" fmla="*/ 25 h 233"/>
                <a:gd name="T66" fmla="*/ 15 w 193"/>
                <a:gd name="T67" fmla="*/ 25 h 233"/>
                <a:gd name="T68" fmla="*/ 18 w 193"/>
                <a:gd name="T69" fmla="*/ 24 h 233"/>
                <a:gd name="T70" fmla="*/ 21 w 193"/>
                <a:gd name="T71" fmla="*/ 23 h 233"/>
                <a:gd name="T72" fmla="*/ 23 w 193"/>
                <a:gd name="T73" fmla="*/ 22 h 233"/>
                <a:gd name="T74" fmla="*/ 24 w 193"/>
                <a:gd name="T75" fmla="*/ 22 h 233"/>
                <a:gd name="T76" fmla="*/ 23 w 193"/>
                <a:gd name="T77" fmla="*/ 27 h 233"/>
                <a:gd name="T78" fmla="*/ 20 w 193"/>
                <a:gd name="T79" fmla="*/ 28 h 233"/>
                <a:gd name="T80" fmla="*/ 18 w 193"/>
                <a:gd name="T81" fmla="*/ 29 h 233"/>
                <a:gd name="T82" fmla="*/ 16 w 193"/>
                <a:gd name="T83" fmla="*/ 29 h 233"/>
                <a:gd name="T84" fmla="*/ 20 w 193"/>
                <a:gd name="T85" fmla="*/ 11 h 233"/>
                <a:gd name="T86" fmla="*/ 19 w 193"/>
                <a:gd name="T87" fmla="*/ 8 h 233"/>
                <a:gd name="T88" fmla="*/ 18 w 193"/>
                <a:gd name="T89" fmla="*/ 6 h 233"/>
                <a:gd name="T90" fmla="*/ 17 w 193"/>
                <a:gd name="T91" fmla="*/ 5 h 233"/>
                <a:gd name="T92" fmla="*/ 16 w 193"/>
                <a:gd name="T93" fmla="*/ 4 h 233"/>
                <a:gd name="T94" fmla="*/ 14 w 193"/>
                <a:gd name="T95" fmla="*/ 4 h 233"/>
                <a:gd name="T96" fmla="*/ 13 w 193"/>
                <a:gd name="T97" fmla="*/ 4 h 233"/>
                <a:gd name="T98" fmla="*/ 11 w 193"/>
                <a:gd name="T99" fmla="*/ 4 h 233"/>
                <a:gd name="T100" fmla="*/ 9 w 193"/>
                <a:gd name="T101" fmla="*/ 4 h 233"/>
                <a:gd name="T102" fmla="*/ 8 w 193"/>
                <a:gd name="T103" fmla="*/ 5 h 233"/>
                <a:gd name="T104" fmla="*/ 7 w 193"/>
                <a:gd name="T105" fmla="*/ 6 h 233"/>
                <a:gd name="T106" fmla="*/ 6 w 193"/>
                <a:gd name="T107" fmla="*/ 7 h 233"/>
                <a:gd name="T108" fmla="*/ 5 w 193"/>
                <a:gd name="T109" fmla="*/ 8 h 233"/>
                <a:gd name="T110" fmla="*/ 5 w 193"/>
                <a:gd name="T111" fmla="*/ 10 h 233"/>
                <a:gd name="T112" fmla="*/ 5 w 193"/>
                <a:gd name="T113" fmla="*/ 11 h 23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3" h="233">
                  <a:moveTo>
                    <a:pt x="113" y="233"/>
                  </a:moveTo>
                  <a:lnTo>
                    <a:pt x="99" y="232"/>
                  </a:lnTo>
                  <a:lnTo>
                    <a:pt x="88" y="231"/>
                  </a:lnTo>
                  <a:lnTo>
                    <a:pt x="76" y="229"/>
                  </a:lnTo>
                  <a:lnTo>
                    <a:pt x="65" y="225"/>
                  </a:lnTo>
                  <a:lnTo>
                    <a:pt x="55" y="222"/>
                  </a:lnTo>
                  <a:lnTo>
                    <a:pt x="46" y="217"/>
                  </a:lnTo>
                  <a:lnTo>
                    <a:pt x="38" y="210"/>
                  </a:lnTo>
                  <a:lnTo>
                    <a:pt x="30" y="203"/>
                  </a:lnTo>
                  <a:lnTo>
                    <a:pt x="23" y="195"/>
                  </a:lnTo>
                  <a:lnTo>
                    <a:pt x="17" y="187"/>
                  </a:lnTo>
                  <a:lnTo>
                    <a:pt x="12" y="177"/>
                  </a:lnTo>
                  <a:lnTo>
                    <a:pt x="8" y="167"/>
                  </a:lnTo>
                  <a:lnTo>
                    <a:pt x="4" y="157"/>
                  </a:lnTo>
                  <a:lnTo>
                    <a:pt x="2" y="144"/>
                  </a:lnTo>
                  <a:lnTo>
                    <a:pt x="1" y="132"/>
                  </a:lnTo>
                  <a:lnTo>
                    <a:pt x="0" y="118"/>
                  </a:lnTo>
                  <a:lnTo>
                    <a:pt x="1" y="105"/>
                  </a:lnTo>
                  <a:lnTo>
                    <a:pt x="2" y="92"/>
                  </a:lnTo>
                  <a:lnTo>
                    <a:pt x="4" y="81"/>
                  </a:lnTo>
                  <a:lnTo>
                    <a:pt x="8" y="70"/>
                  </a:lnTo>
                  <a:lnTo>
                    <a:pt x="12" y="59"/>
                  </a:lnTo>
                  <a:lnTo>
                    <a:pt x="17" y="50"/>
                  </a:lnTo>
                  <a:lnTo>
                    <a:pt x="22" y="41"/>
                  </a:lnTo>
                  <a:lnTo>
                    <a:pt x="29" y="32"/>
                  </a:lnTo>
                  <a:lnTo>
                    <a:pt x="37" y="25"/>
                  </a:lnTo>
                  <a:lnTo>
                    <a:pt x="44" y="19"/>
                  </a:lnTo>
                  <a:lnTo>
                    <a:pt x="52" y="13"/>
                  </a:lnTo>
                  <a:lnTo>
                    <a:pt x="62" y="8"/>
                  </a:lnTo>
                  <a:lnTo>
                    <a:pt x="71" y="5"/>
                  </a:lnTo>
                  <a:lnTo>
                    <a:pt x="82" y="2"/>
                  </a:lnTo>
                  <a:lnTo>
                    <a:pt x="92" y="1"/>
                  </a:lnTo>
                  <a:lnTo>
                    <a:pt x="103" y="0"/>
                  </a:lnTo>
                  <a:lnTo>
                    <a:pt x="114" y="0"/>
                  </a:lnTo>
                  <a:lnTo>
                    <a:pt x="123" y="2"/>
                  </a:lnTo>
                  <a:lnTo>
                    <a:pt x="132" y="3"/>
                  </a:lnTo>
                  <a:lnTo>
                    <a:pt x="140" y="6"/>
                  </a:lnTo>
                  <a:lnTo>
                    <a:pt x="148" y="9"/>
                  </a:lnTo>
                  <a:lnTo>
                    <a:pt x="156" y="14"/>
                  </a:lnTo>
                  <a:lnTo>
                    <a:pt x="162" y="19"/>
                  </a:lnTo>
                  <a:lnTo>
                    <a:pt x="168" y="25"/>
                  </a:lnTo>
                  <a:lnTo>
                    <a:pt x="173" y="31"/>
                  </a:lnTo>
                  <a:lnTo>
                    <a:pt x="179" y="38"/>
                  </a:lnTo>
                  <a:lnTo>
                    <a:pt x="183" y="47"/>
                  </a:lnTo>
                  <a:lnTo>
                    <a:pt x="187" y="56"/>
                  </a:lnTo>
                  <a:lnTo>
                    <a:pt x="189" y="65"/>
                  </a:lnTo>
                  <a:lnTo>
                    <a:pt x="191" y="76"/>
                  </a:lnTo>
                  <a:lnTo>
                    <a:pt x="192" y="88"/>
                  </a:lnTo>
                  <a:lnTo>
                    <a:pt x="193" y="101"/>
                  </a:lnTo>
                  <a:lnTo>
                    <a:pt x="193" y="121"/>
                  </a:lnTo>
                  <a:lnTo>
                    <a:pt x="39" y="121"/>
                  </a:lnTo>
                  <a:lnTo>
                    <a:pt x="39" y="131"/>
                  </a:lnTo>
                  <a:lnTo>
                    <a:pt x="40" y="139"/>
                  </a:lnTo>
                  <a:lnTo>
                    <a:pt x="41" y="147"/>
                  </a:lnTo>
                  <a:lnTo>
                    <a:pt x="43" y="154"/>
                  </a:lnTo>
                  <a:lnTo>
                    <a:pt x="46" y="162"/>
                  </a:lnTo>
                  <a:lnTo>
                    <a:pt x="49" y="169"/>
                  </a:lnTo>
                  <a:lnTo>
                    <a:pt x="53" y="174"/>
                  </a:lnTo>
                  <a:lnTo>
                    <a:pt x="59" y="180"/>
                  </a:lnTo>
                  <a:lnTo>
                    <a:pt x="63" y="185"/>
                  </a:lnTo>
                  <a:lnTo>
                    <a:pt x="69" y="189"/>
                  </a:lnTo>
                  <a:lnTo>
                    <a:pt x="75" y="193"/>
                  </a:lnTo>
                  <a:lnTo>
                    <a:pt x="82" y="195"/>
                  </a:lnTo>
                  <a:lnTo>
                    <a:pt x="89" y="198"/>
                  </a:lnTo>
                  <a:lnTo>
                    <a:pt x="96" y="199"/>
                  </a:lnTo>
                  <a:lnTo>
                    <a:pt x="103" y="200"/>
                  </a:lnTo>
                  <a:lnTo>
                    <a:pt x="112" y="200"/>
                  </a:lnTo>
                  <a:lnTo>
                    <a:pt x="124" y="200"/>
                  </a:lnTo>
                  <a:lnTo>
                    <a:pt x="137" y="198"/>
                  </a:lnTo>
                  <a:lnTo>
                    <a:pt x="147" y="195"/>
                  </a:lnTo>
                  <a:lnTo>
                    <a:pt x="158" y="191"/>
                  </a:lnTo>
                  <a:lnTo>
                    <a:pt x="167" y="186"/>
                  </a:lnTo>
                  <a:lnTo>
                    <a:pt x="175" y="181"/>
                  </a:lnTo>
                  <a:lnTo>
                    <a:pt x="182" y="177"/>
                  </a:lnTo>
                  <a:lnTo>
                    <a:pt x="187" y="173"/>
                  </a:lnTo>
                  <a:lnTo>
                    <a:pt x="189" y="173"/>
                  </a:lnTo>
                  <a:lnTo>
                    <a:pt x="189" y="215"/>
                  </a:lnTo>
                  <a:lnTo>
                    <a:pt x="182" y="217"/>
                  </a:lnTo>
                  <a:lnTo>
                    <a:pt x="172" y="221"/>
                  </a:lnTo>
                  <a:lnTo>
                    <a:pt x="163" y="224"/>
                  </a:lnTo>
                  <a:lnTo>
                    <a:pt x="155" y="227"/>
                  </a:lnTo>
                  <a:lnTo>
                    <a:pt x="144" y="229"/>
                  </a:lnTo>
                  <a:lnTo>
                    <a:pt x="135" y="231"/>
                  </a:lnTo>
                  <a:lnTo>
                    <a:pt x="125" y="232"/>
                  </a:lnTo>
                  <a:lnTo>
                    <a:pt x="113" y="233"/>
                  </a:lnTo>
                  <a:close/>
                  <a:moveTo>
                    <a:pt x="157" y="92"/>
                  </a:moveTo>
                  <a:lnTo>
                    <a:pt x="156" y="79"/>
                  </a:lnTo>
                  <a:lnTo>
                    <a:pt x="152" y="66"/>
                  </a:lnTo>
                  <a:lnTo>
                    <a:pt x="149" y="56"/>
                  </a:lnTo>
                  <a:lnTo>
                    <a:pt x="144" y="48"/>
                  </a:lnTo>
                  <a:lnTo>
                    <a:pt x="140" y="44"/>
                  </a:lnTo>
                  <a:lnTo>
                    <a:pt x="136" y="41"/>
                  </a:lnTo>
                  <a:lnTo>
                    <a:pt x="132" y="37"/>
                  </a:lnTo>
                  <a:lnTo>
                    <a:pt x="126" y="35"/>
                  </a:lnTo>
                  <a:lnTo>
                    <a:pt x="121" y="33"/>
                  </a:lnTo>
                  <a:lnTo>
                    <a:pt x="115" y="32"/>
                  </a:lnTo>
                  <a:lnTo>
                    <a:pt x="109" y="31"/>
                  </a:lnTo>
                  <a:lnTo>
                    <a:pt x="101" y="31"/>
                  </a:lnTo>
                  <a:lnTo>
                    <a:pt x="94" y="31"/>
                  </a:lnTo>
                  <a:lnTo>
                    <a:pt x="88" y="32"/>
                  </a:lnTo>
                  <a:lnTo>
                    <a:pt x="82" y="33"/>
                  </a:lnTo>
                  <a:lnTo>
                    <a:pt x="76" y="35"/>
                  </a:lnTo>
                  <a:lnTo>
                    <a:pt x="71" y="38"/>
                  </a:lnTo>
                  <a:lnTo>
                    <a:pt x="66" y="41"/>
                  </a:lnTo>
                  <a:lnTo>
                    <a:pt x="62" y="45"/>
                  </a:lnTo>
                  <a:lnTo>
                    <a:pt x="57" y="49"/>
                  </a:lnTo>
                  <a:lnTo>
                    <a:pt x="53" y="53"/>
                  </a:lnTo>
                  <a:lnTo>
                    <a:pt x="49" y="57"/>
                  </a:lnTo>
                  <a:lnTo>
                    <a:pt x="46" y="62"/>
                  </a:lnTo>
                  <a:lnTo>
                    <a:pt x="44" y="67"/>
                  </a:lnTo>
                  <a:lnTo>
                    <a:pt x="42" y="74"/>
                  </a:lnTo>
                  <a:lnTo>
                    <a:pt x="41" y="79"/>
                  </a:lnTo>
                  <a:lnTo>
                    <a:pt x="39" y="85"/>
                  </a:lnTo>
                  <a:lnTo>
                    <a:pt x="39" y="92"/>
                  </a:lnTo>
                  <a:lnTo>
                    <a:pt x="157" y="9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56"/>
            <p:cNvSpPr>
              <a:spLocks noEditPoints="1"/>
            </p:cNvSpPr>
            <p:nvPr userDrawn="1"/>
          </p:nvSpPr>
          <p:spPr bwMode="auto">
            <a:xfrm>
              <a:off x="4287" y="3816"/>
              <a:ext cx="24" cy="29"/>
            </a:xfrm>
            <a:custGeom>
              <a:avLst/>
              <a:gdLst>
                <a:gd name="T0" fmla="*/ 24 w 200"/>
                <a:gd name="T1" fmla="*/ 18 h 234"/>
                <a:gd name="T2" fmla="*/ 23 w 200"/>
                <a:gd name="T3" fmla="*/ 22 h 234"/>
                <a:gd name="T4" fmla="*/ 21 w 200"/>
                <a:gd name="T5" fmla="*/ 25 h 234"/>
                <a:gd name="T6" fmla="*/ 18 w 200"/>
                <a:gd name="T7" fmla="*/ 28 h 234"/>
                <a:gd name="T8" fmla="*/ 15 w 200"/>
                <a:gd name="T9" fmla="*/ 29 h 234"/>
                <a:gd name="T10" fmla="*/ 11 w 200"/>
                <a:gd name="T11" fmla="*/ 29 h 234"/>
                <a:gd name="T12" fmla="*/ 7 w 200"/>
                <a:gd name="T13" fmla="*/ 28 h 234"/>
                <a:gd name="T14" fmla="*/ 4 w 200"/>
                <a:gd name="T15" fmla="*/ 26 h 234"/>
                <a:gd name="T16" fmla="*/ 2 w 200"/>
                <a:gd name="T17" fmla="*/ 23 h 234"/>
                <a:gd name="T18" fmla="*/ 0 w 200"/>
                <a:gd name="T19" fmla="*/ 19 h 234"/>
                <a:gd name="T20" fmla="*/ 0 w 200"/>
                <a:gd name="T21" fmla="*/ 15 h 234"/>
                <a:gd name="T22" fmla="*/ 0 w 200"/>
                <a:gd name="T23" fmla="*/ 10 h 234"/>
                <a:gd name="T24" fmla="*/ 2 w 200"/>
                <a:gd name="T25" fmla="*/ 6 h 234"/>
                <a:gd name="T26" fmla="*/ 4 w 200"/>
                <a:gd name="T27" fmla="*/ 3 h 234"/>
                <a:gd name="T28" fmla="*/ 7 w 200"/>
                <a:gd name="T29" fmla="*/ 1 h 234"/>
                <a:gd name="T30" fmla="*/ 11 w 200"/>
                <a:gd name="T31" fmla="*/ 0 h 234"/>
                <a:gd name="T32" fmla="*/ 15 w 200"/>
                <a:gd name="T33" fmla="*/ 0 h 234"/>
                <a:gd name="T34" fmla="*/ 18 w 200"/>
                <a:gd name="T35" fmla="*/ 2 h 234"/>
                <a:gd name="T36" fmla="*/ 21 w 200"/>
                <a:gd name="T37" fmla="*/ 4 h 234"/>
                <a:gd name="T38" fmla="*/ 23 w 200"/>
                <a:gd name="T39" fmla="*/ 7 h 234"/>
                <a:gd name="T40" fmla="*/ 24 w 200"/>
                <a:gd name="T41" fmla="*/ 11 h 234"/>
                <a:gd name="T42" fmla="*/ 19 w 200"/>
                <a:gd name="T43" fmla="*/ 15 h 234"/>
                <a:gd name="T44" fmla="*/ 19 w 200"/>
                <a:gd name="T45" fmla="*/ 11 h 234"/>
                <a:gd name="T46" fmla="*/ 18 w 200"/>
                <a:gd name="T47" fmla="*/ 8 h 234"/>
                <a:gd name="T48" fmla="*/ 17 w 200"/>
                <a:gd name="T49" fmla="*/ 6 h 234"/>
                <a:gd name="T50" fmla="*/ 15 w 200"/>
                <a:gd name="T51" fmla="*/ 5 h 234"/>
                <a:gd name="T52" fmla="*/ 13 w 200"/>
                <a:gd name="T53" fmla="*/ 4 h 234"/>
                <a:gd name="T54" fmla="*/ 10 w 200"/>
                <a:gd name="T55" fmla="*/ 4 h 234"/>
                <a:gd name="T56" fmla="*/ 8 w 200"/>
                <a:gd name="T57" fmla="*/ 5 h 234"/>
                <a:gd name="T58" fmla="*/ 7 w 200"/>
                <a:gd name="T59" fmla="*/ 7 h 234"/>
                <a:gd name="T60" fmla="*/ 5 w 200"/>
                <a:gd name="T61" fmla="*/ 9 h 234"/>
                <a:gd name="T62" fmla="*/ 5 w 200"/>
                <a:gd name="T63" fmla="*/ 12 h 234"/>
                <a:gd name="T64" fmla="*/ 5 w 200"/>
                <a:gd name="T65" fmla="*/ 16 h 234"/>
                <a:gd name="T66" fmla="*/ 5 w 200"/>
                <a:gd name="T67" fmla="*/ 19 h 234"/>
                <a:gd name="T68" fmla="*/ 6 w 200"/>
                <a:gd name="T69" fmla="*/ 22 h 234"/>
                <a:gd name="T70" fmla="*/ 8 w 200"/>
                <a:gd name="T71" fmla="*/ 24 h 234"/>
                <a:gd name="T72" fmla="*/ 10 w 200"/>
                <a:gd name="T73" fmla="*/ 25 h 234"/>
                <a:gd name="T74" fmla="*/ 12 w 200"/>
                <a:gd name="T75" fmla="*/ 25 h 234"/>
                <a:gd name="T76" fmla="*/ 14 w 200"/>
                <a:gd name="T77" fmla="*/ 25 h 234"/>
                <a:gd name="T78" fmla="*/ 16 w 200"/>
                <a:gd name="T79" fmla="*/ 24 h 234"/>
                <a:gd name="T80" fmla="*/ 18 w 200"/>
                <a:gd name="T81" fmla="*/ 22 h 234"/>
                <a:gd name="T82" fmla="*/ 19 w 200"/>
                <a:gd name="T83" fmla="*/ 19 h 234"/>
                <a:gd name="T84" fmla="*/ 19 w 200"/>
                <a:gd name="T85" fmla="*/ 16 h 2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0" h="234">
                  <a:moveTo>
                    <a:pt x="200" y="117"/>
                  </a:moveTo>
                  <a:lnTo>
                    <a:pt x="200" y="131"/>
                  </a:lnTo>
                  <a:lnTo>
                    <a:pt x="198" y="143"/>
                  </a:lnTo>
                  <a:lnTo>
                    <a:pt x="196" y="156"/>
                  </a:lnTo>
                  <a:lnTo>
                    <a:pt x="193" y="167"/>
                  </a:lnTo>
                  <a:lnTo>
                    <a:pt x="189" y="177"/>
                  </a:lnTo>
                  <a:lnTo>
                    <a:pt x="185" y="187"/>
                  </a:lnTo>
                  <a:lnTo>
                    <a:pt x="179" y="196"/>
                  </a:lnTo>
                  <a:lnTo>
                    <a:pt x="172" y="203"/>
                  </a:lnTo>
                  <a:lnTo>
                    <a:pt x="166" y="210"/>
                  </a:lnTo>
                  <a:lnTo>
                    <a:pt x="158" y="217"/>
                  </a:lnTo>
                  <a:lnTo>
                    <a:pt x="149" y="222"/>
                  </a:lnTo>
                  <a:lnTo>
                    <a:pt x="141" y="226"/>
                  </a:lnTo>
                  <a:lnTo>
                    <a:pt x="132" y="230"/>
                  </a:lnTo>
                  <a:lnTo>
                    <a:pt x="122" y="232"/>
                  </a:lnTo>
                  <a:lnTo>
                    <a:pt x="112" y="233"/>
                  </a:lnTo>
                  <a:lnTo>
                    <a:pt x="100" y="234"/>
                  </a:lnTo>
                  <a:lnTo>
                    <a:pt x="89" y="233"/>
                  </a:lnTo>
                  <a:lnTo>
                    <a:pt x="79" y="232"/>
                  </a:lnTo>
                  <a:lnTo>
                    <a:pt x="68" y="229"/>
                  </a:lnTo>
                  <a:lnTo>
                    <a:pt x="59" y="226"/>
                  </a:lnTo>
                  <a:lnTo>
                    <a:pt x="50" y="222"/>
                  </a:lnTo>
                  <a:lnTo>
                    <a:pt x="42" y="217"/>
                  </a:lnTo>
                  <a:lnTo>
                    <a:pt x="35" y="210"/>
                  </a:lnTo>
                  <a:lnTo>
                    <a:pt x="27" y="202"/>
                  </a:lnTo>
                  <a:lnTo>
                    <a:pt x="21" y="195"/>
                  </a:lnTo>
                  <a:lnTo>
                    <a:pt x="16" y="186"/>
                  </a:lnTo>
                  <a:lnTo>
                    <a:pt x="11" y="176"/>
                  </a:lnTo>
                  <a:lnTo>
                    <a:pt x="8" y="166"/>
                  </a:lnTo>
                  <a:lnTo>
                    <a:pt x="4" y="154"/>
                  </a:lnTo>
                  <a:lnTo>
                    <a:pt x="2" y="143"/>
                  </a:lnTo>
                  <a:lnTo>
                    <a:pt x="1" y="131"/>
                  </a:lnTo>
                  <a:lnTo>
                    <a:pt x="0" y="117"/>
                  </a:lnTo>
                  <a:lnTo>
                    <a:pt x="1" y="104"/>
                  </a:lnTo>
                  <a:lnTo>
                    <a:pt x="2" y="91"/>
                  </a:lnTo>
                  <a:lnTo>
                    <a:pt x="4" y="79"/>
                  </a:lnTo>
                  <a:lnTo>
                    <a:pt x="8" y="67"/>
                  </a:lnTo>
                  <a:lnTo>
                    <a:pt x="12" y="57"/>
                  </a:lnTo>
                  <a:lnTo>
                    <a:pt x="16" y="48"/>
                  </a:lnTo>
                  <a:lnTo>
                    <a:pt x="22" y="40"/>
                  </a:lnTo>
                  <a:lnTo>
                    <a:pt x="28" y="31"/>
                  </a:lnTo>
                  <a:lnTo>
                    <a:pt x="35" y="24"/>
                  </a:lnTo>
                  <a:lnTo>
                    <a:pt x="43" y="18"/>
                  </a:lnTo>
                  <a:lnTo>
                    <a:pt x="51" y="13"/>
                  </a:lnTo>
                  <a:lnTo>
                    <a:pt x="60" y="8"/>
                  </a:lnTo>
                  <a:lnTo>
                    <a:pt x="69" y="4"/>
                  </a:lnTo>
                  <a:lnTo>
                    <a:pt x="80" y="2"/>
                  </a:lnTo>
                  <a:lnTo>
                    <a:pt x="90" y="1"/>
                  </a:lnTo>
                  <a:lnTo>
                    <a:pt x="100" y="0"/>
                  </a:lnTo>
                  <a:lnTo>
                    <a:pt x="112" y="1"/>
                  </a:lnTo>
                  <a:lnTo>
                    <a:pt x="122" y="2"/>
                  </a:lnTo>
                  <a:lnTo>
                    <a:pt x="132" y="4"/>
                  </a:lnTo>
                  <a:lnTo>
                    <a:pt x="141" y="8"/>
                  </a:lnTo>
                  <a:lnTo>
                    <a:pt x="149" y="13"/>
                  </a:lnTo>
                  <a:lnTo>
                    <a:pt x="158" y="18"/>
                  </a:lnTo>
                  <a:lnTo>
                    <a:pt x="166" y="24"/>
                  </a:lnTo>
                  <a:lnTo>
                    <a:pt x="172" y="31"/>
                  </a:lnTo>
                  <a:lnTo>
                    <a:pt x="179" y="38"/>
                  </a:lnTo>
                  <a:lnTo>
                    <a:pt x="185" y="48"/>
                  </a:lnTo>
                  <a:lnTo>
                    <a:pt x="189" y="57"/>
                  </a:lnTo>
                  <a:lnTo>
                    <a:pt x="193" y="67"/>
                  </a:lnTo>
                  <a:lnTo>
                    <a:pt x="196" y="79"/>
                  </a:lnTo>
                  <a:lnTo>
                    <a:pt x="198" y="91"/>
                  </a:lnTo>
                  <a:lnTo>
                    <a:pt x="200" y="104"/>
                  </a:lnTo>
                  <a:lnTo>
                    <a:pt x="200" y="117"/>
                  </a:lnTo>
                  <a:close/>
                  <a:moveTo>
                    <a:pt x="161" y="117"/>
                  </a:moveTo>
                  <a:lnTo>
                    <a:pt x="161" y="107"/>
                  </a:lnTo>
                  <a:lnTo>
                    <a:pt x="160" y="98"/>
                  </a:lnTo>
                  <a:lnTo>
                    <a:pt x="159" y="88"/>
                  </a:lnTo>
                  <a:lnTo>
                    <a:pt x="157" y="80"/>
                  </a:lnTo>
                  <a:lnTo>
                    <a:pt x="155" y="72"/>
                  </a:lnTo>
                  <a:lnTo>
                    <a:pt x="153" y="65"/>
                  </a:lnTo>
                  <a:lnTo>
                    <a:pt x="149" y="59"/>
                  </a:lnTo>
                  <a:lnTo>
                    <a:pt x="145" y="53"/>
                  </a:lnTo>
                  <a:lnTo>
                    <a:pt x="141" y="49"/>
                  </a:lnTo>
                  <a:lnTo>
                    <a:pt x="137" y="44"/>
                  </a:lnTo>
                  <a:lnTo>
                    <a:pt x="132" y="41"/>
                  </a:lnTo>
                  <a:lnTo>
                    <a:pt x="127" y="37"/>
                  </a:lnTo>
                  <a:lnTo>
                    <a:pt x="120" y="35"/>
                  </a:lnTo>
                  <a:lnTo>
                    <a:pt x="114" y="33"/>
                  </a:lnTo>
                  <a:lnTo>
                    <a:pt x="108" y="32"/>
                  </a:lnTo>
                  <a:lnTo>
                    <a:pt x="100" y="32"/>
                  </a:lnTo>
                  <a:lnTo>
                    <a:pt x="93" y="32"/>
                  </a:lnTo>
                  <a:lnTo>
                    <a:pt x="87" y="33"/>
                  </a:lnTo>
                  <a:lnTo>
                    <a:pt x="81" y="35"/>
                  </a:lnTo>
                  <a:lnTo>
                    <a:pt x="74" y="37"/>
                  </a:lnTo>
                  <a:lnTo>
                    <a:pt x="69" y="41"/>
                  </a:lnTo>
                  <a:lnTo>
                    <a:pt x="64" y="44"/>
                  </a:lnTo>
                  <a:lnTo>
                    <a:pt x="60" y="49"/>
                  </a:lnTo>
                  <a:lnTo>
                    <a:pt x="56" y="53"/>
                  </a:lnTo>
                  <a:lnTo>
                    <a:pt x="51" y="59"/>
                  </a:lnTo>
                  <a:lnTo>
                    <a:pt x="48" y="65"/>
                  </a:lnTo>
                  <a:lnTo>
                    <a:pt x="45" y="72"/>
                  </a:lnTo>
                  <a:lnTo>
                    <a:pt x="43" y="80"/>
                  </a:lnTo>
                  <a:lnTo>
                    <a:pt x="42" y="88"/>
                  </a:lnTo>
                  <a:lnTo>
                    <a:pt x="40" y="98"/>
                  </a:lnTo>
                  <a:lnTo>
                    <a:pt x="40" y="107"/>
                  </a:lnTo>
                  <a:lnTo>
                    <a:pt x="40" y="117"/>
                  </a:lnTo>
                  <a:lnTo>
                    <a:pt x="40" y="128"/>
                  </a:lnTo>
                  <a:lnTo>
                    <a:pt x="40" y="137"/>
                  </a:lnTo>
                  <a:lnTo>
                    <a:pt x="42" y="145"/>
                  </a:lnTo>
                  <a:lnTo>
                    <a:pt x="43" y="153"/>
                  </a:lnTo>
                  <a:lnTo>
                    <a:pt x="45" y="162"/>
                  </a:lnTo>
                  <a:lnTo>
                    <a:pt x="48" y="168"/>
                  </a:lnTo>
                  <a:lnTo>
                    <a:pt x="51" y="174"/>
                  </a:lnTo>
                  <a:lnTo>
                    <a:pt x="56" y="180"/>
                  </a:lnTo>
                  <a:lnTo>
                    <a:pt x="60" y="186"/>
                  </a:lnTo>
                  <a:lnTo>
                    <a:pt x="64" y="190"/>
                  </a:lnTo>
                  <a:lnTo>
                    <a:pt x="69" y="194"/>
                  </a:lnTo>
                  <a:lnTo>
                    <a:pt x="74" y="196"/>
                  </a:lnTo>
                  <a:lnTo>
                    <a:pt x="81" y="199"/>
                  </a:lnTo>
                  <a:lnTo>
                    <a:pt x="87" y="200"/>
                  </a:lnTo>
                  <a:lnTo>
                    <a:pt x="93" y="201"/>
                  </a:lnTo>
                  <a:lnTo>
                    <a:pt x="100" y="202"/>
                  </a:lnTo>
                  <a:lnTo>
                    <a:pt x="108" y="201"/>
                  </a:lnTo>
                  <a:lnTo>
                    <a:pt x="114" y="200"/>
                  </a:lnTo>
                  <a:lnTo>
                    <a:pt x="120" y="199"/>
                  </a:lnTo>
                  <a:lnTo>
                    <a:pt x="127" y="197"/>
                  </a:lnTo>
                  <a:lnTo>
                    <a:pt x="132" y="194"/>
                  </a:lnTo>
                  <a:lnTo>
                    <a:pt x="137" y="190"/>
                  </a:lnTo>
                  <a:lnTo>
                    <a:pt x="141" y="186"/>
                  </a:lnTo>
                  <a:lnTo>
                    <a:pt x="145" y="180"/>
                  </a:lnTo>
                  <a:lnTo>
                    <a:pt x="149" y="175"/>
                  </a:lnTo>
                  <a:lnTo>
                    <a:pt x="153" y="169"/>
                  </a:lnTo>
                  <a:lnTo>
                    <a:pt x="155" y="162"/>
                  </a:lnTo>
                  <a:lnTo>
                    <a:pt x="157" y="154"/>
                  </a:lnTo>
                  <a:lnTo>
                    <a:pt x="159" y="146"/>
                  </a:lnTo>
                  <a:lnTo>
                    <a:pt x="160" y="137"/>
                  </a:lnTo>
                  <a:lnTo>
                    <a:pt x="161" y="128"/>
                  </a:lnTo>
                  <a:lnTo>
                    <a:pt x="161" y="11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Freeform 57"/>
            <p:cNvSpPr>
              <a:spLocks/>
            </p:cNvSpPr>
            <p:nvPr userDrawn="1"/>
          </p:nvSpPr>
          <p:spPr bwMode="auto">
            <a:xfrm>
              <a:off x="4316" y="3805"/>
              <a:ext cx="17" cy="39"/>
            </a:xfrm>
            <a:custGeom>
              <a:avLst/>
              <a:gdLst>
                <a:gd name="T0" fmla="*/ 17 w 139"/>
                <a:gd name="T1" fmla="*/ 5 h 311"/>
                <a:gd name="T2" fmla="*/ 17 w 139"/>
                <a:gd name="T3" fmla="*/ 5 h 311"/>
                <a:gd name="T4" fmla="*/ 16 w 139"/>
                <a:gd name="T5" fmla="*/ 5 h 311"/>
                <a:gd name="T6" fmla="*/ 15 w 139"/>
                <a:gd name="T7" fmla="*/ 4 h 311"/>
                <a:gd name="T8" fmla="*/ 14 w 139"/>
                <a:gd name="T9" fmla="*/ 4 h 311"/>
                <a:gd name="T10" fmla="*/ 13 w 139"/>
                <a:gd name="T11" fmla="*/ 4 h 311"/>
                <a:gd name="T12" fmla="*/ 12 w 139"/>
                <a:gd name="T13" fmla="*/ 4 h 311"/>
                <a:gd name="T14" fmla="*/ 11 w 139"/>
                <a:gd name="T15" fmla="*/ 5 h 311"/>
                <a:gd name="T16" fmla="*/ 9 w 139"/>
                <a:gd name="T17" fmla="*/ 5 h 311"/>
                <a:gd name="T18" fmla="*/ 9 w 139"/>
                <a:gd name="T19" fmla="*/ 6 h 311"/>
                <a:gd name="T20" fmla="*/ 8 w 139"/>
                <a:gd name="T21" fmla="*/ 6 h 311"/>
                <a:gd name="T22" fmla="*/ 8 w 139"/>
                <a:gd name="T23" fmla="*/ 6 h 311"/>
                <a:gd name="T24" fmla="*/ 8 w 139"/>
                <a:gd name="T25" fmla="*/ 7 h 311"/>
                <a:gd name="T26" fmla="*/ 8 w 139"/>
                <a:gd name="T27" fmla="*/ 7 h 311"/>
                <a:gd name="T28" fmla="*/ 8 w 139"/>
                <a:gd name="T29" fmla="*/ 9 h 311"/>
                <a:gd name="T30" fmla="*/ 8 w 139"/>
                <a:gd name="T31" fmla="*/ 10 h 311"/>
                <a:gd name="T32" fmla="*/ 8 w 139"/>
                <a:gd name="T33" fmla="*/ 11 h 311"/>
                <a:gd name="T34" fmla="*/ 15 w 139"/>
                <a:gd name="T35" fmla="*/ 11 h 311"/>
                <a:gd name="T36" fmla="*/ 15 w 139"/>
                <a:gd name="T37" fmla="*/ 15 h 311"/>
                <a:gd name="T38" fmla="*/ 8 w 139"/>
                <a:gd name="T39" fmla="*/ 15 h 311"/>
                <a:gd name="T40" fmla="*/ 8 w 139"/>
                <a:gd name="T41" fmla="*/ 39 h 311"/>
                <a:gd name="T42" fmla="*/ 3 w 139"/>
                <a:gd name="T43" fmla="*/ 39 h 311"/>
                <a:gd name="T44" fmla="*/ 3 w 139"/>
                <a:gd name="T45" fmla="*/ 15 h 311"/>
                <a:gd name="T46" fmla="*/ 0 w 139"/>
                <a:gd name="T47" fmla="*/ 15 h 311"/>
                <a:gd name="T48" fmla="*/ 0 w 139"/>
                <a:gd name="T49" fmla="*/ 11 h 311"/>
                <a:gd name="T50" fmla="*/ 3 w 139"/>
                <a:gd name="T51" fmla="*/ 11 h 311"/>
                <a:gd name="T52" fmla="*/ 3 w 139"/>
                <a:gd name="T53" fmla="*/ 10 h 311"/>
                <a:gd name="T54" fmla="*/ 3 w 139"/>
                <a:gd name="T55" fmla="*/ 9 h 311"/>
                <a:gd name="T56" fmla="*/ 3 w 139"/>
                <a:gd name="T57" fmla="*/ 8 h 311"/>
                <a:gd name="T58" fmla="*/ 3 w 139"/>
                <a:gd name="T59" fmla="*/ 7 h 311"/>
                <a:gd name="T60" fmla="*/ 4 w 139"/>
                <a:gd name="T61" fmla="*/ 6 h 311"/>
                <a:gd name="T62" fmla="*/ 4 w 139"/>
                <a:gd name="T63" fmla="*/ 5 h 311"/>
                <a:gd name="T64" fmla="*/ 5 w 139"/>
                <a:gd name="T65" fmla="*/ 4 h 311"/>
                <a:gd name="T66" fmla="*/ 5 w 139"/>
                <a:gd name="T67" fmla="*/ 3 h 311"/>
                <a:gd name="T68" fmla="*/ 6 w 139"/>
                <a:gd name="T69" fmla="*/ 3 h 311"/>
                <a:gd name="T70" fmla="*/ 6 w 139"/>
                <a:gd name="T71" fmla="*/ 2 h 311"/>
                <a:gd name="T72" fmla="*/ 7 w 139"/>
                <a:gd name="T73" fmla="*/ 2 h 311"/>
                <a:gd name="T74" fmla="*/ 8 w 139"/>
                <a:gd name="T75" fmla="*/ 1 h 311"/>
                <a:gd name="T76" fmla="*/ 8 w 139"/>
                <a:gd name="T77" fmla="*/ 1 h 311"/>
                <a:gd name="T78" fmla="*/ 9 w 139"/>
                <a:gd name="T79" fmla="*/ 0 h 311"/>
                <a:gd name="T80" fmla="*/ 10 w 139"/>
                <a:gd name="T81" fmla="*/ 0 h 311"/>
                <a:gd name="T82" fmla="*/ 11 w 139"/>
                <a:gd name="T83" fmla="*/ 0 h 311"/>
                <a:gd name="T84" fmla="*/ 12 w 139"/>
                <a:gd name="T85" fmla="*/ 0 h 311"/>
                <a:gd name="T86" fmla="*/ 14 w 139"/>
                <a:gd name="T87" fmla="*/ 0 h 311"/>
                <a:gd name="T88" fmla="*/ 15 w 139"/>
                <a:gd name="T89" fmla="*/ 0 h 311"/>
                <a:gd name="T90" fmla="*/ 16 w 139"/>
                <a:gd name="T91" fmla="*/ 0 h 311"/>
                <a:gd name="T92" fmla="*/ 17 w 139"/>
                <a:gd name="T93" fmla="*/ 1 h 311"/>
                <a:gd name="T94" fmla="*/ 17 w 139"/>
                <a:gd name="T95" fmla="*/ 5 h 31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9" h="311">
                  <a:moveTo>
                    <a:pt x="139" y="38"/>
                  </a:moveTo>
                  <a:lnTo>
                    <a:pt x="137" y="38"/>
                  </a:lnTo>
                  <a:lnTo>
                    <a:pt x="130" y="37"/>
                  </a:lnTo>
                  <a:lnTo>
                    <a:pt x="122" y="34"/>
                  </a:lnTo>
                  <a:lnTo>
                    <a:pt x="114" y="33"/>
                  </a:lnTo>
                  <a:lnTo>
                    <a:pt x="105" y="32"/>
                  </a:lnTo>
                  <a:lnTo>
                    <a:pt x="95" y="33"/>
                  </a:lnTo>
                  <a:lnTo>
                    <a:pt x="86" y="36"/>
                  </a:lnTo>
                  <a:lnTo>
                    <a:pt x="77" y="39"/>
                  </a:lnTo>
                  <a:lnTo>
                    <a:pt x="72" y="44"/>
                  </a:lnTo>
                  <a:lnTo>
                    <a:pt x="69" y="47"/>
                  </a:lnTo>
                  <a:lnTo>
                    <a:pt x="68" y="50"/>
                  </a:lnTo>
                  <a:lnTo>
                    <a:pt x="66" y="54"/>
                  </a:lnTo>
                  <a:lnTo>
                    <a:pt x="65" y="58"/>
                  </a:lnTo>
                  <a:lnTo>
                    <a:pt x="63" y="69"/>
                  </a:lnTo>
                  <a:lnTo>
                    <a:pt x="62" y="82"/>
                  </a:lnTo>
                  <a:lnTo>
                    <a:pt x="62" y="89"/>
                  </a:lnTo>
                  <a:lnTo>
                    <a:pt x="124" y="89"/>
                  </a:lnTo>
                  <a:lnTo>
                    <a:pt x="124" y="120"/>
                  </a:lnTo>
                  <a:lnTo>
                    <a:pt x="63" y="120"/>
                  </a:lnTo>
                  <a:lnTo>
                    <a:pt x="63" y="311"/>
                  </a:lnTo>
                  <a:lnTo>
                    <a:pt x="25" y="311"/>
                  </a:lnTo>
                  <a:lnTo>
                    <a:pt x="25" y="120"/>
                  </a:lnTo>
                  <a:lnTo>
                    <a:pt x="0" y="120"/>
                  </a:lnTo>
                  <a:lnTo>
                    <a:pt x="0" y="89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73"/>
                  </a:lnTo>
                  <a:lnTo>
                    <a:pt x="26" y="63"/>
                  </a:lnTo>
                  <a:lnTo>
                    <a:pt x="28" y="55"/>
                  </a:lnTo>
                  <a:lnTo>
                    <a:pt x="30" y="47"/>
                  </a:lnTo>
                  <a:lnTo>
                    <a:pt x="33" y="40"/>
                  </a:lnTo>
                  <a:lnTo>
                    <a:pt x="37" y="33"/>
                  </a:lnTo>
                  <a:lnTo>
                    <a:pt x="41" y="27"/>
                  </a:lnTo>
                  <a:lnTo>
                    <a:pt x="45" y="21"/>
                  </a:lnTo>
                  <a:lnTo>
                    <a:pt x="50" y="17"/>
                  </a:lnTo>
                  <a:lnTo>
                    <a:pt x="55" y="13"/>
                  </a:lnTo>
                  <a:lnTo>
                    <a:pt x="62" y="9"/>
                  </a:lnTo>
                  <a:lnTo>
                    <a:pt x="68" y="5"/>
                  </a:lnTo>
                  <a:lnTo>
                    <a:pt x="75" y="3"/>
                  </a:lnTo>
                  <a:lnTo>
                    <a:pt x="83" y="1"/>
                  </a:lnTo>
                  <a:lnTo>
                    <a:pt x="92" y="1"/>
                  </a:lnTo>
                  <a:lnTo>
                    <a:pt x="100" y="0"/>
                  </a:lnTo>
                  <a:lnTo>
                    <a:pt x="111" y="0"/>
                  </a:lnTo>
                  <a:lnTo>
                    <a:pt x="121" y="1"/>
                  </a:lnTo>
                  <a:lnTo>
                    <a:pt x="130" y="2"/>
                  </a:lnTo>
                  <a:lnTo>
                    <a:pt x="139" y="4"/>
                  </a:lnTo>
                  <a:lnTo>
                    <a:pt x="139" y="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58"/>
            <p:cNvSpPr>
              <a:spLocks noEditPoints="1"/>
            </p:cNvSpPr>
            <p:nvPr userDrawn="1"/>
          </p:nvSpPr>
          <p:spPr bwMode="auto">
            <a:xfrm>
              <a:off x="4347" y="3807"/>
              <a:ext cx="31" cy="37"/>
            </a:xfrm>
            <a:custGeom>
              <a:avLst/>
              <a:gdLst>
                <a:gd name="T0" fmla="*/ 0 w 249"/>
                <a:gd name="T1" fmla="*/ 37 h 295"/>
                <a:gd name="T2" fmla="*/ 12 w 249"/>
                <a:gd name="T3" fmla="*/ 0 h 295"/>
                <a:gd name="T4" fmla="*/ 18 w 249"/>
                <a:gd name="T5" fmla="*/ 0 h 295"/>
                <a:gd name="T6" fmla="*/ 31 w 249"/>
                <a:gd name="T7" fmla="*/ 37 h 295"/>
                <a:gd name="T8" fmla="*/ 26 w 249"/>
                <a:gd name="T9" fmla="*/ 37 h 295"/>
                <a:gd name="T10" fmla="*/ 23 w 249"/>
                <a:gd name="T11" fmla="*/ 27 h 295"/>
                <a:gd name="T12" fmla="*/ 8 w 249"/>
                <a:gd name="T13" fmla="*/ 27 h 295"/>
                <a:gd name="T14" fmla="*/ 5 w 249"/>
                <a:gd name="T15" fmla="*/ 37 h 295"/>
                <a:gd name="T16" fmla="*/ 0 w 249"/>
                <a:gd name="T17" fmla="*/ 37 h 295"/>
                <a:gd name="T18" fmla="*/ 21 w 249"/>
                <a:gd name="T19" fmla="*/ 22 h 295"/>
                <a:gd name="T20" fmla="*/ 15 w 249"/>
                <a:gd name="T21" fmla="*/ 5 h 295"/>
                <a:gd name="T22" fmla="*/ 10 w 249"/>
                <a:gd name="T23" fmla="*/ 22 h 295"/>
                <a:gd name="T24" fmla="*/ 21 w 249"/>
                <a:gd name="T25" fmla="*/ 22 h 2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9" h="295">
                  <a:moveTo>
                    <a:pt x="0" y="295"/>
                  </a:moveTo>
                  <a:lnTo>
                    <a:pt x="100" y="0"/>
                  </a:lnTo>
                  <a:lnTo>
                    <a:pt x="148" y="0"/>
                  </a:lnTo>
                  <a:lnTo>
                    <a:pt x="249" y="295"/>
                  </a:lnTo>
                  <a:lnTo>
                    <a:pt x="208" y="295"/>
                  </a:lnTo>
                  <a:lnTo>
                    <a:pt x="181" y="212"/>
                  </a:lnTo>
                  <a:lnTo>
                    <a:pt x="67" y="212"/>
                  </a:lnTo>
                  <a:lnTo>
                    <a:pt x="40" y="295"/>
                  </a:lnTo>
                  <a:lnTo>
                    <a:pt x="0" y="295"/>
                  </a:lnTo>
                  <a:close/>
                  <a:moveTo>
                    <a:pt x="169" y="179"/>
                  </a:moveTo>
                  <a:lnTo>
                    <a:pt x="123" y="39"/>
                  </a:lnTo>
                  <a:lnTo>
                    <a:pt x="78" y="179"/>
                  </a:lnTo>
                  <a:lnTo>
                    <a:pt x="169" y="17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59"/>
            <p:cNvSpPr>
              <a:spLocks noEditPoints="1"/>
            </p:cNvSpPr>
            <p:nvPr userDrawn="1"/>
          </p:nvSpPr>
          <p:spPr bwMode="auto">
            <a:xfrm>
              <a:off x="4384" y="3816"/>
              <a:ext cx="23" cy="38"/>
            </a:xfrm>
            <a:custGeom>
              <a:avLst/>
              <a:gdLst>
                <a:gd name="T0" fmla="*/ 23 w 187"/>
                <a:gd name="T1" fmla="*/ 15 h 309"/>
                <a:gd name="T2" fmla="*/ 23 w 187"/>
                <a:gd name="T3" fmla="*/ 18 h 309"/>
                <a:gd name="T4" fmla="*/ 22 w 187"/>
                <a:gd name="T5" fmla="*/ 21 h 309"/>
                <a:gd name="T6" fmla="*/ 21 w 187"/>
                <a:gd name="T7" fmla="*/ 23 h 309"/>
                <a:gd name="T8" fmla="*/ 19 w 187"/>
                <a:gd name="T9" fmla="*/ 25 h 309"/>
                <a:gd name="T10" fmla="*/ 17 w 187"/>
                <a:gd name="T11" fmla="*/ 27 h 309"/>
                <a:gd name="T12" fmla="*/ 15 w 187"/>
                <a:gd name="T13" fmla="*/ 28 h 309"/>
                <a:gd name="T14" fmla="*/ 13 w 187"/>
                <a:gd name="T15" fmla="*/ 28 h 309"/>
                <a:gd name="T16" fmla="*/ 10 w 187"/>
                <a:gd name="T17" fmla="*/ 29 h 309"/>
                <a:gd name="T18" fmla="*/ 9 w 187"/>
                <a:gd name="T19" fmla="*/ 28 h 309"/>
                <a:gd name="T20" fmla="*/ 6 w 187"/>
                <a:gd name="T21" fmla="*/ 28 h 309"/>
                <a:gd name="T22" fmla="*/ 5 w 187"/>
                <a:gd name="T23" fmla="*/ 38 h 309"/>
                <a:gd name="T24" fmla="*/ 0 w 187"/>
                <a:gd name="T25" fmla="*/ 1 h 309"/>
                <a:gd name="T26" fmla="*/ 5 w 187"/>
                <a:gd name="T27" fmla="*/ 4 h 309"/>
                <a:gd name="T28" fmla="*/ 7 w 187"/>
                <a:gd name="T29" fmla="*/ 2 h 309"/>
                <a:gd name="T30" fmla="*/ 8 w 187"/>
                <a:gd name="T31" fmla="*/ 1 h 309"/>
                <a:gd name="T32" fmla="*/ 11 w 187"/>
                <a:gd name="T33" fmla="*/ 0 h 309"/>
                <a:gd name="T34" fmla="*/ 13 w 187"/>
                <a:gd name="T35" fmla="*/ 0 h 309"/>
                <a:gd name="T36" fmla="*/ 15 w 187"/>
                <a:gd name="T37" fmla="*/ 0 h 309"/>
                <a:gd name="T38" fmla="*/ 17 w 187"/>
                <a:gd name="T39" fmla="*/ 1 h 309"/>
                <a:gd name="T40" fmla="*/ 19 w 187"/>
                <a:gd name="T41" fmla="*/ 2 h 309"/>
                <a:gd name="T42" fmla="*/ 20 w 187"/>
                <a:gd name="T43" fmla="*/ 4 h 309"/>
                <a:gd name="T44" fmla="*/ 22 w 187"/>
                <a:gd name="T45" fmla="*/ 6 h 309"/>
                <a:gd name="T46" fmla="*/ 22 w 187"/>
                <a:gd name="T47" fmla="*/ 8 h 309"/>
                <a:gd name="T48" fmla="*/ 23 w 187"/>
                <a:gd name="T49" fmla="*/ 11 h 309"/>
                <a:gd name="T50" fmla="*/ 23 w 187"/>
                <a:gd name="T51" fmla="*/ 14 h 309"/>
                <a:gd name="T52" fmla="*/ 18 w 187"/>
                <a:gd name="T53" fmla="*/ 12 h 309"/>
                <a:gd name="T54" fmla="*/ 17 w 187"/>
                <a:gd name="T55" fmla="*/ 8 h 309"/>
                <a:gd name="T56" fmla="*/ 16 w 187"/>
                <a:gd name="T57" fmla="*/ 6 h 309"/>
                <a:gd name="T58" fmla="*/ 15 w 187"/>
                <a:gd name="T59" fmla="*/ 5 h 309"/>
                <a:gd name="T60" fmla="*/ 14 w 187"/>
                <a:gd name="T61" fmla="*/ 5 h 309"/>
                <a:gd name="T62" fmla="*/ 13 w 187"/>
                <a:gd name="T63" fmla="*/ 4 h 309"/>
                <a:gd name="T64" fmla="*/ 11 w 187"/>
                <a:gd name="T65" fmla="*/ 4 h 309"/>
                <a:gd name="T66" fmla="*/ 9 w 187"/>
                <a:gd name="T67" fmla="*/ 5 h 309"/>
                <a:gd name="T68" fmla="*/ 7 w 187"/>
                <a:gd name="T69" fmla="*/ 6 h 309"/>
                <a:gd name="T70" fmla="*/ 5 w 187"/>
                <a:gd name="T71" fmla="*/ 7 h 309"/>
                <a:gd name="T72" fmla="*/ 5 w 187"/>
                <a:gd name="T73" fmla="*/ 23 h 309"/>
                <a:gd name="T74" fmla="*/ 8 w 187"/>
                <a:gd name="T75" fmla="*/ 24 h 309"/>
                <a:gd name="T76" fmla="*/ 11 w 187"/>
                <a:gd name="T77" fmla="*/ 24 h 309"/>
                <a:gd name="T78" fmla="*/ 12 w 187"/>
                <a:gd name="T79" fmla="*/ 24 h 309"/>
                <a:gd name="T80" fmla="*/ 14 w 187"/>
                <a:gd name="T81" fmla="*/ 24 h 309"/>
                <a:gd name="T82" fmla="*/ 15 w 187"/>
                <a:gd name="T83" fmla="*/ 23 h 309"/>
                <a:gd name="T84" fmla="*/ 16 w 187"/>
                <a:gd name="T85" fmla="*/ 22 h 309"/>
                <a:gd name="T86" fmla="*/ 17 w 187"/>
                <a:gd name="T87" fmla="*/ 20 h 309"/>
                <a:gd name="T88" fmla="*/ 18 w 187"/>
                <a:gd name="T89" fmla="*/ 19 h 309"/>
                <a:gd name="T90" fmla="*/ 18 w 187"/>
                <a:gd name="T91" fmla="*/ 17 h 309"/>
                <a:gd name="T92" fmla="*/ 18 w 187"/>
                <a:gd name="T93" fmla="*/ 14 h 30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87" h="309">
                  <a:moveTo>
                    <a:pt x="187" y="111"/>
                  </a:moveTo>
                  <a:lnTo>
                    <a:pt x="187" y="124"/>
                  </a:lnTo>
                  <a:lnTo>
                    <a:pt x="185" y="138"/>
                  </a:lnTo>
                  <a:lnTo>
                    <a:pt x="183" y="149"/>
                  </a:lnTo>
                  <a:lnTo>
                    <a:pt x="181" y="161"/>
                  </a:lnTo>
                  <a:lnTo>
                    <a:pt x="177" y="172"/>
                  </a:lnTo>
                  <a:lnTo>
                    <a:pt x="173" y="181"/>
                  </a:lnTo>
                  <a:lnTo>
                    <a:pt x="167" y="191"/>
                  </a:lnTo>
                  <a:lnTo>
                    <a:pt x="161" y="199"/>
                  </a:lnTo>
                  <a:lnTo>
                    <a:pt x="154" y="207"/>
                  </a:lnTo>
                  <a:lnTo>
                    <a:pt x="146" y="214"/>
                  </a:lnTo>
                  <a:lnTo>
                    <a:pt x="138" y="219"/>
                  </a:lnTo>
                  <a:lnTo>
                    <a:pt x="131" y="224"/>
                  </a:lnTo>
                  <a:lnTo>
                    <a:pt x="121" y="227"/>
                  </a:lnTo>
                  <a:lnTo>
                    <a:pt x="113" y="230"/>
                  </a:lnTo>
                  <a:lnTo>
                    <a:pt x="104" y="231"/>
                  </a:lnTo>
                  <a:lnTo>
                    <a:pt x="93" y="232"/>
                  </a:lnTo>
                  <a:lnTo>
                    <a:pt x="85" y="232"/>
                  </a:lnTo>
                  <a:lnTo>
                    <a:pt x="78" y="231"/>
                  </a:lnTo>
                  <a:lnTo>
                    <a:pt x="70" y="230"/>
                  </a:lnTo>
                  <a:lnTo>
                    <a:pt x="64" y="228"/>
                  </a:lnTo>
                  <a:lnTo>
                    <a:pt x="52" y="224"/>
                  </a:lnTo>
                  <a:lnTo>
                    <a:pt x="38" y="217"/>
                  </a:lnTo>
                  <a:lnTo>
                    <a:pt x="38" y="309"/>
                  </a:lnTo>
                  <a:lnTo>
                    <a:pt x="0" y="309"/>
                  </a:lnTo>
                  <a:lnTo>
                    <a:pt x="0" y="6"/>
                  </a:lnTo>
                  <a:lnTo>
                    <a:pt x="38" y="6"/>
                  </a:lnTo>
                  <a:lnTo>
                    <a:pt x="38" y="29"/>
                  </a:lnTo>
                  <a:lnTo>
                    <a:pt x="45" y="24"/>
                  </a:lnTo>
                  <a:lnTo>
                    <a:pt x="53" y="18"/>
                  </a:lnTo>
                  <a:lnTo>
                    <a:pt x="61" y="14"/>
                  </a:lnTo>
                  <a:lnTo>
                    <a:pt x="69" y="8"/>
                  </a:lnTo>
                  <a:lnTo>
                    <a:pt x="78" y="5"/>
                  </a:lnTo>
                  <a:lnTo>
                    <a:pt x="87" y="2"/>
                  </a:lnTo>
                  <a:lnTo>
                    <a:pt x="96" y="1"/>
                  </a:lnTo>
                  <a:lnTo>
                    <a:pt x="106" y="0"/>
                  </a:lnTo>
                  <a:lnTo>
                    <a:pt x="115" y="1"/>
                  </a:lnTo>
                  <a:lnTo>
                    <a:pt x="125" y="2"/>
                  </a:lnTo>
                  <a:lnTo>
                    <a:pt x="132" y="4"/>
                  </a:lnTo>
                  <a:lnTo>
                    <a:pt x="140" y="7"/>
                  </a:lnTo>
                  <a:lnTo>
                    <a:pt x="148" y="13"/>
                  </a:lnTo>
                  <a:lnTo>
                    <a:pt x="154" y="17"/>
                  </a:lnTo>
                  <a:lnTo>
                    <a:pt x="160" y="23"/>
                  </a:lnTo>
                  <a:lnTo>
                    <a:pt x="166" y="30"/>
                  </a:lnTo>
                  <a:lnTo>
                    <a:pt x="170" y="38"/>
                  </a:lnTo>
                  <a:lnTo>
                    <a:pt x="176" y="47"/>
                  </a:lnTo>
                  <a:lnTo>
                    <a:pt x="179" y="56"/>
                  </a:lnTo>
                  <a:lnTo>
                    <a:pt x="182" y="65"/>
                  </a:lnTo>
                  <a:lnTo>
                    <a:pt x="184" y="76"/>
                  </a:lnTo>
                  <a:lnTo>
                    <a:pt x="186" y="87"/>
                  </a:lnTo>
                  <a:lnTo>
                    <a:pt x="187" y="99"/>
                  </a:lnTo>
                  <a:lnTo>
                    <a:pt x="187" y="111"/>
                  </a:lnTo>
                  <a:close/>
                  <a:moveTo>
                    <a:pt x="149" y="115"/>
                  </a:moveTo>
                  <a:lnTo>
                    <a:pt x="148" y="98"/>
                  </a:lnTo>
                  <a:lnTo>
                    <a:pt x="145" y="82"/>
                  </a:lnTo>
                  <a:lnTo>
                    <a:pt x="141" y="69"/>
                  </a:lnTo>
                  <a:lnTo>
                    <a:pt x="136" y="56"/>
                  </a:lnTo>
                  <a:lnTo>
                    <a:pt x="133" y="52"/>
                  </a:lnTo>
                  <a:lnTo>
                    <a:pt x="130" y="48"/>
                  </a:lnTo>
                  <a:lnTo>
                    <a:pt x="125" y="44"/>
                  </a:lnTo>
                  <a:lnTo>
                    <a:pt x="120" y="41"/>
                  </a:lnTo>
                  <a:lnTo>
                    <a:pt x="115" y="38"/>
                  </a:lnTo>
                  <a:lnTo>
                    <a:pt x="110" y="37"/>
                  </a:lnTo>
                  <a:lnTo>
                    <a:pt x="104" y="36"/>
                  </a:lnTo>
                  <a:lnTo>
                    <a:pt x="96" y="35"/>
                  </a:lnTo>
                  <a:lnTo>
                    <a:pt x="89" y="36"/>
                  </a:lnTo>
                  <a:lnTo>
                    <a:pt x="81" y="37"/>
                  </a:lnTo>
                  <a:lnTo>
                    <a:pt x="73" y="40"/>
                  </a:lnTo>
                  <a:lnTo>
                    <a:pt x="66" y="43"/>
                  </a:lnTo>
                  <a:lnTo>
                    <a:pt x="59" y="47"/>
                  </a:lnTo>
                  <a:lnTo>
                    <a:pt x="52" y="51"/>
                  </a:lnTo>
                  <a:lnTo>
                    <a:pt x="44" y="56"/>
                  </a:lnTo>
                  <a:lnTo>
                    <a:pt x="38" y="61"/>
                  </a:lnTo>
                  <a:lnTo>
                    <a:pt x="38" y="187"/>
                  </a:lnTo>
                  <a:lnTo>
                    <a:pt x="52" y="192"/>
                  </a:lnTo>
                  <a:lnTo>
                    <a:pt x="63" y="196"/>
                  </a:lnTo>
                  <a:lnTo>
                    <a:pt x="74" y="198"/>
                  </a:lnTo>
                  <a:lnTo>
                    <a:pt x="87" y="198"/>
                  </a:lnTo>
                  <a:lnTo>
                    <a:pt x="94" y="198"/>
                  </a:lnTo>
                  <a:lnTo>
                    <a:pt x="101" y="197"/>
                  </a:lnTo>
                  <a:lnTo>
                    <a:pt x="107" y="196"/>
                  </a:lnTo>
                  <a:lnTo>
                    <a:pt x="113" y="193"/>
                  </a:lnTo>
                  <a:lnTo>
                    <a:pt x="118" y="191"/>
                  </a:lnTo>
                  <a:lnTo>
                    <a:pt x="124" y="187"/>
                  </a:lnTo>
                  <a:lnTo>
                    <a:pt x="128" y="182"/>
                  </a:lnTo>
                  <a:lnTo>
                    <a:pt x="133" y="177"/>
                  </a:lnTo>
                  <a:lnTo>
                    <a:pt x="136" y="172"/>
                  </a:lnTo>
                  <a:lnTo>
                    <a:pt x="139" y="166"/>
                  </a:lnTo>
                  <a:lnTo>
                    <a:pt x="142" y="159"/>
                  </a:lnTo>
                  <a:lnTo>
                    <a:pt x="144" y="151"/>
                  </a:lnTo>
                  <a:lnTo>
                    <a:pt x="146" y="143"/>
                  </a:lnTo>
                  <a:lnTo>
                    <a:pt x="148" y="135"/>
                  </a:lnTo>
                  <a:lnTo>
                    <a:pt x="149" y="125"/>
                  </a:lnTo>
                  <a:lnTo>
                    <a:pt x="149" y="11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Freeform 60"/>
            <p:cNvSpPr>
              <a:spLocks noEditPoints="1"/>
            </p:cNvSpPr>
            <p:nvPr userDrawn="1"/>
          </p:nvSpPr>
          <p:spPr bwMode="auto">
            <a:xfrm>
              <a:off x="4415" y="3816"/>
              <a:ext cx="23" cy="38"/>
            </a:xfrm>
            <a:custGeom>
              <a:avLst/>
              <a:gdLst>
                <a:gd name="T0" fmla="*/ 23 w 186"/>
                <a:gd name="T1" fmla="*/ 15 h 309"/>
                <a:gd name="T2" fmla="*/ 23 w 186"/>
                <a:gd name="T3" fmla="*/ 18 h 309"/>
                <a:gd name="T4" fmla="*/ 22 w 186"/>
                <a:gd name="T5" fmla="*/ 21 h 309"/>
                <a:gd name="T6" fmla="*/ 20 w 186"/>
                <a:gd name="T7" fmla="*/ 23 h 309"/>
                <a:gd name="T8" fmla="*/ 19 w 186"/>
                <a:gd name="T9" fmla="*/ 25 h 309"/>
                <a:gd name="T10" fmla="*/ 17 w 186"/>
                <a:gd name="T11" fmla="*/ 27 h 309"/>
                <a:gd name="T12" fmla="*/ 15 w 186"/>
                <a:gd name="T13" fmla="*/ 28 h 309"/>
                <a:gd name="T14" fmla="*/ 13 w 186"/>
                <a:gd name="T15" fmla="*/ 28 h 309"/>
                <a:gd name="T16" fmla="*/ 10 w 186"/>
                <a:gd name="T17" fmla="*/ 29 h 309"/>
                <a:gd name="T18" fmla="*/ 9 w 186"/>
                <a:gd name="T19" fmla="*/ 28 h 309"/>
                <a:gd name="T20" fmla="*/ 6 w 186"/>
                <a:gd name="T21" fmla="*/ 28 h 309"/>
                <a:gd name="T22" fmla="*/ 5 w 186"/>
                <a:gd name="T23" fmla="*/ 38 h 309"/>
                <a:gd name="T24" fmla="*/ 0 w 186"/>
                <a:gd name="T25" fmla="*/ 1 h 309"/>
                <a:gd name="T26" fmla="*/ 5 w 186"/>
                <a:gd name="T27" fmla="*/ 4 h 309"/>
                <a:gd name="T28" fmla="*/ 6 w 186"/>
                <a:gd name="T29" fmla="*/ 2 h 309"/>
                <a:gd name="T30" fmla="*/ 8 w 186"/>
                <a:gd name="T31" fmla="*/ 1 h 309"/>
                <a:gd name="T32" fmla="*/ 11 w 186"/>
                <a:gd name="T33" fmla="*/ 0 h 309"/>
                <a:gd name="T34" fmla="*/ 13 w 186"/>
                <a:gd name="T35" fmla="*/ 0 h 309"/>
                <a:gd name="T36" fmla="*/ 15 w 186"/>
                <a:gd name="T37" fmla="*/ 0 h 309"/>
                <a:gd name="T38" fmla="*/ 17 w 186"/>
                <a:gd name="T39" fmla="*/ 1 h 309"/>
                <a:gd name="T40" fmla="*/ 19 w 186"/>
                <a:gd name="T41" fmla="*/ 2 h 309"/>
                <a:gd name="T42" fmla="*/ 20 w 186"/>
                <a:gd name="T43" fmla="*/ 4 h 309"/>
                <a:gd name="T44" fmla="*/ 22 w 186"/>
                <a:gd name="T45" fmla="*/ 6 h 309"/>
                <a:gd name="T46" fmla="*/ 22 w 186"/>
                <a:gd name="T47" fmla="*/ 8 h 309"/>
                <a:gd name="T48" fmla="*/ 23 w 186"/>
                <a:gd name="T49" fmla="*/ 11 h 309"/>
                <a:gd name="T50" fmla="*/ 23 w 186"/>
                <a:gd name="T51" fmla="*/ 14 h 309"/>
                <a:gd name="T52" fmla="*/ 18 w 186"/>
                <a:gd name="T53" fmla="*/ 12 h 309"/>
                <a:gd name="T54" fmla="*/ 17 w 186"/>
                <a:gd name="T55" fmla="*/ 8 h 309"/>
                <a:gd name="T56" fmla="*/ 16 w 186"/>
                <a:gd name="T57" fmla="*/ 6 h 309"/>
                <a:gd name="T58" fmla="*/ 15 w 186"/>
                <a:gd name="T59" fmla="*/ 5 h 309"/>
                <a:gd name="T60" fmla="*/ 14 w 186"/>
                <a:gd name="T61" fmla="*/ 5 h 309"/>
                <a:gd name="T62" fmla="*/ 13 w 186"/>
                <a:gd name="T63" fmla="*/ 4 h 309"/>
                <a:gd name="T64" fmla="*/ 11 w 186"/>
                <a:gd name="T65" fmla="*/ 4 h 309"/>
                <a:gd name="T66" fmla="*/ 9 w 186"/>
                <a:gd name="T67" fmla="*/ 5 h 309"/>
                <a:gd name="T68" fmla="*/ 7 w 186"/>
                <a:gd name="T69" fmla="*/ 6 h 309"/>
                <a:gd name="T70" fmla="*/ 5 w 186"/>
                <a:gd name="T71" fmla="*/ 7 h 309"/>
                <a:gd name="T72" fmla="*/ 5 w 186"/>
                <a:gd name="T73" fmla="*/ 23 h 309"/>
                <a:gd name="T74" fmla="*/ 8 w 186"/>
                <a:gd name="T75" fmla="*/ 24 h 309"/>
                <a:gd name="T76" fmla="*/ 11 w 186"/>
                <a:gd name="T77" fmla="*/ 24 h 309"/>
                <a:gd name="T78" fmla="*/ 12 w 186"/>
                <a:gd name="T79" fmla="*/ 24 h 309"/>
                <a:gd name="T80" fmla="*/ 14 w 186"/>
                <a:gd name="T81" fmla="*/ 24 h 309"/>
                <a:gd name="T82" fmla="*/ 15 w 186"/>
                <a:gd name="T83" fmla="*/ 23 h 309"/>
                <a:gd name="T84" fmla="*/ 16 w 186"/>
                <a:gd name="T85" fmla="*/ 22 h 309"/>
                <a:gd name="T86" fmla="*/ 17 w 186"/>
                <a:gd name="T87" fmla="*/ 20 h 309"/>
                <a:gd name="T88" fmla="*/ 18 w 186"/>
                <a:gd name="T89" fmla="*/ 19 h 309"/>
                <a:gd name="T90" fmla="*/ 18 w 186"/>
                <a:gd name="T91" fmla="*/ 17 h 309"/>
                <a:gd name="T92" fmla="*/ 18 w 186"/>
                <a:gd name="T93" fmla="*/ 14 h 30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86" h="309">
                  <a:moveTo>
                    <a:pt x="186" y="111"/>
                  </a:moveTo>
                  <a:lnTo>
                    <a:pt x="185" y="124"/>
                  </a:lnTo>
                  <a:lnTo>
                    <a:pt x="184" y="138"/>
                  </a:lnTo>
                  <a:lnTo>
                    <a:pt x="182" y="149"/>
                  </a:lnTo>
                  <a:lnTo>
                    <a:pt x="180" y="161"/>
                  </a:lnTo>
                  <a:lnTo>
                    <a:pt x="176" y="172"/>
                  </a:lnTo>
                  <a:lnTo>
                    <a:pt x="172" y="181"/>
                  </a:lnTo>
                  <a:lnTo>
                    <a:pt x="165" y="191"/>
                  </a:lnTo>
                  <a:lnTo>
                    <a:pt x="159" y="199"/>
                  </a:lnTo>
                  <a:lnTo>
                    <a:pt x="153" y="207"/>
                  </a:lnTo>
                  <a:lnTo>
                    <a:pt x="146" y="214"/>
                  </a:lnTo>
                  <a:lnTo>
                    <a:pt x="137" y="219"/>
                  </a:lnTo>
                  <a:lnTo>
                    <a:pt x="129" y="224"/>
                  </a:lnTo>
                  <a:lnTo>
                    <a:pt x="121" y="227"/>
                  </a:lnTo>
                  <a:lnTo>
                    <a:pt x="111" y="230"/>
                  </a:lnTo>
                  <a:lnTo>
                    <a:pt x="102" y="231"/>
                  </a:lnTo>
                  <a:lnTo>
                    <a:pt x="92" y="232"/>
                  </a:lnTo>
                  <a:lnTo>
                    <a:pt x="84" y="232"/>
                  </a:lnTo>
                  <a:lnTo>
                    <a:pt x="77" y="231"/>
                  </a:lnTo>
                  <a:lnTo>
                    <a:pt x="69" y="230"/>
                  </a:lnTo>
                  <a:lnTo>
                    <a:pt x="63" y="228"/>
                  </a:lnTo>
                  <a:lnTo>
                    <a:pt x="50" y="224"/>
                  </a:lnTo>
                  <a:lnTo>
                    <a:pt x="37" y="217"/>
                  </a:lnTo>
                  <a:lnTo>
                    <a:pt x="37" y="309"/>
                  </a:lnTo>
                  <a:lnTo>
                    <a:pt x="0" y="309"/>
                  </a:lnTo>
                  <a:lnTo>
                    <a:pt x="0" y="6"/>
                  </a:lnTo>
                  <a:lnTo>
                    <a:pt x="37" y="6"/>
                  </a:lnTo>
                  <a:lnTo>
                    <a:pt x="37" y="29"/>
                  </a:lnTo>
                  <a:lnTo>
                    <a:pt x="44" y="24"/>
                  </a:lnTo>
                  <a:lnTo>
                    <a:pt x="52" y="18"/>
                  </a:lnTo>
                  <a:lnTo>
                    <a:pt x="59" y="14"/>
                  </a:lnTo>
                  <a:lnTo>
                    <a:pt x="67" y="8"/>
                  </a:lnTo>
                  <a:lnTo>
                    <a:pt x="77" y="5"/>
                  </a:lnTo>
                  <a:lnTo>
                    <a:pt x="85" y="2"/>
                  </a:lnTo>
                  <a:lnTo>
                    <a:pt x="96" y="1"/>
                  </a:lnTo>
                  <a:lnTo>
                    <a:pt x="105" y="0"/>
                  </a:lnTo>
                  <a:lnTo>
                    <a:pt x="114" y="1"/>
                  </a:lnTo>
                  <a:lnTo>
                    <a:pt x="123" y="2"/>
                  </a:lnTo>
                  <a:lnTo>
                    <a:pt x="131" y="4"/>
                  </a:lnTo>
                  <a:lnTo>
                    <a:pt x="139" y="7"/>
                  </a:lnTo>
                  <a:lnTo>
                    <a:pt x="147" y="13"/>
                  </a:lnTo>
                  <a:lnTo>
                    <a:pt x="153" y="17"/>
                  </a:lnTo>
                  <a:lnTo>
                    <a:pt x="159" y="23"/>
                  </a:lnTo>
                  <a:lnTo>
                    <a:pt x="164" y="30"/>
                  </a:lnTo>
                  <a:lnTo>
                    <a:pt x="170" y="38"/>
                  </a:lnTo>
                  <a:lnTo>
                    <a:pt x="174" y="47"/>
                  </a:lnTo>
                  <a:lnTo>
                    <a:pt x="178" y="56"/>
                  </a:lnTo>
                  <a:lnTo>
                    <a:pt x="181" y="65"/>
                  </a:lnTo>
                  <a:lnTo>
                    <a:pt x="183" y="76"/>
                  </a:lnTo>
                  <a:lnTo>
                    <a:pt x="185" y="87"/>
                  </a:lnTo>
                  <a:lnTo>
                    <a:pt x="186" y="99"/>
                  </a:lnTo>
                  <a:lnTo>
                    <a:pt x="186" y="111"/>
                  </a:lnTo>
                  <a:close/>
                  <a:moveTo>
                    <a:pt x="148" y="115"/>
                  </a:moveTo>
                  <a:lnTo>
                    <a:pt x="147" y="98"/>
                  </a:lnTo>
                  <a:lnTo>
                    <a:pt x="145" y="82"/>
                  </a:lnTo>
                  <a:lnTo>
                    <a:pt x="140" y="69"/>
                  </a:lnTo>
                  <a:lnTo>
                    <a:pt x="135" y="56"/>
                  </a:lnTo>
                  <a:lnTo>
                    <a:pt x="132" y="52"/>
                  </a:lnTo>
                  <a:lnTo>
                    <a:pt x="128" y="48"/>
                  </a:lnTo>
                  <a:lnTo>
                    <a:pt x="124" y="44"/>
                  </a:lnTo>
                  <a:lnTo>
                    <a:pt x="119" y="41"/>
                  </a:lnTo>
                  <a:lnTo>
                    <a:pt x="114" y="38"/>
                  </a:lnTo>
                  <a:lnTo>
                    <a:pt x="109" y="37"/>
                  </a:lnTo>
                  <a:lnTo>
                    <a:pt x="103" y="36"/>
                  </a:lnTo>
                  <a:lnTo>
                    <a:pt x="96" y="35"/>
                  </a:lnTo>
                  <a:lnTo>
                    <a:pt x="88" y="36"/>
                  </a:lnTo>
                  <a:lnTo>
                    <a:pt x="80" y="37"/>
                  </a:lnTo>
                  <a:lnTo>
                    <a:pt x="73" y="40"/>
                  </a:lnTo>
                  <a:lnTo>
                    <a:pt x="65" y="43"/>
                  </a:lnTo>
                  <a:lnTo>
                    <a:pt x="58" y="47"/>
                  </a:lnTo>
                  <a:lnTo>
                    <a:pt x="51" y="51"/>
                  </a:lnTo>
                  <a:lnTo>
                    <a:pt x="43" y="56"/>
                  </a:lnTo>
                  <a:lnTo>
                    <a:pt x="37" y="61"/>
                  </a:lnTo>
                  <a:lnTo>
                    <a:pt x="37" y="187"/>
                  </a:lnTo>
                  <a:lnTo>
                    <a:pt x="51" y="192"/>
                  </a:lnTo>
                  <a:lnTo>
                    <a:pt x="62" y="196"/>
                  </a:lnTo>
                  <a:lnTo>
                    <a:pt x="74" y="198"/>
                  </a:lnTo>
                  <a:lnTo>
                    <a:pt x="86" y="198"/>
                  </a:lnTo>
                  <a:lnTo>
                    <a:pt x="93" y="198"/>
                  </a:lnTo>
                  <a:lnTo>
                    <a:pt x="100" y="197"/>
                  </a:lnTo>
                  <a:lnTo>
                    <a:pt x="106" y="196"/>
                  </a:lnTo>
                  <a:lnTo>
                    <a:pt x="112" y="193"/>
                  </a:lnTo>
                  <a:lnTo>
                    <a:pt x="117" y="191"/>
                  </a:lnTo>
                  <a:lnTo>
                    <a:pt x="123" y="187"/>
                  </a:lnTo>
                  <a:lnTo>
                    <a:pt x="127" y="182"/>
                  </a:lnTo>
                  <a:lnTo>
                    <a:pt x="131" y="177"/>
                  </a:lnTo>
                  <a:lnTo>
                    <a:pt x="135" y="172"/>
                  </a:lnTo>
                  <a:lnTo>
                    <a:pt x="138" y="166"/>
                  </a:lnTo>
                  <a:lnTo>
                    <a:pt x="141" y="159"/>
                  </a:lnTo>
                  <a:lnTo>
                    <a:pt x="143" y="151"/>
                  </a:lnTo>
                  <a:lnTo>
                    <a:pt x="146" y="143"/>
                  </a:lnTo>
                  <a:lnTo>
                    <a:pt x="147" y="135"/>
                  </a:lnTo>
                  <a:lnTo>
                    <a:pt x="148" y="125"/>
                  </a:lnTo>
                  <a:lnTo>
                    <a:pt x="148" y="11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Rectangle 61"/>
            <p:cNvSpPr>
              <a:spLocks noChangeArrowheads="1"/>
            </p:cNvSpPr>
            <p:nvPr userDrawn="1"/>
          </p:nvSpPr>
          <p:spPr bwMode="auto">
            <a:xfrm>
              <a:off x="4445" y="3805"/>
              <a:ext cx="5" cy="39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1pPr>
              <a:lvl2pPr marL="742950" indent="-285750" eaLnBrk="0" hangingPunct="0"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2pPr>
              <a:lvl3pPr marL="1143000" indent="-228600" eaLnBrk="0" hangingPunct="0"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3pPr>
              <a:lvl4pPr marL="1600200" indent="-228600" eaLnBrk="0" hangingPunct="0"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4pPr>
              <a:lvl5pPr marL="2057400" indent="-228600" eaLnBrk="0" hangingPunct="0"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54" name="Freeform 62"/>
            <p:cNvSpPr>
              <a:spLocks noEditPoints="1"/>
            </p:cNvSpPr>
            <p:nvPr userDrawn="1"/>
          </p:nvSpPr>
          <p:spPr bwMode="auto">
            <a:xfrm>
              <a:off x="4459" y="3807"/>
              <a:ext cx="5" cy="37"/>
            </a:xfrm>
            <a:custGeom>
              <a:avLst/>
              <a:gdLst>
                <a:gd name="T0" fmla="*/ 5 w 43"/>
                <a:gd name="T1" fmla="*/ 37 h 297"/>
                <a:gd name="T2" fmla="*/ 0 w 43"/>
                <a:gd name="T3" fmla="*/ 37 h 297"/>
                <a:gd name="T4" fmla="*/ 0 w 43"/>
                <a:gd name="T5" fmla="*/ 9 h 297"/>
                <a:gd name="T6" fmla="*/ 5 w 43"/>
                <a:gd name="T7" fmla="*/ 9 h 297"/>
                <a:gd name="T8" fmla="*/ 5 w 43"/>
                <a:gd name="T9" fmla="*/ 37 h 297"/>
                <a:gd name="T10" fmla="*/ 5 w 43"/>
                <a:gd name="T11" fmla="*/ 5 h 297"/>
                <a:gd name="T12" fmla="*/ 0 w 43"/>
                <a:gd name="T13" fmla="*/ 5 h 297"/>
                <a:gd name="T14" fmla="*/ 0 w 43"/>
                <a:gd name="T15" fmla="*/ 0 h 297"/>
                <a:gd name="T16" fmla="*/ 5 w 43"/>
                <a:gd name="T17" fmla="*/ 0 h 297"/>
                <a:gd name="T18" fmla="*/ 5 w 43"/>
                <a:gd name="T19" fmla="*/ 5 h 2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97">
                  <a:moveTo>
                    <a:pt x="41" y="297"/>
                  </a:moveTo>
                  <a:lnTo>
                    <a:pt x="3" y="297"/>
                  </a:lnTo>
                  <a:lnTo>
                    <a:pt x="3" y="75"/>
                  </a:lnTo>
                  <a:lnTo>
                    <a:pt x="41" y="75"/>
                  </a:lnTo>
                  <a:lnTo>
                    <a:pt x="41" y="297"/>
                  </a:lnTo>
                  <a:close/>
                  <a:moveTo>
                    <a:pt x="43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3" y="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63"/>
            <p:cNvSpPr>
              <a:spLocks noEditPoints="1"/>
            </p:cNvSpPr>
            <p:nvPr userDrawn="1"/>
          </p:nvSpPr>
          <p:spPr bwMode="auto">
            <a:xfrm>
              <a:off x="4471" y="3816"/>
              <a:ext cx="25" cy="29"/>
            </a:xfrm>
            <a:custGeom>
              <a:avLst/>
              <a:gdLst>
                <a:gd name="T0" fmla="*/ 13 w 193"/>
                <a:gd name="T1" fmla="*/ 29 h 233"/>
                <a:gd name="T2" fmla="*/ 10 w 193"/>
                <a:gd name="T3" fmla="*/ 29 h 233"/>
                <a:gd name="T4" fmla="*/ 7 w 193"/>
                <a:gd name="T5" fmla="*/ 28 h 233"/>
                <a:gd name="T6" fmla="*/ 5 w 193"/>
                <a:gd name="T7" fmla="*/ 26 h 233"/>
                <a:gd name="T8" fmla="*/ 3 w 193"/>
                <a:gd name="T9" fmla="*/ 24 h 233"/>
                <a:gd name="T10" fmla="*/ 2 w 193"/>
                <a:gd name="T11" fmla="*/ 22 h 233"/>
                <a:gd name="T12" fmla="*/ 1 w 193"/>
                <a:gd name="T13" fmla="*/ 20 h 233"/>
                <a:gd name="T14" fmla="*/ 0 w 193"/>
                <a:gd name="T15" fmla="*/ 16 h 233"/>
                <a:gd name="T16" fmla="*/ 0 w 193"/>
                <a:gd name="T17" fmla="*/ 13 h 233"/>
                <a:gd name="T18" fmla="*/ 1 w 193"/>
                <a:gd name="T19" fmla="*/ 10 h 233"/>
                <a:gd name="T20" fmla="*/ 2 w 193"/>
                <a:gd name="T21" fmla="*/ 7 h 233"/>
                <a:gd name="T22" fmla="*/ 3 w 193"/>
                <a:gd name="T23" fmla="*/ 5 h 233"/>
                <a:gd name="T24" fmla="*/ 5 w 193"/>
                <a:gd name="T25" fmla="*/ 3 h 233"/>
                <a:gd name="T26" fmla="*/ 7 w 193"/>
                <a:gd name="T27" fmla="*/ 2 h 233"/>
                <a:gd name="T28" fmla="*/ 9 w 193"/>
                <a:gd name="T29" fmla="*/ 1 h 233"/>
                <a:gd name="T30" fmla="*/ 12 w 193"/>
                <a:gd name="T31" fmla="*/ 0 h 233"/>
                <a:gd name="T32" fmla="*/ 15 w 193"/>
                <a:gd name="T33" fmla="*/ 0 h 233"/>
                <a:gd name="T34" fmla="*/ 17 w 193"/>
                <a:gd name="T35" fmla="*/ 0 h 233"/>
                <a:gd name="T36" fmla="*/ 19 w 193"/>
                <a:gd name="T37" fmla="*/ 1 h 233"/>
                <a:gd name="T38" fmla="*/ 21 w 193"/>
                <a:gd name="T39" fmla="*/ 2 h 233"/>
                <a:gd name="T40" fmla="*/ 22 w 193"/>
                <a:gd name="T41" fmla="*/ 4 h 233"/>
                <a:gd name="T42" fmla="*/ 24 w 193"/>
                <a:gd name="T43" fmla="*/ 6 h 233"/>
                <a:gd name="T44" fmla="*/ 24 w 193"/>
                <a:gd name="T45" fmla="*/ 8 h 233"/>
                <a:gd name="T46" fmla="*/ 25 w 193"/>
                <a:gd name="T47" fmla="*/ 11 h 233"/>
                <a:gd name="T48" fmla="*/ 25 w 193"/>
                <a:gd name="T49" fmla="*/ 15 h 233"/>
                <a:gd name="T50" fmla="*/ 5 w 193"/>
                <a:gd name="T51" fmla="*/ 16 h 233"/>
                <a:gd name="T52" fmla="*/ 5 w 193"/>
                <a:gd name="T53" fmla="*/ 18 h 233"/>
                <a:gd name="T54" fmla="*/ 6 w 193"/>
                <a:gd name="T55" fmla="*/ 20 h 233"/>
                <a:gd name="T56" fmla="*/ 7 w 193"/>
                <a:gd name="T57" fmla="*/ 22 h 233"/>
                <a:gd name="T58" fmla="*/ 8 w 193"/>
                <a:gd name="T59" fmla="*/ 23 h 233"/>
                <a:gd name="T60" fmla="*/ 10 w 193"/>
                <a:gd name="T61" fmla="*/ 24 h 233"/>
                <a:gd name="T62" fmla="*/ 11 w 193"/>
                <a:gd name="T63" fmla="*/ 25 h 233"/>
                <a:gd name="T64" fmla="*/ 13 w 193"/>
                <a:gd name="T65" fmla="*/ 25 h 233"/>
                <a:gd name="T66" fmla="*/ 16 w 193"/>
                <a:gd name="T67" fmla="*/ 25 h 233"/>
                <a:gd name="T68" fmla="*/ 19 w 193"/>
                <a:gd name="T69" fmla="*/ 24 h 233"/>
                <a:gd name="T70" fmla="*/ 22 w 193"/>
                <a:gd name="T71" fmla="*/ 23 h 233"/>
                <a:gd name="T72" fmla="*/ 23 w 193"/>
                <a:gd name="T73" fmla="*/ 22 h 233"/>
                <a:gd name="T74" fmla="*/ 24 w 193"/>
                <a:gd name="T75" fmla="*/ 22 h 233"/>
                <a:gd name="T76" fmla="*/ 23 w 193"/>
                <a:gd name="T77" fmla="*/ 27 h 233"/>
                <a:gd name="T78" fmla="*/ 21 w 193"/>
                <a:gd name="T79" fmla="*/ 28 h 233"/>
                <a:gd name="T80" fmla="*/ 19 w 193"/>
                <a:gd name="T81" fmla="*/ 29 h 233"/>
                <a:gd name="T82" fmla="*/ 16 w 193"/>
                <a:gd name="T83" fmla="*/ 29 h 233"/>
                <a:gd name="T84" fmla="*/ 20 w 193"/>
                <a:gd name="T85" fmla="*/ 11 h 233"/>
                <a:gd name="T86" fmla="*/ 20 w 193"/>
                <a:gd name="T87" fmla="*/ 8 h 233"/>
                <a:gd name="T88" fmla="*/ 19 w 193"/>
                <a:gd name="T89" fmla="*/ 6 h 233"/>
                <a:gd name="T90" fmla="*/ 18 w 193"/>
                <a:gd name="T91" fmla="*/ 5 h 233"/>
                <a:gd name="T92" fmla="*/ 16 w 193"/>
                <a:gd name="T93" fmla="*/ 4 h 233"/>
                <a:gd name="T94" fmla="*/ 15 w 193"/>
                <a:gd name="T95" fmla="*/ 4 h 233"/>
                <a:gd name="T96" fmla="*/ 13 w 193"/>
                <a:gd name="T97" fmla="*/ 4 h 233"/>
                <a:gd name="T98" fmla="*/ 11 w 193"/>
                <a:gd name="T99" fmla="*/ 4 h 233"/>
                <a:gd name="T100" fmla="*/ 10 w 193"/>
                <a:gd name="T101" fmla="*/ 4 h 233"/>
                <a:gd name="T102" fmla="*/ 9 w 193"/>
                <a:gd name="T103" fmla="*/ 5 h 233"/>
                <a:gd name="T104" fmla="*/ 7 w 193"/>
                <a:gd name="T105" fmla="*/ 6 h 233"/>
                <a:gd name="T106" fmla="*/ 6 w 193"/>
                <a:gd name="T107" fmla="*/ 7 h 233"/>
                <a:gd name="T108" fmla="*/ 6 w 193"/>
                <a:gd name="T109" fmla="*/ 8 h 233"/>
                <a:gd name="T110" fmla="*/ 5 w 193"/>
                <a:gd name="T111" fmla="*/ 10 h 233"/>
                <a:gd name="T112" fmla="*/ 5 w 193"/>
                <a:gd name="T113" fmla="*/ 11 h 23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3" h="233">
                  <a:moveTo>
                    <a:pt x="112" y="233"/>
                  </a:moveTo>
                  <a:lnTo>
                    <a:pt x="99" y="232"/>
                  </a:lnTo>
                  <a:lnTo>
                    <a:pt x="87" y="231"/>
                  </a:lnTo>
                  <a:lnTo>
                    <a:pt x="75" y="229"/>
                  </a:lnTo>
                  <a:lnTo>
                    <a:pt x="65" y="225"/>
                  </a:lnTo>
                  <a:lnTo>
                    <a:pt x="55" y="222"/>
                  </a:lnTo>
                  <a:lnTo>
                    <a:pt x="46" y="217"/>
                  </a:lnTo>
                  <a:lnTo>
                    <a:pt x="38" y="210"/>
                  </a:lnTo>
                  <a:lnTo>
                    <a:pt x="30" y="203"/>
                  </a:lnTo>
                  <a:lnTo>
                    <a:pt x="23" y="195"/>
                  </a:lnTo>
                  <a:lnTo>
                    <a:pt x="17" y="187"/>
                  </a:lnTo>
                  <a:lnTo>
                    <a:pt x="12" y="177"/>
                  </a:lnTo>
                  <a:lnTo>
                    <a:pt x="8" y="167"/>
                  </a:lnTo>
                  <a:lnTo>
                    <a:pt x="4" y="157"/>
                  </a:lnTo>
                  <a:lnTo>
                    <a:pt x="2" y="144"/>
                  </a:lnTo>
                  <a:lnTo>
                    <a:pt x="0" y="132"/>
                  </a:lnTo>
                  <a:lnTo>
                    <a:pt x="0" y="118"/>
                  </a:lnTo>
                  <a:lnTo>
                    <a:pt x="0" y="105"/>
                  </a:lnTo>
                  <a:lnTo>
                    <a:pt x="2" y="92"/>
                  </a:lnTo>
                  <a:lnTo>
                    <a:pt x="4" y="81"/>
                  </a:lnTo>
                  <a:lnTo>
                    <a:pt x="8" y="70"/>
                  </a:lnTo>
                  <a:lnTo>
                    <a:pt x="12" y="59"/>
                  </a:lnTo>
                  <a:lnTo>
                    <a:pt x="16" y="50"/>
                  </a:lnTo>
                  <a:lnTo>
                    <a:pt x="22" y="41"/>
                  </a:lnTo>
                  <a:lnTo>
                    <a:pt x="28" y="32"/>
                  </a:lnTo>
                  <a:lnTo>
                    <a:pt x="36" y="25"/>
                  </a:lnTo>
                  <a:lnTo>
                    <a:pt x="44" y="19"/>
                  </a:lnTo>
                  <a:lnTo>
                    <a:pt x="52" y="13"/>
                  </a:lnTo>
                  <a:lnTo>
                    <a:pt x="62" y="8"/>
                  </a:lnTo>
                  <a:lnTo>
                    <a:pt x="71" y="5"/>
                  </a:lnTo>
                  <a:lnTo>
                    <a:pt x="82" y="2"/>
                  </a:lnTo>
                  <a:lnTo>
                    <a:pt x="92" y="1"/>
                  </a:lnTo>
                  <a:lnTo>
                    <a:pt x="104" y="0"/>
                  </a:lnTo>
                  <a:lnTo>
                    <a:pt x="114" y="0"/>
                  </a:lnTo>
                  <a:lnTo>
                    <a:pt x="123" y="2"/>
                  </a:lnTo>
                  <a:lnTo>
                    <a:pt x="132" y="3"/>
                  </a:lnTo>
                  <a:lnTo>
                    <a:pt x="140" y="6"/>
                  </a:lnTo>
                  <a:lnTo>
                    <a:pt x="147" y="9"/>
                  </a:lnTo>
                  <a:lnTo>
                    <a:pt x="155" y="14"/>
                  </a:lnTo>
                  <a:lnTo>
                    <a:pt x="162" y="19"/>
                  </a:lnTo>
                  <a:lnTo>
                    <a:pt x="168" y="25"/>
                  </a:lnTo>
                  <a:lnTo>
                    <a:pt x="173" y="31"/>
                  </a:lnTo>
                  <a:lnTo>
                    <a:pt x="179" y="38"/>
                  </a:lnTo>
                  <a:lnTo>
                    <a:pt x="183" y="47"/>
                  </a:lnTo>
                  <a:lnTo>
                    <a:pt x="186" y="56"/>
                  </a:lnTo>
                  <a:lnTo>
                    <a:pt x="189" y="65"/>
                  </a:lnTo>
                  <a:lnTo>
                    <a:pt x="191" y="76"/>
                  </a:lnTo>
                  <a:lnTo>
                    <a:pt x="192" y="88"/>
                  </a:lnTo>
                  <a:lnTo>
                    <a:pt x="193" y="101"/>
                  </a:lnTo>
                  <a:lnTo>
                    <a:pt x="193" y="121"/>
                  </a:lnTo>
                  <a:lnTo>
                    <a:pt x="39" y="121"/>
                  </a:lnTo>
                  <a:lnTo>
                    <a:pt x="39" y="131"/>
                  </a:lnTo>
                  <a:lnTo>
                    <a:pt x="40" y="139"/>
                  </a:lnTo>
                  <a:lnTo>
                    <a:pt x="41" y="147"/>
                  </a:lnTo>
                  <a:lnTo>
                    <a:pt x="43" y="154"/>
                  </a:lnTo>
                  <a:lnTo>
                    <a:pt x="46" y="162"/>
                  </a:lnTo>
                  <a:lnTo>
                    <a:pt x="49" y="169"/>
                  </a:lnTo>
                  <a:lnTo>
                    <a:pt x="53" y="174"/>
                  </a:lnTo>
                  <a:lnTo>
                    <a:pt x="58" y="180"/>
                  </a:lnTo>
                  <a:lnTo>
                    <a:pt x="63" y="185"/>
                  </a:lnTo>
                  <a:lnTo>
                    <a:pt x="68" y="189"/>
                  </a:lnTo>
                  <a:lnTo>
                    <a:pt x="74" y="193"/>
                  </a:lnTo>
                  <a:lnTo>
                    <a:pt x="82" y="195"/>
                  </a:lnTo>
                  <a:lnTo>
                    <a:pt x="88" y="198"/>
                  </a:lnTo>
                  <a:lnTo>
                    <a:pt x="95" y="199"/>
                  </a:lnTo>
                  <a:lnTo>
                    <a:pt x="104" y="200"/>
                  </a:lnTo>
                  <a:lnTo>
                    <a:pt x="112" y="200"/>
                  </a:lnTo>
                  <a:lnTo>
                    <a:pt x="124" y="200"/>
                  </a:lnTo>
                  <a:lnTo>
                    <a:pt x="136" y="198"/>
                  </a:lnTo>
                  <a:lnTo>
                    <a:pt x="147" y="195"/>
                  </a:lnTo>
                  <a:lnTo>
                    <a:pt x="158" y="191"/>
                  </a:lnTo>
                  <a:lnTo>
                    <a:pt x="167" y="186"/>
                  </a:lnTo>
                  <a:lnTo>
                    <a:pt x="174" y="181"/>
                  </a:lnTo>
                  <a:lnTo>
                    <a:pt x="181" y="177"/>
                  </a:lnTo>
                  <a:lnTo>
                    <a:pt x="186" y="173"/>
                  </a:lnTo>
                  <a:lnTo>
                    <a:pt x="189" y="173"/>
                  </a:lnTo>
                  <a:lnTo>
                    <a:pt x="189" y="215"/>
                  </a:lnTo>
                  <a:lnTo>
                    <a:pt x="181" y="217"/>
                  </a:lnTo>
                  <a:lnTo>
                    <a:pt x="172" y="221"/>
                  </a:lnTo>
                  <a:lnTo>
                    <a:pt x="163" y="224"/>
                  </a:lnTo>
                  <a:lnTo>
                    <a:pt x="155" y="227"/>
                  </a:lnTo>
                  <a:lnTo>
                    <a:pt x="144" y="229"/>
                  </a:lnTo>
                  <a:lnTo>
                    <a:pt x="135" y="231"/>
                  </a:lnTo>
                  <a:lnTo>
                    <a:pt x="124" y="232"/>
                  </a:lnTo>
                  <a:lnTo>
                    <a:pt x="112" y="233"/>
                  </a:lnTo>
                  <a:close/>
                  <a:moveTo>
                    <a:pt x="157" y="92"/>
                  </a:moveTo>
                  <a:lnTo>
                    <a:pt x="155" y="79"/>
                  </a:lnTo>
                  <a:lnTo>
                    <a:pt x="153" y="66"/>
                  </a:lnTo>
                  <a:lnTo>
                    <a:pt x="148" y="56"/>
                  </a:lnTo>
                  <a:lnTo>
                    <a:pt x="143" y="48"/>
                  </a:lnTo>
                  <a:lnTo>
                    <a:pt x="140" y="44"/>
                  </a:lnTo>
                  <a:lnTo>
                    <a:pt x="136" y="41"/>
                  </a:lnTo>
                  <a:lnTo>
                    <a:pt x="132" y="37"/>
                  </a:lnTo>
                  <a:lnTo>
                    <a:pt x="127" y="35"/>
                  </a:lnTo>
                  <a:lnTo>
                    <a:pt x="121" y="33"/>
                  </a:lnTo>
                  <a:lnTo>
                    <a:pt x="115" y="32"/>
                  </a:lnTo>
                  <a:lnTo>
                    <a:pt x="109" y="31"/>
                  </a:lnTo>
                  <a:lnTo>
                    <a:pt x="101" y="31"/>
                  </a:lnTo>
                  <a:lnTo>
                    <a:pt x="94" y="31"/>
                  </a:lnTo>
                  <a:lnTo>
                    <a:pt x="88" y="32"/>
                  </a:lnTo>
                  <a:lnTo>
                    <a:pt x="82" y="33"/>
                  </a:lnTo>
                  <a:lnTo>
                    <a:pt x="75" y="35"/>
                  </a:lnTo>
                  <a:lnTo>
                    <a:pt x="70" y="38"/>
                  </a:lnTo>
                  <a:lnTo>
                    <a:pt x="66" y="41"/>
                  </a:lnTo>
                  <a:lnTo>
                    <a:pt x="61" y="45"/>
                  </a:lnTo>
                  <a:lnTo>
                    <a:pt x="57" y="49"/>
                  </a:lnTo>
                  <a:lnTo>
                    <a:pt x="52" y="53"/>
                  </a:lnTo>
                  <a:lnTo>
                    <a:pt x="49" y="57"/>
                  </a:lnTo>
                  <a:lnTo>
                    <a:pt x="46" y="62"/>
                  </a:lnTo>
                  <a:lnTo>
                    <a:pt x="44" y="67"/>
                  </a:lnTo>
                  <a:lnTo>
                    <a:pt x="42" y="74"/>
                  </a:lnTo>
                  <a:lnTo>
                    <a:pt x="40" y="79"/>
                  </a:lnTo>
                  <a:lnTo>
                    <a:pt x="39" y="85"/>
                  </a:lnTo>
                  <a:lnTo>
                    <a:pt x="39" y="92"/>
                  </a:lnTo>
                  <a:lnTo>
                    <a:pt x="157" y="9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Freeform 64"/>
            <p:cNvSpPr>
              <a:spLocks noEditPoints="1"/>
            </p:cNvSpPr>
            <p:nvPr userDrawn="1"/>
          </p:nvSpPr>
          <p:spPr bwMode="auto">
            <a:xfrm>
              <a:off x="4501" y="3805"/>
              <a:ext cx="23" cy="40"/>
            </a:xfrm>
            <a:custGeom>
              <a:avLst/>
              <a:gdLst>
                <a:gd name="T0" fmla="*/ 18 w 187"/>
                <a:gd name="T1" fmla="*/ 39 h 315"/>
                <a:gd name="T2" fmla="*/ 17 w 187"/>
                <a:gd name="T3" fmla="*/ 37 h 315"/>
                <a:gd name="T4" fmla="*/ 16 w 187"/>
                <a:gd name="T5" fmla="*/ 38 h 315"/>
                <a:gd name="T6" fmla="*/ 14 w 187"/>
                <a:gd name="T7" fmla="*/ 39 h 315"/>
                <a:gd name="T8" fmla="*/ 11 w 187"/>
                <a:gd name="T9" fmla="*/ 40 h 315"/>
                <a:gd name="T10" fmla="*/ 9 w 187"/>
                <a:gd name="T11" fmla="*/ 40 h 315"/>
                <a:gd name="T12" fmla="*/ 7 w 187"/>
                <a:gd name="T13" fmla="*/ 39 h 315"/>
                <a:gd name="T14" fmla="*/ 5 w 187"/>
                <a:gd name="T15" fmla="*/ 38 h 315"/>
                <a:gd name="T16" fmla="*/ 3 w 187"/>
                <a:gd name="T17" fmla="*/ 37 h 315"/>
                <a:gd name="T18" fmla="*/ 2 w 187"/>
                <a:gd name="T19" fmla="*/ 35 h 315"/>
                <a:gd name="T20" fmla="*/ 1 w 187"/>
                <a:gd name="T21" fmla="*/ 33 h 315"/>
                <a:gd name="T22" fmla="*/ 0 w 187"/>
                <a:gd name="T23" fmla="*/ 30 h 315"/>
                <a:gd name="T24" fmla="*/ 0 w 187"/>
                <a:gd name="T25" fmla="*/ 27 h 315"/>
                <a:gd name="T26" fmla="*/ 0 w 187"/>
                <a:gd name="T27" fmla="*/ 24 h 315"/>
                <a:gd name="T28" fmla="*/ 0 w 187"/>
                <a:gd name="T29" fmla="*/ 20 h 315"/>
                <a:gd name="T30" fmla="*/ 1 w 187"/>
                <a:gd name="T31" fmla="*/ 18 h 315"/>
                <a:gd name="T32" fmla="*/ 3 w 187"/>
                <a:gd name="T33" fmla="*/ 15 h 315"/>
                <a:gd name="T34" fmla="*/ 4 w 187"/>
                <a:gd name="T35" fmla="*/ 13 h 315"/>
                <a:gd name="T36" fmla="*/ 6 w 187"/>
                <a:gd name="T37" fmla="*/ 12 h 315"/>
                <a:gd name="T38" fmla="*/ 8 w 187"/>
                <a:gd name="T39" fmla="*/ 11 h 315"/>
                <a:gd name="T40" fmla="*/ 10 w 187"/>
                <a:gd name="T41" fmla="*/ 10 h 315"/>
                <a:gd name="T42" fmla="*/ 13 w 187"/>
                <a:gd name="T43" fmla="*/ 10 h 315"/>
                <a:gd name="T44" fmla="*/ 17 w 187"/>
                <a:gd name="T45" fmla="*/ 11 h 315"/>
                <a:gd name="T46" fmla="*/ 18 w 187"/>
                <a:gd name="T47" fmla="*/ 0 h 315"/>
                <a:gd name="T48" fmla="*/ 23 w 187"/>
                <a:gd name="T49" fmla="*/ 39 h 315"/>
                <a:gd name="T50" fmla="*/ 18 w 187"/>
                <a:gd name="T51" fmla="*/ 16 h 315"/>
                <a:gd name="T52" fmla="*/ 15 w 187"/>
                <a:gd name="T53" fmla="*/ 15 h 315"/>
                <a:gd name="T54" fmla="*/ 12 w 187"/>
                <a:gd name="T55" fmla="*/ 15 h 315"/>
                <a:gd name="T56" fmla="*/ 11 w 187"/>
                <a:gd name="T57" fmla="*/ 15 h 315"/>
                <a:gd name="T58" fmla="*/ 9 w 187"/>
                <a:gd name="T59" fmla="*/ 15 h 315"/>
                <a:gd name="T60" fmla="*/ 8 w 187"/>
                <a:gd name="T61" fmla="*/ 16 h 315"/>
                <a:gd name="T62" fmla="*/ 7 w 187"/>
                <a:gd name="T63" fmla="*/ 17 h 315"/>
                <a:gd name="T64" fmla="*/ 6 w 187"/>
                <a:gd name="T65" fmla="*/ 19 h 315"/>
                <a:gd name="T66" fmla="*/ 5 w 187"/>
                <a:gd name="T67" fmla="*/ 21 h 315"/>
                <a:gd name="T68" fmla="*/ 5 w 187"/>
                <a:gd name="T69" fmla="*/ 23 h 315"/>
                <a:gd name="T70" fmla="*/ 5 w 187"/>
                <a:gd name="T71" fmla="*/ 25 h 315"/>
                <a:gd name="T72" fmla="*/ 5 w 187"/>
                <a:gd name="T73" fmla="*/ 30 h 315"/>
                <a:gd name="T74" fmla="*/ 6 w 187"/>
                <a:gd name="T75" fmla="*/ 31 h 315"/>
                <a:gd name="T76" fmla="*/ 6 w 187"/>
                <a:gd name="T77" fmla="*/ 33 h 315"/>
                <a:gd name="T78" fmla="*/ 7 w 187"/>
                <a:gd name="T79" fmla="*/ 34 h 315"/>
                <a:gd name="T80" fmla="*/ 8 w 187"/>
                <a:gd name="T81" fmla="*/ 35 h 315"/>
                <a:gd name="T82" fmla="*/ 10 w 187"/>
                <a:gd name="T83" fmla="*/ 35 h 315"/>
                <a:gd name="T84" fmla="*/ 11 w 187"/>
                <a:gd name="T85" fmla="*/ 35 h 315"/>
                <a:gd name="T86" fmla="*/ 13 w 187"/>
                <a:gd name="T87" fmla="*/ 35 h 315"/>
                <a:gd name="T88" fmla="*/ 15 w 187"/>
                <a:gd name="T89" fmla="*/ 35 h 315"/>
                <a:gd name="T90" fmla="*/ 17 w 187"/>
                <a:gd name="T91" fmla="*/ 34 h 315"/>
                <a:gd name="T92" fmla="*/ 18 w 187"/>
                <a:gd name="T93" fmla="*/ 32 h 31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87" h="315">
                  <a:moveTo>
                    <a:pt x="187" y="309"/>
                  </a:moveTo>
                  <a:lnTo>
                    <a:pt x="149" y="309"/>
                  </a:lnTo>
                  <a:lnTo>
                    <a:pt x="149" y="286"/>
                  </a:lnTo>
                  <a:lnTo>
                    <a:pt x="141" y="292"/>
                  </a:lnTo>
                  <a:lnTo>
                    <a:pt x="133" y="299"/>
                  </a:lnTo>
                  <a:lnTo>
                    <a:pt x="127" y="303"/>
                  </a:lnTo>
                  <a:lnTo>
                    <a:pt x="119" y="307"/>
                  </a:lnTo>
                  <a:lnTo>
                    <a:pt x="111" y="310"/>
                  </a:lnTo>
                  <a:lnTo>
                    <a:pt x="102" y="313"/>
                  </a:lnTo>
                  <a:lnTo>
                    <a:pt x="93" y="314"/>
                  </a:lnTo>
                  <a:lnTo>
                    <a:pt x="82" y="315"/>
                  </a:lnTo>
                  <a:lnTo>
                    <a:pt x="73" y="314"/>
                  </a:lnTo>
                  <a:lnTo>
                    <a:pt x="65" y="313"/>
                  </a:lnTo>
                  <a:lnTo>
                    <a:pt x="56" y="311"/>
                  </a:lnTo>
                  <a:lnTo>
                    <a:pt x="49" y="307"/>
                  </a:lnTo>
                  <a:lnTo>
                    <a:pt x="42" y="303"/>
                  </a:lnTo>
                  <a:lnTo>
                    <a:pt x="34" y="298"/>
                  </a:lnTo>
                  <a:lnTo>
                    <a:pt x="28" y="292"/>
                  </a:lnTo>
                  <a:lnTo>
                    <a:pt x="23" y="285"/>
                  </a:lnTo>
                  <a:lnTo>
                    <a:pt x="18" y="278"/>
                  </a:lnTo>
                  <a:lnTo>
                    <a:pt x="12" y="269"/>
                  </a:lnTo>
                  <a:lnTo>
                    <a:pt x="8" y="259"/>
                  </a:lnTo>
                  <a:lnTo>
                    <a:pt x="5" y="249"/>
                  </a:lnTo>
                  <a:lnTo>
                    <a:pt x="3" y="239"/>
                  </a:lnTo>
                  <a:lnTo>
                    <a:pt x="1" y="226"/>
                  </a:lnTo>
                  <a:lnTo>
                    <a:pt x="0" y="214"/>
                  </a:lnTo>
                  <a:lnTo>
                    <a:pt x="0" y="199"/>
                  </a:lnTo>
                  <a:lnTo>
                    <a:pt x="0" y="186"/>
                  </a:lnTo>
                  <a:lnTo>
                    <a:pt x="1" y="172"/>
                  </a:lnTo>
                  <a:lnTo>
                    <a:pt x="4" y="161"/>
                  </a:lnTo>
                  <a:lnTo>
                    <a:pt x="7" y="150"/>
                  </a:lnTo>
                  <a:lnTo>
                    <a:pt x="11" y="139"/>
                  </a:lnTo>
                  <a:lnTo>
                    <a:pt x="16" y="130"/>
                  </a:lnTo>
                  <a:lnTo>
                    <a:pt x="22" y="121"/>
                  </a:lnTo>
                  <a:lnTo>
                    <a:pt x="28" y="112"/>
                  </a:lnTo>
                  <a:lnTo>
                    <a:pt x="34" y="105"/>
                  </a:lnTo>
                  <a:lnTo>
                    <a:pt x="42" y="99"/>
                  </a:lnTo>
                  <a:lnTo>
                    <a:pt x="49" y="94"/>
                  </a:lnTo>
                  <a:lnTo>
                    <a:pt x="57" y="89"/>
                  </a:lnTo>
                  <a:lnTo>
                    <a:pt x="66" y="86"/>
                  </a:lnTo>
                  <a:lnTo>
                    <a:pt x="75" y="83"/>
                  </a:lnTo>
                  <a:lnTo>
                    <a:pt x="84" y="82"/>
                  </a:lnTo>
                  <a:lnTo>
                    <a:pt x="94" y="81"/>
                  </a:lnTo>
                  <a:lnTo>
                    <a:pt x="109" y="82"/>
                  </a:lnTo>
                  <a:lnTo>
                    <a:pt x="123" y="85"/>
                  </a:lnTo>
                  <a:lnTo>
                    <a:pt x="136" y="89"/>
                  </a:lnTo>
                  <a:lnTo>
                    <a:pt x="149" y="97"/>
                  </a:lnTo>
                  <a:lnTo>
                    <a:pt x="149" y="0"/>
                  </a:lnTo>
                  <a:lnTo>
                    <a:pt x="187" y="0"/>
                  </a:lnTo>
                  <a:lnTo>
                    <a:pt x="187" y="309"/>
                  </a:lnTo>
                  <a:close/>
                  <a:moveTo>
                    <a:pt x="149" y="255"/>
                  </a:moveTo>
                  <a:lnTo>
                    <a:pt x="149" y="127"/>
                  </a:lnTo>
                  <a:lnTo>
                    <a:pt x="136" y="122"/>
                  </a:lnTo>
                  <a:lnTo>
                    <a:pt x="124" y="117"/>
                  </a:lnTo>
                  <a:lnTo>
                    <a:pt x="113" y="116"/>
                  </a:lnTo>
                  <a:lnTo>
                    <a:pt x="100" y="115"/>
                  </a:lnTo>
                  <a:lnTo>
                    <a:pt x="93" y="115"/>
                  </a:lnTo>
                  <a:lnTo>
                    <a:pt x="87" y="116"/>
                  </a:lnTo>
                  <a:lnTo>
                    <a:pt x="80" y="118"/>
                  </a:lnTo>
                  <a:lnTo>
                    <a:pt x="74" y="121"/>
                  </a:lnTo>
                  <a:lnTo>
                    <a:pt x="69" y="124"/>
                  </a:lnTo>
                  <a:lnTo>
                    <a:pt x="64" y="128"/>
                  </a:lnTo>
                  <a:lnTo>
                    <a:pt x="58" y="132"/>
                  </a:lnTo>
                  <a:lnTo>
                    <a:pt x="54" y="137"/>
                  </a:lnTo>
                  <a:lnTo>
                    <a:pt x="51" y="142"/>
                  </a:lnTo>
                  <a:lnTo>
                    <a:pt x="47" y="148"/>
                  </a:lnTo>
                  <a:lnTo>
                    <a:pt x="45" y="156"/>
                  </a:lnTo>
                  <a:lnTo>
                    <a:pt x="43" y="163"/>
                  </a:lnTo>
                  <a:lnTo>
                    <a:pt x="41" y="171"/>
                  </a:lnTo>
                  <a:lnTo>
                    <a:pt x="40" y="180"/>
                  </a:lnTo>
                  <a:lnTo>
                    <a:pt x="39" y="189"/>
                  </a:lnTo>
                  <a:lnTo>
                    <a:pt x="39" y="199"/>
                  </a:lnTo>
                  <a:lnTo>
                    <a:pt x="39" y="218"/>
                  </a:lnTo>
                  <a:lnTo>
                    <a:pt x="42" y="233"/>
                  </a:lnTo>
                  <a:lnTo>
                    <a:pt x="43" y="241"/>
                  </a:lnTo>
                  <a:lnTo>
                    <a:pt x="45" y="247"/>
                  </a:lnTo>
                  <a:lnTo>
                    <a:pt x="48" y="253"/>
                  </a:lnTo>
                  <a:lnTo>
                    <a:pt x="51" y="258"/>
                  </a:lnTo>
                  <a:lnTo>
                    <a:pt x="54" y="263"/>
                  </a:lnTo>
                  <a:lnTo>
                    <a:pt x="58" y="268"/>
                  </a:lnTo>
                  <a:lnTo>
                    <a:pt x="63" y="272"/>
                  </a:lnTo>
                  <a:lnTo>
                    <a:pt x="67" y="274"/>
                  </a:lnTo>
                  <a:lnTo>
                    <a:pt x="72" y="277"/>
                  </a:lnTo>
                  <a:lnTo>
                    <a:pt x="78" y="278"/>
                  </a:lnTo>
                  <a:lnTo>
                    <a:pt x="84" y="279"/>
                  </a:lnTo>
                  <a:lnTo>
                    <a:pt x="91" y="279"/>
                  </a:lnTo>
                  <a:lnTo>
                    <a:pt x="98" y="279"/>
                  </a:lnTo>
                  <a:lnTo>
                    <a:pt x="106" y="278"/>
                  </a:lnTo>
                  <a:lnTo>
                    <a:pt x="114" y="276"/>
                  </a:lnTo>
                  <a:lnTo>
                    <a:pt x="121" y="273"/>
                  </a:lnTo>
                  <a:lnTo>
                    <a:pt x="128" y="270"/>
                  </a:lnTo>
                  <a:lnTo>
                    <a:pt x="136" y="266"/>
                  </a:lnTo>
                  <a:lnTo>
                    <a:pt x="142" y="260"/>
                  </a:lnTo>
                  <a:lnTo>
                    <a:pt x="149" y="25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65"/>
            <p:cNvSpPr>
              <a:spLocks noEditPoints="1"/>
            </p:cNvSpPr>
            <p:nvPr userDrawn="1"/>
          </p:nvSpPr>
          <p:spPr bwMode="auto">
            <a:xfrm>
              <a:off x="4547" y="3807"/>
              <a:ext cx="24" cy="37"/>
            </a:xfrm>
            <a:custGeom>
              <a:avLst/>
              <a:gdLst>
                <a:gd name="T0" fmla="*/ 24 w 188"/>
                <a:gd name="T1" fmla="*/ 12 h 295"/>
                <a:gd name="T2" fmla="*/ 23 w 188"/>
                <a:gd name="T3" fmla="*/ 15 h 295"/>
                <a:gd name="T4" fmla="*/ 23 w 188"/>
                <a:gd name="T5" fmla="*/ 17 h 295"/>
                <a:gd name="T6" fmla="*/ 21 w 188"/>
                <a:gd name="T7" fmla="*/ 19 h 295"/>
                <a:gd name="T8" fmla="*/ 20 w 188"/>
                <a:gd name="T9" fmla="*/ 20 h 295"/>
                <a:gd name="T10" fmla="*/ 17 w 188"/>
                <a:gd name="T11" fmla="*/ 22 h 295"/>
                <a:gd name="T12" fmla="*/ 15 w 188"/>
                <a:gd name="T13" fmla="*/ 23 h 295"/>
                <a:gd name="T14" fmla="*/ 11 w 188"/>
                <a:gd name="T15" fmla="*/ 23 h 295"/>
                <a:gd name="T16" fmla="*/ 5 w 188"/>
                <a:gd name="T17" fmla="*/ 23 h 295"/>
                <a:gd name="T18" fmla="*/ 0 w 188"/>
                <a:gd name="T19" fmla="*/ 37 h 295"/>
                <a:gd name="T20" fmla="*/ 10 w 188"/>
                <a:gd name="T21" fmla="*/ 0 h 295"/>
                <a:gd name="T22" fmla="*/ 13 w 188"/>
                <a:gd name="T23" fmla="*/ 0 h 295"/>
                <a:gd name="T24" fmla="*/ 15 w 188"/>
                <a:gd name="T25" fmla="*/ 1 h 295"/>
                <a:gd name="T26" fmla="*/ 17 w 188"/>
                <a:gd name="T27" fmla="*/ 1 h 295"/>
                <a:gd name="T28" fmla="*/ 20 w 188"/>
                <a:gd name="T29" fmla="*/ 2 h 295"/>
                <a:gd name="T30" fmla="*/ 21 w 188"/>
                <a:gd name="T31" fmla="*/ 4 h 295"/>
                <a:gd name="T32" fmla="*/ 23 w 188"/>
                <a:gd name="T33" fmla="*/ 6 h 295"/>
                <a:gd name="T34" fmla="*/ 24 w 188"/>
                <a:gd name="T35" fmla="*/ 8 h 295"/>
                <a:gd name="T36" fmla="*/ 24 w 188"/>
                <a:gd name="T37" fmla="*/ 11 h 295"/>
                <a:gd name="T38" fmla="*/ 19 w 188"/>
                <a:gd name="T39" fmla="*/ 10 h 295"/>
                <a:gd name="T40" fmla="*/ 18 w 188"/>
                <a:gd name="T41" fmla="*/ 9 h 295"/>
                <a:gd name="T42" fmla="*/ 18 w 188"/>
                <a:gd name="T43" fmla="*/ 7 h 295"/>
                <a:gd name="T44" fmla="*/ 17 w 188"/>
                <a:gd name="T45" fmla="*/ 6 h 295"/>
                <a:gd name="T46" fmla="*/ 15 w 188"/>
                <a:gd name="T47" fmla="*/ 5 h 295"/>
                <a:gd name="T48" fmla="*/ 14 w 188"/>
                <a:gd name="T49" fmla="*/ 5 h 295"/>
                <a:gd name="T50" fmla="*/ 12 w 188"/>
                <a:gd name="T51" fmla="*/ 4 h 295"/>
                <a:gd name="T52" fmla="*/ 10 w 188"/>
                <a:gd name="T53" fmla="*/ 4 h 295"/>
                <a:gd name="T54" fmla="*/ 5 w 188"/>
                <a:gd name="T55" fmla="*/ 4 h 295"/>
                <a:gd name="T56" fmla="*/ 9 w 188"/>
                <a:gd name="T57" fmla="*/ 19 h 295"/>
                <a:gd name="T58" fmla="*/ 11 w 188"/>
                <a:gd name="T59" fmla="*/ 19 h 295"/>
                <a:gd name="T60" fmla="*/ 14 w 188"/>
                <a:gd name="T61" fmla="*/ 18 h 295"/>
                <a:gd name="T62" fmla="*/ 15 w 188"/>
                <a:gd name="T63" fmla="*/ 18 h 295"/>
                <a:gd name="T64" fmla="*/ 17 w 188"/>
                <a:gd name="T65" fmla="*/ 17 h 295"/>
                <a:gd name="T66" fmla="*/ 18 w 188"/>
                <a:gd name="T67" fmla="*/ 16 h 295"/>
                <a:gd name="T68" fmla="*/ 18 w 188"/>
                <a:gd name="T69" fmla="*/ 14 h 295"/>
                <a:gd name="T70" fmla="*/ 19 w 188"/>
                <a:gd name="T71" fmla="*/ 13 h 295"/>
                <a:gd name="T72" fmla="*/ 19 w 188"/>
                <a:gd name="T73" fmla="*/ 11 h 29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88" h="295">
                  <a:moveTo>
                    <a:pt x="188" y="89"/>
                  </a:moveTo>
                  <a:lnTo>
                    <a:pt x="187" y="98"/>
                  </a:lnTo>
                  <a:lnTo>
                    <a:pt x="186" y="108"/>
                  </a:lnTo>
                  <a:lnTo>
                    <a:pt x="184" y="116"/>
                  </a:lnTo>
                  <a:lnTo>
                    <a:pt x="181" y="125"/>
                  </a:lnTo>
                  <a:lnTo>
                    <a:pt x="178" y="133"/>
                  </a:lnTo>
                  <a:lnTo>
                    <a:pt x="172" y="141"/>
                  </a:lnTo>
                  <a:lnTo>
                    <a:pt x="167" y="148"/>
                  </a:lnTo>
                  <a:lnTo>
                    <a:pt x="162" y="154"/>
                  </a:lnTo>
                  <a:lnTo>
                    <a:pt x="154" y="161"/>
                  </a:lnTo>
                  <a:lnTo>
                    <a:pt x="145" y="168"/>
                  </a:lnTo>
                  <a:lnTo>
                    <a:pt x="136" y="173"/>
                  </a:lnTo>
                  <a:lnTo>
                    <a:pt x="125" y="177"/>
                  </a:lnTo>
                  <a:lnTo>
                    <a:pt x="115" y="180"/>
                  </a:lnTo>
                  <a:lnTo>
                    <a:pt x="102" y="183"/>
                  </a:lnTo>
                  <a:lnTo>
                    <a:pt x="88" y="184"/>
                  </a:lnTo>
                  <a:lnTo>
                    <a:pt x="73" y="185"/>
                  </a:lnTo>
                  <a:lnTo>
                    <a:pt x="40" y="185"/>
                  </a:lnTo>
                  <a:lnTo>
                    <a:pt x="40" y="295"/>
                  </a:lnTo>
                  <a:lnTo>
                    <a:pt x="0" y="295"/>
                  </a:lnTo>
                  <a:lnTo>
                    <a:pt x="0" y="0"/>
                  </a:lnTo>
                  <a:lnTo>
                    <a:pt x="75" y="0"/>
                  </a:lnTo>
                  <a:lnTo>
                    <a:pt x="88" y="0"/>
                  </a:lnTo>
                  <a:lnTo>
                    <a:pt x="99" y="1"/>
                  </a:lnTo>
                  <a:lnTo>
                    <a:pt x="110" y="2"/>
                  </a:lnTo>
                  <a:lnTo>
                    <a:pt x="120" y="4"/>
                  </a:lnTo>
                  <a:lnTo>
                    <a:pt x="129" y="6"/>
                  </a:lnTo>
                  <a:lnTo>
                    <a:pt x="137" y="10"/>
                  </a:lnTo>
                  <a:lnTo>
                    <a:pt x="145" y="13"/>
                  </a:lnTo>
                  <a:lnTo>
                    <a:pt x="153" y="18"/>
                  </a:lnTo>
                  <a:lnTo>
                    <a:pt x="160" y="25"/>
                  </a:lnTo>
                  <a:lnTo>
                    <a:pt x="167" y="31"/>
                  </a:lnTo>
                  <a:lnTo>
                    <a:pt x="173" y="38"/>
                  </a:lnTo>
                  <a:lnTo>
                    <a:pt x="179" y="46"/>
                  </a:lnTo>
                  <a:lnTo>
                    <a:pt x="183" y="56"/>
                  </a:lnTo>
                  <a:lnTo>
                    <a:pt x="186" y="66"/>
                  </a:lnTo>
                  <a:lnTo>
                    <a:pt x="187" y="76"/>
                  </a:lnTo>
                  <a:lnTo>
                    <a:pt x="188" y="89"/>
                  </a:lnTo>
                  <a:close/>
                  <a:moveTo>
                    <a:pt x="146" y="90"/>
                  </a:moveTo>
                  <a:lnTo>
                    <a:pt x="146" y="83"/>
                  </a:lnTo>
                  <a:lnTo>
                    <a:pt x="145" y="75"/>
                  </a:lnTo>
                  <a:lnTo>
                    <a:pt x="144" y="69"/>
                  </a:lnTo>
                  <a:lnTo>
                    <a:pt x="141" y="63"/>
                  </a:lnTo>
                  <a:lnTo>
                    <a:pt x="138" y="58"/>
                  </a:lnTo>
                  <a:lnTo>
                    <a:pt x="135" y="53"/>
                  </a:lnTo>
                  <a:lnTo>
                    <a:pt x="131" y="49"/>
                  </a:lnTo>
                  <a:lnTo>
                    <a:pt x="125" y="44"/>
                  </a:lnTo>
                  <a:lnTo>
                    <a:pt x="120" y="42"/>
                  </a:lnTo>
                  <a:lnTo>
                    <a:pt x="115" y="39"/>
                  </a:lnTo>
                  <a:lnTo>
                    <a:pt x="110" y="37"/>
                  </a:lnTo>
                  <a:lnTo>
                    <a:pt x="104" y="36"/>
                  </a:lnTo>
                  <a:lnTo>
                    <a:pt x="97" y="35"/>
                  </a:lnTo>
                  <a:lnTo>
                    <a:pt x="90" y="34"/>
                  </a:lnTo>
                  <a:lnTo>
                    <a:pt x="82" y="34"/>
                  </a:lnTo>
                  <a:lnTo>
                    <a:pt x="72" y="33"/>
                  </a:lnTo>
                  <a:lnTo>
                    <a:pt x="40" y="33"/>
                  </a:lnTo>
                  <a:lnTo>
                    <a:pt x="40" y="151"/>
                  </a:lnTo>
                  <a:lnTo>
                    <a:pt x="67" y="151"/>
                  </a:lnTo>
                  <a:lnTo>
                    <a:pt x="79" y="151"/>
                  </a:lnTo>
                  <a:lnTo>
                    <a:pt x="88" y="150"/>
                  </a:lnTo>
                  <a:lnTo>
                    <a:pt x="97" y="149"/>
                  </a:lnTo>
                  <a:lnTo>
                    <a:pt x="106" y="147"/>
                  </a:lnTo>
                  <a:lnTo>
                    <a:pt x="112" y="145"/>
                  </a:lnTo>
                  <a:lnTo>
                    <a:pt x="119" y="142"/>
                  </a:lnTo>
                  <a:lnTo>
                    <a:pt x="124" y="139"/>
                  </a:lnTo>
                  <a:lnTo>
                    <a:pt x="130" y="133"/>
                  </a:lnTo>
                  <a:lnTo>
                    <a:pt x="134" y="129"/>
                  </a:lnTo>
                  <a:lnTo>
                    <a:pt x="138" y="124"/>
                  </a:lnTo>
                  <a:lnTo>
                    <a:pt x="140" y="119"/>
                  </a:lnTo>
                  <a:lnTo>
                    <a:pt x="143" y="114"/>
                  </a:lnTo>
                  <a:lnTo>
                    <a:pt x="144" y="109"/>
                  </a:lnTo>
                  <a:lnTo>
                    <a:pt x="145" y="102"/>
                  </a:lnTo>
                  <a:lnTo>
                    <a:pt x="146" y="96"/>
                  </a:lnTo>
                  <a:lnTo>
                    <a:pt x="146" y="9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Freeform 66"/>
            <p:cNvSpPr>
              <a:spLocks/>
            </p:cNvSpPr>
            <p:nvPr userDrawn="1"/>
          </p:nvSpPr>
          <p:spPr bwMode="auto">
            <a:xfrm>
              <a:off x="4577" y="3805"/>
              <a:ext cx="22" cy="39"/>
            </a:xfrm>
            <a:custGeom>
              <a:avLst/>
              <a:gdLst>
                <a:gd name="T0" fmla="*/ 22 w 175"/>
                <a:gd name="T1" fmla="*/ 39 h 309"/>
                <a:gd name="T2" fmla="*/ 17 w 175"/>
                <a:gd name="T3" fmla="*/ 39 h 309"/>
                <a:gd name="T4" fmla="*/ 17 w 175"/>
                <a:gd name="T5" fmla="*/ 23 h 309"/>
                <a:gd name="T6" fmla="*/ 17 w 175"/>
                <a:gd name="T7" fmla="*/ 21 h 309"/>
                <a:gd name="T8" fmla="*/ 17 w 175"/>
                <a:gd name="T9" fmla="*/ 20 h 309"/>
                <a:gd name="T10" fmla="*/ 17 w 175"/>
                <a:gd name="T11" fmla="*/ 18 h 309"/>
                <a:gd name="T12" fmla="*/ 17 w 175"/>
                <a:gd name="T13" fmla="*/ 17 h 309"/>
                <a:gd name="T14" fmla="*/ 16 w 175"/>
                <a:gd name="T15" fmla="*/ 16 h 309"/>
                <a:gd name="T16" fmla="*/ 16 w 175"/>
                <a:gd name="T17" fmla="*/ 16 h 309"/>
                <a:gd name="T18" fmla="*/ 15 w 175"/>
                <a:gd name="T19" fmla="*/ 16 h 309"/>
                <a:gd name="T20" fmla="*/ 15 w 175"/>
                <a:gd name="T21" fmla="*/ 15 h 309"/>
                <a:gd name="T22" fmla="*/ 14 w 175"/>
                <a:gd name="T23" fmla="*/ 15 h 309"/>
                <a:gd name="T24" fmla="*/ 14 w 175"/>
                <a:gd name="T25" fmla="*/ 15 h 309"/>
                <a:gd name="T26" fmla="*/ 13 w 175"/>
                <a:gd name="T27" fmla="*/ 15 h 309"/>
                <a:gd name="T28" fmla="*/ 12 w 175"/>
                <a:gd name="T29" fmla="*/ 15 h 309"/>
                <a:gd name="T30" fmla="*/ 11 w 175"/>
                <a:gd name="T31" fmla="*/ 15 h 309"/>
                <a:gd name="T32" fmla="*/ 10 w 175"/>
                <a:gd name="T33" fmla="*/ 15 h 309"/>
                <a:gd name="T34" fmla="*/ 9 w 175"/>
                <a:gd name="T35" fmla="*/ 15 h 309"/>
                <a:gd name="T36" fmla="*/ 8 w 175"/>
                <a:gd name="T37" fmla="*/ 16 h 309"/>
                <a:gd name="T38" fmla="*/ 8 w 175"/>
                <a:gd name="T39" fmla="*/ 16 h 309"/>
                <a:gd name="T40" fmla="*/ 7 w 175"/>
                <a:gd name="T41" fmla="*/ 17 h 309"/>
                <a:gd name="T42" fmla="*/ 6 w 175"/>
                <a:gd name="T43" fmla="*/ 17 h 309"/>
                <a:gd name="T44" fmla="*/ 5 w 175"/>
                <a:gd name="T45" fmla="*/ 18 h 309"/>
                <a:gd name="T46" fmla="*/ 5 w 175"/>
                <a:gd name="T47" fmla="*/ 39 h 309"/>
                <a:gd name="T48" fmla="*/ 0 w 175"/>
                <a:gd name="T49" fmla="*/ 39 h 309"/>
                <a:gd name="T50" fmla="*/ 0 w 175"/>
                <a:gd name="T51" fmla="*/ 0 h 309"/>
                <a:gd name="T52" fmla="*/ 5 w 175"/>
                <a:gd name="T53" fmla="*/ 0 h 309"/>
                <a:gd name="T54" fmla="*/ 5 w 175"/>
                <a:gd name="T55" fmla="*/ 14 h 309"/>
                <a:gd name="T56" fmla="*/ 6 w 175"/>
                <a:gd name="T57" fmla="*/ 13 h 309"/>
                <a:gd name="T58" fmla="*/ 7 w 175"/>
                <a:gd name="T59" fmla="*/ 12 h 309"/>
                <a:gd name="T60" fmla="*/ 8 w 175"/>
                <a:gd name="T61" fmla="*/ 12 h 309"/>
                <a:gd name="T62" fmla="*/ 9 w 175"/>
                <a:gd name="T63" fmla="*/ 11 h 309"/>
                <a:gd name="T64" fmla="*/ 10 w 175"/>
                <a:gd name="T65" fmla="*/ 11 h 309"/>
                <a:gd name="T66" fmla="*/ 11 w 175"/>
                <a:gd name="T67" fmla="*/ 10 h 309"/>
                <a:gd name="T68" fmla="*/ 12 w 175"/>
                <a:gd name="T69" fmla="*/ 10 h 309"/>
                <a:gd name="T70" fmla="*/ 13 w 175"/>
                <a:gd name="T71" fmla="*/ 10 h 309"/>
                <a:gd name="T72" fmla="*/ 14 w 175"/>
                <a:gd name="T73" fmla="*/ 10 h 309"/>
                <a:gd name="T74" fmla="*/ 15 w 175"/>
                <a:gd name="T75" fmla="*/ 10 h 309"/>
                <a:gd name="T76" fmla="*/ 16 w 175"/>
                <a:gd name="T77" fmla="*/ 11 h 309"/>
                <a:gd name="T78" fmla="*/ 17 w 175"/>
                <a:gd name="T79" fmla="*/ 11 h 309"/>
                <a:gd name="T80" fmla="*/ 18 w 175"/>
                <a:gd name="T81" fmla="*/ 11 h 309"/>
                <a:gd name="T82" fmla="*/ 18 w 175"/>
                <a:gd name="T83" fmla="*/ 12 h 309"/>
                <a:gd name="T84" fmla="*/ 19 w 175"/>
                <a:gd name="T85" fmla="*/ 12 h 309"/>
                <a:gd name="T86" fmla="*/ 20 w 175"/>
                <a:gd name="T87" fmla="*/ 13 h 309"/>
                <a:gd name="T88" fmla="*/ 20 w 175"/>
                <a:gd name="T89" fmla="*/ 14 h 309"/>
                <a:gd name="T90" fmla="*/ 21 w 175"/>
                <a:gd name="T91" fmla="*/ 14 h 309"/>
                <a:gd name="T92" fmla="*/ 21 w 175"/>
                <a:gd name="T93" fmla="*/ 15 h 309"/>
                <a:gd name="T94" fmla="*/ 21 w 175"/>
                <a:gd name="T95" fmla="*/ 16 h 309"/>
                <a:gd name="T96" fmla="*/ 22 w 175"/>
                <a:gd name="T97" fmla="*/ 17 h 309"/>
                <a:gd name="T98" fmla="*/ 22 w 175"/>
                <a:gd name="T99" fmla="*/ 18 h 309"/>
                <a:gd name="T100" fmla="*/ 22 w 175"/>
                <a:gd name="T101" fmla="*/ 20 h 309"/>
                <a:gd name="T102" fmla="*/ 22 w 175"/>
                <a:gd name="T103" fmla="*/ 21 h 309"/>
                <a:gd name="T104" fmla="*/ 22 w 175"/>
                <a:gd name="T105" fmla="*/ 39 h 30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5" h="309">
                  <a:moveTo>
                    <a:pt x="175" y="309"/>
                  </a:moveTo>
                  <a:lnTo>
                    <a:pt x="138" y="309"/>
                  </a:lnTo>
                  <a:lnTo>
                    <a:pt x="138" y="183"/>
                  </a:lnTo>
                  <a:lnTo>
                    <a:pt x="138" y="168"/>
                  </a:lnTo>
                  <a:lnTo>
                    <a:pt x="137" y="155"/>
                  </a:lnTo>
                  <a:lnTo>
                    <a:pt x="135" y="142"/>
                  </a:lnTo>
                  <a:lnTo>
                    <a:pt x="132" y="133"/>
                  </a:lnTo>
                  <a:lnTo>
                    <a:pt x="129" y="129"/>
                  </a:lnTo>
                  <a:lnTo>
                    <a:pt x="125" y="126"/>
                  </a:lnTo>
                  <a:lnTo>
                    <a:pt x="122" y="123"/>
                  </a:lnTo>
                  <a:lnTo>
                    <a:pt x="118" y="121"/>
                  </a:lnTo>
                  <a:lnTo>
                    <a:pt x="114" y="119"/>
                  </a:lnTo>
                  <a:lnTo>
                    <a:pt x="109" y="117"/>
                  </a:lnTo>
                  <a:lnTo>
                    <a:pt x="102" y="117"/>
                  </a:lnTo>
                  <a:lnTo>
                    <a:pt x="96" y="116"/>
                  </a:lnTo>
                  <a:lnTo>
                    <a:pt x="89" y="117"/>
                  </a:lnTo>
                  <a:lnTo>
                    <a:pt x="82" y="118"/>
                  </a:lnTo>
                  <a:lnTo>
                    <a:pt x="74" y="121"/>
                  </a:lnTo>
                  <a:lnTo>
                    <a:pt x="67" y="124"/>
                  </a:lnTo>
                  <a:lnTo>
                    <a:pt x="60" y="128"/>
                  </a:lnTo>
                  <a:lnTo>
                    <a:pt x="52" y="133"/>
                  </a:lnTo>
                  <a:lnTo>
                    <a:pt x="45" y="138"/>
                  </a:lnTo>
                  <a:lnTo>
                    <a:pt x="38" y="143"/>
                  </a:lnTo>
                  <a:lnTo>
                    <a:pt x="38" y="309"/>
                  </a:lnTo>
                  <a:lnTo>
                    <a:pt x="0" y="309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12"/>
                  </a:lnTo>
                  <a:lnTo>
                    <a:pt x="46" y="105"/>
                  </a:lnTo>
                  <a:lnTo>
                    <a:pt x="54" y="99"/>
                  </a:lnTo>
                  <a:lnTo>
                    <a:pt x="63" y="94"/>
                  </a:lnTo>
                  <a:lnTo>
                    <a:pt x="71" y="89"/>
                  </a:lnTo>
                  <a:lnTo>
                    <a:pt x="79" y="85"/>
                  </a:lnTo>
                  <a:lnTo>
                    <a:pt x="88" y="83"/>
                  </a:lnTo>
                  <a:lnTo>
                    <a:pt x="97" y="82"/>
                  </a:lnTo>
                  <a:lnTo>
                    <a:pt x="106" y="81"/>
                  </a:lnTo>
                  <a:lnTo>
                    <a:pt x="114" y="81"/>
                  </a:lnTo>
                  <a:lnTo>
                    <a:pt x="121" y="82"/>
                  </a:lnTo>
                  <a:lnTo>
                    <a:pt x="129" y="84"/>
                  </a:lnTo>
                  <a:lnTo>
                    <a:pt x="135" y="86"/>
                  </a:lnTo>
                  <a:lnTo>
                    <a:pt x="141" y="89"/>
                  </a:lnTo>
                  <a:lnTo>
                    <a:pt x="147" y="94"/>
                  </a:lnTo>
                  <a:lnTo>
                    <a:pt x="152" y="98"/>
                  </a:lnTo>
                  <a:lnTo>
                    <a:pt x="158" y="103"/>
                  </a:lnTo>
                  <a:lnTo>
                    <a:pt x="162" y="108"/>
                  </a:lnTo>
                  <a:lnTo>
                    <a:pt x="165" y="114"/>
                  </a:lnTo>
                  <a:lnTo>
                    <a:pt x="168" y="122"/>
                  </a:lnTo>
                  <a:lnTo>
                    <a:pt x="171" y="129"/>
                  </a:lnTo>
                  <a:lnTo>
                    <a:pt x="173" y="137"/>
                  </a:lnTo>
                  <a:lnTo>
                    <a:pt x="174" y="146"/>
                  </a:lnTo>
                  <a:lnTo>
                    <a:pt x="175" y="156"/>
                  </a:lnTo>
                  <a:lnTo>
                    <a:pt x="175" y="165"/>
                  </a:lnTo>
                  <a:lnTo>
                    <a:pt x="175" y="30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Freeform 67"/>
            <p:cNvSpPr>
              <a:spLocks/>
            </p:cNvSpPr>
            <p:nvPr userDrawn="1"/>
          </p:nvSpPr>
          <p:spPr bwMode="auto">
            <a:xfrm>
              <a:off x="4605" y="3816"/>
              <a:ext cx="25" cy="38"/>
            </a:xfrm>
            <a:custGeom>
              <a:avLst/>
              <a:gdLst>
                <a:gd name="T0" fmla="*/ 25 w 201"/>
                <a:gd name="T1" fmla="*/ 0 h 303"/>
                <a:gd name="T2" fmla="*/ 10 w 201"/>
                <a:gd name="T3" fmla="*/ 38 h 303"/>
                <a:gd name="T4" fmla="*/ 5 w 201"/>
                <a:gd name="T5" fmla="*/ 38 h 303"/>
                <a:gd name="T6" fmla="*/ 10 w 201"/>
                <a:gd name="T7" fmla="*/ 26 h 303"/>
                <a:gd name="T8" fmla="*/ 0 w 201"/>
                <a:gd name="T9" fmla="*/ 0 h 303"/>
                <a:gd name="T10" fmla="*/ 5 w 201"/>
                <a:gd name="T11" fmla="*/ 0 h 303"/>
                <a:gd name="T12" fmla="*/ 13 w 201"/>
                <a:gd name="T13" fmla="*/ 21 h 303"/>
                <a:gd name="T14" fmla="*/ 20 w 201"/>
                <a:gd name="T15" fmla="*/ 0 h 303"/>
                <a:gd name="T16" fmla="*/ 25 w 201"/>
                <a:gd name="T17" fmla="*/ 0 h 3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1" h="303">
                  <a:moveTo>
                    <a:pt x="201" y="0"/>
                  </a:moveTo>
                  <a:lnTo>
                    <a:pt x="82" y="303"/>
                  </a:lnTo>
                  <a:lnTo>
                    <a:pt x="41" y="303"/>
                  </a:lnTo>
                  <a:lnTo>
                    <a:pt x="82" y="211"/>
                  </a:lnTo>
                  <a:lnTo>
                    <a:pt x="0" y="0"/>
                  </a:lnTo>
                  <a:lnTo>
                    <a:pt x="41" y="0"/>
                  </a:lnTo>
                  <a:lnTo>
                    <a:pt x="101" y="164"/>
                  </a:lnTo>
                  <a:lnTo>
                    <a:pt x="162" y="0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Freeform 68"/>
            <p:cNvSpPr>
              <a:spLocks/>
            </p:cNvSpPr>
            <p:nvPr userDrawn="1"/>
          </p:nvSpPr>
          <p:spPr bwMode="auto">
            <a:xfrm>
              <a:off x="4634" y="3816"/>
              <a:ext cx="20" cy="29"/>
            </a:xfrm>
            <a:custGeom>
              <a:avLst/>
              <a:gdLst>
                <a:gd name="T0" fmla="*/ 8 w 162"/>
                <a:gd name="T1" fmla="*/ 29 h 232"/>
                <a:gd name="T2" fmla="*/ 5 w 162"/>
                <a:gd name="T3" fmla="*/ 29 h 232"/>
                <a:gd name="T4" fmla="*/ 3 w 162"/>
                <a:gd name="T5" fmla="*/ 28 h 232"/>
                <a:gd name="T6" fmla="*/ 1 w 162"/>
                <a:gd name="T7" fmla="*/ 27 h 232"/>
                <a:gd name="T8" fmla="*/ 0 w 162"/>
                <a:gd name="T9" fmla="*/ 21 h 232"/>
                <a:gd name="T10" fmla="*/ 1 w 162"/>
                <a:gd name="T11" fmla="*/ 22 h 232"/>
                <a:gd name="T12" fmla="*/ 3 w 162"/>
                <a:gd name="T13" fmla="*/ 23 h 232"/>
                <a:gd name="T14" fmla="*/ 5 w 162"/>
                <a:gd name="T15" fmla="*/ 24 h 232"/>
                <a:gd name="T16" fmla="*/ 8 w 162"/>
                <a:gd name="T17" fmla="*/ 25 h 232"/>
                <a:gd name="T18" fmla="*/ 10 w 162"/>
                <a:gd name="T19" fmla="*/ 25 h 232"/>
                <a:gd name="T20" fmla="*/ 13 w 162"/>
                <a:gd name="T21" fmla="*/ 25 h 232"/>
                <a:gd name="T22" fmla="*/ 14 w 162"/>
                <a:gd name="T23" fmla="*/ 24 h 232"/>
                <a:gd name="T24" fmla="*/ 15 w 162"/>
                <a:gd name="T25" fmla="*/ 22 h 232"/>
                <a:gd name="T26" fmla="*/ 15 w 162"/>
                <a:gd name="T27" fmla="*/ 20 h 232"/>
                <a:gd name="T28" fmla="*/ 15 w 162"/>
                <a:gd name="T29" fmla="*/ 19 h 232"/>
                <a:gd name="T30" fmla="*/ 14 w 162"/>
                <a:gd name="T31" fmla="*/ 18 h 232"/>
                <a:gd name="T32" fmla="*/ 12 w 162"/>
                <a:gd name="T33" fmla="*/ 17 h 232"/>
                <a:gd name="T34" fmla="*/ 10 w 162"/>
                <a:gd name="T35" fmla="*/ 17 h 232"/>
                <a:gd name="T36" fmla="*/ 7 w 162"/>
                <a:gd name="T37" fmla="*/ 16 h 232"/>
                <a:gd name="T38" fmla="*/ 5 w 162"/>
                <a:gd name="T39" fmla="*/ 15 h 232"/>
                <a:gd name="T40" fmla="*/ 2 w 162"/>
                <a:gd name="T41" fmla="*/ 14 h 232"/>
                <a:gd name="T42" fmla="*/ 1 w 162"/>
                <a:gd name="T43" fmla="*/ 12 h 232"/>
                <a:gd name="T44" fmla="*/ 0 w 162"/>
                <a:gd name="T45" fmla="*/ 10 h 232"/>
                <a:gd name="T46" fmla="*/ 0 w 162"/>
                <a:gd name="T47" fmla="*/ 8 h 232"/>
                <a:gd name="T48" fmla="*/ 0 w 162"/>
                <a:gd name="T49" fmla="*/ 6 h 232"/>
                <a:gd name="T50" fmla="*/ 1 w 162"/>
                <a:gd name="T51" fmla="*/ 4 h 232"/>
                <a:gd name="T52" fmla="*/ 2 w 162"/>
                <a:gd name="T53" fmla="*/ 3 h 232"/>
                <a:gd name="T54" fmla="*/ 4 w 162"/>
                <a:gd name="T55" fmla="*/ 2 h 232"/>
                <a:gd name="T56" fmla="*/ 5 w 162"/>
                <a:gd name="T57" fmla="*/ 1 h 232"/>
                <a:gd name="T58" fmla="*/ 7 w 162"/>
                <a:gd name="T59" fmla="*/ 0 h 232"/>
                <a:gd name="T60" fmla="*/ 9 w 162"/>
                <a:gd name="T61" fmla="*/ 0 h 232"/>
                <a:gd name="T62" fmla="*/ 12 w 162"/>
                <a:gd name="T63" fmla="*/ 0 h 232"/>
                <a:gd name="T64" fmla="*/ 14 w 162"/>
                <a:gd name="T65" fmla="*/ 0 h 232"/>
                <a:gd name="T66" fmla="*/ 16 w 162"/>
                <a:gd name="T67" fmla="*/ 1 h 232"/>
                <a:gd name="T68" fmla="*/ 18 w 162"/>
                <a:gd name="T69" fmla="*/ 2 h 232"/>
                <a:gd name="T70" fmla="*/ 19 w 162"/>
                <a:gd name="T71" fmla="*/ 7 h 232"/>
                <a:gd name="T72" fmla="*/ 18 w 162"/>
                <a:gd name="T73" fmla="*/ 6 h 232"/>
                <a:gd name="T74" fmla="*/ 16 w 162"/>
                <a:gd name="T75" fmla="*/ 5 h 232"/>
                <a:gd name="T76" fmla="*/ 14 w 162"/>
                <a:gd name="T77" fmla="*/ 4 h 232"/>
                <a:gd name="T78" fmla="*/ 11 w 162"/>
                <a:gd name="T79" fmla="*/ 4 h 232"/>
                <a:gd name="T80" fmla="*/ 9 w 162"/>
                <a:gd name="T81" fmla="*/ 4 h 232"/>
                <a:gd name="T82" fmla="*/ 7 w 162"/>
                <a:gd name="T83" fmla="*/ 4 h 232"/>
                <a:gd name="T84" fmla="*/ 6 w 162"/>
                <a:gd name="T85" fmla="*/ 6 h 232"/>
                <a:gd name="T86" fmla="*/ 5 w 162"/>
                <a:gd name="T87" fmla="*/ 7 h 232"/>
                <a:gd name="T88" fmla="*/ 5 w 162"/>
                <a:gd name="T89" fmla="*/ 9 h 232"/>
                <a:gd name="T90" fmla="*/ 5 w 162"/>
                <a:gd name="T91" fmla="*/ 10 h 232"/>
                <a:gd name="T92" fmla="*/ 6 w 162"/>
                <a:gd name="T93" fmla="*/ 11 h 232"/>
                <a:gd name="T94" fmla="*/ 8 w 162"/>
                <a:gd name="T95" fmla="*/ 12 h 232"/>
                <a:gd name="T96" fmla="*/ 10 w 162"/>
                <a:gd name="T97" fmla="*/ 12 h 232"/>
                <a:gd name="T98" fmla="*/ 12 w 162"/>
                <a:gd name="T99" fmla="*/ 13 h 232"/>
                <a:gd name="T100" fmla="*/ 15 w 162"/>
                <a:gd name="T101" fmla="*/ 13 h 232"/>
                <a:gd name="T102" fmla="*/ 18 w 162"/>
                <a:gd name="T103" fmla="*/ 15 h 232"/>
                <a:gd name="T104" fmla="*/ 19 w 162"/>
                <a:gd name="T105" fmla="*/ 17 h 232"/>
                <a:gd name="T106" fmla="*/ 20 w 162"/>
                <a:gd name="T107" fmla="*/ 19 h 232"/>
                <a:gd name="T108" fmla="*/ 20 w 162"/>
                <a:gd name="T109" fmla="*/ 21 h 232"/>
                <a:gd name="T110" fmla="*/ 20 w 162"/>
                <a:gd name="T111" fmla="*/ 23 h 232"/>
                <a:gd name="T112" fmla="*/ 19 w 162"/>
                <a:gd name="T113" fmla="*/ 25 h 232"/>
                <a:gd name="T114" fmla="*/ 18 w 162"/>
                <a:gd name="T115" fmla="*/ 26 h 232"/>
                <a:gd name="T116" fmla="*/ 16 w 162"/>
                <a:gd name="T117" fmla="*/ 27 h 232"/>
                <a:gd name="T118" fmla="*/ 15 w 162"/>
                <a:gd name="T119" fmla="*/ 28 h 232"/>
                <a:gd name="T120" fmla="*/ 13 w 162"/>
                <a:gd name="T121" fmla="*/ 29 h 232"/>
                <a:gd name="T122" fmla="*/ 10 w 162"/>
                <a:gd name="T123" fmla="*/ 29 h 2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2" h="232">
                  <a:moveTo>
                    <a:pt x="74" y="232"/>
                  </a:moveTo>
                  <a:lnTo>
                    <a:pt x="62" y="232"/>
                  </a:lnTo>
                  <a:lnTo>
                    <a:pt x="52" y="230"/>
                  </a:lnTo>
                  <a:lnTo>
                    <a:pt x="42" y="229"/>
                  </a:lnTo>
                  <a:lnTo>
                    <a:pt x="32" y="226"/>
                  </a:lnTo>
                  <a:lnTo>
                    <a:pt x="23" y="223"/>
                  </a:lnTo>
                  <a:lnTo>
                    <a:pt x="14" y="220"/>
                  </a:lnTo>
                  <a:lnTo>
                    <a:pt x="7" y="217"/>
                  </a:lnTo>
                  <a:lnTo>
                    <a:pt x="0" y="214"/>
                  </a:lnTo>
                  <a:lnTo>
                    <a:pt x="0" y="171"/>
                  </a:lnTo>
                  <a:lnTo>
                    <a:pt x="2" y="171"/>
                  </a:lnTo>
                  <a:lnTo>
                    <a:pt x="7" y="175"/>
                  </a:lnTo>
                  <a:lnTo>
                    <a:pt x="13" y="179"/>
                  </a:lnTo>
                  <a:lnTo>
                    <a:pt x="21" y="185"/>
                  </a:lnTo>
                  <a:lnTo>
                    <a:pt x="30" y="190"/>
                  </a:lnTo>
                  <a:lnTo>
                    <a:pt x="41" y="194"/>
                  </a:lnTo>
                  <a:lnTo>
                    <a:pt x="51" y="197"/>
                  </a:lnTo>
                  <a:lnTo>
                    <a:pt x="63" y="200"/>
                  </a:lnTo>
                  <a:lnTo>
                    <a:pt x="75" y="200"/>
                  </a:lnTo>
                  <a:lnTo>
                    <a:pt x="84" y="200"/>
                  </a:lnTo>
                  <a:lnTo>
                    <a:pt x="95" y="198"/>
                  </a:lnTo>
                  <a:lnTo>
                    <a:pt x="103" y="196"/>
                  </a:lnTo>
                  <a:lnTo>
                    <a:pt x="109" y="193"/>
                  </a:lnTo>
                  <a:lnTo>
                    <a:pt x="116" y="189"/>
                  </a:lnTo>
                  <a:lnTo>
                    <a:pt x="120" y="184"/>
                  </a:lnTo>
                  <a:lnTo>
                    <a:pt x="122" y="177"/>
                  </a:lnTo>
                  <a:lnTo>
                    <a:pt x="123" y="168"/>
                  </a:lnTo>
                  <a:lnTo>
                    <a:pt x="122" y="162"/>
                  </a:lnTo>
                  <a:lnTo>
                    <a:pt x="121" y="157"/>
                  </a:lnTo>
                  <a:lnTo>
                    <a:pt x="119" y="151"/>
                  </a:lnTo>
                  <a:lnTo>
                    <a:pt x="116" y="148"/>
                  </a:lnTo>
                  <a:lnTo>
                    <a:pt x="111" y="145"/>
                  </a:lnTo>
                  <a:lnTo>
                    <a:pt x="105" y="142"/>
                  </a:lnTo>
                  <a:lnTo>
                    <a:pt x="98" y="139"/>
                  </a:lnTo>
                  <a:lnTo>
                    <a:pt x="90" y="137"/>
                  </a:lnTo>
                  <a:lnTo>
                    <a:pt x="81" y="135"/>
                  </a:lnTo>
                  <a:lnTo>
                    <a:pt x="71" y="133"/>
                  </a:lnTo>
                  <a:lnTo>
                    <a:pt x="59" y="130"/>
                  </a:lnTo>
                  <a:lnTo>
                    <a:pt x="50" y="128"/>
                  </a:lnTo>
                  <a:lnTo>
                    <a:pt x="37" y="123"/>
                  </a:lnTo>
                  <a:lnTo>
                    <a:pt x="28" y="118"/>
                  </a:lnTo>
                  <a:lnTo>
                    <a:pt x="20" y="112"/>
                  </a:lnTo>
                  <a:lnTo>
                    <a:pt x="12" y="105"/>
                  </a:lnTo>
                  <a:lnTo>
                    <a:pt x="7" y="97"/>
                  </a:lnTo>
                  <a:lnTo>
                    <a:pt x="4" y="88"/>
                  </a:lnTo>
                  <a:lnTo>
                    <a:pt x="2" y="78"/>
                  </a:lnTo>
                  <a:lnTo>
                    <a:pt x="1" y="68"/>
                  </a:lnTo>
                  <a:lnTo>
                    <a:pt x="1" y="60"/>
                  </a:lnTo>
                  <a:lnTo>
                    <a:pt x="2" y="53"/>
                  </a:lnTo>
                  <a:lnTo>
                    <a:pt x="4" y="47"/>
                  </a:lnTo>
                  <a:lnTo>
                    <a:pt x="6" y="41"/>
                  </a:lnTo>
                  <a:lnTo>
                    <a:pt x="9" y="34"/>
                  </a:lnTo>
                  <a:lnTo>
                    <a:pt x="13" y="29"/>
                  </a:lnTo>
                  <a:lnTo>
                    <a:pt x="19" y="24"/>
                  </a:lnTo>
                  <a:lnTo>
                    <a:pt x="24" y="19"/>
                  </a:lnTo>
                  <a:lnTo>
                    <a:pt x="29" y="15"/>
                  </a:lnTo>
                  <a:lnTo>
                    <a:pt x="36" y="11"/>
                  </a:lnTo>
                  <a:lnTo>
                    <a:pt x="43" y="7"/>
                  </a:lnTo>
                  <a:lnTo>
                    <a:pt x="50" y="4"/>
                  </a:lnTo>
                  <a:lnTo>
                    <a:pt x="58" y="2"/>
                  </a:lnTo>
                  <a:lnTo>
                    <a:pt x="67" y="1"/>
                  </a:lnTo>
                  <a:lnTo>
                    <a:pt x="75" y="0"/>
                  </a:lnTo>
                  <a:lnTo>
                    <a:pt x="84" y="0"/>
                  </a:lnTo>
                  <a:lnTo>
                    <a:pt x="94" y="0"/>
                  </a:lnTo>
                  <a:lnTo>
                    <a:pt x="103" y="1"/>
                  </a:lnTo>
                  <a:lnTo>
                    <a:pt x="113" y="2"/>
                  </a:lnTo>
                  <a:lnTo>
                    <a:pt x="122" y="4"/>
                  </a:lnTo>
                  <a:lnTo>
                    <a:pt x="130" y="7"/>
                  </a:lnTo>
                  <a:lnTo>
                    <a:pt x="139" y="10"/>
                  </a:lnTo>
                  <a:lnTo>
                    <a:pt x="146" y="13"/>
                  </a:lnTo>
                  <a:lnTo>
                    <a:pt x="153" y="16"/>
                  </a:lnTo>
                  <a:lnTo>
                    <a:pt x="153" y="56"/>
                  </a:lnTo>
                  <a:lnTo>
                    <a:pt x="151" y="56"/>
                  </a:lnTo>
                  <a:lnTo>
                    <a:pt x="144" y="51"/>
                  </a:lnTo>
                  <a:lnTo>
                    <a:pt x="135" y="46"/>
                  </a:lnTo>
                  <a:lnTo>
                    <a:pt x="127" y="42"/>
                  </a:lnTo>
                  <a:lnTo>
                    <a:pt x="119" y="39"/>
                  </a:lnTo>
                  <a:lnTo>
                    <a:pt x="110" y="35"/>
                  </a:lnTo>
                  <a:lnTo>
                    <a:pt x="101" y="33"/>
                  </a:lnTo>
                  <a:lnTo>
                    <a:pt x="93" y="32"/>
                  </a:lnTo>
                  <a:lnTo>
                    <a:pt x="83" y="31"/>
                  </a:lnTo>
                  <a:lnTo>
                    <a:pt x="74" y="32"/>
                  </a:lnTo>
                  <a:lnTo>
                    <a:pt x="67" y="33"/>
                  </a:lnTo>
                  <a:lnTo>
                    <a:pt x="58" y="35"/>
                  </a:lnTo>
                  <a:lnTo>
                    <a:pt x="52" y="40"/>
                  </a:lnTo>
                  <a:lnTo>
                    <a:pt x="47" y="44"/>
                  </a:lnTo>
                  <a:lnTo>
                    <a:pt x="43" y="49"/>
                  </a:lnTo>
                  <a:lnTo>
                    <a:pt x="40" y="55"/>
                  </a:lnTo>
                  <a:lnTo>
                    <a:pt x="40" y="62"/>
                  </a:lnTo>
                  <a:lnTo>
                    <a:pt x="40" y="70"/>
                  </a:lnTo>
                  <a:lnTo>
                    <a:pt x="42" y="75"/>
                  </a:lnTo>
                  <a:lnTo>
                    <a:pt x="44" y="80"/>
                  </a:lnTo>
                  <a:lnTo>
                    <a:pt x="47" y="83"/>
                  </a:lnTo>
                  <a:lnTo>
                    <a:pt x="51" y="86"/>
                  </a:lnTo>
                  <a:lnTo>
                    <a:pt x="57" y="89"/>
                  </a:lnTo>
                  <a:lnTo>
                    <a:pt x="63" y="92"/>
                  </a:lnTo>
                  <a:lnTo>
                    <a:pt x="71" y="94"/>
                  </a:lnTo>
                  <a:lnTo>
                    <a:pt x="80" y="97"/>
                  </a:lnTo>
                  <a:lnTo>
                    <a:pt x="90" y="99"/>
                  </a:lnTo>
                  <a:lnTo>
                    <a:pt x="100" y="101"/>
                  </a:lnTo>
                  <a:lnTo>
                    <a:pt x="111" y="104"/>
                  </a:lnTo>
                  <a:lnTo>
                    <a:pt x="123" y="107"/>
                  </a:lnTo>
                  <a:lnTo>
                    <a:pt x="133" y="112"/>
                  </a:lnTo>
                  <a:lnTo>
                    <a:pt x="142" y="117"/>
                  </a:lnTo>
                  <a:lnTo>
                    <a:pt x="149" y="124"/>
                  </a:lnTo>
                  <a:lnTo>
                    <a:pt x="154" y="132"/>
                  </a:lnTo>
                  <a:lnTo>
                    <a:pt x="158" y="141"/>
                  </a:lnTo>
                  <a:lnTo>
                    <a:pt x="160" y="151"/>
                  </a:lnTo>
                  <a:lnTo>
                    <a:pt x="162" y="163"/>
                  </a:lnTo>
                  <a:lnTo>
                    <a:pt x="160" y="170"/>
                  </a:lnTo>
                  <a:lnTo>
                    <a:pt x="159" y="177"/>
                  </a:lnTo>
                  <a:lnTo>
                    <a:pt x="158" y="184"/>
                  </a:lnTo>
                  <a:lnTo>
                    <a:pt x="155" y="190"/>
                  </a:lnTo>
                  <a:lnTo>
                    <a:pt x="152" y="196"/>
                  </a:lnTo>
                  <a:lnTo>
                    <a:pt x="148" y="202"/>
                  </a:lnTo>
                  <a:lnTo>
                    <a:pt x="144" y="207"/>
                  </a:lnTo>
                  <a:lnTo>
                    <a:pt x="139" y="211"/>
                  </a:lnTo>
                  <a:lnTo>
                    <a:pt x="132" y="217"/>
                  </a:lnTo>
                  <a:lnTo>
                    <a:pt x="126" y="221"/>
                  </a:lnTo>
                  <a:lnTo>
                    <a:pt x="119" y="224"/>
                  </a:lnTo>
                  <a:lnTo>
                    <a:pt x="111" y="227"/>
                  </a:lnTo>
                  <a:lnTo>
                    <a:pt x="104" y="229"/>
                  </a:lnTo>
                  <a:lnTo>
                    <a:pt x="95" y="231"/>
                  </a:lnTo>
                  <a:lnTo>
                    <a:pt x="84" y="232"/>
                  </a:lnTo>
                  <a:lnTo>
                    <a:pt x="74" y="2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Freeform 69"/>
            <p:cNvSpPr>
              <a:spLocks noEditPoints="1"/>
            </p:cNvSpPr>
            <p:nvPr userDrawn="1"/>
          </p:nvSpPr>
          <p:spPr bwMode="auto">
            <a:xfrm>
              <a:off x="4661" y="3807"/>
              <a:ext cx="5" cy="37"/>
            </a:xfrm>
            <a:custGeom>
              <a:avLst/>
              <a:gdLst>
                <a:gd name="T0" fmla="*/ 5 w 42"/>
                <a:gd name="T1" fmla="*/ 37 h 297"/>
                <a:gd name="T2" fmla="*/ 0 w 42"/>
                <a:gd name="T3" fmla="*/ 37 h 297"/>
                <a:gd name="T4" fmla="*/ 0 w 42"/>
                <a:gd name="T5" fmla="*/ 9 h 297"/>
                <a:gd name="T6" fmla="*/ 5 w 42"/>
                <a:gd name="T7" fmla="*/ 9 h 297"/>
                <a:gd name="T8" fmla="*/ 5 w 42"/>
                <a:gd name="T9" fmla="*/ 37 h 297"/>
                <a:gd name="T10" fmla="*/ 5 w 42"/>
                <a:gd name="T11" fmla="*/ 5 h 297"/>
                <a:gd name="T12" fmla="*/ 0 w 42"/>
                <a:gd name="T13" fmla="*/ 5 h 297"/>
                <a:gd name="T14" fmla="*/ 0 w 42"/>
                <a:gd name="T15" fmla="*/ 0 h 297"/>
                <a:gd name="T16" fmla="*/ 5 w 42"/>
                <a:gd name="T17" fmla="*/ 0 h 297"/>
                <a:gd name="T18" fmla="*/ 5 w 42"/>
                <a:gd name="T19" fmla="*/ 5 h 2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297">
                  <a:moveTo>
                    <a:pt x="39" y="297"/>
                  </a:moveTo>
                  <a:lnTo>
                    <a:pt x="2" y="297"/>
                  </a:lnTo>
                  <a:lnTo>
                    <a:pt x="2" y="75"/>
                  </a:lnTo>
                  <a:lnTo>
                    <a:pt x="39" y="75"/>
                  </a:lnTo>
                  <a:lnTo>
                    <a:pt x="39" y="297"/>
                  </a:lnTo>
                  <a:close/>
                  <a:moveTo>
                    <a:pt x="42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Freeform 70"/>
            <p:cNvSpPr>
              <a:spLocks/>
            </p:cNvSpPr>
            <p:nvPr userDrawn="1"/>
          </p:nvSpPr>
          <p:spPr bwMode="auto">
            <a:xfrm>
              <a:off x="4673" y="3816"/>
              <a:ext cx="21" cy="29"/>
            </a:xfrm>
            <a:custGeom>
              <a:avLst/>
              <a:gdLst>
                <a:gd name="T0" fmla="*/ 11 w 169"/>
                <a:gd name="T1" fmla="*/ 29 h 231"/>
                <a:gd name="T2" fmla="*/ 9 w 169"/>
                <a:gd name="T3" fmla="*/ 29 h 231"/>
                <a:gd name="T4" fmla="*/ 6 w 169"/>
                <a:gd name="T5" fmla="*/ 28 h 231"/>
                <a:gd name="T6" fmla="*/ 4 w 169"/>
                <a:gd name="T7" fmla="*/ 26 h 231"/>
                <a:gd name="T8" fmla="*/ 3 w 169"/>
                <a:gd name="T9" fmla="*/ 25 h 231"/>
                <a:gd name="T10" fmla="*/ 1 w 169"/>
                <a:gd name="T11" fmla="*/ 22 h 231"/>
                <a:gd name="T12" fmla="*/ 0 w 169"/>
                <a:gd name="T13" fmla="*/ 20 h 231"/>
                <a:gd name="T14" fmla="*/ 0 w 169"/>
                <a:gd name="T15" fmla="*/ 16 h 231"/>
                <a:gd name="T16" fmla="*/ 0 w 169"/>
                <a:gd name="T17" fmla="*/ 13 h 231"/>
                <a:gd name="T18" fmla="*/ 0 w 169"/>
                <a:gd name="T19" fmla="*/ 10 h 231"/>
                <a:gd name="T20" fmla="*/ 1 w 169"/>
                <a:gd name="T21" fmla="*/ 7 h 231"/>
                <a:gd name="T22" fmla="*/ 3 w 169"/>
                <a:gd name="T23" fmla="*/ 5 h 231"/>
                <a:gd name="T24" fmla="*/ 4 w 169"/>
                <a:gd name="T25" fmla="*/ 3 h 231"/>
                <a:gd name="T26" fmla="*/ 6 w 169"/>
                <a:gd name="T27" fmla="*/ 2 h 231"/>
                <a:gd name="T28" fmla="*/ 9 w 169"/>
                <a:gd name="T29" fmla="*/ 1 h 231"/>
                <a:gd name="T30" fmla="*/ 12 w 169"/>
                <a:gd name="T31" fmla="*/ 0 h 231"/>
                <a:gd name="T32" fmla="*/ 14 w 169"/>
                <a:gd name="T33" fmla="*/ 0 h 231"/>
                <a:gd name="T34" fmla="*/ 16 w 169"/>
                <a:gd name="T35" fmla="*/ 0 h 231"/>
                <a:gd name="T36" fmla="*/ 19 w 169"/>
                <a:gd name="T37" fmla="*/ 1 h 231"/>
                <a:gd name="T38" fmla="*/ 21 w 169"/>
                <a:gd name="T39" fmla="*/ 7 h 231"/>
                <a:gd name="T40" fmla="*/ 20 w 169"/>
                <a:gd name="T41" fmla="*/ 7 h 231"/>
                <a:gd name="T42" fmla="*/ 19 w 169"/>
                <a:gd name="T43" fmla="*/ 6 h 231"/>
                <a:gd name="T44" fmla="*/ 17 w 169"/>
                <a:gd name="T45" fmla="*/ 5 h 231"/>
                <a:gd name="T46" fmla="*/ 14 w 169"/>
                <a:gd name="T47" fmla="*/ 4 h 231"/>
                <a:gd name="T48" fmla="*/ 12 w 169"/>
                <a:gd name="T49" fmla="*/ 4 h 231"/>
                <a:gd name="T50" fmla="*/ 10 w 169"/>
                <a:gd name="T51" fmla="*/ 4 h 231"/>
                <a:gd name="T52" fmla="*/ 9 w 169"/>
                <a:gd name="T53" fmla="*/ 5 h 231"/>
                <a:gd name="T54" fmla="*/ 7 w 169"/>
                <a:gd name="T55" fmla="*/ 6 h 231"/>
                <a:gd name="T56" fmla="*/ 6 w 169"/>
                <a:gd name="T57" fmla="*/ 8 h 231"/>
                <a:gd name="T58" fmla="*/ 6 w 169"/>
                <a:gd name="T59" fmla="*/ 9 h 231"/>
                <a:gd name="T60" fmla="*/ 5 w 169"/>
                <a:gd name="T61" fmla="*/ 11 h 231"/>
                <a:gd name="T62" fmla="*/ 5 w 169"/>
                <a:gd name="T63" fmla="*/ 13 h 231"/>
                <a:gd name="T64" fmla="*/ 5 w 169"/>
                <a:gd name="T65" fmla="*/ 16 h 231"/>
                <a:gd name="T66" fmla="*/ 5 w 169"/>
                <a:gd name="T67" fmla="*/ 18 h 231"/>
                <a:gd name="T68" fmla="*/ 6 w 169"/>
                <a:gd name="T69" fmla="*/ 20 h 231"/>
                <a:gd name="T70" fmla="*/ 6 w 169"/>
                <a:gd name="T71" fmla="*/ 22 h 231"/>
                <a:gd name="T72" fmla="*/ 7 w 169"/>
                <a:gd name="T73" fmla="*/ 23 h 231"/>
                <a:gd name="T74" fmla="*/ 9 w 169"/>
                <a:gd name="T75" fmla="*/ 24 h 231"/>
                <a:gd name="T76" fmla="*/ 10 w 169"/>
                <a:gd name="T77" fmla="*/ 25 h 231"/>
                <a:gd name="T78" fmla="*/ 12 w 169"/>
                <a:gd name="T79" fmla="*/ 25 h 231"/>
                <a:gd name="T80" fmla="*/ 14 w 169"/>
                <a:gd name="T81" fmla="*/ 25 h 231"/>
                <a:gd name="T82" fmla="*/ 16 w 169"/>
                <a:gd name="T83" fmla="*/ 24 h 231"/>
                <a:gd name="T84" fmla="*/ 18 w 169"/>
                <a:gd name="T85" fmla="*/ 24 h 231"/>
                <a:gd name="T86" fmla="*/ 20 w 169"/>
                <a:gd name="T87" fmla="*/ 22 h 231"/>
                <a:gd name="T88" fmla="*/ 21 w 169"/>
                <a:gd name="T89" fmla="*/ 22 h 231"/>
                <a:gd name="T90" fmla="*/ 20 w 169"/>
                <a:gd name="T91" fmla="*/ 27 h 231"/>
                <a:gd name="T92" fmla="*/ 18 w 169"/>
                <a:gd name="T93" fmla="*/ 28 h 231"/>
                <a:gd name="T94" fmla="*/ 16 w 169"/>
                <a:gd name="T95" fmla="*/ 29 h 231"/>
                <a:gd name="T96" fmla="*/ 14 w 169"/>
                <a:gd name="T97" fmla="*/ 29 h 2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9" h="231">
                  <a:moveTo>
                    <a:pt x="103" y="231"/>
                  </a:moveTo>
                  <a:lnTo>
                    <a:pt x="92" y="231"/>
                  </a:lnTo>
                  <a:lnTo>
                    <a:pt x="81" y="230"/>
                  </a:lnTo>
                  <a:lnTo>
                    <a:pt x="71" y="228"/>
                  </a:lnTo>
                  <a:lnTo>
                    <a:pt x="61" y="225"/>
                  </a:lnTo>
                  <a:lnTo>
                    <a:pt x="52" y="221"/>
                  </a:lnTo>
                  <a:lnTo>
                    <a:pt x="44" y="216"/>
                  </a:lnTo>
                  <a:lnTo>
                    <a:pt x="35" y="210"/>
                  </a:lnTo>
                  <a:lnTo>
                    <a:pt x="28" y="203"/>
                  </a:lnTo>
                  <a:lnTo>
                    <a:pt x="22" y="196"/>
                  </a:lnTo>
                  <a:lnTo>
                    <a:pt x="16" y="188"/>
                  </a:lnTo>
                  <a:lnTo>
                    <a:pt x="11" y="177"/>
                  </a:lnTo>
                  <a:lnTo>
                    <a:pt x="7" y="167"/>
                  </a:lnTo>
                  <a:lnTo>
                    <a:pt x="4" y="156"/>
                  </a:lnTo>
                  <a:lnTo>
                    <a:pt x="1" y="144"/>
                  </a:lnTo>
                  <a:lnTo>
                    <a:pt x="0" y="131"/>
                  </a:lnTo>
                  <a:lnTo>
                    <a:pt x="0" y="116"/>
                  </a:lnTo>
                  <a:lnTo>
                    <a:pt x="0" y="103"/>
                  </a:lnTo>
                  <a:lnTo>
                    <a:pt x="1" y="89"/>
                  </a:lnTo>
                  <a:lnTo>
                    <a:pt x="4" y="77"/>
                  </a:lnTo>
                  <a:lnTo>
                    <a:pt x="7" y="66"/>
                  </a:lnTo>
                  <a:lnTo>
                    <a:pt x="11" y="56"/>
                  </a:lnTo>
                  <a:lnTo>
                    <a:pt x="16" y="47"/>
                  </a:lnTo>
                  <a:lnTo>
                    <a:pt x="22" y="39"/>
                  </a:lnTo>
                  <a:lnTo>
                    <a:pt x="28" y="30"/>
                  </a:lnTo>
                  <a:lnTo>
                    <a:pt x="35" y="24"/>
                  </a:lnTo>
                  <a:lnTo>
                    <a:pt x="43" y="18"/>
                  </a:lnTo>
                  <a:lnTo>
                    <a:pt x="52" y="13"/>
                  </a:lnTo>
                  <a:lnTo>
                    <a:pt x="61" y="8"/>
                  </a:lnTo>
                  <a:lnTo>
                    <a:pt x="71" y="4"/>
                  </a:lnTo>
                  <a:lnTo>
                    <a:pt x="81" y="2"/>
                  </a:lnTo>
                  <a:lnTo>
                    <a:pt x="93" y="1"/>
                  </a:lnTo>
                  <a:lnTo>
                    <a:pt x="103" y="0"/>
                  </a:lnTo>
                  <a:lnTo>
                    <a:pt x="112" y="0"/>
                  </a:lnTo>
                  <a:lnTo>
                    <a:pt x="121" y="1"/>
                  </a:lnTo>
                  <a:lnTo>
                    <a:pt x="130" y="3"/>
                  </a:lnTo>
                  <a:lnTo>
                    <a:pt x="138" y="5"/>
                  </a:lnTo>
                  <a:lnTo>
                    <a:pt x="155" y="11"/>
                  </a:lnTo>
                  <a:lnTo>
                    <a:pt x="169" y="17"/>
                  </a:lnTo>
                  <a:lnTo>
                    <a:pt x="169" y="59"/>
                  </a:lnTo>
                  <a:lnTo>
                    <a:pt x="167" y="59"/>
                  </a:lnTo>
                  <a:lnTo>
                    <a:pt x="162" y="55"/>
                  </a:lnTo>
                  <a:lnTo>
                    <a:pt x="156" y="51"/>
                  </a:lnTo>
                  <a:lnTo>
                    <a:pt x="150" y="47"/>
                  </a:lnTo>
                  <a:lnTo>
                    <a:pt x="142" y="43"/>
                  </a:lnTo>
                  <a:lnTo>
                    <a:pt x="133" y="39"/>
                  </a:lnTo>
                  <a:lnTo>
                    <a:pt x="123" y="35"/>
                  </a:lnTo>
                  <a:lnTo>
                    <a:pt x="112" y="33"/>
                  </a:lnTo>
                  <a:lnTo>
                    <a:pt x="103" y="32"/>
                  </a:lnTo>
                  <a:lnTo>
                    <a:pt x="96" y="33"/>
                  </a:lnTo>
                  <a:lnTo>
                    <a:pt x="88" y="34"/>
                  </a:lnTo>
                  <a:lnTo>
                    <a:pt x="82" y="35"/>
                  </a:lnTo>
                  <a:lnTo>
                    <a:pt x="76" y="39"/>
                  </a:lnTo>
                  <a:lnTo>
                    <a:pt x="71" y="42"/>
                  </a:lnTo>
                  <a:lnTo>
                    <a:pt x="65" y="45"/>
                  </a:lnTo>
                  <a:lnTo>
                    <a:pt x="60" y="49"/>
                  </a:lnTo>
                  <a:lnTo>
                    <a:pt x="56" y="54"/>
                  </a:lnTo>
                  <a:lnTo>
                    <a:pt x="52" y="60"/>
                  </a:lnTo>
                  <a:lnTo>
                    <a:pt x="48" y="66"/>
                  </a:lnTo>
                  <a:lnTo>
                    <a:pt x="45" y="74"/>
                  </a:lnTo>
                  <a:lnTo>
                    <a:pt x="43" y="81"/>
                  </a:lnTo>
                  <a:lnTo>
                    <a:pt x="40" y="89"/>
                  </a:lnTo>
                  <a:lnTo>
                    <a:pt x="39" y="98"/>
                  </a:lnTo>
                  <a:lnTo>
                    <a:pt x="38" y="107"/>
                  </a:lnTo>
                  <a:lnTo>
                    <a:pt x="38" y="116"/>
                  </a:lnTo>
                  <a:lnTo>
                    <a:pt x="38" y="126"/>
                  </a:lnTo>
                  <a:lnTo>
                    <a:pt x="39" y="135"/>
                  </a:lnTo>
                  <a:lnTo>
                    <a:pt x="40" y="143"/>
                  </a:lnTo>
                  <a:lnTo>
                    <a:pt x="43" y="151"/>
                  </a:lnTo>
                  <a:lnTo>
                    <a:pt x="45" y="159"/>
                  </a:lnTo>
                  <a:lnTo>
                    <a:pt x="48" y="166"/>
                  </a:lnTo>
                  <a:lnTo>
                    <a:pt x="51" y="172"/>
                  </a:lnTo>
                  <a:lnTo>
                    <a:pt x="55" y="177"/>
                  </a:lnTo>
                  <a:lnTo>
                    <a:pt x="59" y="182"/>
                  </a:lnTo>
                  <a:lnTo>
                    <a:pt x="64" y="187"/>
                  </a:lnTo>
                  <a:lnTo>
                    <a:pt x="70" y="191"/>
                  </a:lnTo>
                  <a:lnTo>
                    <a:pt x="76" y="194"/>
                  </a:lnTo>
                  <a:lnTo>
                    <a:pt x="81" y="196"/>
                  </a:lnTo>
                  <a:lnTo>
                    <a:pt x="88" y="198"/>
                  </a:lnTo>
                  <a:lnTo>
                    <a:pt x="96" y="199"/>
                  </a:lnTo>
                  <a:lnTo>
                    <a:pt x="103" y="199"/>
                  </a:lnTo>
                  <a:lnTo>
                    <a:pt x="111" y="199"/>
                  </a:lnTo>
                  <a:lnTo>
                    <a:pt x="121" y="197"/>
                  </a:lnTo>
                  <a:lnTo>
                    <a:pt x="129" y="195"/>
                  </a:lnTo>
                  <a:lnTo>
                    <a:pt x="137" y="192"/>
                  </a:lnTo>
                  <a:lnTo>
                    <a:pt x="146" y="188"/>
                  </a:lnTo>
                  <a:lnTo>
                    <a:pt x="153" y="184"/>
                  </a:lnTo>
                  <a:lnTo>
                    <a:pt x="160" y="178"/>
                  </a:lnTo>
                  <a:lnTo>
                    <a:pt x="167" y="172"/>
                  </a:lnTo>
                  <a:lnTo>
                    <a:pt x="169" y="172"/>
                  </a:lnTo>
                  <a:lnTo>
                    <a:pt x="169" y="215"/>
                  </a:lnTo>
                  <a:lnTo>
                    <a:pt x="162" y="217"/>
                  </a:lnTo>
                  <a:lnTo>
                    <a:pt x="155" y="221"/>
                  </a:lnTo>
                  <a:lnTo>
                    <a:pt x="147" y="224"/>
                  </a:lnTo>
                  <a:lnTo>
                    <a:pt x="140" y="226"/>
                  </a:lnTo>
                  <a:lnTo>
                    <a:pt x="131" y="228"/>
                  </a:lnTo>
                  <a:lnTo>
                    <a:pt x="123" y="230"/>
                  </a:lnTo>
                  <a:lnTo>
                    <a:pt x="115" y="231"/>
                  </a:lnTo>
                  <a:lnTo>
                    <a:pt x="103" y="23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71"/>
            <p:cNvSpPr>
              <a:spLocks/>
            </p:cNvSpPr>
            <p:nvPr userDrawn="1"/>
          </p:nvSpPr>
          <p:spPr bwMode="auto">
            <a:xfrm>
              <a:off x="4699" y="3816"/>
              <a:ext cx="20" cy="29"/>
            </a:xfrm>
            <a:custGeom>
              <a:avLst/>
              <a:gdLst>
                <a:gd name="T0" fmla="*/ 8 w 162"/>
                <a:gd name="T1" fmla="*/ 29 h 232"/>
                <a:gd name="T2" fmla="*/ 5 w 162"/>
                <a:gd name="T3" fmla="*/ 29 h 232"/>
                <a:gd name="T4" fmla="*/ 3 w 162"/>
                <a:gd name="T5" fmla="*/ 28 h 232"/>
                <a:gd name="T6" fmla="*/ 1 w 162"/>
                <a:gd name="T7" fmla="*/ 27 h 232"/>
                <a:gd name="T8" fmla="*/ 0 w 162"/>
                <a:gd name="T9" fmla="*/ 21 h 232"/>
                <a:gd name="T10" fmla="*/ 1 w 162"/>
                <a:gd name="T11" fmla="*/ 22 h 232"/>
                <a:gd name="T12" fmla="*/ 3 w 162"/>
                <a:gd name="T13" fmla="*/ 23 h 232"/>
                <a:gd name="T14" fmla="*/ 5 w 162"/>
                <a:gd name="T15" fmla="*/ 24 h 232"/>
                <a:gd name="T16" fmla="*/ 8 w 162"/>
                <a:gd name="T17" fmla="*/ 25 h 232"/>
                <a:gd name="T18" fmla="*/ 10 w 162"/>
                <a:gd name="T19" fmla="*/ 25 h 232"/>
                <a:gd name="T20" fmla="*/ 13 w 162"/>
                <a:gd name="T21" fmla="*/ 25 h 232"/>
                <a:gd name="T22" fmla="*/ 14 w 162"/>
                <a:gd name="T23" fmla="*/ 24 h 232"/>
                <a:gd name="T24" fmla="*/ 15 w 162"/>
                <a:gd name="T25" fmla="*/ 22 h 232"/>
                <a:gd name="T26" fmla="*/ 15 w 162"/>
                <a:gd name="T27" fmla="*/ 20 h 232"/>
                <a:gd name="T28" fmla="*/ 15 w 162"/>
                <a:gd name="T29" fmla="*/ 19 h 232"/>
                <a:gd name="T30" fmla="*/ 14 w 162"/>
                <a:gd name="T31" fmla="*/ 18 h 232"/>
                <a:gd name="T32" fmla="*/ 12 w 162"/>
                <a:gd name="T33" fmla="*/ 17 h 232"/>
                <a:gd name="T34" fmla="*/ 10 w 162"/>
                <a:gd name="T35" fmla="*/ 17 h 232"/>
                <a:gd name="T36" fmla="*/ 8 w 162"/>
                <a:gd name="T37" fmla="*/ 16 h 232"/>
                <a:gd name="T38" fmla="*/ 5 w 162"/>
                <a:gd name="T39" fmla="*/ 15 h 232"/>
                <a:gd name="T40" fmla="*/ 2 w 162"/>
                <a:gd name="T41" fmla="*/ 14 h 232"/>
                <a:gd name="T42" fmla="*/ 1 w 162"/>
                <a:gd name="T43" fmla="*/ 12 h 232"/>
                <a:gd name="T44" fmla="*/ 0 w 162"/>
                <a:gd name="T45" fmla="*/ 10 h 232"/>
                <a:gd name="T46" fmla="*/ 0 w 162"/>
                <a:gd name="T47" fmla="*/ 8 h 232"/>
                <a:gd name="T48" fmla="*/ 1 w 162"/>
                <a:gd name="T49" fmla="*/ 6 h 232"/>
                <a:gd name="T50" fmla="*/ 1 w 162"/>
                <a:gd name="T51" fmla="*/ 4 h 232"/>
                <a:gd name="T52" fmla="*/ 2 w 162"/>
                <a:gd name="T53" fmla="*/ 3 h 232"/>
                <a:gd name="T54" fmla="*/ 4 w 162"/>
                <a:gd name="T55" fmla="*/ 2 h 232"/>
                <a:gd name="T56" fmla="*/ 5 w 162"/>
                <a:gd name="T57" fmla="*/ 1 h 232"/>
                <a:gd name="T58" fmla="*/ 7 w 162"/>
                <a:gd name="T59" fmla="*/ 0 h 232"/>
                <a:gd name="T60" fmla="*/ 9 w 162"/>
                <a:gd name="T61" fmla="*/ 0 h 232"/>
                <a:gd name="T62" fmla="*/ 12 w 162"/>
                <a:gd name="T63" fmla="*/ 0 h 232"/>
                <a:gd name="T64" fmla="*/ 14 w 162"/>
                <a:gd name="T65" fmla="*/ 0 h 232"/>
                <a:gd name="T66" fmla="*/ 16 w 162"/>
                <a:gd name="T67" fmla="*/ 1 h 232"/>
                <a:gd name="T68" fmla="*/ 18 w 162"/>
                <a:gd name="T69" fmla="*/ 2 h 232"/>
                <a:gd name="T70" fmla="*/ 19 w 162"/>
                <a:gd name="T71" fmla="*/ 7 h 232"/>
                <a:gd name="T72" fmla="*/ 18 w 162"/>
                <a:gd name="T73" fmla="*/ 6 h 232"/>
                <a:gd name="T74" fmla="*/ 16 w 162"/>
                <a:gd name="T75" fmla="*/ 5 h 232"/>
                <a:gd name="T76" fmla="*/ 14 w 162"/>
                <a:gd name="T77" fmla="*/ 4 h 232"/>
                <a:gd name="T78" fmla="*/ 11 w 162"/>
                <a:gd name="T79" fmla="*/ 4 h 232"/>
                <a:gd name="T80" fmla="*/ 9 w 162"/>
                <a:gd name="T81" fmla="*/ 4 h 232"/>
                <a:gd name="T82" fmla="*/ 7 w 162"/>
                <a:gd name="T83" fmla="*/ 4 h 232"/>
                <a:gd name="T84" fmla="*/ 6 w 162"/>
                <a:gd name="T85" fmla="*/ 6 h 232"/>
                <a:gd name="T86" fmla="*/ 5 w 162"/>
                <a:gd name="T87" fmla="*/ 7 h 232"/>
                <a:gd name="T88" fmla="*/ 5 w 162"/>
                <a:gd name="T89" fmla="*/ 9 h 232"/>
                <a:gd name="T90" fmla="*/ 5 w 162"/>
                <a:gd name="T91" fmla="*/ 10 h 232"/>
                <a:gd name="T92" fmla="*/ 6 w 162"/>
                <a:gd name="T93" fmla="*/ 11 h 232"/>
                <a:gd name="T94" fmla="*/ 8 w 162"/>
                <a:gd name="T95" fmla="*/ 12 h 232"/>
                <a:gd name="T96" fmla="*/ 10 w 162"/>
                <a:gd name="T97" fmla="*/ 12 h 232"/>
                <a:gd name="T98" fmla="*/ 12 w 162"/>
                <a:gd name="T99" fmla="*/ 13 h 232"/>
                <a:gd name="T100" fmla="*/ 15 w 162"/>
                <a:gd name="T101" fmla="*/ 13 h 232"/>
                <a:gd name="T102" fmla="*/ 18 w 162"/>
                <a:gd name="T103" fmla="*/ 15 h 232"/>
                <a:gd name="T104" fmla="*/ 19 w 162"/>
                <a:gd name="T105" fmla="*/ 17 h 232"/>
                <a:gd name="T106" fmla="*/ 20 w 162"/>
                <a:gd name="T107" fmla="*/ 19 h 232"/>
                <a:gd name="T108" fmla="*/ 20 w 162"/>
                <a:gd name="T109" fmla="*/ 21 h 232"/>
                <a:gd name="T110" fmla="*/ 20 w 162"/>
                <a:gd name="T111" fmla="*/ 23 h 232"/>
                <a:gd name="T112" fmla="*/ 19 w 162"/>
                <a:gd name="T113" fmla="*/ 25 h 232"/>
                <a:gd name="T114" fmla="*/ 18 w 162"/>
                <a:gd name="T115" fmla="*/ 26 h 232"/>
                <a:gd name="T116" fmla="*/ 16 w 162"/>
                <a:gd name="T117" fmla="*/ 27 h 232"/>
                <a:gd name="T118" fmla="*/ 15 w 162"/>
                <a:gd name="T119" fmla="*/ 28 h 232"/>
                <a:gd name="T120" fmla="*/ 13 w 162"/>
                <a:gd name="T121" fmla="*/ 29 h 232"/>
                <a:gd name="T122" fmla="*/ 11 w 162"/>
                <a:gd name="T123" fmla="*/ 29 h 2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2" h="232">
                  <a:moveTo>
                    <a:pt x="74" y="232"/>
                  </a:moveTo>
                  <a:lnTo>
                    <a:pt x="64" y="232"/>
                  </a:lnTo>
                  <a:lnTo>
                    <a:pt x="53" y="230"/>
                  </a:lnTo>
                  <a:lnTo>
                    <a:pt x="43" y="229"/>
                  </a:lnTo>
                  <a:lnTo>
                    <a:pt x="33" y="226"/>
                  </a:lnTo>
                  <a:lnTo>
                    <a:pt x="23" y="223"/>
                  </a:lnTo>
                  <a:lnTo>
                    <a:pt x="15" y="220"/>
                  </a:lnTo>
                  <a:lnTo>
                    <a:pt x="8" y="217"/>
                  </a:lnTo>
                  <a:lnTo>
                    <a:pt x="0" y="214"/>
                  </a:lnTo>
                  <a:lnTo>
                    <a:pt x="0" y="171"/>
                  </a:lnTo>
                  <a:lnTo>
                    <a:pt x="2" y="171"/>
                  </a:lnTo>
                  <a:lnTo>
                    <a:pt x="8" y="175"/>
                  </a:lnTo>
                  <a:lnTo>
                    <a:pt x="14" y="179"/>
                  </a:lnTo>
                  <a:lnTo>
                    <a:pt x="21" y="185"/>
                  </a:lnTo>
                  <a:lnTo>
                    <a:pt x="31" y="190"/>
                  </a:lnTo>
                  <a:lnTo>
                    <a:pt x="41" y="194"/>
                  </a:lnTo>
                  <a:lnTo>
                    <a:pt x="53" y="197"/>
                  </a:lnTo>
                  <a:lnTo>
                    <a:pt x="64" y="200"/>
                  </a:lnTo>
                  <a:lnTo>
                    <a:pt x="77" y="200"/>
                  </a:lnTo>
                  <a:lnTo>
                    <a:pt x="85" y="200"/>
                  </a:lnTo>
                  <a:lnTo>
                    <a:pt x="95" y="198"/>
                  </a:lnTo>
                  <a:lnTo>
                    <a:pt x="104" y="196"/>
                  </a:lnTo>
                  <a:lnTo>
                    <a:pt x="110" y="193"/>
                  </a:lnTo>
                  <a:lnTo>
                    <a:pt x="116" y="189"/>
                  </a:lnTo>
                  <a:lnTo>
                    <a:pt x="120" y="184"/>
                  </a:lnTo>
                  <a:lnTo>
                    <a:pt x="122" y="177"/>
                  </a:lnTo>
                  <a:lnTo>
                    <a:pt x="123" y="168"/>
                  </a:lnTo>
                  <a:lnTo>
                    <a:pt x="123" y="162"/>
                  </a:lnTo>
                  <a:lnTo>
                    <a:pt x="121" y="157"/>
                  </a:lnTo>
                  <a:lnTo>
                    <a:pt x="119" y="151"/>
                  </a:lnTo>
                  <a:lnTo>
                    <a:pt x="116" y="148"/>
                  </a:lnTo>
                  <a:lnTo>
                    <a:pt x="112" y="145"/>
                  </a:lnTo>
                  <a:lnTo>
                    <a:pt x="106" y="142"/>
                  </a:lnTo>
                  <a:lnTo>
                    <a:pt x="99" y="139"/>
                  </a:lnTo>
                  <a:lnTo>
                    <a:pt x="90" y="137"/>
                  </a:lnTo>
                  <a:lnTo>
                    <a:pt x="82" y="135"/>
                  </a:lnTo>
                  <a:lnTo>
                    <a:pt x="71" y="133"/>
                  </a:lnTo>
                  <a:lnTo>
                    <a:pt x="61" y="130"/>
                  </a:lnTo>
                  <a:lnTo>
                    <a:pt x="50" y="128"/>
                  </a:lnTo>
                  <a:lnTo>
                    <a:pt x="38" y="123"/>
                  </a:lnTo>
                  <a:lnTo>
                    <a:pt x="29" y="118"/>
                  </a:lnTo>
                  <a:lnTo>
                    <a:pt x="20" y="112"/>
                  </a:lnTo>
                  <a:lnTo>
                    <a:pt x="13" y="105"/>
                  </a:lnTo>
                  <a:lnTo>
                    <a:pt x="8" y="97"/>
                  </a:lnTo>
                  <a:lnTo>
                    <a:pt x="5" y="88"/>
                  </a:lnTo>
                  <a:lnTo>
                    <a:pt x="2" y="78"/>
                  </a:lnTo>
                  <a:lnTo>
                    <a:pt x="1" y="68"/>
                  </a:lnTo>
                  <a:lnTo>
                    <a:pt x="2" y="60"/>
                  </a:lnTo>
                  <a:lnTo>
                    <a:pt x="4" y="53"/>
                  </a:lnTo>
                  <a:lnTo>
                    <a:pt x="5" y="47"/>
                  </a:lnTo>
                  <a:lnTo>
                    <a:pt x="8" y="41"/>
                  </a:lnTo>
                  <a:lnTo>
                    <a:pt x="11" y="34"/>
                  </a:lnTo>
                  <a:lnTo>
                    <a:pt x="14" y="29"/>
                  </a:lnTo>
                  <a:lnTo>
                    <a:pt x="19" y="24"/>
                  </a:lnTo>
                  <a:lnTo>
                    <a:pt x="24" y="19"/>
                  </a:lnTo>
                  <a:lnTo>
                    <a:pt x="31" y="15"/>
                  </a:lnTo>
                  <a:lnTo>
                    <a:pt x="37" y="11"/>
                  </a:lnTo>
                  <a:lnTo>
                    <a:pt x="43" y="7"/>
                  </a:lnTo>
                  <a:lnTo>
                    <a:pt x="50" y="4"/>
                  </a:lnTo>
                  <a:lnTo>
                    <a:pt x="59" y="2"/>
                  </a:lnTo>
                  <a:lnTo>
                    <a:pt x="67" y="1"/>
                  </a:lnTo>
                  <a:lnTo>
                    <a:pt x="75" y="0"/>
                  </a:lnTo>
                  <a:lnTo>
                    <a:pt x="85" y="0"/>
                  </a:lnTo>
                  <a:lnTo>
                    <a:pt x="94" y="0"/>
                  </a:lnTo>
                  <a:lnTo>
                    <a:pt x="104" y="1"/>
                  </a:lnTo>
                  <a:lnTo>
                    <a:pt x="113" y="2"/>
                  </a:lnTo>
                  <a:lnTo>
                    <a:pt x="122" y="4"/>
                  </a:lnTo>
                  <a:lnTo>
                    <a:pt x="131" y="7"/>
                  </a:lnTo>
                  <a:lnTo>
                    <a:pt x="139" y="10"/>
                  </a:lnTo>
                  <a:lnTo>
                    <a:pt x="146" y="13"/>
                  </a:lnTo>
                  <a:lnTo>
                    <a:pt x="154" y="16"/>
                  </a:lnTo>
                  <a:lnTo>
                    <a:pt x="154" y="56"/>
                  </a:lnTo>
                  <a:lnTo>
                    <a:pt x="152" y="56"/>
                  </a:lnTo>
                  <a:lnTo>
                    <a:pt x="144" y="51"/>
                  </a:lnTo>
                  <a:lnTo>
                    <a:pt x="136" y="46"/>
                  </a:lnTo>
                  <a:lnTo>
                    <a:pt x="129" y="42"/>
                  </a:lnTo>
                  <a:lnTo>
                    <a:pt x="119" y="39"/>
                  </a:lnTo>
                  <a:lnTo>
                    <a:pt x="111" y="35"/>
                  </a:lnTo>
                  <a:lnTo>
                    <a:pt x="102" y="33"/>
                  </a:lnTo>
                  <a:lnTo>
                    <a:pt x="93" y="32"/>
                  </a:lnTo>
                  <a:lnTo>
                    <a:pt x="84" y="31"/>
                  </a:lnTo>
                  <a:lnTo>
                    <a:pt x="75" y="32"/>
                  </a:lnTo>
                  <a:lnTo>
                    <a:pt x="67" y="33"/>
                  </a:lnTo>
                  <a:lnTo>
                    <a:pt x="60" y="35"/>
                  </a:lnTo>
                  <a:lnTo>
                    <a:pt x="53" y="40"/>
                  </a:lnTo>
                  <a:lnTo>
                    <a:pt x="47" y="44"/>
                  </a:lnTo>
                  <a:lnTo>
                    <a:pt x="43" y="49"/>
                  </a:lnTo>
                  <a:lnTo>
                    <a:pt x="41" y="55"/>
                  </a:lnTo>
                  <a:lnTo>
                    <a:pt x="40" y="62"/>
                  </a:lnTo>
                  <a:lnTo>
                    <a:pt x="40" y="70"/>
                  </a:lnTo>
                  <a:lnTo>
                    <a:pt x="42" y="75"/>
                  </a:lnTo>
                  <a:lnTo>
                    <a:pt x="44" y="80"/>
                  </a:lnTo>
                  <a:lnTo>
                    <a:pt x="47" y="83"/>
                  </a:lnTo>
                  <a:lnTo>
                    <a:pt x="51" y="86"/>
                  </a:lnTo>
                  <a:lnTo>
                    <a:pt x="58" y="89"/>
                  </a:lnTo>
                  <a:lnTo>
                    <a:pt x="64" y="92"/>
                  </a:lnTo>
                  <a:lnTo>
                    <a:pt x="72" y="94"/>
                  </a:lnTo>
                  <a:lnTo>
                    <a:pt x="81" y="97"/>
                  </a:lnTo>
                  <a:lnTo>
                    <a:pt x="90" y="99"/>
                  </a:lnTo>
                  <a:lnTo>
                    <a:pt x="101" y="101"/>
                  </a:lnTo>
                  <a:lnTo>
                    <a:pt x="112" y="104"/>
                  </a:lnTo>
                  <a:lnTo>
                    <a:pt x="123" y="107"/>
                  </a:lnTo>
                  <a:lnTo>
                    <a:pt x="134" y="112"/>
                  </a:lnTo>
                  <a:lnTo>
                    <a:pt x="142" y="117"/>
                  </a:lnTo>
                  <a:lnTo>
                    <a:pt x="150" y="124"/>
                  </a:lnTo>
                  <a:lnTo>
                    <a:pt x="155" y="132"/>
                  </a:lnTo>
                  <a:lnTo>
                    <a:pt x="159" y="141"/>
                  </a:lnTo>
                  <a:lnTo>
                    <a:pt x="161" y="151"/>
                  </a:lnTo>
                  <a:lnTo>
                    <a:pt x="162" y="163"/>
                  </a:lnTo>
                  <a:lnTo>
                    <a:pt x="161" y="170"/>
                  </a:lnTo>
                  <a:lnTo>
                    <a:pt x="160" y="177"/>
                  </a:lnTo>
                  <a:lnTo>
                    <a:pt x="159" y="184"/>
                  </a:lnTo>
                  <a:lnTo>
                    <a:pt x="156" y="190"/>
                  </a:lnTo>
                  <a:lnTo>
                    <a:pt x="153" y="196"/>
                  </a:lnTo>
                  <a:lnTo>
                    <a:pt x="150" y="202"/>
                  </a:lnTo>
                  <a:lnTo>
                    <a:pt x="144" y="207"/>
                  </a:lnTo>
                  <a:lnTo>
                    <a:pt x="139" y="211"/>
                  </a:lnTo>
                  <a:lnTo>
                    <a:pt x="133" y="217"/>
                  </a:lnTo>
                  <a:lnTo>
                    <a:pt x="127" y="221"/>
                  </a:lnTo>
                  <a:lnTo>
                    <a:pt x="119" y="224"/>
                  </a:lnTo>
                  <a:lnTo>
                    <a:pt x="112" y="227"/>
                  </a:lnTo>
                  <a:lnTo>
                    <a:pt x="105" y="229"/>
                  </a:lnTo>
                  <a:lnTo>
                    <a:pt x="95" y="231"/>
                  </a:lnTo>
                  <a:lnTo>
                    <a:pt x="86" y="232"/>
                  </a:lnTo>
                  <a:lnTo>
                    <a:pt x="74" y="2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72"/>
            <p:cNvSpPr>
              <a:spLocks/>
            </p:cNvSpPr>
            <p:nvPr userDrawn="1"/>
          </p:nvSpPr>
          <p:spPr bwMode="auto">
            <a:xfrm>
              <a:off x="4724" y="3837"/>
              <a:ext cx="11" cy="16"/>
            </a:xfrm>
            <a:custGeom>
              <a:avLst/>
              <a:gdLst>
                <a:gd name="T0" fmla="*/ 11 w 84"/>
                <a:gd name="T1" fmla="*/ 0 h 130"/>
                <a:gd name="T2" fmla="*/ 4 w 84"/>
                <a:gd name="T3" fmla="*/ 16 h 130"/>
                <a:gd name="T4" fmla="*/ 0 w 84"/>
                <a:gd name="T5" fmla="*/ 16 h 130"/>
                <a:gd name="T6" fmla="*/ 4 w 84"/>
                <a:gd name="T7" fmla="*/ 0 h 130"/>
                <a:gd name="T8" fmla="*/ 11 w 84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130">
                  <a:moveTo>
                    <a:pt x="84" y="0"/>
                  </a:moveTo>
                  <a:lnTo>
                    <a:pt x="29" y="130"/>
                  </a:lnTo>
                  <a:lnTo>
                    <a:pt x="0" y="130"/>
                  </a:lnTo>
                  <a:lnTo>
                    <a:pt x="34" y="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Freeform 73"/>
            <p:cNvSpPr>
              <a:spLocks/>
            </p:cNvSpPr>
            <p:nvPr userDrawn="1"/>
          </p:nvSpPr>
          <p:spPr bwMode="auto">
            <a:xfrm>
              <a:off x="4756" y="3806"/>
              <a:ext cx="28" cy="39"/>
            </a:xfrm>
            <a:custGeom>
              <a:avLst/>
              <a:gdLst>
                <a:gd name="T0" fmla="*/ 15 w 225"/>
                <a:gd name="T1" fmla="*/ 39 h 305"/>
                <a:gd name="T2" fmla="*/ 11 w 225"/>
                <a:gd name="T3" fmla="*/ 38 h 305"/>
                <a:gd name="T4" fmla="*/ 8 w 225"/>
                <a:gd name="T5" fmla="*/ 37 h 305"/>
                <a:gd name="T6" fmla="*/ 6 w 225"/>
                <a:gd name="T7" fmla="*/ 35 h 305"/>
                <a:gd name="T8" fmla="*/ 4 w 225"/>
                <a:gd name="T9" fmla="*/ 33 h 305"/>
                <a:gd name="T10" fmla="*/ 2 w 225"/>
                <a:gd name="T11" fmla="*/ 30 h 305"/>
                <a:gd name="T12" fmla="*/ 1 w 225"/>
                <a:gd name="T13" fmla="*/ 26 h 305"/>
                <a:gd name="T14" fmla="*/ 0 w 225"/>
                <a:gd name="T15" fmla="*/ 22 h 305"/>
                <a:gd name="T16" fmla="*/ 0 w 225"/>
                <a:gd name="T17" fmla="*/ 17 h 305"/>
                <a:gd name="T18" fmla="*/ 1 w 225"/>
                <a:gd name="T19" fmla="*/ 13 h 305"/>
                <a:gd name="T20" fmla="*/ 2 w 225"/>
                <a:gd name="T21" fmla="*/ 9 h 305"/>
                <a:gd name="T22" fmla="*/ 4 w 225"/>
                <a:gd name="T23" fmla="*/ 6 h 305"/>
                <a:gd name="T24" fmla="*/ 6 w 225"/>
                <a:gd name="T25" fmla="*/ 4 h 305"/>
                <a:gd name="T26" fmla="*/ 8 w 225"/>
                <a:gd name="T27" fmla="*/ 2 h 305"/>
                <a:gd name="T28" fmla="*/ 11 w 225"/>
                <a:gd name="T29" fmla="*/ 1 h 305"/>
                <a:gd name="T30" fmla="*/ 15 w 225"/>
                <a:gd name="T31" fmla="*/ 0 h 305"/>
                <a:gd name="T32" fmla="*/ 18 w 225"/>
                <a:gd name="T33" fmla="*/ 0 h 305"/>
                <a:gd name="T34" fmla="*/ 22 w 225"/>
                <a:gd name="T35" fmla="*/ 1 h 305"/>
                <a:gd name="T36" fmla="*/ 24 w 225"/>
                <a:gd name="T37" fmla="*/ 1 h 305"/>
                <a:gd name="T38" fmla="*/ 27 w 225"/>
                <a:gd name="T39" fmla="*/ 2 h 305"/>
                <a:gd name="T40" fmla="*/ 28 w 225"/>
                <a:gd name="T41" fmla="*/ 9 h 305"/>
                <a:gd name="T42" fmla="*/ 27 w 225"/>
                <a:gd name="T43" fmla="*/ 8 h 305"/>
                <a:gd name="T44" fmla="*/ 25 w 225"/>
                <a:gd name="T45" fmla="*/ 7 h 305"/>
                <a:gd name="T46" fmla="*/ 22 w 225"/>
                <a:gd name="T47" fmla="*/ 5 h 305"/>
                <a:gd name="T48" fmla="*/ 20 w 225"/>
                <a:gd name="T49" fmla="*/ 4 h 305"/>
                <a:gd name="T50" fmla="*/ 18 w 225"/>
                <a:gd name="T51" fmla="*/ 4 h 305"/>
                <a:gd name="T52" fmla="*/ 15 w 225"/>
                <a:gd name="T53" fmla="*/ 4 h 305"/>
                <a:gd name="T54" fmla="*/ 13 w 225"/>
                <a:gd name="T55" fmla="*/ 5 h 305"/>
                <a:gd name="T56" fmla="*/ 11 w 225"/>
                <a:gd name="T57" fmla="*/ 6 h 305"/>
                <a:gd name="T58" fmla="*/ 9 w 225"/>
                <a:gd name="T59" fmla="*/ 7 h 305"/>
                <a:gd name="T60" fmla="*/ 8 w 225"/>
                <a:gd name="T61" fmla="*/ 9 h 305"/>
                <a:gd name="T62" fmla="*/ 6 w 225"/>
                <a:gd name="T63" fmla="*/ 12 h 305"/>
                <a:gd name="T64" fmla="*/ 6 w 225"/>
                <a:gd name="T65" fmla="*/ 14 h 305"/>
                <a:gd name="T66" fmla="*/ 5 w 225"/>
                <a:gd name="T67" fmla="*/ 18 h 305"/>
                <a:gd name="T68" fmla="*/ 5 w 225"/>
                <a:gd name="T69" fmla="*/ 21 h 305"/>
                <a:gd name="T70" fmla="*/ 6 w 225"/>
                <a:gd name="T71" fmla="*/ 25 h 305"/>
                <a:gd name="T72" fmla="*/ 7 w 225"/>
                <a:gd name="T73" fmla="*/ 27 h 305"/>
                <a:gd name="T74" fmla="*/ 8 w 225"/>
                <a:gd name="T75" fmla="*/ 30 h 305"/>
                <a:gd name="T76" fmla="*/ 9 w 225"/>
                <a:gd name="T77" fmla="*/ 32 h 305"/>
                <a:gd name="T78" fmla="*/ 11 w 225"/>
                <a:gd name="T79" fmla="*/ 33 h 305"/>
                <a:gd name="T80" fmla="*/ 13 w 225"/>
                <a:gd name="T81" fmla="*/ 34 h 305"/>
                <a:gd name="T82" fmla="*/ 15 w 225"/>
                <a:gd name="T83" fmla="*/ 35 h 305"/>
                <a:gd name="T84" fmla="*/ 18 w 225"/>
                <a:gd name="T85" fmla="*/ 35 h 305"/>
                <a:gd name="T86" fmla="*/ 20 w 225"/>
                <a:gd name="T87" fmla="*/ 34 h 305"/>
                <a:gd name="T88" fmla="*/ 22 w 225"/>
                <a:gd name="T89" fmla="*/ 34 h 305"/>
                <a:gd name="T90" fmla="*/ 25 w 225"/>
                <a:gd name="T91" fmla="*/ 32 h 305"/>
                <a:gd name="T92" fmla="*/ 27 w 225"/>
                <a:gd name="T93" fmla="*/ 30 h 305"/>
                <a:gd name="T94" fmla="*/ 28 w 225"/>
                <a:gd name="T95" fmla="*/ 30 h 305"/>
                <a:gd name="T96" fmla="*/ 27 w 225"/>
                <a:gd name="T97" fmla="*/ 36 h 305"/>
                <a:gd name="T98" fmla="*/ 25 w 225"/>
                <a:gd name="T99" fmla="*/ 37 h 305"/>
                <a:gd name="T100" fmla="*/ 22 w 225"/>
                <a:gd name="T101" fmla="*/ 38 h 305"/>
                <a:gd name="T102" fmla="*/ 19 w 225"/>
                <a:gd name="T103" fmla="*/ 39 h 3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25" h="305">
                  <a:moveTo>
                    <a:pt x="134" y="305"/>
                  </a:moveTo>
                  <a:lnTo>
                    <a:pt x="119" y="304"/>
                  </a:lnTo>
                  <a:lnTo>
                    <a:pt x="105" y="303"/>
                  </a:lnTo>
                  <a:lnTo>
                    <a:pt x="92" y="300"/>
                  </a:lnTo>
                  <a:lnTo>
                    <a:pt x="79" y="295"/>
                  </a:lnTo>
                  <a:lnTo>
                    <a:pt x="68" y="290"/>
                  </a:lnTo>
                  <a:lnTo>
                    <a:pt x="57" y="283"/>
                  </a:lnTo>
                  <a:lnTo>
                    <a:pt x="47" y="275"/>
                  </a:lnTo>
                  <a:lnTo>
                    <a:pt x="38" y="267"/>
                  </a:lnTo>
                  <a:lnTo>
                    <a:pt x="29" y="257"/>
                  </a:lnTo>
                  <a:lnTo>
                    <a:pt x="22" y="245"/>
                  </a:lnTo>
                  <a:lnTo>
                    <a:pt x="16" y="233"/>
                  </a:lnTo>
                  <a:lnTo>
                    <a:pt x="10" y="218"/>
                  </a:lnTo>
                  <a:lnTo>
                    <a:pt x="5" y="204"/>
                  </a:lnTo>
                  <a:lnTo>
                    <a:pt x="2" y="187"/>
                  </a:lnTo>
                  <a:lnTo>
                    <a:pt x="1" y="171"/>
                  </a:lnTo>
                  <a:lnTo>
                    <a:pt x="0" y="153"/>
                  </a:lnTo>
                  <a:lnTo>
                    <a:pt x="1" y="134"/>
                  </a:lnTo>
                  <a:lnTo>
                    <a:pt x="2" y="118"/>
                  </a:lnTo>
                  <a:lnTo>
                    <a:pt x="5" y="102"/>
                  </a:lnTo>
                  <a:lnTo>
                    <a:pt x="9" y="88"/>
                  </a:lnTo>
                  <a:lnTo>
                    <a:pt x="15" y="74"/>
                  </a:lnTo>
                  <a:lnTo>
                    <a:pt x="21" y="62"/>
                  </a:lnTo>
                  <a:lnTo>
                    <a:pt x="29" y="50"/>
                  </a:lnTo>
                  <a:lnTo>
                    <a:pt x="38" y="40"/>
                  </a:lnTo>
                  <a:lnTo>
                    <a:pt x="47" y="31"/>
                  </a:lnTo>
                  <a:lnTo>
                    <a:pt x="56" y="22"/>
                  </a:lnTo>
                  <a:lnTo>
                    <a:pt x="68" y="15"/>
                  </a:lnTo>
                  <a:lnTo>
                    <a:pt x="79" y="10"/>
                  </a:lnTo>
                  <a:lnTo>
                    <a:pt x="92" y="5"/>
                  </a:lnTo>
                  <a:lnTo>
                    <a:pt x="105" y="2"/>
                  </a:lnTo>
                  <a:lnTo>
                    <a:pt x="119" y="0"/>
                  </a:lnTo>
                  <a:lnTo>
                    <a:pt x="134" y="0"/>
                  </a:lnTo>
                  <a:lnTo>
                    <a:pt x="148" y="0"/>
                  </a:lnTo>
                  <a:lnTo>
                    <a:pt x="162" y="2"/>
                  </a:lnTo>
                  <a:lnTo>
                    <a:pt x="174" y="4"/>
                  </a:lnTo>
                  <a:lnTo>
                    <a:pt x="186" y="7"/>
                  </a:lnTo>
                  <a:lnTo>
                    <a:pt x="196" y="10"/>
                  </a:lnTo>
                  <a:lnTo>
                    <a:pt x="206" y="14"/>
                  </a:lnTo>
                  <a:lnTo>
                    <a:pt x="216" y="19"/>
                  </a:lnTo>
                  <a:lnTo>
                    <a:pt x="225" y="25"/>
                  </a:lnTo>
                  <a:lnTo>
                    <a:pt x="225" y="71"/>
                  </a:lnTo>
                  <a:lnTo>
                    <a:pt x="222" y="71"/>
                  </a:lnTo>
                  <a:lnTo>
                    <a:pt x="217" y="66"/>
                  </a:lnTo>
                  <a:lnTo>
                    <a:pt x="210" y="60"/>
                  </a:lnTo>
                  <a:lnTo>
                    <a:pt x="200" y="54"/>
                  </a:lnTo>
                  <a:lnTo>
                    <a:pt x="189" y="47"/>
                  </a:lnTo>
                  <a:lnTo>
                    <a:pt x="177" y="41"/>
                  </a:lnTo>
                  <a:lnTo>
                    <a:pt x="165" y="37"/>
                  </a:lnTo>
                  <a:lnTo>
                    <a:pt x="158" y="35"/>
                  </a:lnTo>
                  <a:lnTo>
                    <a:pt x="150" y="34"/>
                  </a:lnTo>
                  <a:lnTo>
                    <a:pt x="142" y="33"/>
                  </a:lnTo>
                  <a:lnTo>
                    <a:pt x="134" y="33"/>
                  </a:lnTo>
                  <a:lnTo>
                    <a:pt x="124" y="34"/>
                  </a:lnTo>
                  <a:lnTo>
                    <a:pt x="115" y="35"/>
                  </a:lnTo>
                  <a:lnTo>
                    <a:pt x="106" y="37"/>
                  </a:lnTo>
                  <a:lnTo>
                    <a:pt x="98" y="40"/>
                  </a:lnTo>
                  <a:lnTo>
                    <a:pt x="90" y="45"/>
                  </a:lnTo>
                  <a:lnTo>
                    <a:pt x="81" y="50"/>
                  </a:lnTo>
                  <a:lnTo>
                    <a:pt x="74" y="57"/>
                  </a:lnTo>
                  <a:lnTo>
                    <a:pt x="68" y="63"/>
                  </a:lnTo>
                  <a:lnTo>
                    <a:pt x="62" y="71"/>
                  </a:lnTo>
                  <a:lnTo>
                    <a:pt x="56" y="80"/>
                  </a:lnTo>
                  <a:lnTo>
                    <a:pt x="52" y="91"/>
                  </a:lnTo>
                  <a:lnTo>
                    <a:pt x="48" y="101"/>
                  </a:lnTo>
                  <a:lnTo>
                    <a:pt x="45" y="113"/>
                  </a:lnTo>
                  <a:lnTo>
                    <a:pt x="43" y="125"/>
                  </a:lnTo>
                  <a:lnTo>
                    <a:pt x="42" y="138"/>
                  </a:lnTo>
                  <a:lnTo>
                    <a:pt x="42" y="153"/>
                  </a:lnTo>
                  <a:lnTo>
                    <a:pt x="42" y="167"/>
                  </a:lnTo>
                  <a:lnTo>
                    <a:pt x="43" y="181"/>
                  </a:lnTo>
                  <a:lnTo>
                    <a:pt x="46" y="193"/>
                  </a:lnTo>
                  <a:lnTo>
                    <a:pt x="49" y="205"/>
                  </a:lnTo>
                  <a:lnTo>
                    <a:pt x="53" y="215"/>
                  </a:lnTo>
                  <a:lnTo>
                    <a:pt x="57" y="224"/>
                  </a:lnTo>
                  <a:lnTo>
                    <a:pt x="63" y="234"/>
                  </a:lnTo>
                  <a:lnTo>
                    <a:pt x="69" y="242"/>
                  </a:lnTo>
                  <a:lnTo>
                    <a:pt x="75" y="248"/>
                  </a:lnTo>
                  <a:lnTo>
                    <a:pt x="82" y="254"/>
                  </a:lnTo>
                  <a:lnTo>
                    <a:pt x="90" y="260"/>
                  </a:lnTo>
                  <a:lnTo>
                    <a:pt x="98" y="264"/>
                  </a:lnTo>
                  <a:lnTo>
                    <a:pt x="106" y="267"/>
                  </a:lnTo>
                  <a:lnTo>
                    <a:pt x="115" y="269"/>
                  </a:lnTo>
                  <a:lnTo>
                    <a:pt x="124" y="271"/>
                  </a:lnTo>
                  <a:lnTo>
                    <a:pt x="134" y="271"/>
                  </a:lnTo>
                  <a:lnTo>
                    <a:pt x="142" y="271"/>
                  </a:lnTo>
                  <a:lnTo>
                    <a:pt x="150" y="270"/>
                  </a:lnTo>
                  <a:lnTo>
                    <a:pt x="158" y="269"/>
                  </a:lnTo>
                  <a:lnTo>
                    <a:pt x="165" y="267"/>
                  </a:lnTo>
                  <a:lnTo>
                    <a:pt x="179" y="263"/>
                  </a:lnTo>
                  <a:lnTo>
                    <a:pt x="191" y="257"/>
                  </a:lnTo>
                  <a:lnTo>
                    <a:pt x="201" y="250"/>
                  </a:lnTo>
                  <a:lnTo>
                    <a:pt x="210" y="244"/>
                  </a:lnTo>
                  <a:lnTo>
                    <a:pt x="217" y="238"/>
                  </a:lnTo>
                  <a:lnTo>
                    <a:pt x="222" y="233"/>
                  </a:lnTo>
                  <a:lnTo>
                    <a:pt x="225" y="233"/>
                  </a:lnTo>
                  <a:lnTo>
                    <a:pt x="225" y="279"/>
                  </a:lnTo>
                  <a:lnTo>
                    <a:pt x="216" y="284"/>
                  </a:lnTo>
                  <a:lnTo>
                    <a:pt x="208" y="289"/>
                  </a:lnTo>
                  <a:lnTo>
                    <a:pt x="197" y="293"/>
                  </a:lnTo>
                  <a:lnTo>
                    <a:pt x="186" y="297"/>
                  </a:lnTo>
                  <a:lnTo>
                    <a:pt x="173" y="300"/>
                  </a:lnTo>
                  <a:lnTo>
                    <a:pt x="162" y="303"/>
                  </a:lnTo>
                  <a:lnTo>
                    <a:pt x="149" y="304"/>
                  </a:lnTo>
                  <a:lnTo>
                    <a:pt x="134" y="30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" name="Freeform 74"/>
            <p:cNvSpPr>
              <a:spLocks/>
            </p:cNvSpPr>
            <p:nvPr userDrawn="1"/>
          </p:nvSpPr>
          <p:spPr bwMode="auto">
            <a:xfrm>
              <a:off x="4790" y="3805"/>
              <a:ext cx="22" cy="39"/>
            </a:xfrm>
            <a:custGeom>
              <a:avLst/>
              <a:gdLst>
                <a:gd name="T0" fmla="*/ 22 w 175"/>
                <a:gd name="T1" fmla="*/ 39 h 309"/>
                <a:gd name="T2" fmla="*/ 17 w 175"/>
                <a:gd name="T3" fmla="*/ 39 h 309"/>
                <a:gd name="T4" fmla="*/ 17 w 175"/>
                <a:gd name="T5" fmla="*/ 23 h 309"/>
                <a:gd name="T6" fmla="*/ 17 w 175"/>
                <a:gd name="T7" fmla="*/ 21 h 309"/>
                <a:gd name="T8" fmla="*/ 17 w 175"/>
                <a:gd name="T9" fmla="*/ 20 h 309"/>
                <a:gd name="T10" fmla="*/ 17 w 175"/>
                <a:gd name="T11" fmla="*/ 18 h 309"/>
                <a:gd name="T12" fmla="*/ 16 w 175"/>
                <a:gd name="T13" fmla="*/ 17 h 309"/>
                <a:gd name="T14" fmla="*/ 16 w 175"/>
                <a:gd name="T15" fmla="*/ 16 h 309"/>
                <a:gd name="T16" fmla="*/ 16 w 175"/>
                <a:gd name="T17" fmla="*/ 16 h 309"/>
                <a:gd name="T18" fmla="*/ 15 w 175"/>
                <a:gd name="T19" fmla="*/ 16 h 309"/>
                <a:gd name="T20" fmla="*/ 15 w 175"/>
                <a:gd name="T21" fmla="*/ 15 h 309"/>
                <a:gd name="T22" fmla="*/ 14 w 175"/>
                <a:gd name="T23" fmla="*/ 15 h 309"/>
                <a:gd name="T24" fmla="*/ 14 w 175"/>
                <a:gd name="T25" fmla="*/ 15 h 309"/>
                <a:gd name="T26" fmla="*/ 13 w 175"/>
                <a:gd name="T27" fmla="*/ 15 h 309"/>
                <a:gd name="T28" fmla="*/ 12 w 175"/>
                <a:gd name="T29" fmla="*/ 15 h 309"/>
                <a:gd name="T30" fmla="*/ 11 w 175"/>
                <a:gd name="T31" fmla="*/ 15 h 309"/>
                <a:gd name="T32" fmla="*/ 10 w 175"/>
                <a:gd name="T33" fmla="*/ 15 h 309"/>
                <a:gd name="T34" fmla="*/ 9 w 175"/>
                <a:gd name="T35" fmla="*/ 15 h 309"/>
                <a:gd name="T36" fmla="*/ 8 w 175"/>
                <a:gd name="T37" fmla="*/ 16 h 309"/>
                <a:gd name="T38" fmla="*/ 7 w 175"/>
                <a:gd name="T39" fmla="*/ 16 h 309"/>
                <a:gd name="T40" fmla="*/ 7 w 175"/>
                <a:gd name="T41" fmla="*/ 17 h 309"/>
                <a:gd name="T42" fmla="*/ 6 w 175"/>
                <a:gd name="T43" fmla="*/ 17 h 309"/>
                <a:gd name="T44" fmla="*/ 5 w 175"/>
                <a:gd name="T45" fmla="*/ 18 h 309"/>
                <a:gd name="T46" fmla="*/ 5 w 175"/>
                <a:gd name="T47" fmla="*/ 39 h 309"/>
                <a:gd name="T48" fmla="*/ 0 w 175"/>
                <a:gd name="T49" fmla="*/ 39 h 309"/>
                <a:gd name="T50" fmla="*/ 0 w 175"/>
                <a:gd name="T51" fmla="*/ 0 h 309"/>
                <a:gd name="T52" fmla="*/ 5 w 175"/>
                <a:gd name="T53" fmla="*/ 0 h 309"/>
                <a:gd name="T54" fmla="*/ 5 w 175"/>
                <a:gd name="T55" fmla="*/ 14 h 309"/>
                <a:gd name="T56" fmla="*/ 6 w 175"/>
                <a:gd name="T57" fmla="*/ 13 h 309"/>
                <a:gd name="T58" fmla="*/ 7 w 175"/>
                <a:gd name="T59" fmla="*/ 12 h 309"/>
                <a:gd name="T60" fmla="*/ 8 w 175"/>
                <a:gd name="T61" fmla="*/ 12 h 309"/>
                <a:gd name="T62" fmla="*/ 9 w 175"/>
                <a:gd name="T63" fmla="*/ 11 h 309"/>
                <a:gd name="T64" fmla="*/ 10 w 175"/>
                <a:gd name="T65" fmla="*/ 11 h 309"/>
                <a:gd name="T66" fmla="*/ 11 w 175"/>
                <a:gd name="T67" fmla="*/ 10 h 309"/>
                <a:gd name="T68" fmla="*/ 12 w 175"/>
                <a:gd name="T69" fmla="*/ 10 h 309"/>
                <a:gd name="T70" fmla="*/ 13 w 175"/>
                <a:gd name="T71" fmla="*/ 10 h 309"/>
                <a:gd name="T72" fmla="*/ 14 w 175"/>
                <a:gd name="T73" fmla="*/ 10 h 309"/>
                <a:gd name="T74" fmla="*/ 15 w 175"/>
                <a:gd name="T75" fmla="*/ 10 h 309"/>
                <a:gd name="T76" fmla="*/ 16 w 175"/>
                <a:gd name="T77" fmla="*/ 11 h 309"/>
                <a:gd name="T78" fmla="*/ 17 w 175"/>
                <a:gd name="T79" fmla="*/ 11 h 309"/>
                <a:gd name="T80" fmla="*/ 18 w 175"/>
                <a:gd name="T81" fmla="*/ 11 h 309"/>
                <a:gd name="T82" fmla="*/ 18 w 175"/>
                <a:gd name="T83" fmla="*/ 12 h 309"/>
                <a:gd name="T84" fmla="*/ 19 w 175"/>
                <a:gd name="T85" fmla="*/ 12 h 309"/>
                <a:gd name="T86" fmla="*/ 20 w 175"/>
                <a:gd name="T87" fmla="*/ 13 h 309"/>
                <a:gd name="T88" fmla="*/ 20 w 175"/>
                <a:gd name="T89" fmla="*/ 14 h 309"/>
                <a:gd name="T90" fmla="*/ 21 w 175"/>
                <a:gd name="T91" fmla="*/ 14 h 309"/>
                <a:gd name="T92" fmla="*/ 21 w 175"/>
                <a:gd name="T93" fmla="*/ 15 h 309"/>
                <a:gd name="T94" fmla="*/ 21 w 175"/>
                <a:gd name="T95" fmla="*/ 16 h 309"/>
                <a:gd name="T96" fmla="*/ 22 w 175"/>
                <a:gd name="T97" fmla="*/ 17 h 309"/>
                <a:gd name="T98" fmla="*/ 22 w 175"/>
                <a:gd name="T99" fmla="*/ 18 h 309"/>
                <a:gd name="T100" fmla="*/ 22 w 175"/>
                <a:gd name="T101" fmla="*/ 20 h 309"/>
                <a:gd name="T102" fmla="*/ 22 w 175"/>
                <a:gd name="T103" fmla="*/ 21 h 309"/>
                <a:gd name="T104" fmla="*/ 22 w 175"/>
                <a:gd name="T105" fmla="*/ 39 h 30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5" h="309">
                  <a:moveTo>
                    <a:pt x="175" y="309"/>
                  </a:moveTo>
                  <a:lnTo>
                    <a:pt x="137" y="309"/>
                  </a:lnTo>
                  <a:lnTo>
                    <a:pt x="137" y="183"/>
                  </a:lnTo>
                  <a:lnTo>
                    <a:pt x="137" y="168"/>
                  </a:lnTo>
                  <a:lnTo>
                    <a:pt x="136" y="155"/>
                  </a:lnTo>
                  <a:lnTo>
                    <a:pt x="134" y="142"/>
                  </a:lnTo>
                  <a:lnTo>
                    <a:pt x="130" y="133"/>
                  </a:lnTo>
                  <a:lnTo>
                    <a:pt x="128" y="129"/>
                  </a:lnTo>
                  <a:lnTo>
                    <a:pt x="125" y="126"/>
                  </a:lnTo>
                  <a:lnTo>
                    <a:pt x="122" y="123"/>
                  </a:lnTo>
                  <a:lnTo>
                    <a:pt x="117" y="121"/>
                  </a:lnTo>
                  <a:lnTo>
                    <a:pt x="113" y="119"/>
                  </a:lnTo>
                  <a:lnTo>
                    <a:pt x="108" y="117"/>
                  </a:lnTo>
                  <a:lnTo>
                    <a:pt x="102" y="117"/>
                  </a:lnTo>
                  <a:lnTo>
                    <a:pt x="95" y="116"/>
                  </a:lnTo>
                  <a:lnTo>
                    <a:pt x="88" y="117"/>
                  </a:lnTo>
                  <a:lnTo>
                    <a:pt x="81" y="118"/>
                  </a:lnTo>
                  <a:lnTo>
                    <a:pt x="74" y="121"/>
                  </a:lnTo>
                  <a:lnTo>
                    <a:pt x="66" y="124"/>
                  </a:lnTo>
                  <a:lnTo>
                    <a:pt x="59" y="128"/>
                  </a:lnTo>
                  <a:lnTo>
                    <a:pt x="52" y="133"/>
                  </a:lnTo>
                  <a:lnTo>
                    <a:pt x="44" y="138"/>
                  </a:lnTo>
                  <a:lnTo>
                    <a:pt x="37" y="143"/>
                  </a:lnTo>
                  <a:lnTo>
                    <a:pt x="37" y="309"/>
                  </a:lnTo>
                  <a:lnTo>
                    <a:pt x="0" y="309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112"/>
                  </a:lnTo>
                  <a:lnTo>
                    <a:pt x="45" y="105"/>
                  </a:lnTo>
                  <a:lnTo>
                    <a:pt x="54" y="99"/>
                  </a:lnTo>
                  <a:lnTo>
                    <a:pt x="62" y="94"/>
                  </a:lnTo>
                  <a:lnTo>
                    <a:pt x="70" y="89"/>
                  </a:lnTo>
                  <a:lnTo>
                    <a:pt x="79" y="85"/>
                  </a:lnTo>
                  <a:lnTo>
                    <a:pt x="87" y="83"/>
                  </a:lnTo>
                  <a:lnTo>
                    <a:pt x="95" y="82"/>
                  </a:lnTo>
                  <a:lnTo>
                    <a:pt x="105" y="81"/>
                  </a:lnTo>
                  <a:lnTo>
                    <a:pt x="113" y="81"/>
                  </a:lnTo>
                  <a:lnTo>
                    <a:pt x="121" y="82"/>
                  </a:lnTo>
                  <a:lnTo>
                    <a:pt x="128" y="84"/>
                  </a:lnTo>
                  <a:lnTo>
                    <a:pt x="134" y="86"/>
                  </a:lnTo>
                  <a:lnTo>
                    <a:pt x="140" y="89"/>
                  </a:lnTo>
                  <a:lnTo>
                    <a:pt x="147" y="94"/>
                  </a:lnTo>
                  <a:lnTo>
                    <a:pt x="152" y="98"/>
                  </a:lnTo>
                  <a:lnTo>
                    <a:pt x="156" y="103"/>
                  </a:lnTo>
                  <a:lnTo>
                    <a:pt x="160" y="108"/>
                  </a:lnTo>
                  <a:lnTo>
                    <a:pt x="164" y="114"/>
                  </a:lnTo>
                  <a:lnTo>
                    <a:pt x="167" y="122"/>
                  </a:lnTo>
                  <a:lnTo>
                    <a:pt x="171" y="129"/>
                  </a:lnTo>
                  <a:lnTo>
                    <a:pt x="173" y="137"/>
                  </a:lnTo>
                  <a:lnTo>
                    <a:pt x="174" y="146"/>
                  </a:lnTo>
                  <a:lnTo>
                    <a:pt x="175" y="156"/>
                  </a:lnTo>
                  <a:lnTo>
                    <a:pt x="175" y="165"/>
                  </a:lnTo>
                  <a:lnTo>
                    <a:pt x="175" y="30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Freeform 75"/>
            <p:cNvSpPr>
              <a:spLocks noEditPoints="1"/>
            </p:cNvSpPr>
            <p:nvPr userDrawn="1"/>
          </p:nvSpPr>
          <p:spPr bwMode="auto">
            <a:xfrm>
              <a:off x="4821" y="3807"/>
              <a:ext cx="5" cy="37"/>
            </a:xfrm>
            <a:custGeom>
              <a:avLst/>
              <a:gdLst>
                <a:gd name="T0" fmla="*/ 5 w 42"/>
                <a:gd name="T1" fmla="*/ 37 h 297"/>
                <a:gd name="T2" fmla="*/ 0 w 42"/>
                <a:gd name="T3" fmla="*/ 37 h 297"/>
                <a:gd name="T4" fmla="*/ 0 w 42"/>
                <a:gd name="T5" fmla="*/ 9 h 297"/>
                <a:gd name="T6" fmla="*/ 5 w 42"/>
                <a:gd name="T7" fmla="*/ 9 h 297"/>
                <a:gd name="T8" fmla="*/ 5 w 42"/>
                <a:gd name="T9" fmla="*/ 37 h 297"/>
                <a:gd name="T10" fmla="*/ 5 w 42"/>
                <a:gd name="T11" fmla="*/ 5 h 297"/>
                <a:gd name="T12" fmla="*/ 0 w 42"/>
                <a:gd name="T13" fmla="*/ 5 h 297"/>
                <a:gd name="T14" fmla="*/ 0 w 42"/>
                <a:gd name="T15" fmla="*/ 0 h 297"/>
                <a:gd name="T16" fmla="*/ 5 w 42"/>
                <a:gd name="T17" fmla="*/ 0 h 297"/>
                <a:gd name="T18" fmla="*/ 5 w 42"/>
                <a:gd name="T19" fmla="*/ 5 h 2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297">
                  <a:moveTo>
                    <a:pt x="40" y="297"/>
                  </a:moveTo>
                  <a:lnTo>
                    <a:pt x="3" y="297"/>
                  </a:lnTo>
                  <a:lnTo>
                    <a:pt x="3" y="75"/>
                  </a:lnTo>
                  <a:lnTo>
                    <a:pt x="40" y="75"/>
                  </a:lnTo>
                  <a:lnTo>
                    <a:pt x="40" y="297"/>
                  </a:lnTo>
                  <a:close/>
                  <a:moveTo>
                    <a:pt x="42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Freeform 76"/>
            <p:cNvSpPr>
              <a:spLocks/>
            </p:cNvSpPr>
            <p:nvPr userDrawn="1"/>
          </p:nvSpPr>
          <p:spPr bwMode="auto">
            <a:xfrm>
              <a:off x="4835" y="3816"/>
              <a:ext cx="22" cy="28"/>
            </a:xfrm>
            <a:custGeom>
              <a:avLst/>
              <a:gdLst>
                <a:gd name="T0" fmla="*/ 22 w 176"/>
                <a:gd name="T1" fmla="*/ 28 h 228"/>
                <a:gd name="T2" fmla="*/ 17 w 176"/>
                <a:gd name="T3" fmla="*/ 28 h 228"/>
                <a:gd name="T4" fmla="*/ 17 w 176"/>
                <a:gd name="T5" fmla="*/ 13 h 228"/>
                <a:gd name="T6" fmla="*/ 17 w 176"/>
                <a:gd name="T7" fmla="*/ 11 h 228"/>
                <a:gd name="T8" fmla="*/ 17 w 176"/>
                <a:gd name="T9" fmla="*/ 9 h 228"/>
                <a:gd name="T10" fmla="*/ 17 w 176"/>
                <a:gd name="T11" fmla="*/ 7 h 228"/>
                <a:gd name="T12" fmla="*/ 16 w 176"/>
                <a:gd name="T13" fmla="*/ 6 h 228"/>
                <a:gd name="T14" fmla="*/ 16 w 176"/>
                <a:gd name="T15" fmla="*/ 6 h 228"/>
                <a:gd name="T16" fmla="*/ 16 w 176"/>
                <a:gd name="T17" fmla="*/ 6 h 228"/>
                <a:gd name="T18" fmla="*/ 15 w 176"/>
                <a:gd name="T19" fmla="*/ 5 h 228"/>
                <a:gd name="T20" fmla="*/ 15 w 176"/>
                <a:gd name="T21" fmla="*/ 5 h 228"/>
                <a:gd name="T22" fmla="*/ 14 w 176"/>
                <a:gd name="T23" fmla="*/ 5 h 228"/>
                <a:gd name="T24" fmla="*/ 14 w 176"/>
                <a:gd name="T25" fmla="*/ 4 h 228"/>
                <a:gd name="T26" fmla="*/ 13 w 176"/>
                <a:gd name="T27" fmla="*/ 4 h 228"/>
                <a:gd name="T28" fmla="*/ 12 w 176"/>
                <a:gd name="T29" fmla="*/ 4 h 228"/>
                <a:gd name="T30" fmla="*/ 11 w 176"/>
                <a:gd name="T31" fmla="*/ 4 h 228"/>
                <a:gd name="T32" fmla="*/ 10 w 176"/>
                <a:gd name="T33" fmla="*/ 5 h 228"/>
                <a:gd name="T34" fmla="*/ 9 w 176"/>
                <a:gd name="T35" fmla="*/ 5 h 228"/>
                <a:gd name="T36" fmla="*/ 8 w 176"/>
                <a:gd name="T37" fmla="*/ 5 h 228"/>
                <a:gd name="T38" fmla="*/ 8 w 176"/>
                <a:gd name="T39" fmla="*/ 6 h 228"/>
                <a:gd name="T40" fmla="*/ 7 w 176"/>
                <a:gd name="T41" fmla="*/ 6 h 228"/>
                <a:gd name="T42" fmla="*/ 6 w 176"/>
                <a:gd name="T43" fmla="*/ 7 h 228"/>
                <a:gd name="T44" fmla="*/ 5 w 176"/>
                <a:gd name="T45" fmla="*/ 8 h 228"/>
                <a:gd name="T46" fmla="*/ 5 w 176"/>
                <a:gd name="T47" fmla="*/ 28 h 228"/>
                <a:gd name="T48" fmla="*/ 0 w 176"/>
                <a:gd name="T49" fmla="*/ 28 h 228"/>
                <a:gd name="T50" fmla="*/ 0 w 176"/>
                <a:gd name="T51" fmla="*/ 1 h 228"/>
                <a:gd name="T52" fmla="*/ 5 w 176"/>
                <a:gd name="T53" fmla="*/ 1 h 228"/>
                <a:gd name="T54" fmla="*/ 5 w 176"/>
                <a:gd name="T55" fmla="*/ 4 h 228"/>
                <a:gd name="T56" fmla="*/ 6 w 176"/>
                <a:gd name="T57" fmla="*/ 3 h 228"/>
                <a:gd name="T58" fmla="*/ 7 w 176"/>
                <a:gd name="T59" fmla="*/ 2 h 228"/>
                <a:gd name="T60" fmla="*/ 8 w 176"/>
                <a:gd name="T61" fmla="*/ 2 h 228"/>
                <a:gd name="T62" fmla="*/ 9 w 176"/>
                <a:gd name="T63" fmla="*/ 1 h 228"/>
                <a:gd name="T64" fmla="*/ 10 w 176"/>
                <a:gd name="T65" fmla="*/ 0 h 228"/>
                <a:gd name="T66" fmla="*/ 11 w 176"/>
                <a:gd name="T67" fmla="*/ 0 h 228"/>
                <a:gd name="T68" fmla="*/ 12 w 176"/>
                <a:gd name="T69" fmla="*/ 0 h 228"/>
                <a:gd name="T70" fmla="*/ 13 w 176"/>
                <a:gd name="T71" fmla="*/ 0 h 228"/>
                <a:gd name="T72" fmla="*/ 14 w 176"/>
                <a:gd name="T73" fmla="*/ 0 h 228"/>
                <a:gd name="T74" fmla="*/ 15 w 176"/>
                <a:gd name="T75" fmla="*/ 0 h 228"/>
                <a:gd name="T76" fmla="*/ 16 w 176"/>
                <a:gd name="T77" fmla="*/ 0 h 228"/>
                <a:gd name="T78" fmla="*/ 17 w 176"/>
                <a:gd name="T79" fmla="*/ 1 h 228"/>
                <a:gd name="T80" fmla="*/ 18 w 176"/>
                <a:gd name="T81" fmla="*/ 1 h 228"/>
                <a:gd name="T82" fmla="*/ 18 w 176"/>
                <a:gd name="T83" fmla="*/ 2 h 228"/>
                <a:gd name="T84" fmla="*/ 19 w 176"/>
                <a:gd name="T85" fmla="*/ 2 h 228"/>
                <a:gd name="T86" fmla="*/ 20 w 176"/>
                <a:gd name="T87" fmla="*/ 3 h 228"/>
                <a:gd name="T88" fmla="*/ 20 w 176"/>
                <a:gd name="T89" fmla="*/ 3 h 228"/>
                <a:gd name="T90" fmla="*/ 21 w 176"/>
                <a:gd name="T91" fmla="*/ 4 h 228"/>
                <a:gd name="T92" fmla="*/ 21 w 176"/>
                <a:gd name="T93" fmla="*/ 5 h 228"/>
                <a:gd name="T94" fmla="*/ 21 w 176"/>
                <a:gd name="T95" fmla="*/ 6 h 228"/>
                <a:gd name="T96" fmla="*/ 22 w 176"/>
                <a:gd name="T97" fmla="*/ 7 h 228"/>
                <a:gd name="T98" fmla="*/ 22 w 176"/>
                <a:gd name="T99" fmla="*/ 8 h 228"/>
                <a:gd name="T100" fmla="*/ 22 w 176"/>
                <a:gd name="T101" fmla="*/ 9 h 228"/>
                <a:gd name="T102" fmla="*/ 22 w 176"/>
                <a:gd name="T103" fmla="*/ 10 h 228"/>
                <a:gd name="T104" fmla="*/ 22 w 176"/>
                <a:gd name="T105" fmla="*/ 28 h 22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6" h="228">
                  <a:moveTo>
                    <a:pt x="176" y="228"/>
                  </a:moveTo>
                  <a:lnTo>
                    <a:pt x="138" y="228"/>
                  </a:lnTo>
                  <a:lnTo>
                    <a:pt x="138" y="102"/>
                  </a:lnTo>
                  <a:lnTo>
                    <a:pt x="137" y="87"/>
                  </a:lnTo>
                  <a:lnTo>
                    <a:pt x="136" y="74"/>
                  </a:lnTo>
                  <a:lnTo>
                    <a:pt x="134" y="61"/>
                  </a:lnTo>
                  <a:lnTo>
                    <a:pt x="131" y="52"/>
                  </a:lnTo>
                  <a:lnTo>
                    <a:pt x="128" y="48"/>
                  </a:lnTo>
                  <a:lnTo>
                    <a:pt x="126" y="45"/>
                  </a:lnTo>
                  <a:lnTo>
                    <a:pt x="121" y="42"/>
                  </a:lnTo>
                  <a:lnTo>
                    <a:pt x="118" y="40"/>
                  </a:lnTo>
                  <a:lnTo>
                    <a:pt x="113" y="38"/>
                  </a:lnTo>
                  <a:lnTo>
                    <a:pt x="108" y="36"/>
                  </a:lnTo>
                  <a:lnTo>
                    <a:pt x="103" y="36"/>
                  </a:lnTo>
                  <a:lnTo>
                    <a:pt x="95" y="35"/>
                  </a:lnTo>
                  <a:lnTo>
                    <a:pt x="89" y="36"/>
                  </a:lnTo>
                  <a:lnTo>
                    <a:pt x="82" y="37"/>
                  </a:lnTo>
                  <a:lnTo>
                    <a:pt x="74" y="40"/>
                  </a:lnTo>
                  <a:lnTo>
                    <a:pt x="67" y="43"/>
                  </a:lnTo>
                  <a:lnTo>
                    <a:pt x="60" y="47"/>
                  </a:lnTo>
                  <a:lnTo>
                    <a:pt x="53" y="52"/>
                  </a:lnTo>
                  <a:lnTo>
                    <a:pt x="45" y="57"/>
                  </a:lnTo>
                  <a:lnTo>
                    <a:pt x="38" y="62"/>
                  </a:lnTo>
                  <a:lnTo>
                    <a:pt x="38" y="228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38" y="6"/>
                  </a:lnTo>
                  <a:lnTo>
                    <a:pt x="38" y="31"/>
                  </a:lnTo>
                  <a:lnTo>
                    <a:pt x="46" y="24"/>
                  </a:lnTo>
                  <a:lnTo>
                    <a:pt x="55" y="18"/>
                  </a:lnTo>
                  <a:lnTo>
                    <a:pt x="63" y="13"/>
                  </a:lnTo>
                  <a:lnTo>
                    <a:pt x="71" y="8"/>
                  </a:lnTo>
                  <a:lnTo>
                    <a:pt x="79" y="4"/>
                  </a:lnTo>
                  <a:lnTo>
                    <a:pt x="88" y="2"/>
                  </a:lnTo>
                  <a:lnTo>
                    <a:pt x="96" y="1"/>
                  </a:lnTo>
                  <a:lnTo>
                    <a:pt x="106" y="0"/>
                  </a:lnTo>
                  <a:lnTo>
                    <a:pt x="113" y="0"/>
                  </a:lnTo>
                  <a:lnTo>
                    <a:pt x="121" y="1"/>
                  </a:lnTo>
                  <a:lnTo>
                    <a:pt x="128" y="3"/>
                  </a:lnTo>
                  <a:lnTo>
                    <a:pt x="135" y="5"/>
                  </a:lnTo>
                  <a:lnTo>
                    <a:pt x="141" y="8"/>
                  </a:lnTo>
                  <a:lnTo>
                    <a:pt x="146" y="13"/>
                  </a:lnTo>
                  <a:lnTo>
                    <a:pt x="152" y="17"/>
                  </a:lnTo>
                  <a:lnTo>
                    <a:pt x="157" y="22"/>
                  </a:lnTo>
                  <a:lnTo>
                    <a:pt x="161" y="27"/>
                  </a:lnTo>
                  <a:lnTo>
                    <a:pt x="165" y="33"/>
                  </a:lnTo>
                  <a:lnTo>
                    <a:pt x="168" y="41"/>
                  </a:lnTo>
                  <a:lnTo>
                    <a:pt x="170" y="48"/>
                  </a:lnTo>
                  <a:lnTo>
                    <a:pt x="172" y="56"/>
                  </a:lnTo>
                  <a:lnTo>
                    <a:pt x="175" y="65"/>
                  </a:lnTo>
                  <a:lnTo>
                    <a:pt x="176" y="75"/>
                  </a:lnTo>
                  <a:lnTo>
                    <a:pt x="176" y="84"/>
                  </a:lnTo>
                  <a:lnTo>
                    <a:pt x="176" y="22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" name="Freeform 77"/>
            <p:cNvSpPr>
              <a:spLocks noEditPoints="1"/>
            </p:cNvSpPr>
            <p:nvPr userDrawn="1"/>
          </p:nvSpPr>
          <p:spPr bwMode="auto">
            <a:xfrm>
              <a:off x="4864" y="3816"/>
              <a:ext cx="24" cy="29"/>
            </a:xfrm>
            <a:custGeom>
              <a:avLst/>
              <a:gdLst>
                <a:gd name="T0" fmla="*/ 12 w 193"/>
                <a:gd name="T1" fmla="*/ 29 h 233"/>
                <a:gd name="T2" fmla="*/ 9 w 193"/>
                <a:gd name="T3" fmla="*/ 29 h 233"/>
                <a:gd name="T4" fmla="*/ 7 w 193"/>
                <a:gd name="T5" fmla="*/ 28 h 233"/>
                <a:gd name="T6" fmla="*/ 5 w 193"/>
                <a:gd name="T7" fmla="*/ 26 h 233"/>
                <a:gd name="T8" fmla="*/ 3 w 193"/>
                <a:gd name="T9" fmla="*/ 24 h 233"/>
                <a:gd name="T10" fmla="*/ 1 w 193"/>
                <a:gd name="T11" fmla="*/ 22 h 233"/>
                <a:gd name="T12" fmla="*/ 0 w 193"/>
                <a:gd name="T13" fmla="*/ 20 h 233"/>
                <a:gd name="T14" fmla="*/ 0 w 193"/>
                <a:gd name="T15" fmla="*/ 16 h 233"/>
                <a:gd name="T16" fmla="*/ 0 w 193"/>
                <a:gd name="T17" fmla="*/ 13 h 233"/>
                <a:gd name="T18" fmla="*/ 0 w 193"/>
                <a:gd name="T19" fmla="*/ 10 h 233"/>
                <a:gd name="T20" fmla="*/ 1 w 193"/>
                <a:gd name="T21" fmla="*/ 7 h 233"/>
                <a:gd name="T22" fmla="*/ 3 w 193"/>
                <a:gd name="T23" fmla="*/ 5 h 233"/>
                <a:gd name="T24" fmla="*/ 4 w 193"/>
                <a:gd name="T25" fmla="*/ 3 h 233"/>
                <a:gd name="T26" fmla="*/ 6 w 193"/>
                <a:gd name="T27" fmla="*/ 2 h 233"/>
                <a:gd name="T28" fmla="*/ 9 w 193"/>
                <a:gd name="T29" fmla="*/ 1 h 233"/>
                <a:gd name="T30" fmla="*/ 11 w 193"/>
                <a:gd name="T31" fmla="*/ 0 h 233"/>
                <a:gd name="T32" fmla="*/ 14 w 193"/>
                <a:gd name="T33" fmla="*/ 0 h 233"/>
                <a:gd name="T34" fmla="*/ 16 w 193"/>
                <a:gd name="T35" fmla="*/ 0 h 233"/>
                <a:gd name="T36" fmla="*/ 18 w 193"/>
                <a:gd name="T37" fmla="*/ 1 h 233"/>
                <a:gd name="T38" fmla="*/ 20 w 193"/>
                <a:gd name="T39" fmla="*/ 2 h 233"/>
                <a:gd name="T40" fmla="*/ 22 w 193"/>
                <a:gd name="T41" fmla="*/ 4 h 233"/>
                <a:gd name="T42" fmla="*/ 23 w 193"/>
                <a:gd name="T43" fmla="*/ 6 h 233"/>
                <a:gd name="T44" fmla="*/ 24 w 193"/>
                <a:gd name="T45" fmla="*/ 8 h 233"/>
                <a:gd name="T46" fmla="*/ 24 w 193"/>
                <a:gd name="T47" fmla="*/ 11 h 233"/>
                <a:gd name="T48" fmla="*/ 24 w 193"/>
                <a:gd name="T49" fmla="*/ 15 h 233"/>
                <a:gd name="T50" fmla="*/ 5 w 193"/>
                <a:gd name="T51" fmla="*/ 16 h 233"/>
                <a:gd name="T52" fmla="*/ 5 w 193"/>
                <a:gd name="T53" fmla="*/ 18 h 233"/>
                <a:gd name="T54" fmla="*/ 6 w 193"/>
                <a:gd name="T55" fmla="*/ 20 h 233"/>
                <a:gd name="T56" fmla="*/ 7 w 193"/>
                <a:gd name="T57" fmla="*/ 22 h 233"/>
                <a:gd name="T58" fmla="*/ 8 w 193"/>
                <a:gd name="T59" fmla="*/ 23 h 233"/>
                <a:gd name="T60" fmla="*/ 9 w 193"/>
                <a:gd name="T61" fmla="*/ 24 h 233"/>
                <a:gd name="T62" fmla="*/ 11 w 193"/>
                <a:gd name="T63" fmla="*/ 25 h 233"/>
                <a:gd name="T64" fmla="*/ 13 w 193"/>
                <a:gd name="T65" fmla="*/ 25 h 233"/>
                <a:gd name="T66" fmla="*/ 15 w 193"/>
                <a:gd name="T67" fmla="*/ 25 h 233"/>
                <a:gd name="T68" fmla="*/ 18 w 193"/>
                <a:gd name="T69" fmla="*/ 24 h 233"/>
                <a:gd name="T70" fmla="*/ 21 w 193"/>
                <a:gd name="T71" fmla="*/ 23 h 233"/>
                <a:gd name="T72" fmla="*/ 22 w 193"/>
                <a:gd name="T73" fmla="*/ 22 h 233"/>
                <a:gd name="T74" fmla="*/ 24 w 193"/>
                <a:gd name="T75" fmla="*/ 22 h 233"/>
                <a:gd name="T76" fmla="*/ 22 w 193"/>
                <a:gd name="T77" fmla="*/ 27 h 233"/>
                <a:gd name="T78" fmla="*/ 20 w 193"/>
                <a:gd name="T79" fmla="*/ 28 h 233"/>
                <a:gd name="T80" fmla="*/ 18 w 193"/>
                <a:gd name="T81" fmla="*/ 29 h 233"/>
                <a:gd name="T82" fmla="*/ 15 w 193"/>
                <a:gd name="T83" fmla="*/ 29 h 233"/>
                <a:gd name="T84" fmla="*/ 19 w 193"/>
                <a:gd name="T85" fmla="*/ 11 h 233"/>
                <a:gd name="T86" fmla="*/ 19 w 193"/>
                <a:gd name="T87" fmla="*/ 8 h 233"/>
                <a:gd name="T88" fmla="*/ 18 w 193"/>
                <a:gd name="T89" fmla="*/ 6 h 233"/>
                <a:gd name="T90" fmla="*/ 17 w 193"/>
                <a:gd name="T91" fmla="*/ 5 h 233"/>
                <a:gd name="T92" fmla="*/ 16 w 193"/>
                <a:gd name="T93" fmla="*/ 4 h 233"/>
                <a:gd name="T94" fmla="*/ 14 w 193"/>
                <a:gd name="T95" fmla="*/ 4 h 233"/>
                <a:gd name="T96" fmla="*/ 13 w 193"/>
                <a:gd name="T97" fmla="*/ 4 h 233"/>
                <a:gd name="T98" fmla="*/ 11 w 193"/>
                <a:gd name="T99" fmla="*/ 4 h 233"/>
                <a:gd name="T100" fmla="*/ 9 w 193"/>
                <a:gd name="T101" fmla="*/ 4 h 233"/>
                <a:gd name="T102" fmla="*/ 8 w 193"/>
                <a:gd name="T103" fmla="*/ 5 h 233"/>
                <a:gd name="T104" fmla="*/ 7 w 193"/>
                <a:gd name="T105" fmla="*/ 6 h 233"/>
                <a:gd name="T106" fmla="*/ 6 w 193"/>
                <a:gd name="T107" fmla="*/ 7 h 233"/>
                <a:gd name="T108" fmla="*/ 5 w 193"/>
                <a:gd name="T109" fmla="*/ 8 h 233"/>
                <a:gd name="T110" fmla="*/ 5 w 193"/>
                <a:gd name="T111" fmla="*/ 10 h 233"/>
                <a:gd name="T112" fmla="*/ 5 w 193"/>
                <a:gd name="T113" fmla="*/ 11 h 23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3" h="233">
                  <a:moveTo>
                    <a:pt x="112" y="233"/>
                  </a:moveTo>
                  <a:lnTo>
                    <a:pt x="99" y="232"/>
                  </a:lnTo>
                  <a:lnTo>
                    <a:pt x="86" y="231"/>
                  </a:lnTo>
                  <a:lnTo>
                    <a:pt x="75" y="229"/>
                  </a:lnTo>
                  <a:lnTo>
                    <a:pt x="65" y="225"/>
                  </a:lnTo>
                  <a:lnTo>
                    <a:pt x="54" y="222"/>
                  </a:lnTo>
                  <a:lnTo>
                    <a:pt x="46" y="217"/>
                  </a:lnTo>
                  <a:lnTo>
                    <a:pt x="37" y="210"/>
                  </a:lnTo>
                  <a:lnTo>
                    <a:pt x="29" y="203"/>
                  </a:lnTo>
                  <a:lnTo>
                    <a:pt x="23" y="195"/>
                  </a:lnTo>
                  <a:lnTo>
                    <a:pt x="17" y="187"/>
                  </a:lnTo>
                  <a:lnTo>
                    <a:pt x="11" y="177"/>
                  </a:lnTo>
                  <a:lnTo>
                    <a:pt x="7" y="167"/>
                  </a:lnTo>
                  <a:lnTo>
                    <a:pt x="4" y="157"/>
                  </a:lnTo>
                  <a:lnTo>
                    <a:pt x="2" y="144"/>
                  </a:lnTo>
                  <a:lnTo>
                    <a:pt x="0" y="132"/>
                  </a:lnTo>
                  <a:lnTo>
                    <a:pt x="0" y="118"/>
                  </a:lnTo>
                  <a:lnTo>
                    <a:pt x="0" y="105"/>
                  </a:lnTo>
                  <a:lnTo>
                    <a:pt x="2" y="92"/>
                  </a:lnTo>
                  <a:lnTo>
                    <a:pt x="4" y="81"/>
                  </a:lnTo>
                  <a:lnTo>
                    <a:pt x="7" y="70"/>
                  </a:lnTo>
                  <a:lnTo>
                    <a:pt x="11" y="59"/>
                  </a:lnTo>
                  <a:lnTo>
                    <a:pt x="16" y="50"/>
                  </a:lnTo>
                  <a:lnTo>
                    <a:pt x="22" y="41"/>
                  </a:lnTo>
                  <a:lnTo>
                    <a:pt x="28" y="32"/>
                  </a:lnTo>
                  <a:lnTo>
                    <a:pt x="35" y="25"/>
                  </a:lnTo>
                  <a:lnTo>
                    <a:pt x="44" y="19"/>
                  </a:lnTo>
                  <a:lnTo>
                    <a:pt x="52" y="13"/>
                  </a:lnTo>
                  <a:lnTo>
                    <a:pt x="61" y="8"/>
                  </a:lnTo>
                  <a:lnTo>
                    <a:pt x="71" y="5"/>
                  </a:lnTo>
                  <a:lnTo>
                    <a:pt x="81" y="2"/>
                  </a:lnTo>
                  <a:lnTo>
                    <a:pt x="92" y="1"/>
                  </a:lnTo>
                  <a:lnTo>
                    <a:pt x="103" y="0"/>
                  </a:lnTo>
                  <a:lnTo>
                    <a:pt x="114" y="0"/>
                  </a:lnTo>
                  <a:lnTo>
                    <a:pt x="123" y="2"/>
                  </a:lnTo>
                  <a:lnTo>
                    <a:pt x="131" y="3"/>
                  </a:lnTo>
                  <a:lnTo>
                    <a:pt x="140" y="6"/>
                  </a:lnTo>
                  <a:lnTo>
                    <a:pt x="147" y="9"/>
                  </a:lnTo>
                  <a:lnTo>
                    <a:pt x="154" y="14"/>
                  </a:lnTo>
                  <a:lnTo>
                    <a:pt x="162" y="19"/>
                  </a:lnTo>
                  <a:lnTo>
                    <a:pt x="168" y="25"/>
                  </a:lnTo>
                  <a:lnTo>
                    <a:pt x="173" y="31"/>
                  </a:lnTo>
                  <a:lnTo>
                    <a:pt x="178" y="38"/>
                  </a:lnTo>
                  <a:lnTo>
                    <a:pt x="182" y="47"/>
                  </a:lnTo>
                  <a:lnTo>
                    <a:pt x="186" y="56"/>
                  </a:lnTo>
                  <a:lnTo>
                    <a:pt x="189" y="65"/>
                  </a:lnTo>
                  <a:lnTo>
                    <a:pt x="191" y="76"/>
                  </a:lnTo>
                  <a:lnTo>
                    <a:pt x="192" y="88"/>
                  </a:lnTo>
                  <a:lnTo>
                    <a:pt x="193" y="101"/>
                  </a:lnTo>
                  <a:lnTo>
                    <a:pt x="193" y="121"/>
                  </a:lnTo>
                  <a:lnTo>
                    <a:pt x="38" y="121"/>
                  </a:lnTo>
                  <a:lnTo>
                    <a:pt x="38" y="131"/>
                  </a:lnTo>
                  <a:lnTo>
                    <a:pt x="40" y="139"/>
                  </a:lnTo>
                  <a:lnTo>
                    <a:pt x="41" y="147"/>
                  </a:lnTo>
                  <a:lnTo>
                    <a:pt x="43" y="154"/>
                  </a:lnTo>
                  <a:lnTo>
                    <a:pt x="46" y="162"/>
                  </a:lnTo>
                  <a:lnTo>
                    <a:pt x="49" y="169"/>
                  </a:lnTo>
                  <a:lnTo>
                    <a:pt x="53" y="174"/>
                  </a:lnTo>
                  <a:lnTo>
                    <a:pt x="57" y="180"/>
                  </a:lnTo>
                  <a:lnTo>
                    <a:pt x="62" y="185"/>
                  </a:lnTo>
                  <a:lnTo>
                    <a:pt x="68" y="189"/>
                  </a:lnTo>
                  <a:lnTo>
                    <a:pt x="74" y="193"/>
                  </a:lnTo>
                  <a:lnTo>
                    <a:pt x="81" y="195"/>
                  </a:lnTo>
                  <a:lnTo>
                    <a:pt x="88" y="198"/>
                  </a:lnTo>
                  <a:lnTo>
                    <a:pt x="95" y="199"/>
                  </a:lnTo>
                  <a:lnTo>
                    <a:pt x="103" y="200"/>
                  </a:lnTo>
                  <a:lnTo>
                    <a:pt x="112" y="200"/>
                  </a:lnTo>
                  <a:lnTo>
                    <a:pt x="124" y="200"/>
                  </a:lnTo>
                  <a:lnTo>
                    <a:pt x="135" y="198"/>
                  </a:lnTo>
                  <a:lnTo>
                    <a:pt x="147" y="195"/>
                  </a:lnTo>
                  <a:lnTo>
                    <a:pt x="157" y="191"/>
                  </a:lnTo>
                  <a:lnTo>
                    <a:pt x="167" y="186"/>
                  </a:lnTo>
                  <a:lnTo>
                    <a:pt x="174" y="181"/>
                  </a:lnTo>
                  <a:lnTo>
                    <a:pt x="180" y="177"/>
                  </a:lnTo>
                  <a:lnTo>
                    <a:pt x="186" y="173"/>
                  </a:lnTo>
                  <a:lnTo>
                    <a:pt x="189" y="173"/>
                  </a:lnTo>
                  <a:lnTo>
                    <a:pt x="189" y="215"/>
                  </a:lnTo>
                  <a:lnTo>
                    <a:pt x="180" y="217"/>
                  </a:lnTo>
                  <a:lnTo>
                    <a:pt x="172" y="221"/>
                  </a:lnTo>
                  <a:lnTo>
                    <a:pt x="163" y="224"/>
                  </a:lnTo>
                  <a:lnTo>
                    <a:pt x="154" y="227"/>
                  </a:lnTo>
                  <a:lnTo>
                    <a:pt x="144" y="229"/>
                  </a:lnTo>
                  <a:lnTo>
                    <a:pt x="134" y="231"/>
                  </a:lnTo>
                  <a:lnTo>
                    <a:pt x="124" y="232"/>
                  </a:lnTo>
                  <a:lnTo>
                    <a:pt x="112" y="233"/>
                  </a:lnTo>
                  <a:close/>
                  <a:moveTo>
                    <a:pt x="156" y="92"/>
                  </a:moveTo>
                  <a:lnTo>
                    <a:pt x="154" y="79"/>
                  </a:lnTo>
                  <a:lnTo>
                    <a:pt x="152" y="66"/>
                  </a:lnTo>
                  <a:lnTo>
                    <a:pt x="148" y="56"/>
                  </a:lnTo>
                  <a:lnTo>
                    <a:pt x="143" y="48"/>
                  </a:lnTo>
                  <a:lnTo>
                    <a:pt x="140" y="44"/>
                  </a:lnTo>
                  <a:lnTo>
                    <a:pt x="135" y="41"/>
                  </a:lnTo>
                  <a:lnTo>
                    <a:pt x="131" y="37"/>
                  </a:lnTo>
                  <a:lnTo>
                    <a:pt x="126" y="35"/>
                  </a:lnTo>
                  <a:lnTo>
                    <a:pt x="121" y="33"/>
                  </a:lnTo>
                  <a:lnTo>
                    <a:pt x="115" y="32"/>
                  </a:lnTo>
                  <a:lnTo>
                    <a:pt x="108" y="31"/>
                  </a:lnTo>
                  <a:lnTo>
                    <a:pt x="101" y="31"/>
                  </a:lnTo>
                  <a:lnTo>
                    <a:pt x="94" y="31"/>
                  </a:lnTo>
                  <a:lnTo>
                    <a:pt x="88" y="32"/>
                  </a:lnTo>
                  <a:lnTo>
                    <a:pt x="81" y="33"/>
                  </a:lnTo>
                  <a:lnTo>
                    <a:pt x="75" y="35"/>
                  </a:lnTo>
                  <a:lnTo>
                    <a:pt x="70" y="38"/>
                  </a:lnTo>
                  <a:lnTo>
                    <a:pt x="66" y="41"/>
                  </a:lnTo>
                  <a:lnTo>
                    <a:pt x="60" y="45"/>
                  </a:lnTo>
                  <a:lnTo>
                    <a:pt x="56" y="49"/>
                  </a:lnTo>
                  <a:lnTo>
                    <a:pt x="52" y="53"/>
                  </a:lnTo>
                  <a:lnTo>
                    <a:pt x="49" y="57"/>
                  </a:lnTo>
                  <a:lnTo>
                    <a:pt x="46" y="62"/>
                  </a:lnTo>
                  <a:lnTo>
                    <a:pt x="44" y="67"/>
                  </a:lnTo>
                  <a:lnTo>
                    <a:pt x="42" y="74"/>
                  </a:lnTo>
                  <a:lnTo>
                    <a:pt x="40" y="79"/>
                  </a:lnTo>
                  <a:lnTo>
                    <a:pt x="38" y="85"/>
                  </a:lnTo>
                  <a:lnTo>
                    <a:pt x="38" y="92"/>
                  </a:lnTo>
                  <a:lnTo>
                    <a:pt x="156" y="9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Freeform 78"/>
            <p:cNvSpPr>
              <a:spLocks/>
            </p:cNvSpPr>
            <p:nvPr userDrawn="1"/>
          </p:nvSpPr>
          <p:spPr bwMode="auto">
            <a:xfrm>
              <a:off x="4894" y="3816"/>
              <a:ext cx="20" cy="29"/>
            </a:xfrm>
            <a:custGeom>
              <a:avLst/>
              <a:gdLst>
                <a:gd name="T0" fmla="*/ 8 w 161"/>
                <a:gd name="T1" fmla="*/ 29 h 232"/>
                <a:gd name="T2" fmla="*/ 5 w 161"/>
                <a:gd name="T3" fmla="*/ 29 h 232"/>
                <a:gd name="T4" fmla="*/ 3 w 161"/>
                <a:gd name="T5" fmla="*/ 28 h 232"/>
                <a:gd name="T6" fmla="*/ 1 w 161"/>
                <a:gd name="T7" fmla="*/ 27 h 232"/>
                <a:gd name="T8" fmla="*/ 0 w 161"/>
                <a:gd name="T9" fmla="*/ 21 h 232"/>
                <a:gd name="T10" fmla="*/ 1 w 161"/>
                <a:gd name="T11" fmla="*/ 22 h 232"/>
                <a:gd name="T12" fmla="*/ 2 w 161"/>
                <a:gd name="T13" fmla="*/ 23 h 232"/>
                <a:gd name="T14" fmla="*/ 5 w 161"/>
                <a:gd name="T15" fmla="*/ 24 h 232"/>
                <a:gd name="T16" fmla="*/ 8 w 161"/>
                <a:gd name="T17" fmla="*/ 25 h 232"/>
                <a:gd name="T18" fmla="*/ 10 w 161"/>
                <a:gd name="T19" fmla="*/ 25 h 232"/>
                <a:gd name="T20" fmla="*/ 13 w 161"/>
                <a:gd name="T21" fmla="*/ 25 h 232"/>
                <a:gd name="T22" fmla="*/ 14 w 161"/>
                <a:gd name="T23" fmla="*/ 24 h 232"/>
                <a:gd name="T24" fmla="*/ 15 w 161"/>
                <a:gd name="T25" fmla="*/ 22 h 232"/>
                <a:gd name="T26" fmla="*/ 15 w 161"/>
                <a:gd name="T27" fmla="*/ 20 h 232"/>
                <a:gd name="T28" fmla="*/ 15 w 161"/>
                <a:gd name="T29" fmla="*/ 19 h 232"/>
                <a:gd name="T30" fmla="*/ 14 w 161"/>
                <a:gd name="T31" fmla="*/ 18 h 232"/>
                <a:gd name="T32" fmla="*/ 12 w 161"/>
                <a:gd name="T33" fmla="*/ 17 h 232"/>
                <a:gd name="T34" fmla="*/ 10 w 161"/>
                <a:gd name="T35" fmla="*/ 17 h 232"/>
                <a:gd name="T36" fmla="*/ 7 w 161"/>
                <a:gd name="T37" fmla="*/ 16 h 232"/>
                <a:gd name="T38" fmla="*/ 5 w 161"/>
                <a:gd name="T39" fmla="*/ 15 h 232"/>
                <a:gd name="T40" fmla="*/ 2 w 161"/>
                <a:gd name="T41" fmla="*/ 14 h 232"/>
                <a:gd name="T42" fmla="*/ 1 w 161"/>
                <a:gd name="T43" fmla="*/ 12 h 232"/>
                <a:gd name="T44" fmla="*/ 0 w 161"/>
                <a:gd name="T45" fmla="*/ 10 h 232"/>
                <a:gd name="T46" fmla="*/ 0 w 161"/>
                <a:gd name="T47" fmla="*/ 8 h 232"/>
                <a:gd name="T48" fmla="*/ 0 w 161"/>
                <a:gd name="T49" fmla="*/ 6 h 232"/>
                <a:gd name="T50" fmla="*/ 1 w 161"/>
                <a:gd name="T51" fmla="*/ 4 h 232"/>
                <a:gd name="T52" fmla="*/ 2 w 161"/>
                <a:gd name="T53" fmla="*/ 3 h 232"/>
                <a:gd name="T54" fmla="*/ 4 w 161"/>
                <a:gd name="T55" fmla="*/ 2 h 232"/>
                <a:gd name="T56" fmla="*/ 5 w 161"/>
                <a:gd name="T57" fmla="*/ 1 h 232"/>
                <a:gd name="T58" fmla="*/ 7 w 161"/>
                <a:gd name="T59" fmla="*/ 0 h 232"/>
                <a:gd name="T60" fmla="*/ 9 w 161"/>
                <a:gd name="T61" fmla="*/ 0 h 232"/>
                <a:gd name="T62" fmla="*/ 12 w 161"/>
                <a:gd name="T63" fmla="*/ 0 h 232"/>
                <a:gd name="T64" fmla="*/ 14 w 161"/>
                <a:gd name="T65" fmla="*/ 0 h 232"/>
                <a:gd name="T66" fmla="*/ 16 w 161"/>
                <a:gd name="T67" fmla="*/ 1 h 232"/>
                <a:gd name="T68" fmla="*/ 18 w 161"/>
                <a:gd name="T69" fmla="*/ 2 h 232"/>
                <a:gd name="T70" fmla="*/ 19 w 161"/>
                <a:gd name="T71" fmla="*/ 7 h 232"/>
                <a:gd name="T72" fmla="*/ 18 w 161"/>
                <a:gd name="T73" fmla="*/ 6 h 232"/>
                <a:gd name="T74" fmla="*/ 16 w 161"/>
                <a:gd name="T75" fmla="*/ 5 h 232"/>
                <a:gd name="T76" fmla="*/ 14 w 161"/>
                <a:gd name="T77" fmla="*/ 4 h 232"/>
                <a:gd name="T78" fmla="*/ 11 w 161"/>
                <a:gd name="T79" fmla="*/ 4 h 232"/>
                <a:gd name="T80" fmla="*/ 9 w 161"/>
                <a:gd name="T81" fmla="*/ 4 h 232"/>
                <a:gd name="T82" fmla="*/ 7 w 161"/>
                <a:gd name="T83" fmla="*/ 4 h 232"/>
                <a:gd name="T84" fmla="*/ 6 w 161"/>
                <a:gd name="T85" fmla="*/ 6 h 232"/>
                <a:gd name="T86" fmla="*/ 5 w 161"/>
                <a:gd name="T87" fmla="*/ 7 h 232"/>
                <a:gd name="T88" fmla="*/ 5 w 161"/>
                <a:gd name="T89" fmla="*/ 9 h 232"/>
                <a:gd name="T90" fmla="*/ 5 w 161"/>
                <a:gd name="T91" fmla="*/ 10 h 232"/>
                <a:gd name="T92" fmla="*/ 6 w 161"/>
                <a:gd name="T93" fmla="*/ 11 h 232"/>
                <a:gd name="T94" fmla="*/ 8 w 161"/>
                <a:gd name="T95" fmla="*/ 12 h 232"/>
                <a:gd name="T96" fmla="*/ 10 w 161"/>
                <a:gd name="T97" fmla="*/ 12 h 232"/>
                <a:gd name="T98" fmla="*/ 12 w 161"/>
                <a:gd name="T99" fmla="*/ 13 h 232"/>
                <a:gd name="T100" fmla="*/ 15 w 161"/>
                <a:gd name="T101" fmla="*/ 13 h 232"/>
                <a:gd name="T102" fmla="*/ 18 w 161"/>
                <a:gd name="T103" fmla="*/ 15 h 232"/>
                <a:gd name="T104" fmla="*/ 19 w 161"/>
                <a:gd name="T105" fmla="*/ 17 h 232"/>
                <a:gd name="T106" fmla="*/ 20 w 161"/>
                <a:gd name="T107" fmla="*/ 19 h 232"/>
                <a:gd name="T108" fmla="*/ 20 w 161"/>
                <a:gd name="T109" fmla="*/ 21 h 232"/>
                <a:gd name="T110" fmla="*/ 20 w 161"/>
                <a:gd name="T111" fmla="*/ 23 h 232"/>
                <a:gd name="T112" fmla="*/ 19 w 161"/>
                <a:gd name="T113" fmla="*/ 25 h 232"/>
                <a:gd name="T114" fmla="*/ 18 w 161"/>
                <a:gd name="T115" fmla="*/ 26 h 232"/>
                <a:gd name="T116" fmla="*/ 16 w 161"/>
                <a:gd name="T117" fmla="*/ 27 h 232"/>
                <a:gd name="T118" fmla="*/ 15 w 161"/>
                <a:gd name="T119" fmla="*/ 28 h 232"/>
                <a:gd name="T120" fmla="*/ 13 w 161"/>
                <a:gd name="T121" fmla="*/ 29 h 232"/>
                <a:gd name="T122" fmla="*/ 10 w 161"/>
                <a:gd name="T123" fmla="*/ 29 h 2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1" h="232">
                  <a:moveTo>
                    <a:pt x="74" y="232"/>
                  </a:moveTo>
                  <a:lnTo>
                    <a:pt x="62" y="232"/>
                  </a:lnTo>
                  <a:lnTo>
                    <a:pt x="52" y="230"/>
                  </a:lnTo>
                  <a:lnTo>
                    <a:pt x="41" y="229"/>
                  </a:lnTo>
                  <a:lnTo>
                    <a:pt x="32" y="226"/>
                  </a:lnTo>
                  <a:lnTo>
                    <a:pt x="23" y="223"/>
                  </a:lnTo>
                  <a:lnTo>
                    <a:pt x="14" y="220"/>
                  </a:lnTo>
                  <a:lnTo>
                    <a:pt x="6" y="217"/>
                  </a:lnTo>
                  <a:lnTo>
                    <a:pt x="0" y="214"/>
                  </a:lnTo>
                  <a:lnTo>
                    <a:pt x="0" y="171"/>
                  </a:lnTo>
                  <a:lnTo>
                    <a:pt x="2" y="171"/>
                  </a:lnTo>
                  <a:lnTo>
                    <a:pt x="7" y="175"/>
                  </a:lnTo>
                  <a:lnTo>
                    <a:pt x="13" y="179"/>
                  </a:lnTo>
                  <a:lnTo>
                    <a:pt x="20" y="185"/>
                  </a:lnTo>
                  <a:lnTo>
                    <a:pt x="30" y="190"/>
                  </a:lnTo>
                  <a:lnTo>
                    <a:pt x="40" y="194"/>
                  </a:lnTo>
                  <a:lnTo>
                    <a:pt x="51" y="197"/>
                  </a:lnTo>
                  <a:lnTo>
                    <a:pt x="63" y="200"/>
                  </a:lnTo>
                  <a:lnTo>
                    <a:pt x="75" y="200"/>
                  </a:lnTo>
                  <a:lnTo>
                    <a:pt x="84" y="200"/>
                  </a:lnTo>
                  <a:lnTo>
                    <a:pt x="95" y="198"/>
                  </a:lnTo>
                  <a:lnTo>
                    <a:pt x="103" y="196"/>
                  </a:lnTo>
                  <a:lnTo>
                    <a:pt x="109" y="193"/>
                  </a:lnTo>
                  <a:lnTo>
                    <a:pt x="115" y="189"/>
                  </a:lnTo>
                  <a:lnTo>
                    <a:pt x="120" y="184"/>
                  </a:lnTo>
                  <a:lnTo>
                    <a:pt x="122" y="177"/>
                  </a:lnTo>
                  <a:lnTo>
                    <a:pt x="123" y="168"/>
                  </a:lnTo>
                  <a:lnTo>
                    <a:pt x="122" y="162"/>
                  </a:lnTo>
                  <a:lnTo>
                    <a:pt x="121" y="157"/>
                  </a:lnTo>
                  <a:lnTo>
                    <a:pt x="119" y="151"/>
                  </a:lnTo>
                  <a:lnTo>
                    <a:pt x="115" y="148"/>
                  </a:lnTo>
                  <a:lnTo>
                    <a:pt x="111" y="145"/>
                  </a:lnTo>
                  <a:lnTo>
                    <a:pt x="105" y="142"/>
                  </a:lnTo>
                  <a:lnTo>
                    <a:pt x="98" y="139"/>
                  </a:lnTo>
                  <a:lnTo>
                    <a:pt x="89" y="137"/>
                  </a:lnTo>
                  <a:lnTo>
                    <a:pt x="81" y="135"/>
                  </a:lnTo>
                  <a:lnTo>
                    <a:pt x="71" y="133"/>
                  </a:lnTo>
                  <a:lnTo>
                    <a:pt x="59" y="130"/>
                  </a:lnTo>
                  <a:lnTo>
                    <a:pt x="50" y="128"/>
                  </a:lnTo>
                  <a:lnTo>
                    <a:pt x="37" y="123"/>
                  </a:lnTo>
                  <a:lnTo>
                    <a:pt x="27" y="118"/>
                  </a:lnTo>
                  <a:lnTo>
                    <a:pt x="18" y="112"/>
                  </a:lnTo>
                  <a:lnTo>
                    <a:pt x="12" y="105"/>
                  </a:lnTo>
                  <a:lnTo>
                    <a:pt x="7" y="97"/>
                  </a:lnTo>
                  <a:lnTo>
                    <a:pt x="4" y="88"/>
                  </a:lnTo>
                  <a:lnTo>
                    <a:pt x="2" y="78"/>
                  </a:lnTo>
                  <a:lnTo>
                    <a:pt x="1" y="68"/>
                  </a:lnTo>
                  <a:lnTo>
                    <a:pt x="1" y="60"/>
                  </a:lnTo>
                  <a:lnTo>
                    <a:pt x="2" y="53"/>
                  </a:lnTo>
                  <a:lnTo>
                    <a:pt x="4" y="47"/>
                  </a:lnTo>
                  <a:lnTo>
                    <a:pt x="6" y="41"/>
                  </a:lnTo>
                  <a:lnTo>
                    <a:pt x="9" y="34"/>
                  </a:lnTo>
                  <a:lnTo>
                    <a:pt x="13" y="29"/>
                  </a:lnTo>
                  <a:lnTo>
                    <a:pt x="18" y="24"/>
                  </a:lnTo>
                  <a:lnTo>
                    <a:pt x="24" y="19"/>
                  </a:lnTo>
                  <a:lnTo>
                    <a:pt x="29" y="15"/>
                  </a:lnTo>
                  <a:lnTo>
                    <a:pt x="36" y="11"/>
                  </a:lnTo>
                  <a:lnTo>
                    <a:pt x="42" y="7"/>
                  </a:lnTo>
                  <a:lnTo>
                    <a:pt x="50" y="4"/>
                  </a:lnTo>
                  <a:lnTo>
                    <a:pt x="58" y="2"/>
                  </a:lnTo>
                  <a:lnTo>
                    <a:pt x="65" y="1"/>
                  </a:lnTo>
                  <a:lnTo>
                    <a:pt x="75" y="0"/>
                  </a:lnTo>
                  <a:lnTo>
                    <a:pt x="84" y="0"/>
                  </a:lnTo>
                  <a:lnTo>
                    <a:pt x="93" y="0"/>
                  </a:lnTo>
                  <a:lnTo>
                    <a:pt x="103" y="1"/>
                  </a:lnTo>
                  <a:lnTo>
                    <a:pt x="111" y="2"/>
                  </a:lnTo>
                  <a:lnTo>
                    <a:pt x="122" y="4"/>
                  </a:lnTo>
                  <a:lnTo>
                    <a:pt x="130" y="7"/>
                  </a:lnTo>
                  <a:lnTo>
                    <a:pt x="138" y="10"/>
                  </a:lnTo>
                  <a:lnTo>
                    <a:pt x="146" y="13"/>
                  </a:lnTo>
                  <a:lnTo>
                    <a:pt x="153" y="16"/>
                  </a:lnTo>
                  <a:lnTo>
                    <a:pt x="153" y="56"/>
                  </a:lnTo>
                  <a:lnTo>
                    <a:pt x="151" y="56"/>
                  </a:lnTo>
                  <a:lnTo>
                    <a:pt x="144" y="51"/>
                  </a:lnTo>
                  <a:lnTo>
                    <a:pt x="135" y="46"/>
                  </a:lnTo>
                  <a:lnTo>
                    <a:pt x="127" y="42"/>
                  </a:lnTo>
                  <a:lnTo>
                    <a:pt x="119" y="39"/>
                  </a:lnTo>
                  <a:lnTo>
                    <a:pt x="110" y="35"/>
                  </a:lnTo>
                  <a:lnTo>
                    <a:pt x="101" y="33"/>
                  </a:lnTo>
                  <a:lnTo>
                    <a:pt x="91" y="32"/>
                  </a:lnTo>
                  <a:lnTo>
                    <a:pt x="83" y="31"/>
                  </a:lnTo>
                  <a:lnTo>
                    <a:pt x="74" y="32"/>
                  </a:lnTo>
                  <a:lnTo>
                    <a:pt x="66" y="33"/>
                  </a:lnTo>
                  <a:lnTo>
                    <a:pt x="58" y="35"/>
                  </a:lnTo>
                  <a:lnTo>
                    <a:pt x="52" y="40"/>
                  </a:lnTo>
                  <a:lnTo>
                    <a:pt x="47" y="44"/>
                  </a:lnTo>
                  <a:lnTo>
                    <a:pt x="42" y="49"/>
                  </a:lnTo>
                  <a:lnTo>
                    <a:pt x="39" y="55"/>
                  </a:lnTo>
                  <a:lnTo>
                    <a:pt x="39" y="62"/>
                  </a:lnTo>
                  <a:lnTo>
                    <a:pt x="39" y="70"/>
                  </a:lnTo>
                  <a:lnTo>
                    <a:pt x="41" y="75"/>
                  </a:lnTo>
                  <a:lnTo>
                    <a:pt x="43" y="80"/>
                  </a:lnTo>
                  <a:lnTo>
                    <a:pt x="47" y="83"/>
                  </a:lnTo>
                  <a:lnTo>
                    <a:pt x="51" y="86"/>
                  </a:lnTo>
                  <a:lnTo>
                    <a:pt x="56" y="89"/>
                  </a:lnTo>
                  <a:lnTo>
                    <a:pt x="63" y="92"/>
                  </a:lnTo>
                  <a:lnTo>
                    <a:pt x="71" y="94"/>
                  </a:lnTo>
                  <a:lnTo>
                    <a:pt x="80" y="97"/>
                  </a:lnTo>
                  <a:lnTo>
                    <a:pt x="89" y="99"/>
                  </a:lnTo>
                  <a:lnTo>
                    <a:pt x="100" y="101"/>
                  </a:lnTo>
                  <a:lnTo>
                    <a:pt x="111" y="104"/>
                  </a:lnTo>
                  <a:lnTo>
                    <a:pt x="123" y="107"/>
                  </a:lnTo>
                  <a:lnTo>
                    <a:pt x="133" y="112"/>
                  </a:lnTo>
                  <a:lnTo>
                    <a:pt x="141" y="117"/>
                  </a:lnTo>
                  <a:lnTo>
                    <a:pt x="149" y="124"/>
                  </a:lnTo>
                  <a:lnTo>
                    <a:pt x="154" y="132"/>
                  </a:lnTo>
                  <a:lnTo>
                    <a:pt x="158" y="141"/>
                  </a:lnTo>
                  <a:lnTo>
                    <a:pt x="160" y="151"/>
                  </a:lnTo>
                  <a:lnTo>
                    <a:pt x="161" y="163"/>
                  </a:lnTo>
                  <a:lnTo>
                    <a:pt x="160" y="170"/>
                  </a:lnTo>
                  <a:lnTo>
                    <a:pt x="159" y="177"/>
                  </a:lnTo>
                  <a:lnTo>
                    <a:pt x="157" y="184"/>
                  </a:lnTo>
                  <a:lnTo>
                    <a:pt x="155" y="190"/>
                  </a:lnTo>
                  <a:lnTo>
                    <a:pt x="152" y="196"/>
                  </a:lnTo>
                  <a:lnTo>
                    <a:pt x="148" y="202"/>
                  </a:lnTo>
                  <a:lnTo>
                    <a:pt x="144" y="207"/>
                  </a:lnTo>
                  <a:lnTo>
                    <a:pt x="138" y="211"/>
                  </a:lnTo>
                  <a:lnTo>
                    <a:pt x="132" y="217"/>
                  </a:lnTo>
                  <a:lnTo>
                    <a:pt x="126" y="221"/>
                  </a:lnTo>
                  <a:lnTo>
                    <a:pt x="119" y="224"/>
                  </a:lnTo>
                  <a:lnTo>
                    <a:pt x="111" y="227"/>
                  </a:lnTo>
                  <a:lnTo>
                    <a:pt x="103" y="229"/>
                  </a:lnTo>
                  <a:lnTo>
                    <a:pt x="95" y="231"/>
                  </a:lnTo>
                  <a:lnTo>
                    <a:pt x="84" y="232"/>
                  </a:lnTo>
                  <a:lnTo>
                    <a:pt x="74" y="2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Freeform 79"/>
            <p:cNvSpPr>
              <a:spLocks noEditPoints="1"/>
            </p:cNvSpPr>
            <p:nvPr userDrawn="1"/>
          </p:nvSpPr>
          <p:spPr bwMode="auto">
            <a:xfrm>
              <a:off x="4919" y="3816"/>
              <a:ext cx="24" cy="29"/>
            </a:xfrm>
            <a:custGeom>
              <a:avLst/>
              <a:gdLst>
                <a:gd name="T0" fmla="*/ 12 w 192"/>
                <a:gd name="T1" fmla="*/ 29 h 233"/>
                <a:gd name="T2" fmla="*/ 9 w 192"/>
                <a:gd name="T3" fmla="*/ 29 h 233"/>
                <a:gd name="T4" fmla="*/ 7 w 192"/>
                <a:gd name="T5" fmla="*/ 28 h 233"/>
                <a:gd name="T6" fmla="*/ 5 w 192"/>
                <a:gd name="T7" fmla="*/ 26 h 233"/>
                <a:gd name="T8" fmla="*/ 3 w 192"/>
                <a:gd name="T9" fmla="*/ 24 h 233"/>
                <a:gd name="T10" fmla="*/ 1 w 192"/>
                <a:gd name="T11" fmla="*/ 22 h 233"/>
                <a:gd name="T12" fmla="*/ 1 w 192"/>
                <a:gd name="T13" fmla="*/ 20 h 233"/>
                <a:gd name="T14" fmla="*/ 0 w 192"/>
                <a:gd name="T15" fmla="*/ 16 h 233"/>
                <a:gd name="T16" fmla="*/ 0 w 192"/>
                <a:gd name="T17" fmla="*/ 13 h 233"/>
                <a:gd name="T18" fmla="*/ 0 w 192"/>
                <a:gd name="T19" fmla="*/ 10 h 233"/>
                <a:gd name="T20" fmla="*/ 1 w 192"/>
                <a:gd name="T21" fmla="*/ 7 h 233"/>
                <a:gd name="T22" fmla="*/ 3 w 192"/>
                <a:gd name="T23" fmla="*/ 5 h 233"/>
                <a:gd name="T24" fmla="*/ 4 w 192"/>
                <a:gd name="T25" fmla="*/ 3 h 233"/>
                <a:gd name="T26" fmla="*/ 7 w 192"/>
                <a:gd name="T27" fmla="*/ 2 h 233"/>
                <a:gd name="T28" fmla="*/ 9 w 192"/>
                <a:gd name="T29" fmla="*/ 1 h 233"/>
                <a:gd name="T30" fmla="*/ 12 w 192"/>
                <a:gd name="T31" fmla="*/ 0 h 233"/>
                <a:gd name="T32" fmla="*/ 14 w 192"/>
                <a:gd name="T33" fmla="*/ 0 h 233"/>
                <a:gd name="T34" fmla="*/ 16 w 192"/>
                <a:gd name="T35" fmla="*/ 0 h 233"/>
                <a:gd name="T36" fmla="*/ 18 w 192"/>
                <a:gd name="T37" fmla="*/ 1 h 233"/>
                <a:gd name="T38" fmla="*/ 20 w 192"/>
                <a:gd name="T39" fmla="*/ 2 h 233"/>
                <a:gd name="T40" fmla="*/ 22 w 192"/>
                <a:gd name="T41" fmla="*/ 4 h 233"/>
                <a:gd name="T42" fmla="*/ 23 w 192"/>
                <a:gd name="T43" fmla="*/ 6 h 233"/>
                <a:gd name="T44" fmla="*/ 24 w 192"/>
                <a:gd name="T45" fmla="*/ 8 h 233"/>
                <a:gd name="T46" fmla="*/ 24 w 192"/>
                <a:gd name="T47" fmla="*/ 11 h 233"/>
                <a:gd name="T48" fmla="*/ 24 w 192"/>
                <a:gd name="T49" fmla="*/ 15 h 233"/>
                <a:gd name="T50" fmla="*/ 5 w 192"/>
                <a:gd name="T51" fmla="*/ 16 h 233"/>
                <a:gd name="T52" fmla="*/ 5 w 192"/>
                <a:gd name="T53" fmla="*/ 18 h 233"/>
                <a:gd name="T54" fmla="*/ 6 w 192"/>
                <a:gd name="T55" fmla="*/ 20 h 233"/>
                <a:gd name="T56" fmla="*/ 7 w 192"/>
                <a:gd name="T57" fmla="*/ 22 h 233"/>
                <a:gd name="T58" fmla="*/ 8 w 192"/>
                <a:gd name="T59" fmla="*/ 23 h 233"/>
                <a:gd name="T60" fmla="*/ 9 w 192"/>
                <a:gd name="T61" fmla="*/ 24 h 233"/>
                <a:gd name="T62" fmla="*/ 11 w 192"/>
                <a:gd name="T63" fmla="*/ 25 h 233"/>
                <a:gd name="T64" fmla="*/ 13 w 192"/>
                <a:gd name="T65" fmla="*/ 25 h 233"/>
                <a:gd name="T66" fmla="*/ 16 w 192"/>
                <a:gd name="T67" fmla="*/ 25 h 233"/>
                <a:gd name="T68" fmla="*/ 18 w 192"/>
                <a:gd name="T69" fmla="*/ 24 h 233"/>
                <a:gd name="T70" fmla="*/ 21 w 192"/>
                <a:gd name="T71" fmla="*/ 23 h 233"/>
                <a:gd name="T72" fmla="*/ 23 w 192"/>
                <a:gd name="T73" fmla="*/ 22 h 233"/>
                <a:gd name="T74" fmla="*/ 24 w 192"/>
                <a:gd name="T75" fmla="*/ 22 h 233"/>
                <a:gd name="T76" fmla="*/ 23 w 192"/>
                <a:gd name="T77" fmla="*/ 27 h 233"/>
                <a:gd name="T78" fmla="*/ 20 w 192"/>
                <a:gd name="T79" fmla="*/ 28 h 233"/>
                <a:gd name="T80" fmla="*/ 18 w 192"/>
                <a:gd name="T81" fmla="*/ 29 h 233"/>
                <a:gd name="T82" fmla="*/ 16 w 192"/>
                <a:gd name="T83" fmla="*/ 29 h 233"/>
                <a:gd name="T84" fmla="*/ 19 w 192"/>
                <a:gd name="T85" fmla="*/ 11 h 233"/>
                <a:gd name="T86" fmla="*/ 19 w 192"/>
                <a:gd name="T87" fmla="*/ 8 h 233"/>
                <a:gd name="T88" fmla="*/ 18 w 192"/>
                <a:gd name="T89" fmla="*/ 6 h 233"/>
                <a:gd name="T90" fmla="*/ 17 w 192"/>
                <a:gd name="T91" fmla="*/ 5 h 233"/>
                <a:gd name="T92" fmla="*/ 16 w 192"/>
                <a:gd name="T93" fmla="*/ 4 h 233"/>
                <a:gd name="T94" fmla="*/ 14 w 192"/>
                <a:gd name="T95" fmla="*/ 4 h 233"/>
                <a:gd name="T96" fmla="*/ 13 w 192"/>
                <a:gd name="T97" fmla="*/ 4 h 233"/>
                <a:gd name="T98" fmla="*/ 11 w 192"/>
                <a:gd name="T99" fmla="*/ 4 h 233"/>
                <a:gd name="T100" fmla="*/ 9 w 192"/>
                <a:gd name="T101" fmla="*/ 4 h 233"/>
                <a:gd name="T102" fmla="*/ 8 w 192"/>
                <a:gd name="T103" fmla="*/ 5 h 233"/>
                <a:gd name="T104" fmla="*/ 7 w 192"/>
                <a:gd name="T105" fmla="*/ 6 h 233"/>
                <a:gd name="T106" fmla="*/ 6 w 192"/>
                <a:gd name="T107" fmla="*/ 7 h 233"/>
                <a:gd name="T108" fmla="*/ 6 w 192"/>
                <a:gd name="T109" fmla="*/ 8 h 233"/>
                <a:gd name="T110" fmla="*/ 5 w 192"/>
                <a:gd name="T111" fmla="*/ 10 h 233"/>
                <a:gd name="T112" fmla="*/ 5 w 192"/>
                <a:gd name="T113" fmla="*/ 11 h 23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2" h="233">
                  <a:moveTo>
                    <a:pt x="111" y="233"/>
                  </a:moveTo>
                  <a:lnTo>
                    <a:pt x="99" y="232"/>
                  </a:lnTo>
                  <a:lnTo>
                    <a:pt x="86" y="231"/>
                  </a:lnTo>
                  <a:lnTo>
                    <a:pt x="75" y="229"/>
                  </a:lnTo>
                  <a:lnTo>
                    <a:pt x="65" y="225"/>
                  </a:lnTo>
                  <a:lnTo>
                    <a:pt x="54" y="222"/>
                  </a:lnTo>
                  <a:lnTo>
                    <a:pt x="45" y="217"/>
                  </a:lnTo>
                  <a:lnTo>
                    <a:pt x="36" y="210"/>
                  </a:lnTo>
                  <a:lnTo>
                    <a:pt x="29" y="203"/>
                  </a:lnTo>
                  <a:lnTo>
                    <a:pt x="22" y="195"/>
                  </a:lnTo>
                  <a:lnTo>
                    <a:pt x="17" y="187"/>
                  </a:lnTo>
                  <a:lnTo>
                    <a:pt x="11" y="177"/>
                  </a:lnTo>
                  <a:lnTo>
                    <a:pt x="7" y="167"/>
                  </a:lnTo>
                  <a:lnTo>
                    <a:pt x="4" y="157"/>
                  </a:lnTo>
                  <a:lnTo>
                    <a:pt x="1" y="144"/>
                  </a:lnTo>
                  <a:lnTo>
                    <a:pt x="0" y="132"/>
                  </a:lnTo>
                  <a:lnTo>
                    <a:pt x="0" y="118"/>
                  </a:lnTo>
                  <a:lnTo>
                    <a:pt x="0" y="105"/>
                  </a:lnTo>
                  <a:lnTo>
                    <a:pt x="1" y="92"/>
                  </a:lnTo>
                  <a:lnTo>
                    <a:pt x="3" y="81"/>
                  </a:lnTo>
                  <a:lnTo>
                    <a:pt x="7" y="70"/>
                  </a:lnTo>
                  <a:lnTo>
                    <a:pt x="10" y="59"/>
                  </a:lnTo>
                  <a:lnTo>
                    <a:pt x="16" y="50"/>
                  </a:lnTo>
                  <a:lnTo>
                    <a:pt x="22" y="41"/>
                  </a:lnTo>
                  <a:lnTo>
                    <a:pt x="28" y="32"/>
                  </a:lnTo>
                  <a:lnTo>
                    <a:pt x="35" y="25"/>
                  </a:lnTo>
                  <a:lnTo>
                    <a:pt x="44" y="19"/>
                  </a:lnTo>
                  <a:lnTo>
                    <a:pt x="52" y="13"/>
                  </a:lnTo>
                  <a:lnTo>
                    <a:pt x="61" y="8"/>
                  </a:lnTo>
                  <a:lnTo>
                    <a:pt x="71" y="5"/>
                  </a:lnTo>
                  <a:lnTo>
                    <a:pt x="80" y="2"/>
                  </a:lnTo>
                  <a:lnTo>
                    <a:pt x="92" y="1"/>
                  </a:lnTo>
                  <a:lnTo>
                    <a:pt x="103" y="0"/>
                  </a:lnTo>
                  <a:lnTo>
                    <a:pt x="113" y="0"/>
                  </a:lnTo>
                  <a:lnTo>
                    <a:pt x="122" y="2"/>
                  </a:lnTo>
                  <a:lnTo>
                    <a:pt x="131" y="3"/>
                  </a:lnTo>
                  <a:lnTo>
                    <a:pt x="140" y="6"/>
                  </a:lnTo>
                  <a:lnTo>
                    <a:pt x="147" y="9"/>
                  </a:lnTo>
                  <a:lnTo>
                    <a:pt x="154" y="14"/>
                  </a:lnTo>
                  <a:lnTo>
                    <a:pt x="162" y="19"/>
                  </a:lnTo>
                  <a:lnTo>
                    <a:pt x="168" y="25"/>
                  </a:lnTo>
                  <a:lnTo>
                    <a:pt x="173" y="31"/>
                  </a:lnTo>
                  <a:lnTo>
                    <a:pt x="178" y="38"/>
                  </a:lnTo>
                  <a:lnTo>
                    <a:pt x="182" y="47"/>
                  </a:lnTo>
                  <a:lnTo>
                    <a:pt x="186" y="56"/>
                  </a:lnTo>
                  <a:lnTo>
                    <a:pt x="189" y="65"/>
                  </a:lnTo>
                  <a:lnTo>
                    <a:pt x="191" y="76"/>
                  </a:lnTo>
                  <a:lnTo>
                    <a:pt x="192" y="88"/>
                  </a:lnTo>
                  <a:lnTo>
                    <a:pt x="192" y="101"/>
                  </a:lnTo>
                  <a:lnTo>
                    <a:pt x="192" y="121"/>
                  </a:lnTo>
                  <a:lnTo>
                    <a:pt x="37" y="121"/>
                  </a:lnTo>
                  <a:lnTo>
                    <a:pt x="37" y="131"/>
                  </a:lnTo>
                  <a:lnTo>
                    <a:pt x="38" y="139"/>
                  </a:lnTo>
                  <a:lnTo>
                    <a:pt x="41" y="147"/>
                  </a:lnTo>
                  <a:lnTo>
                    <a:pt x="43" y="154"/>
                  </a:lnTo>
                  <a:lnTo>
                    <a:pt x="45" y="162"/>
                  </a:lnTo>
                  <a:lnTo>
                    <a:pt x="49" y="169"/>
                  </a:lnTo>
                  <a:lnTo>
                    <a:pt x="53" y="174"/>
                  </a:lnTo>
                  <a:lnTo>
                    <a:pt x="57" y="180"/>
                  </a:lnTo>
                  <a:lnTo>
                    <a:pt x="62" y="185"/>
                  </a:lnTo>
                  <a:lnTo>
                    <a:pt x="68" y="189"/>
                  </a:lnTo>
                  <a:lnTo>
                    <a:pt x="74" y="193"/>
                  </a:lnTo>
                  <a:lnTo>
                    <a:pt x="80" y="195"/>
                  </a:lnTo>
                  <a:lnTo>
                    <a:pt x="87" y="198"/>
                  </a:lnTo>
                  <a:lnTo>
                    <a:pt x="95" y="199"/>
                  </a:lnTo>
                  <a:lnTo>
                    <a:pt x="103" y="200"/>
                  </a:lnTo>
                  <a:lnTo>
                    <a:pt x="111" y="200"/>
                  </a:lnTo>
                  <a:lnTo>
                    <a:pt x="124" y="200"/>
                  </a:lnTo>
                  <a:lnTo>
                    <a:pt x="135" y="198"/>
                  </a:lnTo>
                  <a:lnTo>
                    <a:pt x="147" y="195"/>
                  </a:lnTo>
                  <a:lnTo>
                    <a:pt x="157" y="191"/>
                  </a:lnTo>
                  <a:lnTo>
                    <a:pt x="167" y="186"/>
                  </a:lnTo>
                  <a:lnTo>
                    <a:pt x="174" y="181"/>
                  </a:lnTo>
                  <a:lnTo>
                    <a:pt x="180" y="177"/>
                  </a:lnTo>
                  <a:lnTo>
                    <a:pt x="186" y="173"/>
                  </a:lnTo>
                  <a:lnTo>
                    <a:pt x="188" y="173"/>
                  </a:lnTo>
                  <a:lnTo>
                    <a:pt x="188" y="215"/>
                  </a:lnTo>
                  <a:lnTo>
                    <a:pt x="180" y="217"/>
                  </a:lnTo>
                  <a:lnTo>
                    <a:pt x="172" y="221"/>
                  </a:lnTo>
                  <a:lnTo>
                    <a:pt x="163" y="224"/>
                  </a:lnTo>
                  <a:lnTo>
                    <a:pt x="154" y="227"/>
                  </a:lnTo>
                  <a:lnTo>
                    <a:pt x="144" y="229"/>
                  </a:lnTo>
                  <a:lnTo>
                    <a:pt x="134" y="231"/>
                  </a:lnTo>
                  <a:lnTo>
                    <a:pt x="124" y="232"/>
                  </a:lnTo>
                  <a:lnTo>
                    <a:pt x="111" y="233"/>
                  </a:lnTo>
                  <a:close/>
                  <a:moveTo>
                    <a:pt x="155" y="92"/>
                  </a:moveTo>
                  <a:lnTo>
                    <a:pt x="154" y="79"/>
                  </a:lnTo>
                  <a:lnTo>
                    <a:pt x="152" y="66"/>
                  </a:lnTo>
                  <a:lnTo>
                    <a:pt x="148" y="56"/>
                  </a:lnTo>
                  <a:lnTo>
                    <a:pt x="143" y="48"/>
                  </a:lnTo>
                  <a:lnTo>
                    <a:pt x="140" y="44"/>
                  </a:lnTo>
                  <a:lnTo>
                    <a:pt x="135" y="41"/>
                  </a:lnTo>
                  <a:lnTo>
                    <a:pt x="131" y="37"/>
                  </a:lnTo>
                  <a:lnTo>
                    <a:pt x="126" y="35"/>
                  </a:lnTo>
                  <a:lnTo>
                    <a:pt x="121" y="33"/>
                  </a:lnTo>
                  <a:lnTo>
                    <a:pt x="115" y="32"/>
                  </a:lnTo>
                  <a:lnTo>
                    <a:pt x="107" y="31"/>
                  </a:lnTo>
                  <a:lnTo>
                    <a:pt x="101" y="31"/>
                  </a:lnTo>
                  <a:lnTo>
                    <a:pt x="94" y="31"/>
                  </a:lnTo>
                  <a:lnTo>
                    <a:pt x="86" y="32"/>
                  </a:lnTo>
                  <a:lnTo>
                    <a:pt x="80" y="33"/>
                  </a:lnTo>
                  <a:lnTo>
                    <a:pt x="75" y="35"/>
                  </a:lnTo>
                  <a:lnTo>
                    <a:pt x="70" y="38"/>
                  </a:lnTo>
                  <a:lnTo>
                    <a:pt x="66" y="41"/>
                  </a:lnTo>
                  <a:lnTo>
                    <a:pt x="60" y="45"/>
                  </a:lnTo>
                  <a:lnTo>
                    <a:pt x="56" y="49"/>
                  </a:lnTo>
                  <a:lnTo>
                    <a:pt x="52" y="53"/>
                  </a:lnTo>
                  <a:lnTo>
                    <a:pt x="49" y="57"/>
                  </a:lnTo>
                  <a:lnTo>
                    <a:pt x="46" y="62"/>
                  </a:lnTo>
                  <a:lnTo>
                    <a:pt x="44" y="67"/>
                  </a:lnTo>
                  <a:lnTo>
                    <a:pt x="42" y="74"/>
                  </a:lnTo>
                  <a:lnTo>
                    <a:pt x="40" y="79"/>
                  </a:lnTo>
                  <a:lnTo>
                    <a:pt x="38" y="85"/>
                  </a:lnTo>
                  <a:lnTo>
                    <a:pt x="37" y="92"/>
                  </a:lnTo>
                  <a:lnTo>
                    <a:pt x="155" y="9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" name="Freeform 80"/>
            <p:cNvSpPr>
              <a:spLocks noEditPoints="1"/>
            </p:cNvSpPr>
            <p:nvPr userDrawn="1"/>
          </p:nvSpPr>
          <p:spPr bwMode="auto">
            <a:xfrm>
              <a:off x="4960" y="3807"/>
              <a:ext cx="31" cy="37"/>
            </a:xfrm>
            <a:custGeom>
              <a:avLst/>
              <a:gdLst>
                <a:gd name="T0" fmla="*/ 0 w 250"/>
                <a:gd name="T1" fmla="*/ 37 h 295"/>
                <a:gd name="T2" fmla="*/ 13 w 250"/>
                <a:gd name="T3" fmla="*/ 0 h 295"/>
                <a:gd name="T4" fmla="*/ 19 w 250"/>
                <a:gd name="T5" fmla="*/ 0 h 295"/>
                <a:gd name="T6" fmla="*/ 31 w 250"/>
                <a:gd name="T7" fmla="*/ 37 h 295"/>
                <a:gd name="T8" fmla="*/ 26 w 250"/>
                <a:gd name="T9" fmla="*/ 37 h 295"/>
                <a:gd name="T10" fmla="*/ 22 w 250"/>
                <a:gd name="T11" fmla="*/ 27 h 295"/>
                <a:gd name="T12" fmla="*/ 8 w 250"/>
                <a:gd name="T13" fmla="*/ 27 h 295"/>
                <a:gd name="T14" fmla="*/ 5 w 250"/>
                <a:gd name="T15" fmla="*/ 37 h 295"/>
                <a:gd name="T16" fmla="*/ 0 w 250"/>
                <a:gd name="T17" fmla="*/ 37 h 295"/>
                <a:gd name="T18" fmla="*/ 21 w 250"/>
                <a:gd name="T19" fmla="*/ 22 h 295"/>
                <a:gd name="T20" fmla="*/ 15 w 250"/>
                <a:gd name="T21" fmla="*/ 5 h 295"/>
                <a:gd name="T22" fmla="*/ 10 w 250"/>
                <a:gd name="T23" fmla="*/ 22 h 295"/>
                <a:gd name="T24" fmla="*/ 21 w 250"/>
                <a:gd name="T25" fmla="*/ 22 h 2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0" h="295">
                  <a:moveTo>
                    <a:pt x="0" y="295"/>
                  </a:moveTo>
                  <a:lnTo>
                    <a:pt x="101" y="0"/>
                  </a:lnTo>
                  <a:lnTo>
                    <a:pt x="150" y="0"/>
                  </a:lnTo>
                  <a:lnTo>
                    <a:pt x="250" y="295"/>
                  </a:lnTo>
                  <a:lnTo>
                    <a:pt x="208" y="295"/>
                  </a:lnTo>
                  <a:lnTo>
                    <a:pt x="181" y="212"/>
                  </a:lnTo>
                  <a:lnTo>
                    <a:pt x="67" y="212"/>
                  </a:lnTo>
                  <a:lnTo>
                    <a:pt x="40" y="295"/>
                  </a:lnTo>
                  <a:lnTo>
                    <a:pt x="0" y="295"/>
                  </a:lnTo>
                  <a:close/>
                  <a:moveTo>
                    <a:pt x="170" y="179"/>
                  </a:moveTo>
                  <a:lnTo>
                    <a:pt x="123" y="39"/>
                  </a:lnTo>
                  <a:lnTo>
                    <a:pt x="79" y="179"/>
                  </a:lnTo>
                  <a:lnTo>
                    <a:pt x="170" y="17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Freeform 81"/>
            <p:cNvSpPr>
              <a:spLocks/>
            </p:cNvSpPr>
            <p:nvPr userDrawn="1"/>
          </p:nvSpPr>
          <p:spPr bwMode="auto">
            <a:xfrm>
              <a:off x="4995" y="3816"/>
              <a:ext cx="21" cy="29"/>
            </a:xfrm>
            <a:custGeom>
              <a:avLst/>
              <a:gdLst>
                <a:gd name="T0" fmla="*/ 11 w 169"/>
                <a:gd name="T1" fmla="*/ 29 h 231"/>
                <a:gd name="T2" fmla="*/ 9 w 169"/>
                <a:gd name="T3" fmla="*/ 29 h 231"/>
                <a:gd name="T4" fmla="*/ 6 w 169"/>
                <a:gd name="T5" fmla="*/ 28 h 231"/>
                <a:gd name="T6" fmla="*/ 4 w 169"/>
                <a:gd name="T7" fmla="*/ 26 h 231"/>
                <a:gd name="T8" fmla="*/ 3 w 169"/>
                <a:gd name="T9" fmla="*/ 25 h 231"/>
                <a:gd name="T10" fmla="*/ 1 w 169"/>
                <a:gd name="T11" fmla="*/ 22 h 231"/>
                <a:gd name="T12" fmla="*/ 0 w 169"/>
                <a:gd name="T13" fmla="*/ 20 h 231"/>
                <a:gd name="T14" fmla="*/ 0 w 169"/>
                <a:gd name="T15" fmla="*/ 16 h 231"/>
                <a:gd name="T16" fmla="*/ 0 w 169"/>
                <a:gd name="T17" fmla="*/ 13 h 231"/>
                <a:gd name="T18" fmla="*/ 0 w 169"/>
                <a:gd name="T19" fmla="*/ 10 h 231"/>
                <a:gd name="T20" fmla="*/ 1 w 169"/>
                <a:gd name="T21" fmla="*/ 7 h 231"/>
                <a:gd name="T22" fmla="*/ 3 w 169"/>
                <a:gd name="T23" fmla="*/ 5 h 231"/>
                <a:gd name="T24" fmla="*/ 4 w 169"/>
                <a:gd name="T25" fmla="*/ 3 h 231"/>
                <a:gd name="T26" fmla="*/ 6 w 169"/>
                <a:gd name="T27" fmla="*/ 2 h 231"/>
                <a:gd name="T28" fmla="*/ 9 w 169"/>
                <a:gd name="T29" fmla="*/ 1 h 231"/>
                <a:gd name="T30" fmla="*/ 12 w 169"/>
                <a:gd name="T31" fmla="*/ 0 h 231"/>
                <a:gd name="T32" fmla="*/ 14 w 169"/>
                <a:gd name="T33" fmla="*/ 0 h 231"/>
                <a:gd name="T34" fmla="*/ 16 w 169"/>
                <a:gd name="T35" fmla="*/ 0 h 231"/>
                <a:gd name="T36" fmla="*/ 19 w 169"/>
                <a:gd name="T37" fmla="*/ 1 h 231"/>
                <a:gd name="T38" fmla="*/ 21 w 169"/>
                <a:gd name="T39" fmla="*/ 7 h 231"/>
                <a:gd name="T40" fmla="*/ 20 w 169"/>
                <a:gd name="T41" fmla="*/ 7 h 231"/>
                <a:gd name="T42" fmla="*/ 19 w 169"/>
                <a:gd name="T43" fmla="*/ 6 h 231"/>
                <a:gd name="T44" fmla="*/ 17 w 169"/>
                <a:gd name="T45" fmla="*/ 5 h 231"/>
                <a:gd name="T46" fmla="*/ 14 w 169"/>
                <a:gd name="T47" fmla="*/ 4 h 231"/>
                <a:gd name="T48" fmla="*/ 12 w 169"/>
                <a:gd name="T49" fmla="*/ 4 h 231"/>
                <a:gd name="T50" fmla="*/ 10 w 169"/>
                <a:gd name="T51" fmla="*/ 4 h 231"/>
                <a:gd name="T52" fmla="*/ 9 w 169"/>
                <a:gd name="T53" fmla="*/ 5 h 231"/>
                <a:gd name="T54" fmla="*/ 7 w 169"/>
                <a:gd name="T55" fmla="*/ 6 h 231"/>
                <a:gd name="T56" fmla="*/ 6 w 169"/>
                <a:gd name="T57" fmla="*/ 8 h 231"/>
                <a:gd name="T58" fmla="*/ 6 w 169"/>
                <a:gd name="T59" fmla="*/ 9 h 231"/>
                <a:gd name="T60" fmla="*/ 5 w 169"/>
                <a:gd name="T61" fmla="*/ 11 h 231"/>
                <a:gd name="T62" fmla="*/ 5 w 169"/>
                <a:gd name="T63" fmla="*/ 13 h 231"/>
                <a:gd name="T64" fmla="*/ 5 w 169"/>
                <a:gd name="T65" fmla="*/ 16 h 231"/>
                <a:gd name="T66" fmla="*/ 5 w 169"/>
                <a:gd name="T67" fmla="*/ 18 h 231"/>
                <a:gd name="T68" fmla="*/ 6 w 169"/>
                <a:gd name="T69" fmla="*/ 20 h 231"/>
                <a:gd name="T70" fmla="*/ 6 w 169"/>
                <a:gd name="T71" fmla="*/ 22 h 231"/>
                <a:gd name="T72" fmla="*/ 7 w 169"/>
                <a:gd name="T73" fmla="*/ 23 h 231"/>
                <a:gd name="T74" fmla="*/ 9 w 169"/>
                <a:gd name="T75" fmla="*/ 24 h 231"/>
                <a:gd name="T76" fmla="*/ 10 w 169"/>
                <a:gd name="T77" fmla="*/ 25 h 231"/>
                <a:gd name="T78" fmla="*/ 12 w 169"/>
                <a:gd name="T79" fmla="*/ 25 h 231"/>
                <a:gd name="T80" fmla="*/ 14 w 169"/>
                <a:gd name="T81" fmla="*/ 25 h 231"/>
                <a:gd name="T82" fmla="*/ 16 w 169"/>
                <a:gd name="T83" fmla="*/ 24 h 231"/>
                <a:gd name="T84" fmla="*/ 18 w 169"/>
                <a:gd name="T85" fmla="*/ 24 h 231"/>
                <a:gd name="T86" fmla="*/ 20 w 169"/>
                <a:gd name="T87" fmla="*/ 22 h 231"/>
                <a:gd name="T88" fmla="*/ 21 w 169"/>
                <a:gd name="T89" fmla="*/ 22 h 231"/>
                <a:gd name="T90" fmla="*/ 20 w 169"/>
                <a:gd name="T91" fmla="*/ 27 h 231"/>
                <a:gd name="T92" fmla="*/ 18 w 169"/>
                <a:gd name="T93" fmla="*/ 28 h 231"/>
                <a:gd name="T94" fmla="*/ 16 w 169"/>
                <a:gd name="T95" fmla="*/ 29 h 231"/>
                <a:gd name="T96" fmla="*/ 14 w 169"/>
                <a:gd name="T97" fmla="*/ 29 h 2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9" h="231">
                  <a:moveTo>
                    <a:pt x="103" y="231"/>
                  </a:moveTo>
                  <a:lnTo>
                    <a:pt x="92" y="231"/>
                  </a:lnTo>
                  <a:lnTo>
                    <a:pt x="81" y="230"/>
                  </a:lnTo>
                  <a:lnTo>
                    <a:pt x="71" y="228"/>
                  </a:lnTo>
                  <a:lnTo>
                    <a:pt x="61" y="225"/>
                  </a:lnTo>
                  <a:lnTo>
                    <a:pt x="52" y="221"/>
                  </a:lnTo>
                  <a:lnTo>
                    <a:pt x="44" y="216"/>
                  </a:lnTo>
                  <a:lnTo>
                    <a:pt x="35" y="210"/>
                  </a:lnTo>
                  <a:lnTo>
                    <a:pt x="28" y="203"/>
                  </a:lnTo>
                  <a:lnTo>
                    <a:pt x="22" y="196"/>
                  </a:lnTo>
                  <a:lnTo>
                    <a:pt x="17" y="188"/>
                  </a:lnTo>
                  <a:lnTo>
                    <a:pt x="11" y="177"/>
                  </a:lnTo>
                  <a:lnTo>
                    <a:pt x="7" y="167"/>
                  </a:lnTo>
                  <a:lnTo>
                    <a:pt x="4" y="156"/>
                  </a:lnTo>
                  <a:lnTo>
                    <a:pt x="1" y="144"/>
                  </a:lnTo>
                  <a:lnTo>
                    <a:pt x="0" y="131"/>
                  </a:lnTo>
                  <a:lnTo>
                    <a:pt x="0" y="116"/>
                  </a:lnTo>
                  <a:lnTo>
                    <a:pt x="0" y="103"/>
                  </a:lnTo>
                  <a:lnTo>
                    <a:pt x="1" y="89"/>
                  </a:lnTo>
                  <a:lnTo>
                    <a:pt x="4" y="77"/>
                  </a:lnTo>
                  <a:lnTo>
                    <a:pt x="7" y="66"/>
                  </a:lnTo>
                  <a:lnTo>
                    <a:pt x="11" y="56"/>
                  </a:lnTo>
                  <a:lnTo>
                    <a:pt x="17" y="47"/>
                  </a:lnTo>
                  <a:lnTo>
                    <a:pt x="22" y="39"/>
                  </a:lnTo>
                  <a:lnTo>
                    <a:pt x="28" y="30"/>
                  </a:lnTo>
                  <a:lnTo>
                    <a:pt x="35" y="24"/>
                  </a:lnTo>
                  <a:lnTo>
                    <a:pt x="43" y="18"/>
                  </a:lnTo>
                  <a:lnTo>
                    <a:pt x="52" y="13"/>
                  </a:lnTo>
                  <a:lnTo>
                    <a:pt x="61" y="8"/>
                  </a:lnTo>
                  <a:lnTo>
                    <a:pt x="71" y="4"/>
                  </a:lnTo>
                  <a:lnTo>
                    <a:pt x="81" y="2"/>
                  </a:lnTo>
                  <a:lnTo>
                    <a:pt x="93" y="1"/>
                  </a:lnTo>
                  <a:lnTo>
                    <a:pt x="103" y="0"/>
                  </a:lnTo>
                  <a:lnTo>
                    <a:pt x="113" y="0"/>
                  </a:lnTo>
                  <a:lnTo>
                    <a:pt x="121" y="1"/>
                  </a:lnTo>
                  <a:lnTo>
                    <a:pt x="130" y="3"/>
                  </a:lnTo>
                  <a:lnTo>
                    <a:pt x="139" y="5"/>
                  </a:lnTo>
                  <a:lnTo>
                    <a:pt x="155" y="11"/>
                  </a:lnTo>
                  <a:lnTo>
                    <a:pt x="169" y="17"/>
                  </a:lnTo>
                  <a:lnTo>
                    <a:pt x="169" y="59"/>
                  </a:lnTo>
                  <a:lnTo>
                    <a:pt x="167" y="59"/>
                  </a:lnTo>
                  <a:lnTo>
                    <a:pt x="163" y="55"/>
                  </a:lnTo>
                  <a:lnTo>
                    <a:pt x="156" y="51"/>
                  </a:lnTo>
                  <a:lnTo>
                    <a:pt x="150" y="47"/>
                  </a:lnTo>
                  <a:lnTo>
                    <a:pt x="142" y="43"/>
                  </a:lnTo>
                  <a:lnTo>
                    <a:pt x="133" y="39"/>
                  </a:lnTo>
                  <a:lnTo>
                    <a:pt x="123" y="35"/>
                  </a:lnTo>
                  <a:lnTo>
                    <a:pt x="113" y="33"/>
                  </a:lnTo>
                  <a:lnTo>
                    <a:pt x="103" y="32"/>
                  </a:lnTo>
                  <a:lnTo>
                    <a:pt x="96" y="33"/>
                  </a:lnTo>
                  <a:lnTo>
                    <a:pt x="89" y="34"/>
                  </a:lnTo>
                  <a:lnTo>
                    <a:pt x="82" y="35"/>
                  </a:lnTo>
                  <a:lnTo>
                    <a:pt x="76" y="39"/>
                  </a:lnTo>
                  <a:lnTo>
                    <a:pt x="71" y="42"/>
                  </a:lnTo>
                  <a:lnTo>
                    <a:pt x="66" y="45"/>
                  </a:lnTo>
                  <a:lnTo>
                    <a:pt x="60" y="49"/>
                  </a:lnTo>
                  <a:lnTo>
                    <a:pt x="56" y="54"/>
                  </a:lnTo>
                  <a:lnTo>
                    <a:pt x="52" y="60"/>
                  </a:lnTo>
                  <a:lnTo>
                    <a:pt x="48" y="66"/>
                  </a:lnTo>
                  <a:lnTo>
                    <a:pt x="45" y="74"/>
                  </a:lnTo>
                  <a:lnTo>
                    <a:pt x="43" y="81"/>
                  </a:lnTo>
                  <a:lnTo>
                    <a:pt x="41" y="89"/>
                  </a:lnTo>
                  <a:lnTo>
                    <a:pt x="40" y="98"/>
                  </a:lnTo>
                  <a:lnTo>
                    <a:pt x="38" y="107"/>
                  </a:lnTo>
                  <a:lnTo>
                    <a:pt x="38" y="116"/>
                  </a:lnTo>
                  <a:lnTo>
                    <a:pt x="38" y="126"/>
                  </a:lnTo>
                  <a:lnTo>
                    <a:pt x="40" y="135"/>
                  </a:lnTo>
                  <a:lnTo>
                    <a:pt x="41" y="143"/>
                  </a:lnTo>
                  <a:lnTo>
                    <a:pt x="43" y="151"/>
                  </a:lnTo>
                  <a:lnTo>
                    <a:pt x="45" y="159"/>
                  </a:lnTo>
                  <a:lnTo>
                    <a:pt x="48" y="166"/>
                  </a:lnTo>
                  <a:lnTo>
                    <a:pt x="51" y="172"/>
                  </a:lnTo>
                  <a:lnTo>
                    <a:pt x="55" y="177"/>
                  </a:lnTo>
                  <a:lnTo>
                    <a:pt x="59" y="182"/>
                  </a:lnTo>
                  <a:lnTo>
                    <a:pt x="65" y="187"/>
                  </a:lnTo>
                  <a:lnTo>
                    <a:pt x="70" y="191"/>
                  </a:lnTo>
                  <a:lnTo>
                    <a:pt x="76" y="194"/>
                  </a:lnTo>
                  <a:lnTo>
                    <a:pt x="81" y="196"/>
                  </a:lnTo>
                  <a:lnTo>
                    <a:pt x="89" y="198"/>
                  </a:lnTo>
                  <a:lnTo>
                    <a:pt x="95" y="199"/>
                  </a:lnTo>
                  <a:lnTo>
                    <a:pt x="103" y="199"/>
                  </a:lnTo>
                  <a:lnTo>
                    <a:pt x="112" y="199"/>
                  </a:lnTo>
                  <a:lnTo>
                    <a:pt x="121" y="197"/>
                  </a:lnTo>
                  <a:lnTo>
                    <a:pt x="129" y="195"/>
                  </a:lnTo>
                  <a:lnTo>
                    <a:pt x="138" y="192"/>
                  </a:lnTo>
                  <a:lnTo>
                    <a:pt x="146" y="188"/>
                  </a:lnTo>
                  <a:lnTo>
                    <a:pt x="153" y="184"/>
                  </a:lnTo>
                  <a:lnTo>
                    <a:pt x="161" y="178"/>
                  </a:lnTo>
                  <a:lnTo>
                    <a:pt x="167" y="172"/>
                  </a:lnTo>
                  <a:lnTo>
                    <a:pt x="169" y="172"/>
                  </a:lnTo>
                  <a:lnTo>
                    <a:pt x="169" y="215"/>
                  </a:lnTo>
                  <a:lnTo>
                    <a:pt x="163" y="217"/>
                  </a:lnTo>
                  <a:lnTo>
                    <a:pt x="155" y="221"/>
                  </a:lnTo>
                  <a:lnTo>
                    <a:pt x="147" y="224"/>
                  </a:lnTo>
                  <a:lnTo>
                    <a:pt x="140" y="226"/>
                  </a:lnTo>
                  <a:lnTo>
                    <a:pt x="131" y="228"/>
                  </a:lnTo>
                  <a:lnTo>
                    <a:pt x="123" y="230"/>
                  </a:lnTo>
                  <a:lnTo>
                    <a:pt x="114" y="231"/>
                  </a:lnTo>
                  <a:lnTo>
                    <a:pt x="103" y="23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Freeform 82"/>
            <p:cNvSpPr>
              <a:spLocks noEditPoints="1"/>
            </p:cNvSpPr>
            <p:nvPr userDrawn="1"/>
          </p:nvSpPr>
          <p:spPr bwMode="auto">
            <a:xfrm>
              <a:off x="5021" y="3816"/>
              <a:ext cx="22" cy="29"/>
            </a:xfrm>
            <a:custGeom>
              <a:avLst/>
              <a:gdLst>
                <a:gd name="T0" fmla="*/ 17 w 178"/>
                <a:gd name="T1" fmla="*/ 14 h 233"/>
                <a:gd name="T2" fmla="*/ 16 w 178"/>
                <a:gd name="T3" fmla="*/ 14 h 233"/>
                <a:gd name="T4" fmla="*/ 13 w 178"/>
                <a:gd name="T5" fmla="*/ 14 h 233"/>
                <a:gd name="T6" fmla="*/ 11 w 178"/>
                <a:gd name="T7" fmla="*/ 14 h 233"/>
                <a:gd name="T8" fmla="*/ 9 w 178"/>
                <a:gd name="T9" fmla="*/ 15 h 233"/>
                <a:gd name="T10" fmla="*/ 8 w 178"/>
                <a:gd name="T11" fmla="*/ 16 h 233"/>
                <a:gd name="T12" fmla="*/ 6 w 178"/>
                <a:gd name="T13" fmla="*/ 17 h 233"/>
                <a:gd name="T14" fmla="*/ 5 w 178"/>
                <a:gd name="T15" fmla="*/ 18 h 233"/>
                <a:gd name="T16" fmla="*/ 5 w 178"/>
                <a:gd name="T17" fmla="*/ 20 h 233"/>
                <a:gd name="T18" fmla="*/ 5 w 178"/>
                <a:gd name="T19" fmla="*/ 22 h 233"/>
                <a:gd name="T20" fmla="*/ 6 w 178"/>
                <a:gd name="T21" fmla="*/ 24 h 233"/>
                <a:gd name="T22" fmla="*/ 8 w 178"/>
                <a:gd name="T23" fmla="*/ 24 h 233"/>
                <a:gd name="T24" fmla="*/ 10 w 178"/>
                <a:gd name="T25" fmla="*/ 25 h 233"/>
                <a:gd name="T26" fmla="*/ 12 w 178"/>
                <a:gd name="T27" fmla="*/ 25 h 233"/>
                <a:gd name="T28" fmla="*/ 14 w 178"/>
                <a:gd name="T29" fmla="*/ 24 h 233"/>
                <a:gd name="T30" fmla="*/ 17 w 178"/>
                <a:gd name="T31" fmla="*/ 21 h 233"/>
                <a:gd name="T32" fmla="*/ 17 w 178"/>
                <a:gd name="T33" fmla="*/ 26 h 233"/>
                <a:gd name="T34" fmla="*/ 15 w 178"/>
                <a:gd name="T35" fmla="*/ 27 h 233"/>
                <a:gd name="T36" fmla="*/ 13 w 178"/>
                <a:gd name="T37" fmla="*/ 28 h 233"/>
                <a:gd name="T38" fmla="*/ 10 w 178"/>
                <a:gd name="T39" fmla="*/ 29 h 233"/>
                <a:gd name="T40" fmla="*/ 8 w 178"/>
                <a:gd name="T41" fmla="*/ 29 h 233"/>
                <a:gd name="T42" fmla="*/ 6 w 178"/>
                <a:gd name="T43" fmla="*/ 29 h 233"/>
                <a:gd name="T44" fmla="*/ 4 w 178"/>
                <a:gd name="T45" fmla="*/ 28 h 233"/>
                <a:gd name="T46" fmla="*/ 3 w 178"/>
                <a:gd name="T47" fmla="*/ 27 h 233"/>
                <a:gd name="T48" fmla="*/ 2 w 178"/>
                <a:gd name="T49" fmla="*/ 26 h 233"/>
                <a:gd name="T50" fmla="*/ 1 w 178"/>
                <a:gd name="T51" fmla="*/ 25 h 233"/>
                <a:gd name="T52" fmla="*/ 0 w 178"/>
                <a:gd name="T53" fmla="*/ 23 h 233"/>
                <a:gd name="T54" fmla="*/ 0 w 178"/>
                <a:gd name="T55" fmla="*/ 21 h 233"/>
                <a:gd name="T56" fmla="*/ 0 w 178"/>
                <a:gd name="T57" fmla="*/ 19 h 233"/>
                <a:gd name="T58" fmla="*/ 1 w 178"/>
                <a:gd name="T59" fmla="*/ 16 h 233"/>
                <a:gd name="T60" fmla="*/ 2 w 178"/>
                <a:gd name="T61" fmla="*/ 14 h 233"/>
                <a:gd name="T62" fmla="*/ 4 w 178"/>
                <a:gd name="T63" fmla="*/ 13 h 233"/>
                <a:gd name="T64" fmla="*/ 6 w 178"/>
                <a:gd name="T65" fmla="*/ 12 h 233"/>
                <a:gd name="T66" fmla="*/ 9 w 178"/>
                <a:gd name="T67" fmla="*/ 11 h 233"/>
                <a:gd name="T68" fmla="*/ 12 w 178"/>
                <a:gd name="T69" fmla="*/ 10 h 233"/>
                <a:gd name="T70" fmla="*/ 16 w 178"/>
                <a:gd name="T71" fmla="*/ 10 h 233"/>
                <a:gd name="T72" fmla="*/ 17 w 178"/>
                <a:gd name="T73" fmla="*/ 9 h 233"/>
                <a:gd name="T74" fmla="*/ 17 w 178"/>
                <a:gd name="T75" fmla="*/ 8 h 233"/>
                <a:gd name="T76" fmla="*/ 17 w 178"/>
                <a:gd name="T77" fmla="*/ 7 h 233"/>
                <a:gd name="T78" fmla="*/ 16 w 178"/>
                <a:gd name="T79" fmla="*/ 6 h 233"/>
                <a:gd name="T80" fmla="*/ 16 w 178"/>
                <a:gd name="T81" fmla="*/ 5 h 233"/>
                <a:gd name="T82" fmla="*/ 13 w 178"/>
                <a:gd name="T83" fmla="*/ 4 h 233"/>
                <a:gd name="T84" fmla="*/ 11 w 178"/>
                <a:gd name="T85" fmla="*/ 4 h 233"/>
                <a:gd name="T86" fmla="*/ 7 w 178"/>
                <a:gd name="T87" fmla="*/ 4 h 233"/>
                <a:gd name="T88" fmla="*/ 5 w 178"/>
                <a:gd name="T89" fmla="*/ 5 h 233"/>
                <a:gd name="T90" fmla="*/ 3 w 178"/>
                <a:gd name="T91" fmla="*/ 6 h 233"/>
                <a:gd name="T92" fmla="*/ 2 w 178"/>
                <a:gd name="T93" fmla="*/ 1 h 233"/>
                <a:gd name="T94" fmla="*/ 6 w 178"/>
                <a:gd name="T95" fmla="*/ 0 h 233"/>
                <a:gd name="T96" fmla="*/ 8 w 178"/>
                <a:gd name="T97" fmla="*/ 0 h 233"/>
                <a:gd name="T98" fmla="*/ 11 w 178"/>
                <a:gd name="T99" fmla="*/ 0 h 233"/>
                <a:gd name="T100" fmla="*/ 13 w 178"/>
                <a:gd name="T101" fmla="*/ 0 h 233"/>
                <a:gd name="T102" fmla="*/ 16 w 178"/>
                <a:gd name="T103" fmla="*/ 0 h 233"/>
                <a:gd name="T104" fmla="*/ 17 w 178"/>
                <a:gd name="T105" fmla="*/ 1 h 233"/>
                <a:gd name="T106" fmla="*/ 19 w 178"/>
                <a:gd name="T107" fmla="*/ 2 h 233"/>
                <a:gd name="T108" fmla="*/ 20 w 178"/>
                <a:gd name="T109" fmla="*/ 3 h 233"/>
                <a:gd name="T110" fmla="*/ 21 w 178"/>
                <a:gd name="T111" fmla="*/ 5 h 233"/>
                <a:gd name="T112" fmla="*/ 22 w 178"/>
                <a:gd name="T113" fmla="*/ 7 h 233"/>
                <a:gd name="T114" fmla="*/ 22 w 178"/>
                <a:gd name="T115" fmla="*/ 9 h 233"/>
                <a:gd name="T116" fmla="*/ 17 w 178"/>
                <a:gd name="T117" fmla="*/ 28 h 23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78" h="233">
                  <a:moveTo>
                    <a:pt x="141" y="172"/>
                  </a:moveTo>
                  <a:lnTo>
                    <a:pt x="141" y="111"/>
                  </a:lnTo>
                  <a:lnTo>
                    <a:pt x="134" y="111"/>
                  </a:lnTo>
                  <a:lnTo>
                    <a:pt x="126" y="112"/>
                  </a:lnTo>
                  <a:lnTo>
                    <a:pt x="117" y="113"/>
                  </a:lnTo>
                  <a:lnTo>
                    <a:pt x="107" y="114"/>
                  </a:lnTo>
                  <a:lnTo>
                    <a:pt x="97" y="115"/>
                  </a:lnTo>
                  <a:lnTo>
                    <a:pt x="88" y="116"/>
                  </a:lnTo>
                  <a:lnTo>
                    <a:pt x="81" y="118"/>
                  </a:lnTo>
                  <a:lnTo>
                    <a:pt x="74" y="119"/>
                  </a:lnTo>
                  <a:lnTo>
                    <a:pt x="67" y="122"/>
                  </a:lnTo>
                  <a:lnTo>
                    <a:pt x="61" y="126"/>
                  </a:lnTo>
                  <a:lnTo>
                    <a:pt x="55" y="130"/>
                  </a:lnTo>
                  <a:lnTo>
                    <a:pt x="49" y="134"/>
                  </a:lnTo>
                  <a:lnTo>
                    <a:pt x="45" y="139"/>
                  </a:lnTo>
                  <a:lnTo>
                    <a:pt x="42" y="145"/>
                  </a:lnTo>
                  <a:lnTo>
                    <a:pt x="40" y="152"/>
                  </a:lnTo>
                  <a:lnTo>
                    <a:pt x="40" y="160"/>
                  </a:lnTo>
                  <a:lnTo>
                    <a:pt x="40" y="169"/>
                  </a:lnTo>
                  <a:lnTo>
                    <a:pt x="42" y="177"/>
                  </a:lnTo>
                  <a:lnTo>
                    <a:pt x="45" y="184"/>
                  </a:lnTo>
                  <a:lnTo>
                    <a:pt x="50" y="189"/>
                  </a:lnTo>
                  <a:lnTo>
                    <a:pt x="57" y="193"/>
                  </a:lnTo>
                  <a:lnTo>
                    <a:pt x="64" y="196"/>
                  </a:lnTo>
                  <a:lnTo>
                    <a:pt x="72" y="198"/>
                  </a:lnTo>
                  <a:lnTo>
                    <a:pt x="82" y="198"/>
                  </a:lnTo>
                  <a:lnTo>
                    <a:pt x="90" y="198"/>
                  </a:lnTo>
                  <a:lnTo>
                    <a:pt x="98" y="197"/>
                  </a:lnTo>
                  <a:lnTo>
                    <a:pt x="107" y="194"/>
                  </a:lnTo>
                  <a:lnTo>
                    <a:pt x="114" y="191"/>
                  </a:lnTo>
                  <a:lnTo>
                    <a:pt x="128" y="182"/>
                  </a:lnTo>
                  <a:lnTo>
                    <a:pt x="141" y="172"/>
                  </a:lnTo>
                  <a:close/>
                  <a:moveTo>
                    <a:pt x="141" y="203"/>
                  </a:moveTo>
                  <a:lnTo>
                    <a:pt x="136" y="207"/>
                  </a:lnTo>
                  <a:lnTo>
                    <a:pt x="129" y="213"/>
                  </a:lnTo>
                  <a:lnTo>
                    <a:pt x="121" y="218"/>
                  </a:lnTo>
                  <a:lnTo>
                    <a:pt x="114" y="222"/>
                  </a:lnTo>
                  <a:lnTo>
                    <a:pt x="104" y="227"/>
                  </a:lnTo>
                  <a:lnTo>
                    <a:pt x="94" y="230"/>
                  </a:lnTo>
                  <a:lnTo>
                    <a:pt x="84" y="232"/>
                  </a:lnTo>
                  <a:lnTo>
                    <a:pt x="68" y="233"/>
                  </a:lnTo>
                  <a:lnTo>
                    <a:pt x="62" y="232"/>
                  </a:lnTo>
                  <a:lnTo>
                    <a:pt x="55" y="231"/>
                  </a:lnTo>
                  <a:lnTo>
                    <a:pt x="48" y="230"/>
                  </a:lnTo>
                  <a:lnTo>
                    <a:pt x="42" y="228"/>
                  </a:lnTo>
                  <a:lnTo>
                    <a:pt x="36" y="225"/>
                  </a:lnTo>
                  <a:lnTo>
                    <a:pt x="31" y="222"/>
                  </a:lnTo>
                  <a:lnTo>
                    <a:pt x="25" y="218"/>
                  </a:lnTo>
                  <a:lnTo>
                    <a:pt x="20" y="214"/>
                  </a:lnTo>
                  <a:lnTo>
                    <a:pt x="16" y="208"/>
                  </a:lnTo>
                  <a:lnTo>
                    <a:pt x="13" y="203"/>
                  </a:lnTo>
                  <a:lnTo>
                    <a:pt x="9" y="197"/>
                  </a:lnTo>
                  <a:lnTo>
                    <a:pt x="7" y="191"/>
                  </a:lnTo>
                  <a:lnTo>
                    <a:pt x="4" y="184"/>
                  </a:lnTo>
                  <a:lnTo>
                    <a:pt x="2" y="177"/>
                  </a:lnTo>
                  <a:lnTo>
                    <a:pt x="1" y="170"/>
                  </a:lnTo>
                  <a:lnTo>
                    <a:pt x="0" y="163"/>
                  </a:lnTo>
                  <a:lnTo>
                    <a:pt x="1" y="151"/>
                  </a:lnTo>
                  <a:lnTo>
                    <a:pt x="4" y="141"/>
                  </a:lnTo>
                  <a:lnTo>
                    <a:pt x="7" y="132"/>
                  </a:lnTo>
                  <a:lnTo>
                    <a:pt x="11" y="123"/>
                  </a:lnTo>
                  <a:lnTo>
                    <a:pt x="16" y="116"/>
                  </a:lnTo>
                  <a:lnTo>
                    <a:pt x="23" y="109"/>
                  </a:lnTo>
                  <a:lnTo>
                    <a:pt x="32" y="103"/>
                  </a:lnTo>
                  <a:lnTo>
                    <a:pt x="41" y="98"/>
                  </a:lnTo>
                  <a:lnTo>
                    <a:pt x="52" y="93"/>
                  </a:lnTo>
                  <a:lnTo>
                    <a:pt x="62" y="90"/>
                  </a:lnTo>
                  <a:lnTo>
                    <a:pt x="73" y="88"/>
                  </a:lnTo>
                  <a:lnTo>
                    <a:pt x="86" y="86"/>
                  </a:lnTo>
                  <a:lnTo>
                    <a:pt x="98" y="84"/>
                  </a:lnTo>
                  <a:lnTo>
                    <a:pt x="112" y="83"/>
                  </a:lnTo>
                  <a:lnTo>
                    <a:pt x="127" y="82"/>
                  </a:lnTo>
                  <a:lnTo>
                    <a:pt x="141" y="81"/>
                  </a:lnTo>
                  <a:lnTo>
                    <a:pt x="141" y="74"/>
                  </a:lnTo>
                  <a:lnTo>
                    <a:pt x="140" y="68"/>
                  </a:lnTo>
                  <a:lnTo>
                    <a:pt x="140" y="62"/>
                  </a:lnTo>
                  <a:lnTo>
                    <a:pt x="138" y="57"/>
                  </a:lnTo>
                  <a:lnTo>
                    <a:pt x="137" y="53"/>
                  </a:lnTo>
                  <a:lnTo>
                    <a:pt x="135" y="49"/>
                  </a:lnTo>
                  <a:lnTo>
                    <a:pt x="132" y="46"/>
                  </a:lnTo>
                  <a:lnTo>
                    <a:pt x="129" y="43"/>
                  </a:lnTo>
                  <a:lnTo>
                    <a:pt x="126" y="41"/>
                  </a:lnTo>
                  <a:lnTo>
                    <a:pt x="117" y="36"/>
                  </a:lnTo>
                  <a:lnTo>
                    <a:pt x="108" y="34"/>
                  </a:lnTo>
                  <a:lnTo>
                    <a:pt x="97" y="33"/>
                  </a:lnTo>
                  <a:lnTo>
                    <a:pt x="87" y="33"/>
                  </a:lnTo>
                  <a:lnTo>
                    <a:pt x="72" y="34"/>
                  </a:lnTo>
                  <a:lnTo>
                    <a:pt x="57" y="36"/>
                  </a:lnTo>
                  <a:lnTo>
                    <a:pt x="47" y="39"/>
                  </a:lnTo>
                  <a:lnTo>
                    <a:pt x="39" y="42"/>
                  </a:lnTo>
                  <a:lnTo>
                    <a:pt x="30" y="45"/>
                  </a:lnTo>
                  <a:lnTo>
                    <a:pt x="21" y="48"/>
                  </a:lnTo>
                  <a:lnTo>
                    <a:pt x="19" y="48"/>
                  </a:lnTo>
                  <a:lnTo>
                    <a:pt x="19" y="11"/>
                  </a:lnTo>
                  <a:lnTo>
                    <a:pt x="32" y="7"/>
                  </a:lnTo>
                  <a:lnTo>
                    <a:pt x="48" y="3"/>
                  </a:lnTo>
                  <a:lnTo>
                    <a:pt x="59" y="2"/>
                  </a:lnTo>
                  <a:lnTo>
                    <a:pt x="68" y="1"/>
                  </a:lnTo>
                  <a:lnTo>
                    <a:pt x="78" y="0"/>
                  </a:lnTo>
                  <a:lnTo>
                    <a:pt x="87" y="0"/>
                  </a:lnTo>
                  <a:lnTo>
                    <a:pt x="98" y="0"/>
                  </a:lnTo>
                  <a:lnTo>
                    <a:pt x="108" y="1"/>
                  </a:lnTo>
                  <a:lnTo>
                    <a:pt x="117" y="2"/>
                  </a:lnTo>
                  <a:lnTo>
                    <a:pt x="126" y="3"/>
                  </a:lnTo>
                  <a:lnTo>
                    <a:pt x="133" y="5"/>
                  </a:lnTo>
                  <a:lnTo>
                    <a:pt x="140" y="8"/>
                  </a:lnTo>
                  <a:lnTo>
                    <a:pt x="147" y="13"/>
                  </a:lnTo>
                  <a:lnTo>
                    <a:pt x="154" y="17"/>
                  </a:lnTo>
                  <a:lnTo>
                    <a:pt x="160" y="21"/>
                  </a:lnTo>
                  <a:lnTo>
                    <a:pt x="164" y="27"/>
                  </a:lnTo>
                  <a:lnTo>
                    <a:pt x="168" y="33"/>
                  </a:lnTo>
                  <a:lnTo>
                    <a:pt x="173" y="40"/>
                  </a:lnTo>
                  <a:lnTo>
                    <a:pt x="175" y="48"/>
                  </a:lnTo>
                  <a:lnTo>
                    <a:pt x="177" y="56"/>
                  </a:lnTo>
                  <a:lnTo>
                    <a:pt x="178" y="65"/>
                  </a:lnTo>
                  <a:lnTo>
                    <a:pt x="178" y="75"/>
                  </a:lnTo>
                  <a:lnTo>
                    <a:pt x="178" y="227"/>
                  </a:lnTo>
                  <a:lnTo>
                    <a:pt x="141" y="227"/>
                  </a:lnTo>
                  <a:lnTo>
                    <a:pt x="141" y="20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5" name="Freeform 83"/>
            <p:cNvSpPr>
              <a:spLocks noEditPoints="1"/>
            </p:cNvSpPr>
            <p:nvPr userDrawn="1"/>
          </p:nvSpPr>
          <p:spPr bwMode="auto">
            <a:xfrm>
              <a:off x="5050" y="3805"/>
              <a:ext cx="23" cy="40"/>
            </a:xfrm>
            <a:custGeom>
              <a:avLst/>
              <a:gdLst>
                <a:gd name="T0" fmla="*/ 18 w 187"/>
                <a:gd name="T1" fmla="*/ 39 h 315"/>
                <a:gd name="T2" fmla="*/ 17 w 187"/>
                <a:gd name="T3" fmla="*/ 37 h 315"/>
                <a:gd name="T4" fmla="*/ 16 w 187"/>
                <a:gd name="T5" fmla="*/ 38 h 315"/>
                <a:gd name="T6" fmla="*/ 14 w 187"/>
                <a:gd name="T7" fmla="*/ 39 h 315"/>
                <a:gd name="T8" fmla="*/ 11 w 187"/>
                <a:gd name="T9" fmla="*/ 40 h 315"/>
                <a:gd name="T10" fmla="*/ 9 w 187"/>
                <a:gd name="T11" fmla="*/ 40 h 315"/>
                <a:gd name="T12" fmla="*/ 7 w 187"/>
                <a:gd name="T13" fmla="*/ 39 h 315"/>
                <a:gd name="T14" fmla="*/ 5 w 187"/>
                <a:gd name="T15" fmla="*/ 38 h 315"/>
                <a:gd name="T16" fmla="*/ 3 w 187"/>
                <a:gd name="T17" fmla="*/ 37 h 315"/>
                <a:gd name="T18" fmla="*/ 2 w 187"/>
                <a:gd name="T19" fmla="*/ 35 h 315"/>
                <a:gd name="T20" fmla="*/ 1 w 187"/>
                <a:gd name="T21" fmla="*/ 33 h 315"/>
                <a:gd name="T22" fmla="*/ 0 w 187"/>
                <a:gd name="T23" fmla="*/ 30 h 315"/>
                <a:gd name="T24" fmla="*/ 0 w 187"/>
                <a:gd name="T25" fmla="*/ 27 h 315"/>
                <a:gd name="T26" fmla="*/ 0 w 187"/>
                <a:gd name="T27" fmla="*/ 24 h 315"/>
                <a:gd name="T28" fmla="*/ 0 w 187"/>
                <a:gd name="T29" fmla="*/ 20 h 315"/>
                <a:gd name="T30" fmla="*/ 1 w 187"/>
                <a:gd name="T31" fmla="*/ 18 h 315"/>
                <a:gd name="T32" fmla="*/ 3 w 187"/>
                <a:gd name="T33" fmla="*/ 15 h 315"/>
                <a:gd name="T34" fmla="*/ 4 w 187"/>
                <a:gd name="T35" fmla="*/ 13 h 315"/>
                <a:gd name="T36" fmla="*/ 6 w 187"/>
                <a:gd name="T37" fmla="*/ 12 h 315"/>
                <a:gd name="T38" fmla="*/ 8 w 187"/>
                <a:gd name="T39" fmla="*/ 11 h 315"/>
                <a:gd name="T40" fmla="*/ 10 w 187"/>
                <a:gd name="T41" fmla="*/ 10 h 315"/>
                <a:gd name="T42" fmla="*/ 14 w 187"/>
                <a:gd name="T43" fmla="*/ 10 h 315"/>
                <a:gd name="T44" fmla="*/ 17 w 187"/>
                <a:gd name="T45" fmla="*/ 11 h 315"/>
                <a:gd name="T46" fmla="*/ 18 w 187"/>
                <a:gd name="T47" fmla="*/ 0 h 315"/>
                <a:gd name="T48" fmla="*/ 23 w 187"/>
                <a:gd name="T49" fmla="*/ 39 h 315"/>
                <a:gd name="T50" fmla="*/ 18 w 187"/>
                <a:gd name="T51" fmla="*/ 16 h 315"/>
                <a:gd name="T52" fmla="*/ 15 w 187"/>
                <a:gd name="T53" fmla="*/ 15 h 315"/>
                <a:gd name="T54" fmla="*/ 12 w 187"/>
                <a:gd name="T55" fmla="*/ 15 h 315"/>
                <a:gd name="T56" fmla="*/ 11 w 187"/>
                <a:gd name="T57" fmla="*/ 15 h 315"/>
                <a:gd name="T58" fmla="*/ 9 w 187"/>
                <a:gd name="T59" fmla="*/ 15 h 315"/>
                <a:gd name="T60" fmla="*/ 8 w 187"/>
                <a:gd name="T61" fmla="*/ 16 h 315"/>
                <a:gd name="T62" fmla="*/ 7 w 187"/>
                <a:gd name="T63" fmla="*/ 17 h 315"/>
                <a:gd name="T64" fmla="*/ 6 w 187"/>
                <a:gd name="T65" fmla="*/ 19 h 315"/>
                <a:gd name="T66" fmla="*/ 5 w 187"/>
                <a:gd name="T67" fmla="*/ 21 h 315"/>
                <a:gd name="T68" fmla="*/ 5 w 187"/>
                <a:gd name="T69" fmla="*/ 23 h 315"/>
                <a:gd name="T70" fmla="*/ 5 w 187"/>
                <a:gd name="T71" fmla="*/ 25 h 315"/>
                <a:gd name="T72" fmla="*/ 5 w 187"/>
                <a:gd name="T73" fmla="*/ 30 h 315"/>
                <a:gd name="T74" fmla="*/ 6 w 187"/>
                <a:gd name="T75" fmla="*/ 31 h 315"/>
                <a:gd name="T76" fmla="*/ 6 w 187"/>
                <a:gd name="T77" fmla="*/ 33 h 315"/>
                <a:gd name="T78" fmla="*/ 7 w 187"/>
                <a:gd name="T79" fmla="*/ 34 h 315"/>
                <a:gd name="T80" fmla="*/ 8 w 187"/>
                <a:gd name="T81" fmla="*/ 35 h 315"/>
                <a:gd name="T82" fmla="*/ 10 w 187"/>
                <a:gd name="T83" fmla="*/ 35 h 315"/>
                <a:gd name="T84" fmla="*/ 11 w 187"/>
                <a:gd name="T85" fmla="*/ 35 h 315"/>
                <a:gd name="T86" fmla="*/ 13 w 187"/>
                <a:gd name="T87" fmla="*/ 35 h 315"/>
                <a:gd name="T88" fmla="*/ 15 w 187"/>
                <a:gd name="T89" fmla="*/ 35 h 315"/>
                <a:gd name="T90" fmla="*/ 17 w 187"/>
                <a:gd name="T91" fmla="*/ 34 h 315"/>
                <a:gd name="T92" fmla="*/ 18 w 187"/>
                <a:gd name="T93" fmla="*/ 32 h 31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87" h="315">
                  <a:moveTo>
                    <a:pt x="187" y="309"/>
                  </a:moveTo>
                  <a:lnTo>
                    <a:pt x="149" y="309"/>
                  </a:lnTo>
                  <a:lnTo>
                    <a:pt x="149" y="286"/>
                  </a:lnTo>
                  <a:lnTo>
                    <a:pt x="141" y="292"/>
                  </a:lnTo>
                  <a:lnTo>
                    <a:pt x="134" y="299"/>
                  </a:lnTo>
                  <a:lnTo>
                    <a:pt x="127" y="303"/>
                  </a:lnTo>
                  <a:lnTo>
                    <a:pt x="119" y="307"/>
                  </a:lnTo>
                  <a:lnTo>
                    <a:pt x="111" y="310"/>
                  </a:lnTo>
                  <a:lnTo>
                    <a:pt x="102" y="313"/>
                  </a:lnTo>
                  <a:lnTo>
                    <a:pt x="93" y="314"/>
                  </a:lnTo>
                  <a:lnTo>
                    <a:pt x="82" y="315"/>
                  </a:lnTo>
                  <a:lnTo>
                    <a:pt x="73" y="314"/>
                  </a:lnTo>
                  <a:lnTo>
                    <a:pt x="65" y="313"/>
                  </a:lnTo>
                  <a:lnTo>
                    <a:pt x="56" y="311"/>
                  </a:lnTo>
                  <a:lnTo>
                    <a:pt x="49" y="307"/>
                  </a:lnTo>
                  <a:lnTo>
                    <a:pt x="42" y="303"/>
                  </a:lnTo>
                  <a:lnTo>
                    <a:pt x="35" y="298"/>
                  </a:lnTo>
                  <a:lnTo>
                    <a:pt x="28" y="292"/>
                  </a:lnTo>
                  <a:lnTo>
                    <a:pt x="23" y="285"/>
                  </a:lnTo>
                  <a:lnTo>
                    <a:pt x="18" y="278"/>
                  </a:lnTo>
                  <a:lnTo>
                    <a:pt x="13" y="269"/>
                  </a:lnTo>
                  <a:lnTo>
                    <a:pt x="8" y="259"/>
                  </a:lnTo>
                  <a:lnTo>
                    <a:pt x="5" y="249"/>
                  </a:lnTo>
                  <a:lnTo>
                    <a:pt x="3" y="239"/>
                  </a:lnTo>
                  <a:lnTo>
                    <a:pt x="1" y="226"/>
                  </a:lnTo>
                  <a:lnTo>
                    <a:pt x="0" y="214"/>
                  </a:lnTo>
                  <a:lnTo>
                    <a:pt x="0" y="199"/>
                  </a:lnTo>
                  <a:lnTo>
                    <a:pt x="0" y="186"/>
                  </a:lnTo>
                  <a:lnTo>
                    <a:pt x="1" y="172"/>
                  </a:lnTo>
                  <a:lnTo>
                    <a:pt x="4" y="161"/>
                  </a:lnTo>
                  <a:lnTo>
                    <a:pt x="7" y="150"/>
                  </a:lnTo>
                  <a:lnTo>
                    <a:pt x="12" y="139"/>
                  </a:lnTo>
                  <a:lnTo>
                    <a:pt x="17" y="130"/>
                  </a:lnTo>
                  <a:lnTo>
                    <a:pt x="22" y="121"/>
                  </a:lnTo>
                  <a:lnTo>
                    <a:pt x="28" y="112"/>
                  </a:lnTo>
                  <a:lnTo>
                    <a:pt x="35" y="105"/>
                  </a:lnTo>
                  <a:lnTo>
                    <a:pt x="42" y="99"/>
                  </a:lnTo>
                  <a:lnTo>
                    <a:pt x="49" y="94"/>
                  </a:lnTo>
                  <a:lnTo>
                    <a:pt x="57" y="89"/>
                  </a:lnTo>
                  <a:lnTo>
                    <a:pt x="66" y="86"/>
                  </a:lnTo>
                  <a:lnTo>
                    <a:pt x="75" y="83"/>
                  </a:lnTo>
                  <a:lnTo>
                    <a:pt x="85" y="82"/>
                  </a:lnTo>
                  <a:lnTo>
                    <a:pt x="94" y="81"/>
                  </a:lnTo>
                  <a:lnTo>
                    <a:pt x="110" y="82"/>
                  </a:lnTo>
                  <a:lnTo>
                    <a:pt x="123" y="85"/>
                  </a:lnTo>
                  <a:lnTo>
                    <a:pt x="136" y="89"/>
                  </a:lnTo>
                  <a:lnTo>
                    <a:pt x="149" y="97"/>
                  </a:lnTo>
                  <a:lnTo>
                    <a:pt x="149" y="0"/>
                  </a:lnTo>
                  <a:lnTo>
                    <a:pt x="187" y="0"/>
                  </a:lnTo>
                  <a:lnTo>
                    <a:pt x="187" y="309"/>
                  </a:lnTo>
                  <a:close/>
                  <a:moveTo>
                    <a:pt x="149" y="255"/>
                  </a:moveTo>
                  <a:lnTo>
                    <a:pt x="149" y="127"/>
                  </a:lnTo>
                  <a:lnTo>
                    <a:pt x="136" y="122"/>
                  </a:lnTo>
                  <a:lnTo>
                    <a:pt x="124" y="117"/>
                  </a:lnTo>
                  <a:lnTo>
                    <a:pt x="113" y="116"/>
                  </a:lnTo>
                  <a:lnTo>
                    <a:pt x="100" y="115"/>
                  </a:lnTo>
                  <a:lnTo>
                    <a:pt x="93" y="115"/>
                  </a:lnTo>
                  <a:lnTo>
                    <a:pt x="87" y="116"/>
                  </a:lnTo>
                  <a:lnTo>
                    <a:pt x="80" y="118"/>
                  </a:lnTo>
                  <a:lnTo>
                    <a:pt x="74" y="121"/>
                  </a:lnTo>
                  <a:lnTo>
                    <a:pt x="69" y="124"/>
                  </a:lnTo>
                  <a:lnTo>
                    <a:pt x="64" y="128"/>
                  </a:lnTo>
                  <a:lnTo>
                    <a:pt x="58" y="132"/>
                  </a:lnTo>
                  <a:lnTo>
                    <a:pt x="54" y="137"/>
                  </a:lnTo>
                  <a:lnTo>
                    <a:pt x="51" y="142"/>
                  </a:lnTo>
                  <a:lnTo>
                    <a:pt x="47" y="148"/>
                  </a:lnTo>
                  <a:lnTo>
                    <a:pt x="45" y="156"/>
                  </a:lnTo>
                  <a:lnTo>
                    <a:pt x="43" y="163"/>
                  </a:lnTo>
                  <a:lnTo>
                    <a:pt x="41" y="171"/>
                  </a:lnTo>
                  <a:lnTo>
                    <a:pt x="40" y="180"/>
                  </a:lnTo>
                  <a:lnTo>
                    <a:pt x="39" y="189"/>
                  </a:lnTo>
                  <a:lnTo>
                    <a:pt x="39" y="199"/>
                  </a:lnTo>
                  <a:lnTo>
                    <a:pt x="39" y="218"/>
                  </a:lnTo>
                  <a:lnTo>
                    <a:pt x="42" y="233"/>
                  </a:lnTo>
                  <a:lnTo>
                    <a:pt x="43" y="241"/>
                  </a:lnTo>
                  <a:lnTo>
                    <a:pt x="45" y="247"/>
                  </a:lnTo>
                  <a:lnTo>
                    <a:pt x="48" y="253"/>
                  </a:lnTo>
                  <a:lnTo>
                    <a:pt x="51" y="258"/>
                  </a:lnTo>
                  <a:lnTo>
                    <a:pt x="54" y="263"/>
                  </a:lnTo>
                  <a:lnTo>
                    <a:pt x="58" y="268"/>
                  </a:lnTo>
                  <a:lnTo>
                    <a:pt x="63" y="272"/>
                  </a:lnTo>
                  <a:lnTo>
                    <a:pt x="67" y="274"/>
                  </a:lnTo>
                  <a:lnTo>
                    <a:pt x="72" y="277"/>
                  </a:lnTo>
                  <a:lnTo>
                    <a:pt x="78" y="278"/>
                  </a:lnTo>
                  <a:lnTo>
                    <a:pt x="85" y="279"/>
                  </a:lnTo>
                  <a:lnTo>
                    <a:pt x="91" y="279"/>
                  </a:lnTo>
                  <a:lnTo>
                    <a:pt x="98" y="279"/>
                  </a:lnTo>
                  <a:lnTo>
                    <a:pt x="106" y="278"/>
                  </a:lnTo>
                  <a:lnTo>
                    <a:pt x="114" y="276"/>
                  </a:lnTo>
                  <a:lnTo>
                    <a:pt x="121" y="273"/>
                  </a:lnTo>
                  <a:lnTo>
                    <a:pt x="128" y="270"/>
                  </a:lnTo>
                  <a:lnTo>
                    <a:pt x="136" y="266"/>
                  </a:lnTo>
                  <a:lnTo>
                    <a:pt x="142" y="260"/>
                  </a:lnTo>
                  <a:lnTo>
                    <a:pt x="149" y="25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" name="Freeform 84"/>
            <p:cNvSpPr>
              <a:spLocks noEditPoints="1"/>
            </p:cNvSpPr>
            <p:nvPr userDrawn="1"/>
          </p:nvSpPr>
          <p:spPr bwMode="auto">
            <a:xfrm>
              <a:off x="5080" y="3816"/>
              <a:ext cx="25" cy="29"/>
            </a:xfrm>
            <a:custGeom>
              <a:avLst/>
              <a:gdLst>
                <a:gd name="T0" fmla="*/ 13 w 193"/>
                <a:gd name="T1" fmla="*/ 29 h 233"/>
                <a:gd name="T2" fmla="*/ 10 w 193"/>
                <a:gd name="T3" fmla="*/ 29 h 233"/>
                <a:gd name="T4" fmla="*/ 7 w 193"/>
                <a:gd name="T5" fmla="*/ 28 h 233"/>
                <a:gd name="T6" fmla="*/ 5 w 193"/>
                <a:gd name="T7" fmla="*/ 26 h 233"/>
                <a:gd name="T8" fmla="*/ 3 w 193"/>
                <a:gd name="T9" fmla="*/ 24 h 233"/>
                <a:gd name="T10" fmla="*/ 2 w 193"/>
                <a:gd name="T11" fmla="*/ 22 h 233"/>
                <a:gd name="T12" fmla="*/ 1 w 193"/>
                <a:gd name="T13" fmla="*/ 20 h 233"/>
                <a:gd name="T14" fmla="*/ 0 w 193"/>
                <a:gd name="T15" fmla="*/ 16 h 233"/>
                <a:gd name="T16" fmla="*/ 0 w 193"/>
                <a:gd name="T17" fmla="*/ 13 h 233"/>
                <a:gd name="T18" fmla="*/ 1 w 193"/>
                <a:gd name="T19" fmla="*/ 10 h 233"/>
                <a:gd name="T20" fmla="*/ 2 w 193"/>
                <a:gd name="T21" fmla="*/ 7 h 233"/>
                <a:gd name="T22" fmla="*/ 3 w 193"/>
                <a:gd name="T23" fmla="*/ 5 h 233"/>
                <a:gd name="T24" fmla="*/ 5 w 193"/>
                <a:gd name="T25" fmla="*/ 3 h 233"/>
                <a:gd name="T26" fmla="*/ 7 w 193"/>
                <a:gd name="T27" fmla="*/ 2 h 233"/>
                <a:gd name="T28" fmla="*/ 9 w 193"/>
                <a:gd name="T29" fmla="*/ 1 h 233"/>
                <a:gd name="T30" fmla="*/ 12 w 193"/>
                <a:gd name="T31" fmla="*/ 0 h 233"/>
                <a:gd name="T32" fmla="*/ 15 w 193"/>
                <a:gd name="T33" fmla="*/ 0 h 233"/>
                <a:gd name="T34" fmla="*/ 17 w 193"/>
                <a:gd name="T35" fmla="*/ 0 h 233"/>
                <a:gd name="T36" fmla="*/ 19 w 193"/>
                <a:gd name="T37" fmla="*/ 1 h 233"/>
                <a:gd name="T38" fmla="*/ 21 w 193"/>
                <a:gd name="T39" fmla="*/ 2 h 233"/>
                <a:gd name="T40" fmla="*/ 23 w 193"/>
                <a:gd name="T41" fmla="*/ 4 h 233"/>
                <a:gd name="T42" fmla="*/ 24 w 193"/>
                <a:gd name="T43" fmla="*/ 6 h 233"/>
                <a:gd name="T44" fmla="*/ 24 w 193"/>
                <a:gd name="T45" fmla="*/ 8 h 233"/>
                <a:gd name="T46" fmla="*/ 25 w 193"/>
                <a:gd name="T47" fmla="*/ 11 h 233"/>
                <a:gd name="T48" fmla="*/ 25 w 193"/>
                <a:gd name="T49" fmla="*/ 15 h 233"/>
                <a:gd name="T50" fmla="*/ 5 w 193"/>
                <a:gd name="T51" fmla="*/ 16 h 233"/>
                <a:gd name="T52" fmla="*/ 5 w 193"/>
                <a:gd name="T53" fmla="*/ 18 h 233"/>
                <a:gd name="T54" fmla="*/ 6 w 193"/>
                <a:gd name="T55" fmla="*/ 20 h 233"/>
                <a:gd name="T56" fmla="*/ 7 w 193"/>
                <a:gd name="T57" fmla="*/ 22 h 233"/>
                <a:gd name="T58" fmla="*/ 8 w 193"/>
                <a:gd name="T59" fmla="*/ 23 h 233"/>
                <a:gd name="T60" fmla="*/ 10 w 193"/>
                <a:gd name="T61" fmla="*/ 24 h 233"/>
                <a:gd name="T62" fmla="*/ 12 w 193"/>
                <a:gd name="T63" fmla="*/ 25 h 233"/>
                <a:gd name="T64" fmla="*/ 13 w 193"/>
                <a:gd name="T65" fmla="*/ 25 h 233"/>
                <a:gd name="T66" fmla="*/ 16 w 193"/>
                <a:gd name="T67" fmla="*/ 25 h 233"/>
                <a:gd name="T68" fmla="*/ 19 w 193"/>
                <a:gd name="T69" fmla="*/ 24 h 233"/>
                <a:gd name="T70" fmla="*/ 22 w 193"/>
                <a:gd name="T71" fmla="*/ 23 h 233"/>
                <a:gd name="T72" fmla="*/ 24 w 193"/>
                <a:gd name="T73" fmla="*/ 22 h 233"/>
                <a:gd name="T74" fmla="*/ 24 w 193"/>
                <a:gd name="T75" fmla="*/ 22 h 233"/>
                <a:gd name="T76" fmla="*/ 24 w 193"/>
                <a:gd name="T77" fmla="*/ 27 h 233"/>
                <a:gd name="T78" fmla="*/ 21 w 193"/>
                <a:gd name="T79" fmla="*/ 28 h 233"/>
                <a:gd name="T80" fmla="*/ 19 w 193"/>
                <a:gd name="T81" fmla="*/ 29 h 233"/>
                <a:gd name="T82" fmla="*/ 16 w 193"/>
                <a:gd name="T83" fmla="*/ 29 h 233"/>
                <a:gd name="T84" fmla="*/ 20 w 193"/>
                <a:gd name="T85" fmla="*/ 11 h 233"/>
                <a:gd name="T86" fmla="*/ 20 w 193"/>
                <a:gd name="T87" fmla="*/ 8 h 233"/>
                <a:gd name="T88" fmla="*/ 19 w 193"/>
                <a:gd name="T89" fmla="*/ 6 h 233"/>
                <a:gd name="T90" fmla="*/ 18 w 193"/>
                <a:gd name="T91" fmla="*/ 5 h 233"/>
                <a:gd name="T92" fmla="*/ 16 w 193"/>
                <a:gd name="T93" fmla="*/ 4 h 233"/>
                <a:gd name="T94" fmla="*/ 15 w 193"/>
                <a:gd name="T95" fmla="*/ 4 h 233"/>
                <a:gd name="T96" fmla="*/ 13 w 193"/>
                <a:gd name="T97" fmla="*/ 4 h 233"/>
                <a:gd name="T98" fmla="*/ 11 w 193"/>
                <a:gd name="T99" fmla="*/ 4 h 233"/>
                <a:gd name="T100" fmla="*/ 10 w 193"/>
                <a:gd name="T101" fmla="*/ 4 h 233"/>
                <a:gd name="T102" fmla="*/ 9 w 193"/>
                <a:gd name="T103" fmla="*/ 5 h 233"/>
                <a:gd name="T104" fmla="*/ 8 w 193"/>
                <a:gd name="T105" fmla="*/ 6 h 233"/>
                <a:gd name="T106" fmla="*/ 6 w 193"/>
                <a:gd name="T107" fmla="*/ 7 h 233"/>
                <a:gd name="T108" fmla="*/ 6 w 193"/>
                <a:gd name="T109" fmla="*/ 8 h 233"/>
                <a:gd name="T110" fmla="*/ 5 w 193"/>
                <a:gd name="T111" fmla="*/ 10 h 233"/>
                <a:gd name="T112" fmla="*/ 5 w 193"/>
                <a:gd name="T113" fmla="*/ 11 h 23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3" h="233">
                  <a:moveTo>
                    <a:pt x="113" y="233"/>
                  </a:moveTo>
                  <a:lnTo>
                    <a:pt x="99" y="232"/>
                  </a:lnTo>
                  <a:lnTo>
                    <a:pt x="88" y="231"/>
                  </a:lnTo>
                  <a:lnTo>
                    <a:pt x="76" y="229"/>
                  </a:lnTo>
                  <a:lnTo>
                    <a:pt x="66" y="225"/>
                  </a:lnTo>
                  <a:lnTo>
                    <a:pt x="55" y="222"/>
                  </a:lnTo>
                  <a:lnTo>
                    <a:pt x="46" y="217"/>
                  </a:lnTo>
                  <a:lnTo>
                    <a:pt x="38" y="210"/>
                  </a:lnTo>
                  <a:lnTo>
                    <a:pt x="30" y="203"/>
                  </a:lnTo>
                  <a:lnTo>
                    <a:pt x="23" y="195"/>
                  </a:lnTo>
                  <a:lnTo>
                    <a:pt x="17" y="187"/>
                  </a:lnTo>
                  <a:lnTo>
                    <a:pt x="12" y="177"/>
                  </a:lnTo>
                  <a:lnTo>
                    <a:pt x="7" y="167"/>
                  </a:lnTo>
                  <a:lnTo>
                    <a:pt x="4" y="157"/>
                  </a:lnTo>
                  <a:lnTo>
                    <a:pt x="2" y="144"/>
                  </a:lnTo>
                  <a:lnTo>
                    <a:pt x="1" y="132"/>
                  </a:lnTo>
                  <a:lnTo>
                    <a:pt x="0" y="118"/>
                  </a:lnTo>
                  <a:lnTo>
                    <a:pt x="1" y="105"/>
                  </a:lnTo>
                  <a:lnTo>
                    <a:pt x="2" y="92"/>
                  </a:lnTo>
                  <a:lnTo>
                    <a:pt x="4" y="81"/>
                  </a:lnTo>
                  <a:lnTo>
                    <a:pt x="7" y="70"/>
                  </a:lnTo>
                  <a:lnTo>
                    <a:pt x="12" y="59"/>
                  </a:lnTo>
                  <a:lnTo>
                    <a:pt x="17" y="50"/>
                  </a:lnTo>
                  <a:lnTo>
                    <a:pt x="22" y="41"/>
                  </a:lnTo>
                  <a:lnTo>
                    <a:pt x="29" y="32"/>
                  </a:lnTo>
                  <a:lnTo>
                    <a:pt x="37" y="25"/>
                  </a:lnTo>
                  <a:lnTo>
                    <a:pt x="44" y="19"/>
                  </a:lnTo>
                  <a:lnTo>
                    <a:pt x="53" y="13"/>
                  </a:lnTo>
                  <a:lnTo>
                    <a:pt x="62" y="8"/>
                  </a:lnTo>
                  <a:lnTo>
                    <a:pt x="71" y="5"/>
                  </a:lnTo>
                  <a:lnTo>
                    <a:pt x="82" y="2"/>
                  </a:lnTo>
                  <a:lnTo>
                    <a:pt x="93" y="1"/>
                  </a:lnTo>
                  <a:lnTo>
                    <a:pt x="103" y="0"/>
                  </a:lnTo>
                  <a:lnTo>
                    <a:pt x="114" y="0"/>
                  </a:lnTo>
                  <a:lnTo>
                    <a:pt x="123" y="2"/>
                  </a:lnTo>
                  <a:lnTo>
                    <a:pt x="132" y="3"/>
                  </a:lnTo>
                  <a:lnTo>
                    <a:pt x="141" y="6"/>
                  </a:lnTo>
                  <a:lnTo>
                    <a:pt x="148" y="9"/>
                  </a:lnTo>
                  <a:lnTo>
                    <a:pt x="156" y="14"/>
                  </a:lnTo>
                  <a:lnTo>
                    <a:pt x="162" y="19"/>
                  </a:lnTo>
                  <a:lnTo>
                    <a:pt x="168" y="25"/>
                  </a:lnTo>
                  <a:lnTo>
                    <a:pt x="174" y="31"/>
                  </a:lnTo>
                  <a:lnTo>
                    <a:pt x="179" y="38"/>
                  </a:lnTo>
                  <a:lnTo>
                    <a:pt x="183" y="47"/>
                  </a:lnTo>
                  <a:lnTo>
                    <a:pt x="187" y="56"/>
                  </a:lnTo>
                  <a:lnTo>
                    <a:pt x="189" y="65"/>
                  </a:lnTo>
                  <a:lnTo>
                    <a:pt x="191" y="76"/>
                  </a:lnTo>
                  <a:lnTo>
                    <a:pt x="193" y="88"/>
                  </a:lnTo>
                  <a:lnTo>
                    <a:pt x="193" y="101"/>
                  </a:lnTo>
                  <a:lnTo>
                    <a:pt x="193" y="121"/>
                  </a:lnTo>
                  <a:lnTo>
                    <a:pt x="39" y="121"/>
                  </a:lnTo>
                  <a:lnTo>
                    <a:pt x="39" y="131"/>
                  </a:lnTo>
                  <a:lnTo>
                    <a:pt x="40" y="139"/>
                  </a:lnTo>
                  <a:lnTo>
                    <a:pt x="42" y="147"/>
                  </a:lnTo>
                  <a:lnTo>
                    <a:pt x="44" y="154"/>
                  </a:lnTo>
                  <a:lnTo>
                    <a:pt x="46" y="162"/>
                  </a:lnTo>
                  <a:lnTo>
                    <a:pt x="49" y="169"/>
                  </a:lnTo>
                  <a:lnTo>
                    <a:pt x="53" y="174"/>
                  </a:lnTo>
                  <a:lnTo>
                    <a:pt x="59" y="180"/>
                  </a:lnTo>
                  <a:lnTo>
                    <a:pt x="64" y="185"/>
                  </a:lnTo>
                  <a:lnTo>
                    <a:pt x="69" y="189"/>
                  </a:lnTo>
                  <a:lnTo>
                    <a:pt x="75" y="193"/>
                  </a:lnTo>
                  <a:lnTo>
                    <a:pt x="82" y="195"/>
                  </a:lnTo>
                  <a:lnTo>
                    <a:pt x="89" y="198"/>
                  </a:lnTo>
                  <a:lnTo>
                    <a:pt x="96" y="199"/>
                  </a:lnTo>
                  <a:lnTo>
                    <a:pt x="103" y="200"/>
                  </a:lnTo>
                  <a:lnTo>
                    <a:pt x="113" y="200"/>
                  </a:lnTo>
                  <a:lnTo>
                    <a:pt x="124" y="200"/>
                  </a:lnTo>
                  <a:lnTo>
                    <a:pt x="137" y="198"/>
                  </a:lnTo>
                  <a:lnTo>
                    <a:pt x="148" y="195"/>
                  </a:lnTo>
                  <a:lnTo>
                    <a:pt x="158" y="191"/>
                  </a:lnTo>
                  <a:lnTo>
                    <a:pt x="167" y="186"/>
                  </a:lnTo>
                  <a:lnTo>
                    <a:pt x="175" y="181"/>
                  </a:lnTo>
                  <a:lnTo>
                    <a:pt x="182" y="177"/>
                  </a:lnTo>
                  <a:lnTo>
                    <a:pt x="187" y="173"/>
                  </a:lnTo>
                  <a:lnTo>
                    <a:pt x="189" y="173"/>
                  </a:lnTo>
                  <a:lnTo>
                    <a:pt x="189" y="215"/>
                  </a:lnTo>
                  <a:lnTo>
                    <a:pt x="182" y="217"/>
                  </a:lnTo>
                  <a:lnTo>
                    <a:pt x="172" y="221"/>
                  </a:lnTo>
                  <a:lnTo>
                    <a:pt x="163" y="224"/>
                  </a:lnTo>
                  <a:lnTo>
                    <a:pt x="155" y="227"/>
                  </a:lnTo>
                  <a:lnTo>
                    <a:pt x="144" y="229"/>
                  </a:lnTo>
                  <a:lnTo>
                    <a:pt x="135" y="231"/>
                  </a:lnTo>
                  <a:lnTo>
                    <a:pt x="125" y="232"/>
                  </a:lnTo>
                  <a:lnTo>
                    <a:pt x="113" y="233"/>
                  </a:lnTo>
                  <a:close/>
                  <a:moveTo>
                    <a:pt x="157" y="92"/>
                  </a:moveTo>
                  <a:lnTo>
                    <a:pt x="156" y="79"/>
                  </a:lnTo>
                  <a:lnTo>
                    <a:pt x="153" y="66"/>
                  </a:lnTo>
                  <a:lnTo>
                    <a:pt x="149" y="56"/>
                  </a:lnTo>
                  <a:lnTo>
                    <a:pt x="144" y="48"/>
                  </a:lnTo>
                  <a:lnTo>
                    <a:pt x="140" y="44"/>
                  </a:lnTo>
                  <a:lnTo>
                    <a:pt x="137" y="41"/>
                  </a:lnTo>
                  <a:lnTo>
                    <a:pt x="132" y="37"/>
                  </a:lnTo>
                  <a:lnTo>
                    <a:pt x="127" y="35"/>
                  </a:lnTo>
                  <a:lnTo>
                    <a:pt x="121" y="33"/>
                  </a:lnTo>
                  <a:lnTo>
                    <a:pt x="116" y="32"/>
                  </a:lnTo>
                  <a:lnTo>
                    <a:pt x="109" y="31"/>
                  </a:lnTo>
                  <a:lnTo>
                    <a:pt x="101" y="31"/>
                  </a:lnTo>
                  <a:lnTo>
                    <a:pt x="94" y="31"/>
                  </a:lnTo>
                  <a:lnTo>
                    <a:pt x="88" y="32"/>
                  </a:lnTo>
                  <a:lnTo>
                    <a:pt x="82" y="33"/>
                  </a:lnTo>
                  <a:lnTo>
                    <a:pt x="76" y="35"/>
                  </a:lnTo>
                  <a:lnTo>
                    <a:pt x="71" y="38"/>
                  </a:lnTo>
                  <a:lnTo>
                    <a:pt x="66" y="41"/>
                  </a:lnTo>
                  <a:lnTo>
                    <a:pt x="62" y="45"/>
                  </a:lnTo>
                  <a:lnTo>
                    <a:pt x="58" y="49"/>
                  </a:lnTo>
                  <a:lnTo>
                    <a:pt x="53" y="53"/>
                  </a:lnTo>
                  <a:lnTo>
                    <a:pt x="49" y="57"/>
                  </a:lnTo>
                  <a:lnTo>
                    <a:pt x="47" y="62"/>
                  </a:lnTo>
                  <a:lnTo>
                    <a:pt x="44" y="67"/>
                  </a:lnTo>
                  <a:lnTo>
                    <a:pt x="42" y="74"/>
                  </a:lnTo>
                  <a:lnTo>
                    <a:pt x="41" y="79"/>
                  </a:lnTo>
                  <a:lnTo>
                    <a:pt x="40" y="85"/>
                  </a:lnTo>
                  <a:lnTo>
                    <a:pt x="39" y="92"/>
                  </a:lnTo>
                  <a:lnTo>
                    <a:pt x="157" y="9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7" name="Freeform 85"/>
            <p:cNvSpPr>
              <a:spLocks/>
            </p:cNvSpPr>
            <p:nvPr userDrawn="1"/>
          </p:nvSpPr>
          <p:spPr bwMode="auto">
            <a:xfrm>
              <a:off x="5112" y="3816"/>
              <a:ext cx="36" cy="28"/>
            </a:xfrm>
            <a:custGeom>
              <a:avLst/>
              <a:gdLst>
                <a:gd name="T0" fmla="*/ 31 w 290"/>
                <a:gd name="T1" fmla="*/ 12 h 228"/>
                <a:gd name="T2" fmla="*/ 31 w 290"/>
                <a:gd name="T3" fmla="*/ 9 h 228"/>
                <a:gd name="T4" fmla="*/ 31 w 290"/>
                <a:gd name="T5" fmla="*/ 6 h 228"/>
                <a:gd name="T6" fmla="*/ 30 w 290"/>
                <a:gd name="T7" fmla="*/ 6 h 228"/>
                <a:gd name="T8" fmla="*/ 29 w 290"/>
                <a:gd name="T9" fmla="*/ 5 h 228"/>
                <a:gd name="T10" fmla="*/ 28 w 290"/>
                <a:gd name="T11" fmla="*/ 4 h 228"/>
                <a:gd name="T12" fmla="*/ 27 w 290"/>
                <a:gd name="T13" fmla="*/ 4 h 228"/>
                <a:gd name="T14" fmla="*/ 25 w 290"/>
                <a:gd name="T15" fmla="*/ 5 h 228"/>
                <a:gd name="T16" fmla="*/ 24 w 290"/>
                <a:gd name="T17" fmla="*/ 5 h 228"/>
                <a:gd name="T18" fmla="*/ 22 w 290"/>
                <a:gd name="T19" fmla="*/ 6 h 228"/>
                <a:gd name="T20" fmla="*/ 20 w 290"/>
                <a:gd name="T21" fmla="*/ 8 h 228"/>
                <a:gd name="T22" fmla="*/ 20 w 290"/>
                <a:gd name="T23" fmla="*/ 9 h 228"/>
                <a:gd name="T24" fmla="*/ 20 w 290"/>
                <a:gd name="T25" fmla="*/ 10 h 228"/>
                <a:gd name="T26" fmla="*/ 16 w 290"/>
                <a:gd name="T27" fmla="*/ 28 h 228"/>
                <a:gd name="T28" fmla="*/ 16 w 290"/>
                <a:gd name="T29" fmla="*/ 10 h 228"/>
                <a:gd name="T30" fmla="*/ 15 w 290"/>
                <a:gd name="T31" fmla="*/ 7 h 228"/>
                <a:gd name="T32" fmla="*/ 15 w 290"/>
                <a:gd name="T33" fmla="*/ 6 h 228"/>
                <a:gd name="T34" fmla="*/ 14 w 290"/>
                <a:gd name="T35" fmla="*/ 5 h 228"/>
                <a:gd name="T36" fmla="*/ 13 w 290"/>
                <a:gd name="T37" fmla="*/ 5 h 228"/>
                <a:gd name="T38" fmla="*/ 12 w 290"/>
                <a:gd name="T39" fmla="*/ 4 h 228"/>
                <a:gd name="T40" fmla="*/ 10 w 290"/>
                <a:gd name="T41" fmla="*/ 4 h 228"/>
                <a:gd name="T42" fmla="*/ 9 w 290"/>
                <a:gd name="T43" fmla="*/ 5 h 228"/>
                <a:gd name="T44" fmla="*/ 6 w 290"/>
                <a:gd name="T45" fmla="*/ 6 h 228"/>
                <a:gd name="T46" fmla="*/ 5 w 290"/>
                <a:gd name="T47" fmla="*/ 28 h 228"/>
                <a:gd name="T48" fmla="*/ 0 w 290"/>
                <a:gd name="T49" fmla="*/ 1 h 228"/>
                <a:gd name="T50" fmla="*/ 5 w 290"/>
                <a:gd name="T51" fmla="*/ 4 h 228"/>
                <a:gd name="T52" fmla="*/ 7 w 290"/>
                <a:gd name="T53" fmla="*/ 2 h 228"/>
                <a:gd name="T54" fmla="*/ 8 w 290"/>
                <a:gd name="T55" fmla="*/ 1 h 228"/>
                <a:gd name="T56" fmla="*/ 10 w 290"/>
                <a:gd name="T57" fmla="*/ 0 h 228"/>
                <a:gd name="T58" fmla="*/ 12 w 290"/>
                <a:gd name="T59" fmla="*/ 0 h 228"/>
                <a:gd name="T60" fmla="*/ 15 w 290"/>
                <a:gd name="T61" fmla="*/ 0 h 228"/>
                <a:gd name="T62" fmla="*/ 17 w 290"/>
                <a:gd name="T63" fmla="*/ 1 h 228"/>
                <a:gd name="T64" fmla="*/ 18 w 290"/>
                <a:gd name="T65" fmla="*/ 3 h 228"/>
                <a:gd name="T66" fmla="*/ 19 w 290"/>
                <a:gd name="T67" fmla="*/ 5 h 228"/>
                <a:gd name="T68" fmla="*/ 22 w 290"/>
                <a:gd name="T69" fmla="*/ 3 h 228"/>
                <a:gd name="T70" fmla="*/ 24 w 290"/>
                <a:gd name="T71" fmla="*/ 1 h 228"/>
                <a:gd name="T72" fmla="*/ 26 w 290"/>
                <a:gd name="T73" fmla="*/ 0 h 228"/>
                <a:gd name="T74" fmla="*/ 28 w 290"/>
                <a:gd name="T75" fmla="*/ 0 h 228"/>
                <a:gd name="T76" fmla="*/ 30 w 290"/>
                <a:gd name="T77" fmla="*/ 0 h 228"/>
                <a:gd name="T78" fmla="*/ 31 w 290"/>
                <a:gd name="T79" fmla="*/ 0 h 228"/>
                <a:gd name="T80" fmla="*/ 33 w 290"/>
                <a:gd name="T81" fmla="*/ 1 h 228"/>
                <a:gd name="T82" fmla="*/ 34 w 290"/>
                <a:gd name="T83" fmla="*/ 2 h 228"/>
                <a:gd name="T84" fmla="*/ 35 w 290"/>
                <a:gd name="T85" fmla="*/ 4 h 228"/>
                <a:gd name="T86" fmla="*/ 35 w 290"/>
                <a:gd name="T87" fmla="*/ 6 h 228"/>
                <a:gd name="T88" fmla="*/ 36 w 290"/>
                <a:gd name="T89" fmla="*/ 7 h 228"/>
                <a:gd name="T90" fmla="*/ 36 w 290"/>
                <a:gd name="T91" fmla="*/ 10 h 228"/>
                <a:gd name="T92" fmla="*/ 31 w 290"/>
                <a:gd name="T93" fmla="*/ 28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90" h="228">
                  <a:moveTo>
                    <a:pt x="253" y="228"/>
                  </a:moveTo>
                  <a:lnTo>
                    <a:pt x="253" y="100"/>
                  </a:lnTo>
                  <a:lnTo>
                    <a:pt x="253" y="85"/>
                  </a:lnTo>
                  <a:lnTo>
                    <a:pt x="252" y="72"/>
                  </a:lnTo>
                  <a:lnTo>
                    <a:pt x="250" y="60"/>
                  </a:lnTo>
                  <a:lnTo>
                    <a:pt x="247" y="51"/>
                  </a:lnTo>
                  <a:lnTo>
                    <a:pt x="245" y="48"/>
                  </a:lnTo>
                  <a:lnTo>
                    <a:pt x="242" y="45"/>
                  </a:lnTo>
                  <a:lnTo>
                    <a:pt x="239" y="42"/>
                  </a:lnTo>
                  <a:lnTo>
                    <a:pt x="235" y="40"/>
                  </a:lnTo>
                  <a:lnTo>
                    <a:pt x="231" y="37"/>
                  </a:lnTo>
                  <a:lnTo>
                    <a:pt x="227" y="36"/>
                  </a:lnTo>
                  <a:lnTo>
                    <a:pt x="222" y="36"/>
                  </a:lnTo>
                  <a:lnTo>
                    <a:pt x="215" y="35"/>
                  </a:lnTo>
                  <a:lnTo>
                    <a:pt x="210" y="36"/>
                  </a:lnTo>
                  <a:lnTo>
                    <a:pt x="204" y="37"/>
                  </a:lnTo>
                  <a:lnTo>
                    <a:pt x="198" y="40"/>
                  </a:lnTo>
                  <a:lnTo>
                    <a:pt x="190" y="43"/>
                  </a:lnTo>
                  <a:lnTo>
                    <a:pt x="184" y="47"/>
                  </a:lnTo>
                  <a:lnTo>
                    <a:pt x="177" y="51"/>
                  </a:lnTo>
                  <a:lnTo>
                    <a:pt x="170" y="57"/>
                  </a:lnTo>
                  <a:lnTo>
                    <a:pt x="163" y="63"/>
                  </a:lnTo>
                  <a:lnTo>
                    <a:pt x="163" y="66"/>
                  </a:lnTo>
                  <a:lnTo>
                    <a:pt x="164" y="71"/>
                  </a:lnTo>
                  <a:lnTo>
                    <a:pt x="164" y="76"/>
                  </a:lnTo>
                  <a:lnTo>
                    <a:pt x="164" y="82"/>
                  </a:lnTo>
                  <a:lnTo>
                    <a:pt x="164" y="228"/>
                  </a:lnTo>
                  <a:lnTo>
                    <a:pt x="127" y="228"/>
                  </a:lnTo>
                  <a:lnTo>
                    <a:pt x="127" y="100"/>
                  </a:lnTo>
                  <a:lnTo>
                    <a:pt x="127" y="85"/>
                  </a:lnTo>
                  <a:lnTo>
                    <a:pt x="126" y="72"/>
                  </a:lnTo>
                  <a:lnTo>
                    <a:pt x="124" y="60"/>
                  </a:lnTo>
                  <a:lnTo>
                    <a:pt x="120" y="51"/>
                  </a:lnTo>
                  <a:lnTo>
                    <a:pt x="118" y="48"/>
                  </a:lnTo>
                  <a:lnTo>
                    <a:pt x="115" y="45"/>
                  </a:lnTo>
                  <a:lnTo>
                    <a:pt x="112" y="42"/>
                  </a:lnTo>
                  <a:lnTo>
                    <a:pt x="109" y="40"/>
                  </a:lnTo>
                  <a:lnTo>
                    <a:pt x="105" y="37"/>
                  </a:lnTo>
                  <a:lnTo>
                    <a:pt x="101" y="36"/>
                  </a:lnTo>
                  <a:lnTo>
                    <a:pt x="95" y="36"/>
                  </a:lnTo>
                  <a:lnTo>
                    <a:pt x="89" y="35"/>
                  </a:lnTo>
                  <a:lnTo>
                    <a:pt x="83" y="36"/>
                  </a:lnTo>
                  <a:lnTo>
                    <a:pt x="77" y="37"/>
                  </a:lnTo>
                  <a:lnTo>
                    <a:pt x="70" y="41"/>
                  </a:lnTo>
                  <a:lnTo>
                    <a:pt x="64" y="44"/>
                  </a:lnTo>
                  <a:lnTo>
                    <a:pt x="51" y="52"/>
                  </a:lnTo>
                  <a:lnTo>
                    <a:pt x="38" y="62"/>
                  </a:lnTo>
                  <a:lnTo>
                    <a:pt x="38" y="228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38" y="6"/>
                  </a:lnTo>
                  <a:lnTo>
                    <a:pt x="38" y="31"/>
                  </a:lnTo>
                  <a:lnTo>
                    <a:pt x="45" y="24"/>
                  </a:lnTo>
                  <a:lnTo>
                    <a:pt x="53" y="18"/>
                  </a:lnTo>
                  <a:lnTo>
                    <a:pt x="60" y="13"/>
                  </a:lnTo>
                  <a:lnTo>
                    <a:pt x="67" y="8"/>
                  </a:lnTo>
                  <a:lnTo>
                    <a:pt x="75" y="5"/>
                  </a:lnTo>
                  <a:lnTo>
                    <a:pt x="82" y="2"/>
                  </a:lnTo>
                  <a:lnTo>
                    <a:pt x="90" y="1"/>
                  </a:lnTo>
                  <a:lnTo>
                    <a:pt x="99" y="0"/>
                  </a:lnTo>
                  <a:lnTo>
                    <a:pt x="108" y="1"/>
                  </a:lnTo>
                  <a:lnTo>
                    <a:pt x="117" y="2"/>
                  </a:lnTo>
                  <a:lnTo>
                    <a:pt x="126" y="5"/>
                  </a:lnTo>
                  <a:lnTo>
                    <a:pt x="134" y="9"/>
                  </a:lnTo>
                  <a:lnTo>
                    <a:pt x="141" y="15"/>
                  </a:lnTo>
                  <a:lnTo>
                    <a:pt x="148" y="21"/>
                  </a:lnTo>
                  <a:lnTo>
                    <a:pt x="153" y="29"/>
                  </a:lnTo>
                  <a:lnTo>
                    <a:pt x="157" y="38"/>
                  </a:lnTo>
                  <a:lnTo>
                    <a:pt x="165" y="29"/>
                  </a:lnTo>
                  <a:lnTo>
                    <a:pt x="174" y="22"/>
                  </a:lnTo>
                  <a:lnTo>
                    <a:pt x="182" y="16"/>
                  </a:lnTo>
                  <a:lnTo>
                    <a:pt x="190" y="9"/>
                  </a:lnTo>
                  <a:lnTo>
                    <a:pt x="199" y="5"/>
                  </a:lnTo>
                  <a:lnTo>
                    <a:pt x="207" y="2"/>
                  </a:lnTo>
                  <a:lnTo>
                    <a:pt x="215" y="1"/>
                  </a:lnTo>
                  <a:lnTo>
                    <a:pt x="225" y="0"/>
                  </a:lnTo>
                  <a:lnTo>
                    <a:pt x="232" y="0"/>
                  </a:lnTo>
                  <a:lnTo>
                    <a:pt x="239" y="1"/>
                  </a:lnTo>
                  <a:lnTo>
                    <a:pt x="246" y="3"/>
                  </a:lnTo>
                  <a:lnTo>
                    <a:pt x="252" y="4"/>
                  </a:lnTo>
                  <a:lnTo>
                    <a:pt x="257" y="7"/>
                  </a:lnTo>
                  <a:lnTo>
                    <a:pt x="262" y="11"/>
                  </a:lnTo>
                  <a:lnTo>
                    <a:pt x="267" y="15"/>
                  </a:lnTo>
                  <a:lnTo>
                    <a:pt x="272" y="19"/>
                  </a:lnTo>
                  <a:lnTo>
                    <a:pt x="276" y="24"/>
                  </a:lnTo>
                  <a:lnTo>
                    <a:pt x="280" y="30"/>
                  </a:lnTo>
                  <a:lnTo>
                    <a:pt x="283" y="37"/>
                  </a:lnTo>
                  <a:lnTo>
                    <a:pt x="285" y="45"/>
                  </a:lnTo>
                  <a:lnTo>
                    <a:pt x="287" y="52"/>
                  </a:lnTo>
                  <a:lnTo>
                    <a:pt x="289" y="61"/>
                  </a:lnTo>
                  <a:lnTo>
                    <a:pt x="290" y="72"/>
                  </a:lnTo>
                  <a:lnTo>
                    <a:pt x="290" y="82"/>
                  </a:lnTo>
                  <a:lnTo>
                    <a:pt x="290" y="228"/>
                  </a:lnTo>
                  <a:lnTo>
                    <a:pt x="253" y="22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8" name="Freeform 86"/>
            <p:cNvSpPr>
              <a:spLocks/>
            </p:cNvSpPr>
            <p:nvPr userDrawn="1"/>
          </p:nvSpPr>
          <p:spPr bwMode="auto">
            <a:xfrm>
              <a:off x="5153" y="3816"/>
              <a:ext cx="25" cy="38"/>
            </a:xfrm>
            <a:custGeom>
              <a:avLst/>
              <a:gdLst>
                <a:gd name="T0" fmla="*/ 25 w 200"/>
                <a:gd name="T1" fmla="*/ 0 h 303"/>
                <a:gd name="T2" fmla="*/ 10 w 200"/>
                <a:gd name="T3" fmla="*/ 38 h 303"/>
                <a:gd name="T4" fmla="*/ 5 w 200"/>
                <a:gd name="T5" fmla="*/ 38 h 303"/>
                <a:gd name="T6" fmla="*/ 10 w 200"/>
                <a:gd name="T7" fmla="*/ 26 h 303"/>
                <a:gd name="T8" fmla="*/ 0 w 200"/>
                <a:gd name="T9" fmla="*/ 0 h 303"/>
                <a:gd name="T10" fmla="*/ 5 w 200"/>
                <a:gd name="T11" fmla="*/ 0 h 303"/>
                <a:gd name="T12" fmla="*/ 13 w 200"/>
                <a:gd name="T13" fmla="*/ 21 h 303"/>
                <a:gd name="T14" fmla="*/ 20 w 200"/>
                <a:gd name="T15" fmla="*/ 0 h 303"/>
                <a:gd name="T16" fmla="*/ 25 w 200"/>
                <a:gd name="T17" fmla="*/ 0 h 3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0" h="303">
                  <a:moveTo>
                    <a:pt x="200" y="0"/>
                  </a:moveTo>
                  <a:lnTo>
                    <a:pt x="82" y="303"/>
                  </a:lnTo>
                  <a:lnTo>
                    <a:pt x="41" y="303"/>
                  </a:lnTo>
                  <a:lnTo>
                    <a:pt x="80" y="211"/>
                  </a:lnTo>
                  <a:lnTo>
                    <a:pt x="0" y="0"/>
                  </a:lnTo>
                  <a:lnTo>
                    <a:pt x="41" y="0"/>
                  </a:lnTo>
                  <a:lnTo>
                    <a:pt x="101" y="164"/>
                  </a:lnTo>
                  <a:lnTo>
                    <a:pt x="162" y="0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9" name="Freeform 87"/>
            <p:cNvSpPr>
              <a:spLocks noEditPoints="1"/>
            </p:cNvSpPr>
            <p:nvPr userDrawn="1"/>
          </p:nvSpPr>
          <p:spPr bwMode="auto">
            <a:xfrm>
              <a:off x="5196" y="3816"/>
              <a:ext cx="25" cy="29"/>
            </a:xfrm>
            <a:custGeom>
              <a:avLst/>
              <a:gdLst>
                <a:gd name="T0" fmla="*/ 25 w 199"/>
                <a:gd name="T1" fmla="*/ 18 h 234"/>
                <a:gd name="T2" fmla="*/ 24 w 199"/>
                <a:gd name="T3" fmla="*/ 22 h 234"/>
                <a:gd name="T4" fmla="*/ 22 w 199"/>
                <a:gd name="T5" fmla="*/ 25 h 234"/>
                <a:gd name="T6" fmla="*/ 19 w 199"/>
                <a:gd name="T7" fmla="*/ 28 h 234"/>
                <a:gd name="T8" fmla="*/ 15 w 199"/>
                <a:gd name="T9" fmla="*/ 29 h 234"/>
                <a:gd name="T10" fmla="*/ 11 w 199"/>
                <a:gd name="T11" fmla="*/ 29 h 234"/>
                <a:gd name="T12" fmla="*/ 7 w 199"/>
                <a:gd name="T13" fmla="*/ 28 h 234"/>
                <a:gd name="T14" fmla="*/ 4 w 199"/>
                <a:gd name="T15" fmla="*/ 26 h 234"/>
                <a:gd name="T16" fmla="*/ 2 w 199"/>
                <a:gd name="T17" fmla="*/ 23 h 234"/>
                <a:gd name="T18" fmla="*/ 0 w 199"/>
                <a:gd name="T19" fmla="*/ 19 h 234"/>
                <a:gd name="T20" fmla="*/ 0 w 199"/>
                <a:gd name="T21" fmla="*/ 15 h 234"/>
                <a:gd name="T22" fmla="*/ 0 w 199"/>
                <a:gd name="T23" fmla="*/ 10 h 234"/>
                <a:gd name="T24" fmla="*/ 2 w 199"/>
                <a:gd name="T25" fmla="*/ 6 h 234"/>
                <a:gd name="T26" fmla="*/ 4 w 199"/>
                <a:gd name="T27" fmla="*/ 3 h 234"/>
                <a:gd name="T28" fmla="*/ 8 w 199"/>
                <a:gd name="T29" fmla="*/ 1 h 234"/>
                <a:gd name="T30" fmla="*/ 11 w 199"/>
                <a:gd name="T31" fmla="*/ 0 h 234"/>
                <a:gd name="T32" fmla="*/ 15 w 199"/>
                <a:gd name="T33" fmla="*/ 0 h 234"/>
                <a:gd name="T34" fmla="*/ 19 w 199"/>
                <a:gd name="T35" fmla="*/ 2 h 234"/>
                <a:gd name="T36" fmla="*/ 22 w 199"/>
                <a:gd name="T37" fmla="*/ 4 h 234"/>
                <a:gd name="T38" fmla="*/ 24 w 199"/>
                <a:gd name="T39" fmla="*/ 7 h 234"/>
                <a:gd name="T40" fmla="*/ 25 w 199"/>
                <a:gd name="T41" fmla="*/ 11 h 234"/>
                <a:gd name="T42" fmla="*/ 20 w 199"/>
                <a:gd name="T43" fmla="*/ 15 h 234"/>
                <a:gd name="T44" fmla="*/ 20 w 199"/>
                <a:gd name="T45" fmla="*/ 11 h 234"/>
                <a:gd name="T46" fmla="*/ 19 w 199"/>
                <a:gd name="T47" fmla="*/ 8 h 234"/>
                <a:gd name="T48" fmla="*/ 18 w 199"/>
                <a:gd name="T49" fmla="*/ 6 h 234"/>
                <a:gd name="T50" fmla="*/ 16 w 199"/>
                <a:gd name="T51" fmla="*/ 5 h 234"/>
                <a:gd name="T52" fmla="*/ 13 w 199"/>
                <a:gd name="T53" fmla="*/ 4 h 234"/>
                <a:gd name="T54" fmla="*/ 11 w 199"/>
                <a:gd name="T55" fmla="*/ 4 h 234"/>
                <a:gd name="T56" fmla="*/ 9 w 199"/>
                <a:gd name="T57" fmla="*/ 5 h 234"/>
                <a:gd name="T58" fmla="*/ 7 w 199"/>
                <a:gd name="T59" fmla="*/ 7 h 234"/>
                <a:gd name="T60" fmla="*/ 6 w 199"/>
                <a:gd name="T61" fmla="*/ 9 h 234"/>
                <a:gd name="T62" fmla="*/ 5 w 199"/>
                <a:gd name="T63" fmla="*/ 12 h 234"/>
                <a:gd name="T64" fmla="*/ 5 w 199"/>
                <a:gd name="T65" fmla="*/ 16 h 234"/>
                <a:gd name="T66" fmla="*/ 5 w 199"/>
                <a:gd name="T67" fmla="*/ 19 h 234"/>
                <a:gd name="T68" fmla="*/ 6 w 199"/>
                <a:gd name="T69" fmla="*/ 22 h 234"/>
                <a:gd name="T70" fmla="*/ 8 w 199"/>
                <a:gd name="T71" fmla="*/ 24 h 234"/>
                <a:gd name="T72" fmla="*/ 10 w 199"/>
                <a:gd name="T73" fmla="*/ 25 h 234"/>
                <a:gd name="T74" fmla="*/ 13 w 199"/>
                <a:gd name="T75" fmla="*/ 25 h 234"/>
                <a:gd name="T76" fmla="*/ 15 w 199"/>
                <a:gd name="T77" fmla="*/ 25 h 234"/>
                <a:gd name="T78" fmla="*/ 17 w 199"/>
                <a:gd name="T79" fmla="*/ 24 h 234"/>
                <a:gd name="T80" fmla="*/ 19 w 199"/>
                <a:gd name="T81" fmla="*/ 22 h 234"/>
                <a:gd name="T82" fmla="*/ 20 w 199"/>
                <a:gd name="T83" fmla="*/ 19 h 234"/>
                <a:gd name="T84" fmla="*/ 20 w 199"/>
                <a:gd name="T85" fmla="*/ 16 h 2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99" h="234">
                  <a:moveTo>
                    <a:pt x="199" y="117"/>
                  </a:moveTo>
                  <a:lnTo>
                    <a:pt x="198" y="131"/>
                  </a:lnTo>
                  <a:lnTo>
                    <a:pt x="197" y="143"/>
                  </a:lnTo>
                  <a:lnTo>
                    <a:pt x="195" y="156"/>
                  </a:lnTo>
                  <a:lnTo>
                    <a:pt x="192" y="167"/>
                  </a:lnTo>
                  <a:lnTo>
                    <a:pt x="189" y="177"/>
                  </a:lnTo>
                  <a:lnTo>
                    <a:pt x="184" y="187"/>
                  </a:lnTo>
                  <a:lnTo>
                    <a:pt x="179" y="196"/>
                  </a:lnTo>
                  <a:lnTo>
                    <a:pt x="172" y="203"/>
                  </a:lnTo>
                  <a:lnTo>
                    <a:pt x="165" y="210"/>
                  </a:lnTo>
                  <a:lnTo>
                    <a:pt x="158" y="217"/>
                  </a:lnTo>
                  <a:lnTo>
                    <a:pt x="149" y="222"/>
                  </a:lnTo>
                  <a:lnTo>
                    <a:pt x="140" y="226"/>
                  </a:lnTo>
                  <a:lnTo>
                    <a:pt x="131" y="230"/>
                  </a:lnTo>
                  <a:lnTo>
                    <a:pt x="121" y="232"/>
                  </a:lnTo>
                  <a:lnTo>
                    <a:pt x="111" y="233"/>
                  </a:lnTo>
                  <a:lnTo>
                    <a:pt x="100" y="234"/>
                  </a:lnTo>
                  <a:lnTo>
                    <a:pt x="89" y="233"/>
                  </a:lnTo>
                  <a:lnTo>
                    <a:pt x="77" y="232"/>
                  </a:lnTo>
                  <a:lnTo>
                    <a:pt x="68" y="229"/>
                  </a:lnTo>
                  <a:lnTo>
                    <a:pt x="59" y="226"/>
                  </a:lnTo>
                  <a:lnTo>
                    <a:pt x="49" y="222"/>
                  </a:lnTo>
                  <a:lnTo>
                    <a:pt x="41" y="217"/>
                  </a:lnTo>
                  <a:lnTo>
                    <a:pt x="34" y="210"/>
                  </a:lnTo>
                  <a:lnTo>
                    <a:pt x="26" y="202"/>
                  </a:lnTo>
                  <a:lnTo>
                    <a:pt x="20" y="195"/>
                  </a:lnTo>
                  <a:lnTo>
                    <a:pt x="15" y="186"/>
                  </a:lnTo>
                  <a:lnTo>
                    <a:pt x="11" y="176"/>
                  </a:lnTo>
                  <a:lnTo>
                    <a:pt x="7" y="166"/>
                  </a:lnTo>
                  <a:lnTo>
                    <a:pt x="3" y="154"/>
                  </a:lnTo>
                  <a:lnTo>
                    <a:pt x="1" y="143"/>
                  </a:lnTo>
                  <a:lnTo>
                    <a:pt x="0" y="131"/>
                  </a:lnTo>
                  <a:lnTo>
                    <a:pt x="0" y="117"/>
                  </a:lnTo>
                  <a:lnTo>
                    <a:pt x="0" y="104"/>
                  </a:lnTo>
                  <a:lnTo>
                    <a:pt x="1" y="91"/>
                  </a:lnTo>
                  <a:lnTo>
                    <a:pt x="3" y="79"/>
                  </a:lnTo>
                  <a:lnTo>
                    <a:pt x="7" y="67"/>
                  </a:lnTo>
                  <a:lnTo>
                    <a:pt x="11" y="57"/>
                  </a:lnTo>
                  <a:lnTo>
                    <a:pt x="16" y="48"/>
                  </a:lnTo>
                  <a:lnTo>
                    <a:pt x="21" y="40"/>
                  </a:lnTo>
                  <a:lnTo>
                    <a:pt x="27" y="31"/>
                  </a:lnTo>
                  <a:lnTo>
                    <a:pt x="35" y="24"/>
                  </a:lnTo>
                  <a:lnTo>
                    <a:pt x="42" y="18"/>
                  </a:lnTo>
                  <a:lnTo>
                    <a:pt x="50" y="13"/>
                  </a:lnTo>
                  <a:lnTo>
                    <a:pt x="60" y="8"/>
                  </a:lnTo>
                  <a:lnTo>
                    <a:pt x="68" y="4"/>
                  </a:lnTo>
                  <a:lnTo>
                    <a:pt x="78" y="2"/>
                  </a:lnTo>
                  <a:lnTo>
                    <a:pt x="89" y="1"/>
                  </a:lnTo>
                  <a:lnTo>
                    <a:pt x="100" y="0"/>
                  </a:lnTo>
                  <a:lnTo>
                    <a:pt x="111" y="1"/>
                  </a:lnTo>
                  <a:lnTo>
                    <a:pt x="121" y="2"/>
                  </a:lnTo>
                  <a:lnTo>
                    <a:pt x="131" y="4"/>
                  </a:lnTo>
                  <a:lnTo>
                    <a:pt x="140" y="8"/>
                  </a:lnTo>
                  <a:lnTo>
                    <a:pt x="149" y="13"/>
                  </a:lnTo>
                  <a:lnTo>
                    <a:pt x="158" y="18"/>
                  </a:lnTo>
                  <a:lnTo>
                    <a:pt x="165" y="24"/>
                  </a:lnTo>
                  <a:lnTo>
                    <a:pt x="172" y="31"/>
                  </a:lnTo>
                  <a:lnTo>
                    <a:pt x="179" y="38"/>
                  </a:lnTo>
                  <a:lnTo>
                    <a:pt x="184" y="48"/>
                  </a:lnTo>
                  <a:lnTo>
                    <a:pt x="189" y="57"/>
                  </a:lnTo>
                  <a:lnTo>
                    <a:pt x="192" y="67"/>
                  </a:lnTo>
                  <a:lnTo>
                    <a:pt x="195" y="79"/>
                  </a:lnTo>
                  <a:lnTo>
                    <a:pt x="197" y="91"/>
                  </a:lnTo>
                  <a:lnTo>
                    <a:pt x="198" y="104"/>
                  </a:lnTo>
                  <a:lnTo>
                    <a:pt x="199" y="117"/>
                  </a:lnTo>
                  <a:close/>
                  <a:moveTo>
                    <a:pt x="161" y="117"/>
                  </a:moveTo>
                  <a:lnTo>
                    <a:pt x="160" y="107"/>
                  </a:lnTo>
                  <a:lnTo>
                    <a:pt x="160" y="98"/>
                  </a:lnTo>
                  <a:lnTo>
                    <a:pt x="158" y="88"/>
                  </a:lnTo>
                  <a:lnTo>
                    <a:pt x="157" y="80"/>
                  </a:lnTo>
                  <a:lnTo>
                    <a:pt x="155" y="72"/>
                  </a:lnTo>
                  <a:lnTo>
                    <a:pt x="151" y="65"/>
                  </a:lnTo>
                  <a:lnTo>
                    <a:pt x="148" y="59"/>
                  </a:lnTo>
                  <a:lnTo>
                    <a:pt x="145" y="53"/>
                  </a:lnTo>
                  <a:lnTo>
                    <a:pt x="140" y="49"/>
                  </a:lnTo>
                  <a:lnTo>
                    <a:pt x="136" y="44"/>
                  </a:lnTo>
                  <a:lnTo>
                    <a:pt x="131" y="41"/>
                  </a:lnTo>
                  <a:lnTo>
                    <a:pt x="125" y="37"/>
                  </a:lnTo>
                  <a:lnTo>
                    <a:pt x="120" y="35"/>
                  </a:lnTo>
                  <a:lnTo>
                    <a:pt x="114" y="33"/>
                  </a:lnTo>
                  <a:lnTo>
                    <a:pt x="107" y="32"/>
                  </a:lnTo>
                  <a:lnTo>
                    <a:pt x="100" y="32"/>
                  </a:lnTo>
                  <a:lnTo>
                    <a:pt x="93" y="32"/>
                  </a:lnTo>
                  <a:lnTo>
                    <a:pt x="86" y="33"/>
                  </a:lnTo>
                  <a:lnTo>
                    <a:pt x="80" y="35"/>
                  </a:lnTo>
                  <a:lnTo>
                    <a:pt x="74" y="37"/>
                  </a:lnTo>
                  <a:lnTo>
                    <a:pt x="68" y="41"/>
                  </a:lnTo>
                  <a:lnTo>
                    <a:pt x="64" y="44"/>
                  </a:lnTo>
                  <a:lnTo>
                    <a:pt x="59" y="49"/>
                  </a:lnTo>
                  <a:lnTo>
                    <a:pt x="54" y="53"/>
                  </a:lnTo>
                  <a:lnTo>
                    <a:pt x="51" y="59"/>
                  </a:lnTo>
                  <a:lnTo>
                    <a:pt x="47" y="65"/>
                  </a:lnTo>
                  <a:lnTo>
                    <a:pt x="45" y="72"/>
                  </a:lnTo>
                  <a:lnTo>
                    <a:pt x="43" y="80"/>
                  </a:lnTo>
                  <a:lnTo>
                    <a:pt x="41" y="88"/>
                  </a:lnTo>
                  <a:lnTo>
                    <a:pt x="40" y="98"/>
                  </a:lnTo>
                  <a:lnTo>
                    <a:pt x="39" y="107"/>
                  </a:lnTo>
                  <a:lnTo>
                    <a:pt x="39" y="117"/>
                  </a:lnTo>
                  <a:lnTo>
                    <a:pt x="39" y="128"/>
                  </a:lnTo>
                  <a:lnTo>
                    <a:pt x="40" y="137"/>
                  </a:lnTo>
                  <a:lnTo>
                    <a:pt x="41" y="145"/>
                  </a:lnTo>
                  <a:lnTo>
                    <a:pt x="43" y="153"/>
                  </a:lnTo>
                  <a:lnTo>
                    <a:pt x="45" y="162"/>
                  </a:lnTo>
                  <a:lnTo>
                    <a:pt x="47" y="168"/>
                  </a:lnTo>
                  <a:lnTo>
                    <a:pt x="51" y="174"/>
                  </a:lnTo>
                  <a:lnTo>
                    <a:pt x="54" y="180"/>
                  </a:lnTo>
                  <a:lnTo>
                    <a:pt x="59" y="186"/>
                  </a:lnTo>
                  <a:lnTo>
                    <a:pt x="64" y="190"/>
                  </a:lnTo>
                  <a:lnTo>
                    <a:pt x="68" y="194"/>
                  </a:lnTo>
                  <a:lnTo>
                    <a:pt x="74" y="196"/>
                  </a:lnTo>
                  <a:lnTo>
                    <a:pt x="80" y="199"/>
                  </a:lnTo>
                  <a:lnTo>
                    <a:pt x="86" y="200"/>
                  </a:lnTo>
                  <a:lnTo>
                    <a:pt x="93" y="201"/>
                  </a:lnTo>
                  <a:lnTo>
                    <a:pt x="100" y="202"/>
                  </a:lnTo>
                  <a:lnTo>
                    <a:pt x="107" y="201"/>
                  </a:lnTo>
                  <a:lnTo>
                    <a:pt x="114" y="200"/>
                  </a:lnTo>
                  <a:lnTo>
                    <a:pt x="120" y="199"/>
                  </a:lnTo>
                  <a:lnTo>
                    <a:pt x="125" y="197"/>
                  </a:lnTo>
                  <a:lnTo>
                    <a:pt x="131" y="194"/>
                  </a:lnTo>
                  <a:lnTo>
                    <a:pt x="136" y="190"/>
                  </a:lnTo>
                  <a:lnTo>
                    <a:pt x="140" y="186"/>
                  </a:lnTo>
                  <a:lnTo>
                    <a:pt x="145" y="180"/>
                  </a:lnTo>
                  <a:lnTo>
                    <a:pt x="148" y="175"/>
                  </a:lnTo>
                  <a:lnTo>
                    <a:pt x="151" y="169"/>
                  </a:lnTo>
                  <a:lnTo>
                    <a:pt x="155" y="162"/>
                  </a:lnTo>
                  <a:lnTo>
                    <a:pt x="157" y="154"/>
                  </a:lnTo>
                  <a:lnTo>
                    <a:pt x="158" y="146"/>
                  </a:lnTo>
                  <a:lnTo>
                    <a:pt x="160" y="137"/>
                  </a:lnTo>
                  <a:lnTo>
                    <a:pt x="160" y="128"/>
                  </a:lnTo>
                  <a:lnTo>
                    <a:pt x="161" y="11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" name="Freeform 88"/>
            <p:cNvSpPr>
              <a:spLocks/>
            </p:cNvSpPr>
            <p:nvPr userDrawn="1"/>
          </p:nvSpPr>
          <p:spPr bwMode="auto">
            <a:xfrm>
              <a:off x="5225" y="3805"/>
              <a:ext cx="18" cy="39"/>
            </a:xfrm>
            <a:custGeom>
              <a:avLst/>
              <a:gdLst>
                <a:gd name="T0" fmla="*/ 18 w 139"/>
                <a:gd name="T1" fmla="*/ 5 h 311"/>
                <a:gd name="T2" fmla="*/ 18 w 139"/>
                <a:gd name="T3" fmla="*/ 5 h 311"/>
                <a:gd name="T4" fmla="*/ 17 w 139"/>
                <a:gd name="T5" fmla="*/ 5 h 311"/>
                <a:gd name="T6" fmla="*/ 16 w 139"/>
                <a:gd name="T7" fmla="*/ 4 h 311"/>
                <a:gd name="T8" fmla="*/ 15 w 139"/>
                <a:gd name="T9" fmla="*/ 4 h 311"/>
                <a:gd name="T10" fmla="*/ 14 w 139"/>
                <a:gd name="T11" fmla="*/ 4 h 311"/>
                <a:gd name="T12" fmla="*/ 12 w 139"/>
                <a:gd name="T13" fmla="*/ 4 h 311"/>
                <a:gd name="T14" fmla="*/ 11 w 139"/>
                <a:gd name="T15" fmla="*/ 5 h 311"/>
                <a:gd name="T16" fmla="*/ 10 w 139"/>
                <a:gd name="T17" fmla="*/ 5 h 311"/>
                <a:gd name="T18" fmla="*/ 9 w 139"/>
                <a:gd name="T19" fmla="*/ 6 h 311"/>
                <a:gd name="T20" fmla="*/ 9 w 139"/>
                <a:gd name="T21" fmla="*/ 6 h 311"/>
                <a:gd name="T22" fmla="*/ 9 w 139"/>
                <a:gd name="T23" fmla="*/ 6 h 311"/>
                <a:gd name="T24" fmla="*/ 8 w 139"/>
                <a:gd name="T25" fmla="*/ 7 h 311"/>
                <a:gd name="T26" fmla="*/ 8 w 139"/>
                <a:gd name="T27" fmla="*/ 7 h 311"/>
                <a:gd name="T28" fmla="*/ 8 w 139"/>
                <a:gd name="T29" fmla="*/ 9 h 311"/>
                <a:gd name="T30" fmla="*/ 8 w 139"/>
                <a:gd name="T31" fmla="*/ 10 h 311"/>
                <a:gd name="T32" fmla="*/ 8 w 139"/>
                <a:gd name="T33" fmla="*/ 11 h 311"/>
                <a:gd name="T34" fmla="*/ 16 w 139"/>
                <a:gd name="T35" fmla="*/ 11 h 311"/>
                <a:gd name="T36" fmla="*/ 16 w 139"/>
                <a:gd name="T37" fmla="*/ 15 h 311"/>
                <a:gd name="T38" fmla="*/ 8 w 139"/>
                <a:gd name="T39" fmla="*/ 15 h 311"/>
                <a:gd name="T40" fmla="*/ 8 w 139"/>
                <a:gd name="T41" fmla="*/ 39 h 311"/>
                <a:gd name="T42" fmla="*/ 3 w 139"/>
                <a:gd name="T43" fmla="*/ 39 h 311"/>
                <a:gd name="T44" fmla="*/ 3 w 139"/>
                <a:gd name="T45" fmla="*/ 15 h 311"/>
                <a:gd name="T46" fmla="*/ 0 w 139"/>
                <a:gd name="T47" fmla="*/ 15 h 311"/>
                <a:gd name="T48" fmla="*/ 0 w 139"/>
                <a:gd name="T49" fmla="*/ 11 h 311"/>
                <a:gd name="T50" fmla="*/ 3 w 139"/>
                <a:gd name="T51" fmla="*/ 11 h 311"/>
                <a:gd name="T52" fmla="*/ 3 w 139"/>
                <a:gd name="T53" fmla="*/ 10 h 311"/>
                <a:gd name="T54" fmla="*/ 3 w 139"/>
                <a:gd name="T55" fmla="*/ 9 h 311"/>
                <a:gd name="T56" fmla="*/ 3 w 139"/>
                <a:gd name="T57" fmla="*/ 8 h 311"/>
                <a:gd name="T58" fmla="*/ 3 w 139"/>
                <a:gd name="T59" fmla="*/ 7 h 311"/>
                <a:gd name="T60" fmla="*/ 4 w 139"/>
                <a:gd name="T61" fmla="*/ 6 h 311"/>
                <a:gd name="T62" fmla="*/ 4 w 139"/>
                <a:gd name="T63" fmla="*/ 5 h 311"/>
                <a:gd name="T64" fmla="*/ 5 w 139"/>
                <a:gd name="T65" fmla="*/ 4 h 311"/>
                <a:gd name="T66" fmla="*/ 5 w 139"/>
                <a:gd name="T67" fmla="*/ 3 h 311"/>
                <a:gd name="T68" fmla="*/ 6 w 139"/>
                <a:gd name="T69" fmla="*/ 3 h 311"/>
                <a:gd name="T70" fmla="*/ 6 w 139"/>
                <a:gd name="T71" fmla="*/ 2 h 311"/>
                <a:gd name="T72" fmla="*/ 7 w 139"/>
                <a:gd name="T73" fmla="*/ 2 h 311"/>
                <a:gd name="T74" fmla="*/ 8 w 139"/>
                <a:gd name="T75" fmla="*/ 1 h 311"/>
                <a:gd name="T76" fmla="*/ 9 w 139"/>
                <a:gd name="T77" fmla="*/ 1 h 311"/>
                <a:gd name="T78" fmla="*/ 10 w 139"/>
                <a:gd name="T79" fmla="*/ 0 h 311"/>
                <a:gd name="T80" fmla="*/ 11 w 139"/>
                <a:gd name="T81" fmla="*/ 0 h 311"/>
                <a:gd name="T82" fmla="*/ 12 w 139"/>
                <a:gd name="T83" fmla="*/ 0 h 311"/>
                <a:gd name="T84" fmla="*/ 13 w 139"/>
                <a:gd name="T85" fmla="*/ 0 h 311"/>
                <a:gd name="T86" fmla="*/ 14 w 139"/>
                <a:gd name="T87" fmla="*/ 0 h 311"/>
                <a:gd name="T88" fmla="*/ 16 w 139"/>
                <a:gd name="T89" fmla="*/ 0 h 311"/>
                <a:gd name="T90" fmla="*/ 17 w 139"/>
                <a:gd name="T91" fmla="*/ 0 h 311"/>
                <a:gd name="T92" fmla="*/ 18 w 139"/>
                <a:gd name="T93" fmla="*/ 1 h 311"/>
                <a:gd name="T94" fmla="*/ 18 w 139"/>
                <a:gd name="T95" fmla="*/ 5 h 31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9" h="311">
                  <a:moveTo>
                    <a:pt x="139" y="38"/>
                  </a:moveTo>
                  <a:lnTo>
                    <a:pt x="137" y="38"/>
                  </a:lnTo>
                  <a:lnTo>
                    <a:pt x="130" y="37"/>
                  </a:lnTo>
                  <a:lnTo>
                    <a:pt x="122" y="34"/>
                  </a:lnTo>
                  <a:lnTo>
                    <a:pt x="113" y="33"/>
                  </a:lnTo>
                  <a:lnTo>
                    <a:pt x="105" y="32"/>
                  </a:lnTo>
                  <a:lnTo>
                    <a:pt x="94" y="33"/>
                  </a:lnTo>
                  <a:lnTo>
                    <a:pt x="84" y="36"/>
                  </a:lnTo>
                  <a:lnTo>
                    <a:pt x="77" y="39"/>
                  </a:lnTo>
                  <a:lnTo>
                    <a:pt x="71" y="44"/>
                  </a:lnTo>
                  <a:lnTo>
                    <a:pt x="69" y="47"/>
                  </a:lnTo>
                  <a:lnTo>
                    <a:pt x="67" y="50"/>
                  </a:lnTo>
                  <a:lnTo>
                    <a:pt x="65" y="54"/>
                  </a:lnTo>
                  <a:lnTo>
                    <a:pt x="64" y="58"/>
                  </a:lnTo>
                  <a:lnTo>
                    <a:pt x="62" y="69"/>
                  </a:lnTo>
                  <a:lnTo>
                    <a:pt x="62" y="82"/>
                  </a:lnTo>
                  <a:lnTo>
                    <a:pt x="62" y="89"/>
                  </a:lnTo>
                  <a:lnTo>
                    <a:pt x="123" y="89"/>
                  </a:lnTo>
                  <a:lnTo>
                    <a:pt x="123" y="120"/>
                  </a:lnTo>
                  <a:lnTo>
                    <a:pt x="63" y="120"/>
                  </a:lnTo>
                  <a:lnTo>
                    <a:pt x="63" y="311"/>
                  </a:lnTo>
                  <a:lnTo>
                    <a:pt x="25" y="311"/>
                  </a:lnTo>
                  <a:lnTo>
                    <a:pt x="25" y="120"/>
                  </a:lnTo>
                  <a:lnTo>
                    <a:pt x="0" y="120"/>
                  </a:lnTo>
                  <a:lnTo>
                    <a:pt x="0" y="89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5" y="73"/>
                  </a:lnTo>
                  <a:lnTo>
                    <a:pt x="26" y="63"/>
                  </a:lnTo>
                  <a:lnTo>
                    <a:pt x="27" y="55"/>
                  </a:lnTo>
                  <a:lnTo>
                    <a:pt x="30" y="47"/>
                  </a:lnTo>
                  <a:lnTo>
                    <a:pt x="32" y="40"/>
                  </a:lnTo>
                  <a:lnTo>
                    <a:pt x="35" y="33"/>
                  </a:lnTo>
                  <a:lnTo>
                    <a:pt x="40" y="27"/>
                  </a:lnTo>
                  <a:lnTo>
                    <a:pt x="44" y="21"/>
                  </a:lnTo>
                  <a:lnTo>
                    <a:pt x="49" y="17"/>
                  </a:lnTo>
                  <a:lnTo>
                    <a:pt x="55" y="13"/>
                  </a:lnTo>
                  <a:lnTo>
                    <a:pt x="62" y="9"/>
                  </a:lnTo>
                  <a:lnTo>
                    <a:pt x="68" y="5"/>
                  </a:lnTo>
                  <a:lnTo>
                    <a:pt x="75" y="3"/>
                  </a:lnTo>
                  <a:lnTo>
                    <a:pt x="82" y="1"/>
                  </a:lnTo>
                  <a:lnTo>
                    <a:pt x="91" y="1"/>
                  </a:lnTo>
                  <a:lnTo>
                    <a:pt x="100" y="0"/>
                  </a:lnTo>
                  <a:lnTo>
                    <a:pt x="109" y="0"/>
                  </a:lnTo>
                  <a:lnTo>
                    <a:pt x="120" y="1"/>
                  </a:lnTo>
                  <a:lnTo>
                    <a:pt x="129" y="2"/>
                  </a:lnTo>
                  <a:lnTo>
                    <a:pt x="139" y="4"/>
                  </a:lnTo>
                  <a:lnTo>
                    <a:pt x="139" y="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1" name="Freeform 89"/>
            <p:cNvSpPr>
              <a:spLocks/>
            </p:cNvSpPr>
            <p:nvPr userDrawn="1"/>
          </p:nvSpPr>
          <p:spPr bwMode="auto">
            <a:xfrm>
              <a:off x="5259" y="3806"/>
              <a:ext cx="25" cy="39"/>
            </a:xfrm>
            <a:custGeom>
              <a:avLst/>
              <a:gdLst>
                <a:gd name="T0" fmla="*/ 8 w 202"/>
                <a:gd name="T1" fmla="*/ 39 h 305"/>
                <a:gd name="T2" fmla="*/ 4 w 202"/>
                <a:gd name="T3" fmla="*/ 38 h 305"/>
                <a:gd name="T4" fmla="*/ 0 w 202"/>
                <a:gd name="T5" fmla="*/ 36 h 305"/>
                <a:gd name="T6" fmla="*/ 1 w 202"/>
                <a:gd name="T7" fmla="*/ 31 h 305"/>
                <a:gd name="T8" fmla="*/ 6 w 202"/>
                <a:gd name="T9" fmla="*/ 33 h 305"/>
                <a:gd name="T10" fmla="*/ 10 w 202"/>
                <a:gd name="T11" fmla="*/ 35 h 305"/>
                <a:gd name="T12" fmla="*/ 15 w 202"/>
                <a:gd name="T13" fmla="*/ 34 h 305"/>
                <a:gd name="T14" fmla="*/ 17 w 202"/>
                <a:gd name="T15" fmla="*/ 33 h 305"/>
                <a:gd name="T16" fmla="*/ 19 w 202"/>
                <a:gd name="T17" fmla="*/ 32 h 305"/>
                <a:gd name="T18" fmla="*/ 20 w 202"/>
                <a:gd name="T19" fmla="*/ 30 h 305"/>
                <a:gd name="T20" fmla="*/ 20 w 202"/>
                <a:gd name="T21" fmla="*/ 28 h 305"/>
                <a:gd name="T22" fmla="*/ 19 w 202"/>
                <a:gd name="T23" fmla="*/ 26 h 305"/>
                <a:gd name="T24" fmla="*/ 17 w 202"/>
                <a:gd name="T25" fmla="*/ 23 h 305"/>
                <a:gd name="T26" fmla="*/ 14 w 202"/>
                <a:gd name="T27" fmla="*/ 22 h 305"/>
                <a:gd name="T28" fmla="*/ 9 w 202"/>
                <a:gd name="T29" fmla="*/ 21 h 305"/>
                <a:gd name="T30" fmla="*/ 4 w 202"/>
                <a:gd name="T31" fmla="*/ 19 h 305"/>
                <a:gd name="T32" fmla="*/ 3 w 202"/>
                <a:gd name="T33" fmla="*/ 18 h 305"/>
                <a:gd name="T34" fmla="*/ 1 w 202"/>
                <a:gd name="T35" fmla="*/ 15 h 305"/>
                <a:gd name="T36" fmla="*/ 0 w 202"/>
                <a:gd name="T37" fmla="*/ 13 h 305"/>
                <a:gd name="T38" fmla="*/ 0 w 202"/>
                <a:gd name="T39" fmla="*/ 10 h 305"/>
                <a:gd name="T40" fmla="*/ 1 w 202"/>
                <a:gd name="T41" fmla="*/ 6 h 305"/>
                <a:gd name="T42" fmla="*/ 3 w 202"/>
                <a:gd name="T43" fmla="*/ 4 h 305"/>
                <a:gd name="T44" fmla="*/ 6 w 202"/>
                <a:gd name="T45" fmla="*/ 2 h 305"/>
                <a:gd name="T46" fmla="*/ 9 w 202"/>
                <a:gd name="T47" fmla="*/ 0 h 305"/>
                <a:gd name="T48" fmla="*/ 13 w 202"/>
                <a:gd name="T49" fmla="*/ 0 h 305"/>
                <a:gd name="T50" fmla="*/ 17 w 202"/>
                <a:gd name="T51" fmla="*/ 0 h 305"/>
                <a:gd name="T52" fmla="*/ 21 w 202"/>
                <a:gd name="T53" fmla="*/ 1 h 305"/>
                <a:gd name="T54" fmla="*/ 24 w 202"/>
                <a:gd name="T55" fmla="*/ 8 h 305"/>
                <a:gd name="T56" fmla="*/ 21 w 202"/>
                <a:gd name="T57" fmla="*/ 7 h 305"/>
                <a:gd name="T58" fmla="*/ 17 w 202"/>
                <a:gd name="T59" fmla="*/ 5 h 305"/>
                <a:gd name="T60" fmla="*/ 13 w 202"/>
                <a:gd name="T61" fmla="*/ 4 h 305"/>
                <a:gd name="T62" fmla="*/ 9 w 202"/>
                <a:gd name="T63" fmla="*/ 5 h 305"/>
                <a:gd name="T64" fmla="*/ 7 w 202"/>
                <a:gd name="T65" fmla="*/ 7 h 305"/>
                <a:gd name="T66" fmla="*/ 6 w 202"/>
                <a:gd name="T67" fmla="*/ 8 h 305"/>
                <a:gd name="T68" fmla="*/ 5 w 202"/>
                <a:gd name="T69" fmla="*/ 10 h 305"/>
                <a:gd name="T70" fmla="*/ 6 w 202"/>
                <a:gd name="T71" fmla="*/ 13 h 305"/>
                <a:gd name="T72" fmla="*/ 8 w 202"/>
                <a:gd name="T73" fmla="*/ 15 h 305"/>
                <a:gd name="T74" fmla="*/ 12 w 202"/>
                <a:gd name="T75" fmla="*/ 16 h 305"/>
                <a:gd name="T76" fmla="*/ 18 w 202"/>
                <a:gd name="T77" fmla="*/ 18 h 305"/>
                <a:gd name="T78" fmla="*/ 22 w 202"/>
                <a:gd name="T79" fmla="*/ 20 h 305"/>
                <a:gd name="T80" fmla="*/ 25 w 202"/>
                <a:gd name="T81" fmla="*/ 24 h 305"/>
                <a:gd name="T82" fmla="*/ 25 w 202"/>
                <a:gd name="T83" fmla="*/ 29 h 305"/>
                <a:gd name="T84" fmla="*/ 24 w 202"/>
                <a:gd name="T85" fmla="*/ 32 h 305"/>
                <a:gd name="T86" fmla="*/ 22 w 202"/>
                <a:gd name="T87" fmla="*/ 35 h 305"/>
                <a:gd name="T88" fmla="*/ 20 w 202"/>
                <a:gd name="T89" fmla="*/ 37 h 305"/>
                <a:gd name="T90" fmla="*/ 16 w 202"/>
                <a:gd name="T91" fmla="*/ 38 h 305"/>
                <a:gd name="T92" fmla="*/ 12 w 202"/>
                <a:gd name="T93" fmla="*/ 39 h 30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02" h="305">
                  <a:moveTo>
                    <a:pt x="97" y="305"/>
                  </a:moveTo>
                  <a:lnTo>
                    <a:pt x="81" y="304"/>
                  </a:lnTo>
                  <a:lnTo>
                    <a:pt x="68" y="303"/>
                  </a:lnTo>
                  <a:lnTo>
                    <a:pt x="54" y="301"/>
                  </a:lnTo>
                  <a:lnTo>
                    <a:pt x="43" y="298"/>
                  </a:lnTo>
                  <a:lnTo>
                    <a:pt x="31" y="295"/>
                  </a:lnTo>
                  <a:lnTo>
                    <a:pt x="21" y="291"/>
                  </a:lnTo>
                  <a:lnTo>
                    <a:pt x="9" y="287"/>
                  </a:lnTo>
                  <a:lnTo>
                    <a:pt x="0" y="282"/>
                  </a:lnTo>
                  <a:lnTo>
                    <a:pt x="0" y="233"/>
                  </a:lnTo>
                  <a:lnTo>
                    <a:pt x="3" y="233"/>
                  </a:lnTo>
                  <a:lnTo>
                    <a:pt x="12" y="242"/>
                  </a:lnTo>
                  <a:lnTo>
                    <a:pt x="23" y="249"/>
                  </a:lnTo>
                  <a:lnTo>
                    <a:pt x="34" y="255"/>
                  </a:lnTo>
                  <a:lnTo>
                    <a:pt x="47" y="261"/>
                  </a:lnTo>
                  <a:lnTo>
                    <a:pt x="59" y="266"/>
                  </a:lnTo>
                  <a:lnTo>
                    <a:pt x="71" y="269"/>
                  </a:lnTo>
                  <a:lnTo>
                    <a:pt x="83" y="270"/>
                  </a:lnTo>
                  <a:lnTo>
                    <a:pt x="95" y="271"/>
                  </a:lnTo>
                  <a:lnTo>
                    <a:pt x="109" y="270"/>
                  </a:lnTo>
                  <a:lnTo>
                    <a:pt x="123" y="268"/>
                  </a:lnTo>
                  <a:lnTo>
                    <a:pt x="129" y="266"/>
                  </a:lnTo>
                  <a:lnTo>
                    <a:pt x="135" y="264"/>
                  </a:lnTo>
                  <a:lnTo>
                    <a:pt x="140" y="261"/>
                  </a:lnTo>
                  <a:lnTo>
                    <a:pt x="144" y="258"/>
                  </a:lnTo>
                  <a:lnTo>
                    <a:pt x="148" y="254"/>
                  </a:lnTo>
                  <a:lnTo>
                    <a:pt x="151" y="250"/>
                  </a:lnTo>
                  <a:lnTo>
                    <a:pt x="154" y="246"/>
                  </a:lnTo>
                  <a:lnTo>
                    <a:pt x="156" y="242"/>
                  </a:lnTo>
                  <a:lnTo>
                    <a:pt x="159" y="237"/>
                  </a:lnTo>
                  <a:lnTo>
                    <a:pt x="160" y="233"/>
                  </a:lnTo>
                  <a:lnTo>
                    <a:pt x="161" y="228"/>
                  </a:lnTo>
                  <a:lnTo>
                    <a:pt x="161" y="222"/>
                  </a:lnTo>
                  <a:lnTo>
                    <a:pt x="161" y="213"/>
                  </a:lnTo>
                  <a:lnTo>
                    <a:pt x="159" y="206"/>
                  </a:lnTo>
                  <a:lnTo>
                    <a:pt x="155" y="200"/>
                  </a:lnTo>
                  <a:lnTo>
                    <a:pt x="152" y="193"/>
                  </a:lnTo>
                  <a:lnTo>
                    <a:pt x="147" y="188"/>
                  </a:lnTo>
                  <a:lnTo>
                    <a:pt x="141" y="183"/>
                  </a:lnTo>
                  <a:lnTo>
                    <a:pt x="133" y="180"/>
                  </a:lnTo>
                  <a:lnTo>
                    <a:pt x="124" y="177"/>
                  </a:lnTo>
                  <a:lnTo>
                    <a:pt x="111" y="173"/>
                  </a:lnTo>
                  <a:lnTo>
                    <a:pt x="99" y="171"/>
                  </a:lnTo>
                  <a:lnTo>
                    <a:pt x="87" y="167"/>
                  </a:lnTo>
                  <a:lnTo>
                    <a:pt x="71" y="163"/>
                  </a:lnTo>
                  <a:lnTo>
                    <a:pt x="56" y="159"/>
                  </a:lnTo>
                  <a:lnTo>
                    <a:pt x="43" y="153"/>
                  </a:lnTo>
                  <a:lnTo>
                    <a:pt x="36" y="150"/>
                  </a:lnTo>
                  <a:lnTo>
                    <a:pt x="31" y="146"/>
                  </a:lnTo>
                  <a:lnTo>
                    <a:pt x="26" y="142"/>
                  </a:lnTo>
                  <a:lnTo>
                    <a:pt x="22" y="137"/>
                  </a:lnTo>
                  <a:lnTo>
                    <a:pt x="17" y="132"/>
                  </a:lnTo>
                  <a:lnTo>
                    <a:pt x="14" y="126"/>
                  </a:lnTo>
                  <a:lnTo>
                    <a:pt x="9" y="121"/>
                  </a:lnTo>
                  <a:lnTo>
                    <a:pt x="7" y="115"/>
                  </a:lnTo>
                  <a:lnTo>
                    <a:pt x="5" y="107"/>
                  </a:lnTo>
                  <a:lnTo>
                    <a:pt x="3" y="100"/>
                  </a:lnTo>
                  <a:lnTo>
                    <a:pt x="2" y="92"/>
                  </a:lnTo>
                  <a:lnTo>
                    <a:pt x="2" y="84"/>
                  </a:lnTo>
                  <a:lnTo>
                    <a:pt x="2" y="75"/>
                  </a:lnTo>
                  <a:lnTo>
                    <a:pt x="4" y="67"/>
                  </a:lnTo>
                  <a:lnTo>
                    <a:pt x="6" y="59"/>
                  </a:lnTo>
                  <a:lnTo>
                    <a:pt x="9" y="50"/>
                  </a:lnTo>
                  <a:lnTo>
                    <a:pt x="12" y="43"/>
                  </a:lnTo>
                  <a:lnTo>
                    <a:pt x="18" y="37"/>
                  </a:lnTo>
                  <a:lnTo>
                    <a:pt x="24" y="30"/>
                  </a:lnTo>
                  <a:lnTo>
                    <a:pt x="30" y="23"/>
                  </a:lnTo>
                  <a:lnTo>
                    <a:pt x="38" y="18"/>
                  </a:lnTo>
                  <a:lnTo>
                    <a:pt x="45" y="13"/>
                  </a:lnTo>
                  <a:lnTo>
                    <a:pt x="53" y="9"/>
                  </a:lnTo>
                  <a:lnTo>
                    <a:pt x="63" y="6"/>
                  </a:lnTo>
                  <a:lnTo>
                    <a:pt x="71" y="3"/>
                  </a:lnTo>
                  <a:lnTo>
                    <a:pt x="81" y="1"/>
                  </a:lnTo>
                  <a:lnTo>
                    <a:pt x="92" y="0"/>
                  </a:lnTo>
                  <a:lnTo>
                    <a:pt x="102" y="0"/>
                  </a:lnTo>
                  <a:lnTo>
                    <a:pt x="115" y="0"/>
                  </a:lnTo>
                  <a:lnTo>
                    <a:pt x="126" y="1"/>
                  </a:lnTo>
                  <a:lnTo>
                    <a:pt x="138" y="2"/>
                  </a:lnTo>
                  <a:lnTo>
                    <a:pt x="149" y="4"/>
                  </a:lnTo>
                  <a:lnTo>
                    <a:pt x="160" y="7"/>
                  </a:lnTo>
                  <a:lnTo>
                    <a:pt x="171" y="10"/>
                  </a:lnTo>
                  <a:lnTo>
                    <a:pt x="180" y="14"/>
                  </a:lnTo>
                  <a:lnTo>
                    <a:pt x="191" y="18"/>
                  </a:lnTo>
                  <a:lnTo>
                    <a:pt x="191" y="65"/>
                  </a:lnTo>
                  <a:lnTo>
                    <a:pt x="188" y="65"/>
                  </a:lnTo>
                  <a:lnTo>
                    <a:pt x="179" y="59"/>
                  </a:lnTo>
                  <a:lnTo>
                    <a:pt x="171" y="54"/>
                  </a:lnTo>
                  <a:lnTo>
                    <a:pt x="162" y="48"/>
                  </a:lnTo>
                  <a:lnTo>
                    <a:pt x="151" y="43"/>
                  </a:lnTo>
                  <a:lnTo>
                    <a:pt x="140" y="39"/>
                  </a:lnTo>
                  <a:lnTo>
                    <a:pt x="128" y="36"/>
                  </a:lnTo>
                  <a:lnTo>
                    <a:pt x="117" y="34"/>
                  </a:lnTo>
                  <a:lnTo>
                    <a:pt x="104" y="33"/>
                  </a:lnTo>
                  <a:lnTo>
                    <a:pt x="92" y="34"/>
                  </a:lnTo>
                  <a:lnTo>
                    <a:pt x="79" y="37"/>
                  </a:lnTo>
                  <a:lnTo>
                    <a:pt x="69" y="40"/>
                  </a:lnTo>
                  <a:lnTo>
                    <a:pt x="60" y="46"/>
                  </a:lnTo>
                  <a:lnTo>
                    <a:pt x="56" y="49"/>
                  </a:lnTo>
                  <a:lnTo>
                    <a:pt x="53" y="52"/>
                  </a:lnTo>
                  <a:lnTo>
                    <a:pt x="50" y="57"/>
                  </a:lnTo>
                  <a:lnTo>
                    <a:pt x="47" y="61"/>
                  </a:lnTo>
                  <a:lnTo>
                    <a:pt x="46" y="65"/>
                  </a:lnTo>
                  <a:lnTo>
                    <a:pt x="44" y="70"/>
                  </a:lnTo>
                  <a:lnTo>
                    <a:pt x="44" y="74"/>
                  </a:lnTo>
                  <a:lnTo>
                    <a:pt x="43" y="79"/>
                  </a:lnTo>
                  <a:lnTo>
                    <a:pt x="44" y="89"/>
                  </a:lnTo>
                  <a:lnTo>
                    <a:pt x="46" y="96"/>
                  </a:lnTo>
                  <a:lnTo>
                    <a:pt x="49" y="103"/>
                  </a:lnTo>
                  <a:lnTo>
                    <a:pt x="53" y="109"/>
                  </a:lnTo>
                  <a:lnTo>
                    <a:pt x="58" y="115"/>
                  </a:lnTo>
                  <a:lnTo>
                    <a:pt x="66" y="119"/>
                  </a:lnTo>
                  <a:lnTo>
                    <a:pt x="73" y="123"/>
                  </a:lnTo>
                  <a:lnTo>
                    <a:pt x="82" y="126"/>
                  </a:lnTo>
                  <a:lnTo>
                    <a:pt x="96" y="129"/>
                  </a:lnTo>
                  <a:lnTo>
                    <a:pt x="113" y="133"/>
                  </a:lnTo>
                  <a:lnTo>
                    <a:pt x="129" y="137"/>
                  </a:lnTo>
                  <a:lnTo>
                    <a:pt x="143" y="142"/>
                  </a:lnTo>
                  <a:lnTo>
                    <a:pt x="157" y="147"/>
                  </a:lnTo>
                  <a:lnTo>
                    <a:pt x="169" y="153"/>
                  </a:lnTo>
                  <a:lnTo>
                    <a:pt x="179" y="160"/>
                  </a:lnTo>
                  <a:lnTo>
                    <a:pt x="188" y="170"/>
                  </a:lnTo>
                  <a:lnTo>
                    <a:pt x="194" y="179"/>
                  </a:lnTo>
                  <a:lnTo>
                    <a:pt x="198" y="190"/>
                  </a:lnTo>
                  <a:lnTo>
                    <a:pt x="201" y="203"/>
                  </a:lnTo>
                  <a:lnTo>
                    <a:pt x="202" y="216"/>
                  </a:lnTo>
                  <a:lnTo>
                    <a:pt x="201" y="224"/>
                  </a:lnTo>
                  <a:lnTo>
                    <a:pt x="200" y="233"/>
                  </a:lnTo>
                  <a:lnTo>
                    <a:pt x="198" y="241"/>
                  </a:lnTo>
                  <a:lnTo>
                    <a:pt x="195" y="250"/>
                  </a:lnTo>
                  <a:lnTo>
                    <a:pt x="191" y="258"/>
                  </a:lnTo>
                  <a:lnTo>
                    <a:pt x="187" y="266"/>
                  </a:lnTo>
                  <a:lnTo>
                    <a:pt x="181" y="272"/>
                  </a:lnTo>
                  <a:lnTo>
                    <a:pt x="175" y="278"/>
                  </a:lnTo>
                  <a:lnTo>
                    <a:pt x="168" y="284"/>
                  </a:lnTo>
                  <a:lnTo>
                    <a:pt x="160" y="290"/>
                  </a:lnTo>
                  <a:lnTo>
                    <a:pt x="151" y="295"/>
                  </a:lnTo>
                  <a:lnTo>
                    <a:pt x="143" y="298"/>
                  </a:lnTo>
                  <a:lnTo>
                    <a:pt x="132" y="301"/>
                  </a:lnTo>
                  <a:lnTo>
                    <a:pt x="122" y="303"/>
                  </a:lnTo>
                  <a:lnTo>
                    <a:pt x="111" y="304"/>
                  </a:lnTo>
                  <a:lnTo>
                    <a:pt x="97" y="30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" name="Freeform 90"/>
            <p:cNvSpPr>
              <a:spLocks/>
            </p:cNvSpPr>
            <p:nvPr userDrawn="1"/>
          </p:nvSpPr>
          <p:spPr bwMode="auto">
            <a:xfrm>
              <a:off x="5289" y="3816"/>
              <a:ext cx="22" cy="29"/>
            </a:xfrm>
            <a:custGeom>
              <a:avLst/>
              <a:gdLst>
                <a:gd name="T0" fmla="*/ 12 w 170"/>
                <a:gd name="T1" fmla="*/ 29 h 231"/>
                <a:gd name="T2" fmla="*/ 9 w 170"/>
                <a:gd name="T3" fmla="*/ 29 h 231"/>
                <a:gd name="T4" fmla="*/ 7 w 170"/>
                <a:gd name="T5" fmla="*/ 28 h 231"/>
                <a:gd name="T6" fmla="*/ 5 w 170"/>
                <a:gd name="T7" fmla="*/ 26 h 231"/>
                <a:gd name="T8" fmla="*/ 3 w 170"/>
                <a:gd name="T9" fmla="*/ 25 h 231"/>
                <a:gd name="T10" fmla="*/ 2 w 170"/>
                <a:gd name="T11" fmla="*/ 22 h 231"/>
                <a:gd name="T12" fmla="*/ 1 w 170"/>
                <a:gd name="T13" fmla="*/ 20 h 231"/>
                <a:gd name="T14" fmla="*/ 0 w 170"/>
                <a:gd name="T15" fmla="*/ 16 h 231"/>
                <a:gd name="T16" fmla="*/ 0 w 170"/>
                <a:gd name="T17" fmla="*/ 13 h 231"/>
                <a:gd name="T18" fmla="*/ 1 w 170"/>
                <a:gd name="T19" fmla="*/ 10 h 231"/>
                <a:gd name="T20" fmla="*/ 2 w 170"/>
                <a:gd name="T21" fmla="*/ 7 h 231"/>
                <a:gd name="T22" fmla="*/ 3 w 170"/>
                <a:gd name="T23" fmla="*/ 5 h 231"/>
                <a:gd name="T24" fmla="*/ 5 w 170"/>
                <a:gd name="T25" fmla="*/ 3 h 231"/>
                <a:gd name="T26" fmla="*/ 7 w 170"/>
                <a:gd name="T27" fmla="*/ 2 h 231"/>
                <a:gd name="T28" fmla="*/ 9 w 170"/>
                <a:gd name="T29" fmla="*/ 1 h 231"/>
                <a:gd name="T30" fmla="*/ 12 w 170"/>
                <a:gd name="T31" fmla="*/ 0 h 231"/>
                <a:gd name="T32" fmla="*/ 15 w 170"/>
                <a:gd name="T33" fmla="*/ 0 h 231"/>
                <a:gd name="T34" fmla="*/ 17 w 170"/>
                <a:gd name="T35" fmla="*/ 0 h 231"/>
                <a:gd name="T36" fmla="*/ 20 w 170"/>
                <a:gd name="T37" fmla="*/ 1 h 231"/>
                <a:gd name="T38" fmla="*/ 22 w 170"/>
                <a:gd name="T39" fmla="*/ 7 h 231"/>
                <a:gd name="T40" fmla="*/ 21 w 170"/>
                <a:gd name="T41" fmla="*/ 7 h 231"/>
                <a:gd name="T42" fmla="*/ 19 w 170"/>
                <a:gd name="T43" fmla="*/ 6 h 231"/>
                <a:gd name="T44" fmla="*/ 17 w 170"/>
                <a:gd name="T45" fmla="*/ 5 h 231"/>
                <a:gd name="T46" fmla="*/ 15 w 170"/>
                <a:gd name="T47" fmla="*/ 4 h 231"/>
                <a:gd name="T48" fmla="*/ 12 w 170"/>
                <a:gd name="T49" fmla="*/ 4 h 231"/>
                <a:gd name="T50" fmla="*/ 11 w 170"/>
                <a:gd name="T51" fmla="*/ 4 h 231"/>
                <a:gd name="T52" fmla="*/ 9 w 170"/>
                <a:gd name="T53" fmla="*/ 5 h 231"/>
                <a:gd name="T54" fmla="*/ 8 w 170"/>
                <a:gd name="T55" fmla="*/ 6 h 231"/>
                <a:gd name="T56" fmla="*/ 7 w 170"/>
                <a:gd name="T57" fmla="*/ 8 h 231"/>
                <a:gd name="T58" fmla="*/ 6 w 170"/>
                <a:gd name="T59" fmla="*/ 9 h 231"/>
                <a:gd name="T60" fmla="*/ 5 w 170"/>
                <a:gd name="T61" fmla="*/ 11 h 231"/>
                <a:gd name="T62" fmla="*/ 5 w 170"/>
                <a:gd name="T63" fmla="*/ 13 h 231"/>
                <a:gd name="T64" fmla="*/ 5 w 170"/>
                <a:gd name="T65" fmla="*/ 16 h 231"/>
                <a:gd name="T66" fmla="*/ 5 w 170"/>
                <a:gd name="T67" fmla="*/ 18 h 231"/>
                <a:gd name="T68" fmla="*/ 6 w 170"/>
                <a:gd name="T69" fmla="*/ 20 h 231"/>
                <a:gd name="T70" fmla="*/ 7 w 170"/>
                <a:gd name="T71" fmla="*/ 22 h 231"/>
                <a:gd name="T72" fmla="*/ 8 w 170"/>
                <a:gd name="T73" fmla="*/ 23 h 231"/>
                <a:gd name="T74" fmla="*/ 9 w 170"/>
                <a:gd name="T75" fmla="*/ 24 h 231"/>
                <a:gd name="T76" fmla="*/ 11 w 170"/>
                <a:gd name="T77" fmla="*/ 25 h 231"/>
                <a:gd name="T78" fmla="*/ 12 w 170"/>
                <a:gd name="T79" fmla="*/ 25 h 231"/>
                <a:gd name="T80" fmla="*/ 15 w 170"/>
                <a:gd name="T81" fmla="*/ 25 h 231"/>
                <a:gd name="T82" fmla="*/ 17 w 170"/>
                <a:gd name="T83" fmla="*/ 24 h 231"/>
                <a:gd name="T84" fmla="*/ 19 w 170"/>
                <a:gd name="T85" fmla="*/ 24 h 231"/>
                <a:gd name="T86" fmla="*/ 21 w 170"/>
                <a:gd name="T87" fmla="*/ 22 h 231"/>
                <a:gd name="T88" fmla="*/ 22 w 170"/>
                <a:gd name="T89" fmla="*/ 22 h 231"/>
                <a:gd name="T90" fmla="*/ 21 w 170"/>
                <a:gd name="T91" fmla="*/ 27 h 231"/>
                <a:gd name="T92" fmla="*/ 19 w 170"/>
                <a:gd name="T93" fmla="*/ 28 h 231"/>
                <a:gd name="T94" fmla="*/ 17 w 170"/>
                <a:gd name="T95" fmla="*/ 29 h 231"/>
                <a:gd name="T96" fmla="*/ 15 w 170"/>
                <a:gd name="T97" fmla="*/ 29 h 2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70" h="231">
                  <a:moveTo>
                    <a:pt x="104" y="231"/>
                  </a:moveTo>
                  <a:lnTo>
                    <a:pt x="93" y="231"/>
                  </a:lnTo>
                  <a:lnTo>
                    <a:pt x="81" y="230"/>
                  </a:lnTo>
                  <a:lnTo>
                    <a:pt x="72" y="228"/>
                  </a:lnTo>
                  <a:lnTo>
                    <a:pt x="62" y="225"/>
                  </a:lnTo>
                  <a:lnTo>
                    <a:pt x="52" y="221"/>
                  </a:lnTo>
                  <a:lnTo>
                    <a:pt x="44" y="216"/>
                  </a:lnTo>
                  <a:lnTo>
                    <a:pt x="35" y="210"/>
                  </a:lnTo>
                  <a:lnTo>
                    <a:pt x="29" y="203"/>
                  </a:lnTo>
                  <a:lnTo>
                    <a:pt x="22" y="196"/>
                  </a:lnTo>
                  <a:lnTo>
                    <a:pt x="17" y="188"/>
                  </a:lnTo>
                  <a:lnTo>
                    <a:pt x="12" y="177"/>
                  </a:lnTo>
                  <a:lnTo>
                    <a:pt x="7" y="167"/>
                  </a:lnTo>
                  <a:lnTo>
                    <a:pt x="4" y="156"/>
                  </a:lnTo>
                  <a:lnTo>
                    <a:pt x="2" y="144"/>
                  </a:lnTo>
                  <a:lnTo>
                    <a:pt x="0" y="131"/>
                  </a:lnTo>
                  <a:lnTo>
                    <a:pt x="0" y="116"/>
                  </a:lnTo>
                  <a:lnTo>
                    <a:pt x="0" y="103"/>
                  </a:lnTo>
                  <a:lnTo>
                    <a:pt x="2" y="89"/>
                  </a:lnTo>
                  <a:lnTo>
                    <a:pt x="4" y="77"/>
                  </a:lnTo>
                  <a:lnTo>
                    <a:pt x="7" y="66"/>
                  </a:lnTo>
                  <a:lnTo>
                    <a:pt x="12" y="56"/>
                  </a:lnTo>
                  <a:lnTo>
                    <a:pt x="17" y="47"/>
                  </a:lnTo>
                  <a:lnTo>
                    <a:pt x="23" y="39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44" y="18"/>
                  </a:lnTo>
                  <a:lnTo>
                    <a:pt x="52" y="13"/>
                  </a:lnTo>
                  <a:lnTo>
                    <a:pt x="62" y="8"/>
                  </a:lnTo>
                  <a:lnTo>
                    <a:pt x="72" y="4"/>
                  </a:lnTo>
                  <a:lnTo>
                    <a:pt x="82" y="2"/>
                  </a:lnTo>
                  <a:lnTo>
                    <a:pt x="93" y="1"/>
                  </a:lnTo>
                  <a:lnTo>
                    <a:pt x="104" y="0"/>
                  </a:lnTo>
                  <a:lnTo>
                    <a:pt x="113" y="0"/>
                  </a:lnTo>
                  <a:lnTo>
                    <a:pt x="122" y="1"/>
                  </a:lnTo>
                  <a:lnTo>
                    <a:pt x="130" y="3"/>
                  </a:lnTo>
                  <a:lnTo>
                    <a:pt x="139" y="5"/>
                  </a:lnTo>
                  <a:lnTo>
                    <a:pt x="155" y="11"/>
                  </a:lnTo>
                  <a:lnTo>
                    <a:pt x="170" y="17"/>
                  </a:lnTo>
                  <a:lnTo>
                    <a:pt x="170" y="59"/>
                  </a:lnTo>
                  <a:lnTo>
                    <a:pt x="168" y="59"/>
                  </a:lnTo>
                  <a:lnTo>
                    <a:pt x="163" y="55"/>
                  </a:lnTo>
                  <a:lnTo>
                    <a:pt x="158" y="51"/>
                  </a:lnTo>
                  <a:lnTo>
                    <a:pt x="150" y="47"/>
                  </a:lnTo>
                  <a:lnTo>
                    <a:pt x="142" y="43"/>
                  </a:lnTo>
                  <a:lnTo>
                    <a:pt x="134" y="39"/>
                  </a:lnTo>
                  <a:lnTo>
                    <a:pt x="123" y="35"/>
                  </a:lnTo>
                  <a:lnTo>
                    <a:pt x="113" y="33"/>
                  </a:lnTo>
                  <a:lnTo>
                    <a:pt x="103" y="32"/>
                  </a:lnTo>
                  <a:lnTo>
                    <a:pt x="96" y="33"/>
                  </a:lnTo>
                  <a:lnTo>
                    <a:pt x="90" y="34"/>
                  </a:lnTo>
                  <a:lnTo>
                    <a:pt x="82" y="35"/>
                  </a:lnTo>
                  <a:lnTo>
                    <a:pt x="77" y="39"/>
                  </a:lnTo>
                  <a:lnTo>
                    <a:pt x="71" y="42"/>
                  </a:lnTo>
                  <a:lnTo>
                    <a:pt x="66" y="45"/>
                  </a:lnTo>
                  <a:lnTo>
                    <a:pt x="61" y="49"/>
                  </a:lnTo>
                  <a:lnTo>
                    <a:pt x="56" y="54"/>
                  </a:lnTo>
                  <a:lnTo>
                    <a:pt x="52" y="60"/>
                  </a:lnTo>
                  <a:lnTo>
                    <a:pt x="49" y="66"/>
                  </a:lnTo>
                  <a:lnTo>
                    <a:pt x="46" y="74"/>
                  </a:lnTo>
                  <a:lnTo>
                    <a:pt x="43" y="81"/>
                  </a:lnTo>
                  <a:lnTo>
                    <a:pt x="41" y="89"/>
                  </a:lnTo>
                  <a:lnTo>
                    <a:pt x="40" y="98"/>
                  </a:lnTo>
                  <a:lnTo>
                    <a:pt x="39" y="107"/>
                  </a:lnTo>
                  <a:lnTo>
                    <a:pt x="39" y="116"/>
                  </a:lnTo>
                  <a:lnTo>
                    <a:pt x="39" y="126"/>
                  </a:lnTo>
                  <a:lnTo>
                    <a:pt x="40" y="135"/>
                  </a:lnTo>
                  <a:lnTo>
                    <a:pt x="41" y="143"/>
                  </a:lnTo>
                  <a:lnTo>
                    <a:pt x="43" y="151"/>
                  </a:lnTo>
                  <a:lnTo>
                    <a:pt x="45" y="159"/>
                  </a:lnTo>
                  <a:lnTo>
                    <a:pt x="48" y="166"/>
                  </a:lnTo>
                  <a:lnTo>
                    <a:pt x="52" y="172"/>
                  </a:lnTo>
                  <a:lnTo>
                    <a:pt x="56" y="177"/>
                  </a:lnTo>
                  <a:lnTo>
                    <a:pt x="61" y="182"/>
                  </a:lnTo>
                  <a:lnTo>
                    <a:pt x="65" y="187"/>
                  </a:lnTo>
                  <a:lnTo>
                    <a:pt x="70" y="191"/>
                  </a:lnTo>
                  <a:lnTo>
                    <a:pt x="76" y="194"/>
                  </a:lnTo>
                  <a:lnTo>
                    <a:pt x="82" y="196"/>
                  </a:lnTo>
                  <a:lnTo>
                    <a:pt x="89" y="198"/>
                  </a:lnTo>
                  <a:lnTo>
                    <a:pt x="96" y="199"/>
                  </a:lnTo>
                  <a:lnTo>
                    <a:pt x="103" y="199"/>
                  </a:lnTo>
                  <a:lnTo>
                    <a:pt x="113" y="199"/>
                  </a:lnTo>
                  <a:lnTo>
                    <a:pt x="121" y="197"/>
                  </a:lnTo>
                  <a:lnTo>
                    <a:pt x="129" y="195"/>
                  </a:lnTo>
                  <a:lnTo>
                    <a:pt x="138" y="192"/>
                  </a:lnTo>
                  <a:lnTo>
                    <a:pt x="146" y="188"/>
                  </a:lnTo>
                  <a:lnTo>
                    <a:pt x="153" y="184"/>
                  </a:lnTo>
                  <a:lnTo>
                    <a:pt x="161" y="178"/>
                  </a:lnTo>
                  <a:lnTo>
                    <a:pt x="168" y="172"/>
                  </a:lnTo>
                  <a:lnTo>
                    <a:pt x="170" y="172"/>
                  </a:lnTo>
                  <a:lnTo>
                    <a:pt x="170" y="215"/>
                  </a:lnTo>
                  <a:lnTo>
                    <a:pt x="163" y="217"/>
                  </a:lnTo>
                  <a:lnTo>
                    <a:pt x="155" y="221"/>
                  </a:lnTo>
                  <a:lnTo>
                    <a:pt x="148" y="224"/>
                  </a:lnTo>
                  <a:lnTo>
                    <a:pt x="141" y="226"/>
                  </a:lnTo>
                  <a:lnTo>
                    <a:pt x="131" y="228"/>
                  </a:lnTo>
                  <a:lnTo>
                    <a:pt x="123" y="230"/>
                  </a:lnTo>
                  <a:lnTo>
                    <a:pt x="115" y="231"/>
                  </a:lnTo>
                  <a:lnTo>
                    <a:pt x="104" y="23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3" name="Freeform 91"/>
            <p:cNvSpPr>
              <a:spLocks noEditPoints="1"/>
            </p:cNvSpPr>
            <p:nvPr userDrawn="1"/>
          </p:nvSpPr>
          <p:spPr bwMode="auto">
            <a:xfrm>
              <a:off x="5317" y="3807"/>
              <a:ext cx="5" cy="37"/>
            </a:xfrm>
            <a:custGeom>
              <a:avLst/>
              <a:gdLst>
                <a:gd name="T0" fmla="*/ 5 w 43"/>
                <a:gd name="T1" fmla="*/ 37 h 297"/>
                <a:gd name="T2" fmla="*/ 0 w 43"/>
                <a:gd name="T3" fmla="*/ 37 h 297"/>
                <a:gd name="T4" fmla="*/ 0 w 43"/>
                <a:gd name="T5" fmla="*/ 9 h 297"/>
                <a:gd name="T6" fmla="*/ 5 w 43"/>
                <a:gd name="T7" fmla="*/ 9 h 297"/>
                <a:gd name="T8" fmla="*/ 5 w 43"/>
                <a:gd name="T9" fmla="*/ 37 h 297"/>
                <a:gd name="T10" fmla="*/ 5 w 43"/>
                <a:gd name="T11" fmla="*/ 5 h 297"/>
                <a:gd name="T12" fmla="*/ 0 w 43"/>
                <a:gd name="T13" fmla="*/ 5 h 297"/>
                <a:gd name="T14" fmla="*/ 0 w 43"/>
                <a:gd name="T15" fmla="*/ 0 h 297"/>
                <a:gd name="T16" fmla="*/ 5 w 43"/>
                <a:gd name="T17" fmla="*/ 0 h 297"/>
                <a:gd name="T18" fmla="*/ 5 w 43"/>
                <a:gd name="T19" fmla="*/ 5 h 2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97">
                  <a:moveTo>
                    <a:pt x="40" y="297"/>
                  </a:moveTo>
                  <a:lnTo>
                    <a:pt x="2" y="297"/>
                  </a:lnTo>
                  <a:lnTo>
                    <a:pt x="2" y="75"/>
                  </a:lnTo>
                  <a:lnTo>
                    <a:pt x="40" y="75"/>
                  </a:lnTo>
                  <a:lnTo>
                    <a:pt x="40" y="297"/>
                  </a:lnTo>
                  <a:close/>
                  <a:moveTo>
                    <a:pt x="43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3" y="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4" name="Freeform 92"/>
            <p:cNvSpPr>
              <a:spLocks noEditPoints="1"/>
            </p:cNvSpPr>
            <p:nvPr userDrawn="1"/>
          </p:nvSpPr>
          <p:spPr bwMode="auto">
            <a:xfrm>
              <a:off x="5329" y="3816"/>
              <a:ext cx="24" cy="29"/>
            </a:xfrm>
            <a:custGeom>
              <a:avLst/>
              <a:gdLst>
                <a:gd name="T0" fmla="*/ 12 w 192"/>
                <a:gd name="T1" fmla="*/ 29 h 233"/>
                <a:gd name="T2" fmla="*/ 9 w 192"/>
                <a:gd name="T3" fmla="*/ 29 h 233"/>
                <a:gd name="T4" fmla="*/ 7 w 192"/>
                <a:gd name="T5" fmla="*/ 28 h 233"/>
                <a:gd name="T6" fmla="*/ 5 w 192"/>
                <a:gd name="T7" fmla="*/ 26 h 233"/>
                <a:gd name="T8" fmla="*/ 3 w 192"/>
                <a:gd name="T9" fmla="*/ 24 h 233"/>
                <a:gd name="T10" fmla="*/ 2 w 192"/>
                <a:gd name="T11" fmla="*/ 22 h 233"/>
                <a:gd name="T12" fmla="*/ 1 w 192"/>
                <a:gd name="T13" fmla="*/ 20 h 233"/>
                <a:gd name="T14" fmla="*/ 0 w 192"/>
                <a:gd name="T15" fmla="*/ 16 h 233"/>
                <a:gd name="T16" fmla="*/ 0 w 192"/>
                <a:gd name="T17" fmla="*/ 13 h 233"/>
                <a:gd name="T18" fmla="*/ 1 w 192"/>
                <a:gd name="T19" fmla="*/ 10 h 233"/>
                <a:gd name="T20" fmla="*/ 1 w 192"/>
                <a:gd name="T21" fmla="*/ 7 h 233"/>
                <a:gd name="T22" fmla="*/ 3 w 192"/>
                <a:gd name="T23" fmla="*/ 5 h 233"/>
                <a:gd name="T24" fmla="*/ 5 w 192"/>
                <a:gd name="T25" fmla="*/ 3 h 233"/>
                <a:gd name="T26" fmla="*/ 7 w 192"/>
                <a:gd name="T27" fmla="*/ 2 h 233"/>
                <a:gd name="T28" fmla="*/ 9 w 192"/>
                <a:gd name="T29" fmla="*/ 1 h 233"/>
                <a:gd name="T30" fmla="*/ 12 w 192"/>
                <a:gd name="T31" fmla="*/ 0 h 233"/>
                <a:gd name="T32" fmla="*/ 14 w 192"/>
                <a:gd name="T33" fmla="*/ 0 h 233"/>
                <a:gd name="T34" fmla="*/ 17 w 192"/>
                <a:gd name="T35" fmla="*/ 0 h 233"/>
                <a:gd name="T36" fmla="*/ 18 w 192"/>
                <a:gd name="T37" fmla="*/ 1 h 233"/>
                <a:gd name="T38" fmla="*/ 20 w 192"/>
                <a:gd name="T39" fmla="*/ 2 h 233"/>
                <a:gd name="T40" fmla="*/ 22 w 192"/>
                <a:gd name="T41" fmla="*/ 4 h 233"/>
                <a:gd name="T42" fmla="*/ 23 w 192"/>
                <a:gd name="T43" fmla="*/ 6 h 233"/>
                <a:gd name="T44" fmla="*/ 24 w 192"/>
                <a:gd name="T45" fmla="*/ 8 h 233"/>
                <a:gd name="T46" fmla="*/ 24 w 192"/>
                <a:gd name="T47" fmla="*/ 11 h 233"/>
                <a:gd name="T48" fmla="*/ 24 w 192"/>
                <a:gd name="T49" fmla="*/ 15 h 233"/>
                <a:gd name="T50" fmla="*/ 5 w 192"/>
                <a:gd name="T51" fmla="*/ 16 h 233"/>
                <a:gd name="T52" fmla="*/ 5 w 192"/>
                <a:gd name="T53" fmla="*/ 18 h 233"/>
                <a:gd name="T54" fmla="*/ 6 w 192"/>
                <a:gd name="T55" fmla="*/ 20 h 233"/>
                <a:gd name="T56" fmla="*/ 7 w 192"/>
                <a:gd name="T57" fmla="*/ 22 h 233"/>
                <a:gd name="T58" fmla="*/ 8 w 192"/>
                <a:gd name="T59" fmla="*/ 23 h 233"/>
                <a:gd name="T60" fmla="*/ 9 w 192"/>
                <a:gd name="T61" fmla="*/ 24 h 233"/>
                <a:gd name="T62" fmla="*/ 11 w 192"/>
                <a:gd name="T63" fmla="*/ 25 h 233"/>
                <a:gd name="T64" fmla="*/ 13 w 192"/>
                <a:gd name="T65" fmla="*/ 25 h 233"/>
                <a:gd name="T66" fmla="*/ 16 w 192"/>
                <a:gd name="T67" fmla="*/ 25 h 233"/>
                <a:gd name="T68" fmla="*/ 18 w 192"/>
                <a:gd name="T69" fmla="*/ 24 h 233"/>
                <a:gd name="T70" fmla="*/ 21 w 192"/>
                <a:gd name="T71" fmla="*/ 23 h 233"/>
                <a:gd name="T72" fmla="*/ 23 w 192"/>
                <a:gd name="T73" fmla="*/ 22 h 233"/>
                <a:gd name="T74" fmla="*/ 24 w 192"/>
                <a:gd name="T75" fmla="*/ 22 h 233"/>
                <a:gd name="T76" fmla="*/ 23 w 192"/>
                <a:gd name="T77" fmla="*/ 27 h 233"/>
                <a:gd name="T78" fmla="*/ 20 w 192"/>
                <a:gd name="T79" fmla="*/ 28 h 233"/>
                <a:gd name="T80" fmla="*/ 18 w 192"/>
                <a:gd name="T81" fmla="*/ 29 h 233"/>
                <a:gd name="T82" fmla="*/ 16 w 192"/>
                <a:gd name="T83" fmla="*/ 29 h 233"/>
                <a:gd name="T84" fmla="*/ 20 w 192"/>
                <a:gd name="T85" fmla="*/ 11 h 233"/>
                <a:gd name="T86" fmla="*/ 19 w 192"/>
                <a:gd name="T87" fmla="*/ 8 h 233"/>
                <a:gd name="T88" fmla="*/ 18 w 192"/>
                <a:gd name="T89" fmla="*/ 6 h 233"/>
                <a:gd name="T90" fmla="*/ 17 w 192"/>
                <a:gd name="T91" fmla="*/ 5 h 233"/>
                <a:gd name="T92" fmla="*/ 16 w 192"/>
                <a:gd name="T93" fmla="*/ 4 h 233"/>
                <a:gd name="T94" fmla="*/ 14 w 192"/>
                <a:gd name="T95" fmla="*/ 4 h 233"/>
                <a:gd name="T96" fmla="*/ 13 w 192"/>
                <a:gd name="T97" fmla="*/ 4 h 233"/>
                <a:gd name="T98" fmla="*/ 11 w 192"/>
                <a:gd name="T99" fmla="*/ 4 h 233"/>
                <a:gd name="T100" fmla="*/ 9 w 192"/>
                <a:gd name="T101" fmla="*/ 4 h 233"/>
                <a:gd name="T102" fmla="*/ 8 w 192"/>
                <a:gd name="T103" fmla="*/ 5 h 233"/>
                <a:gd name="T104" fmla="*/ 7 w 192"/>
                <a:gd name="T105" fmla="*/ 6 h 233"/>
                <a:gd name="T106" fmla="*/ 6 w 192"/>
                <a:gd name="T107" fmla="*/ 7 h 233"/>
                <a:gd name="T108" fmla="*/ 6 w 192"/>
                <a:gd name="T109" fmla="*/ 8 h 233"/>
                <a:gd name="T110" fmla="*/ 5 w 192"/>
                <a:gd name="T111" fmla="*/ 10 h 233"/>
                <a:gd name="T112" fmla="*/ 5 w 192"/>
                <a:gd name="T113" fmla="*/ 11 h 23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2" h="233">
                  <a:moveTo>
                    <a:pt x="112" y="233"/>
                  </a:moveTo>
                  <a:lnTo>
                    <a:pt x="99" y="232"/>
                  </a:lnTo>
                  <a:lnTo>
                    <a:pt x="87" y="231"/>
                  </a:lnTo>
                  <a:lnTo>
                    <a:pt x="75" y="229"/>
                  </a:lnTo>
                  <a:lnTo>
                    <a:pt x="65" y="225"/>
                  </a:lnTo>
                  <a:lnTo>
                    <a:pt x="54" y="222"/>
                  </a:lnTo>
                  <a:lnTo>
                    <a:pt x="46" y="217"/>
                  </a:lnTo>
                  <a:lnTo>
                    <a:pt x="37" y="210"/>
                  </a:lnTo>
                  <a:lnTo>
                    <a:pt x="29" y="203"/>
                  </a:lnTo>
                  <a:lnTo>
                    <a:pt x="22" y="195"/>
                  </a:lnTo>
                  <a:lnTo>
                    <a:pt x="17" y="187"/>
                  </a:lnTo>
                  <a:lnTo>
                    <a:pt x="12" y="177"/>
                  </a:lnTo>
                  <a:lnTo>
                    <a:pt x="8" y="167"/>
                  </a:lnTo>
                  <a:lnTo>
                    <a:pt x="4" y="157"/>
                  </a:lnTo>
                  <a:lnTo>
                    <a:pt x="2" y="144"/>
                  </a:lnTo>
                  <a:lnTo>
                    <a:pt x="0" y="132"/>
                  </a:lnTo>
                  <a:lnTo>
                    <a:pt x="0" y="118"/>
                  </a:lnTo>
                  <a:lnTo>
                    <a:pt x="0" y="105"/>
                  </a:lnTo>
                  <a:lnTo>
                    <a:pt x="2" y="92"/>
                  </a:lnTo>
                  <a:lnTo>
                    <a:pt x="4" y="81"/>
                  </a:lnTo>
                  <a:lnTo>
                    <a:pt x="8" y="70"/>
                  </a:lnTo>
                  <a:lnTo>
                    <a:pt x="11" y="59"/>
                  </a:lnTo>
                  <a:lnTo>
                    <a:pt x="16" y="50"/>
                  </a:lnTo>
                  <a:lnTo>
                    <a:pt x="22" y="41"/>
                  </a:lnTo>
                  <a:lnTo>
                    <a:pt x="28" y="32"/>
                  </a:lnTo>
                  <a:lnTo>
                    <a:pt x="36" y="25"/>
                  </a:lnTo>
                  <a:lnTo>
                    <a:pt x="44" y="19"/>
                  </a:lnTo>
                  <a:lnTo>
                    <a:pt x="52" y="13"/>
                  </a:lnTo>
                  <a:lnTo>
                    <a:pt x="62" y="8"/>
                  </a:lnTo>
                  <a:lnTo>
                    <a:pt x="71" y="5"/>
                  </a:lnTo>
                  <a:lnTo>
                    <a:pt x="82" y="2"/>
                  </a:lnTo>
                  <a:lnTo>
                    <a:pt x="92" y="1"/>
                  </a:lnTo>
                  <a:lnTo>
                    <a:pt x="103" y="0"/>
                  </a:lnTo>
                  <a:lnTo>
                    <a:pt x="113" y="0"/>
                  </a:lnTo>
                  <a:lnTo>
                    <a:pt x="122" y="2"/>
                  </a:lnTo>
                  <a:lnTo>
                    <a:pt x="132" y="3"/>
                  </a:lnTo>
                  <a:lnTo>
                    <a:pt x="140" y="6"/>
                  </a:lnTo>
                  <a:lnTo>
                    <a:pt x="147" y="9"/>
                  </a:lnTo>
                  <a:lnTo>
                    <a:pt x="155" y="14"/>
                  </a:lnTo>
                  <a:lnTo>
                    <a:pt x="162" y="19"/>
                  </a:lnTo>
                  <a:lnTo>
                    <a:pt x="168" y="25"/>
                  </a:lnTo>
                  <a:lnTo>
                    <a:pt x="173" y="31"/>
                  </a:lnTo>
                  <a:lnTo>
                    <a:pt x="179" y="38"/>
                  </a:lnTo>
                  <a:lnTo>
                    <a:pt x="183" y="47"/>
                  </a:lnTo>
                  <a:lnTo>
                    <a:pt x="186" y="56"/>
                  </a:lnTo>
                  <a:lnTo>
                    <a:pt x="189" y="65"/>
                  </a:lnTo>
                  <a:lnTo>
                    <a:pt x="191" y="76"/>
                  </a:lnTo>
                  <a:lnTo>
                    <a:pt x="192" y="88"/>
                  </a:lnTo>
                  <a:lnTo>
                    <a:pt x="192" y="101"/>
                  </a:lnTo>
                  <a:lnTo>
                    <a:pt x="192" y="121"/>
                  </a:lnTo>
                  <a:lnTo>
                    <a:pt x="38" y="121"/>
                  </a:lnTo>
                  <a:lnTo>
                    <a:pt x="39" y="131"/>
                  </a:lnTo>
                  <a:lnTo>
                    <a:pt x="39" y="139"/>
                  </a:lnTo>
                  <a:lnTo>
                    <a:pt x="41" y="147"/>
                  </a:lnTo>
                  <a:lnTo>
                    <a:pt x="43" y="154"/>
                  </a:lnTo>
                  <a:lnTo>
                    <a:pt x="46" y="162"/>
                  </a:lnTo>
                  <a:lnTo>
                    <a:pt x="49" y="169"/>
                  </a:lnTo>
                  <a:lnTo>
                    <a:pt x="53" y="174"/>
                  </a:lnTo>
                  <a:lnTo>
                    <a:pt x="58" y="180"/>
                  </a:lnTo>
                  <a:lnTo>
                    <a:pt x="63" y="185"/>
                  </a:lnTo>
                  <a:lnTo>
                    <a:pt x="68" y="189"/>
                  </a:lnTo>
                  <a:lnTo>
                    <a:pt x="74" y="193"/>
                  </a:lnTo>
                  <a:lnTo>
                    <a:pt x="81" y="195"/>
                  </a:lnTo>
                  <a:lnTo>
                    <a:pt x="88" y="198"/>
                  </a:lnTo>
                  <a:lnTo>
                    <a:pt x="95" y="199"/>
                  </a:lnTo>
                  <a:lnTo>
                    <a:pt x="103" y="200"/>
                  </a:lnTo>
                  <a:lnTo>
                    <a:pt x="112" y="200"/>
                  </a:lnTo>
                  <a:lnTo>
                    <a:pt x="124" y="200"/>
                  </a:lnTo>
                  <a:lnTo>
                    <a:pt x="136" y="198"/>
                  </a:lnTo>
                  <a:lnTo>
                    <a:pt x="147" y="195"/>
                  </a:lnTo>
                  <a:lnTo>
                    <a:pt x="158" y="191"/>
                  </a:lnTo>
                  <a:lnTo>
                    <a:pt x="167" y="186"/>
                  </a:lnTo>
                  <a:lnTo>
                    <a:pt x="174" y="181"/>
                  </a:lnTo>
                  <a:lnTo>
                    <a:pt x="181" y="177"/>
                  </a:lnTo>
                  <a:lnTo>
                    <a:pt x="186" y="173"/>
                  </a:lnTo>
                  <a:lnTo>
                    <a:pt x="188" y="173"/>
                  </a:lnTo>
                  <a:lnTo>
                    <a:pt x="188" y="215"/>
                  </a:lnTo>
                  <a:lnTo>
                    <a:pt x="181" y="217"/>
                  </a:lnTo>
                  <a:lnTo>
                    <a:pt x="172" y="221"/>
                  </a:lnTo>
                  <a:lnTo>
                    <a:pt x="163" y="224"/>
                  </a:lnTo>
                  <a:lnTo>
                    <a:pt x="155" y="227"/>
                  </a:lnTo>
                  <a:lnTo>
                    <a:pt x="144" y="229"/>
                  </a:lnTo>
                  <a:lnTo>
                    <a:pt x="135" y="231"/>
                  </a:lnTo>
                  <a:lnTo>
                    <a:pt x="124" y="232"/>
                  </a:lnTo>
                  <a:lnTo>
                    <a:pt x="112" y="233"/>
                  </a:lnTo>
                  <a:close/>
                  <a:moveTo>
                    <a:pt x="156" y="92"/>
                  </a:moveTo>
                  <a:lnTo>
                    <a:pt x="155" y="79"/>
                  </a:lnTo>
                  <a:lnTo>
                    <a:pt x="153" y="66"/>
                  </a:lnTo>
                  <a:lnTo>
                    <a:pt x="148" y="56"/>
                  </a:lnTo>
                  <a:lnTo>
                    <a:pt x="143" y="48"/>
                  </a:lnTo>
                  <a:lnTo>
                    <a:pt x="140" y="44"/>
                  </a:lnTo>
                  <a:lnTo>
                    <a:pt x="136" y="41"/>
                  </a:lnTo>
                  <a:lnTo>
                    <a:pt x="132" y="37"/>
                  </a:lnTo>
                  <a:lnTo>
                    <a:pt x="126" y="35"/>
                  </a:lnTo>
                  <a:lnTo>
                    <a:pt x="121" y="33"/>
                  </a:lnTo>
                  <a:lnTo>
                    <a:pt x="115" y="32"/>
                  </a:lnTo>
                  <a:lnTo>
                    <a:pt x="109" y="31"/>
                  </a:lnTo>
                  <a:lnTo>
                    <a:pt x="101" y="31"/>
                  </a:lnTo>
                  <a:lnTo>
                    <a:pt x="94" y="31"/>
                  </a:lnTo>
                  <a:lnTo>
                    <a:pt x="87" y="32"/>
                  </a:lnTo>
                  <a:lnTo>
                    <a:pt x="82" y="33"/>
                  </a:lnTo>
                  <a:lnTo>
                    <a:pt x="75" y="35"/>
                  </a:lnTo>
                  <a:lnTo>
                    <a:pt x="70" y="38"/>
                  </a:lnTo>
                  <a:lnTo>
                    <a:pt x="66" y="41"/>
                  </a:lnTo>
                  <a:lnTo>
                    <a:pt x="61" y="45"/>
                  </a:lnTo>
                  <a:lnTo>
                    <a:pt x="57" y="49"/>
                  </a:lnTo>
                  <a:lnTo>
                    <a:pt x="52" y="53"/>
                  </a:lnTo>
                  <a:lnTo>
                    <a:pt x="49" y="57"/>
                  </a:lnTo>
                  <a:lnTo>
                    <a:pt x="46" y="62"/>
                  </a:lnTo>
                  <a:lnTo>
                    <a:pt x="44" y="67"/>
                  </a:lnTo>
                  <a:lnTo>
                    <a:pt x="42" y="74"/>
                  </a:lnTo>
                  <a:lnTo>
                    <a:pt x="40" y="79"/>
                  </a:lnTo>
                  <a:lnTo>
                    <a:pt x="39" y="85"/>
                  </a:lnTo>
                  <a:lnTo>
                    <a:pt x="38" y="92"/>
                  </a:lnTo>
                  <a:lnTo>
                    <a:pt x="156" y="9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5" name="Freeform 93"/>
            <p:cNvSpPr>
              <a:spLocks/>
            </p:cNvSpPr>
            <p:nvPr userDrawn="1"/>
          </p:nvSpPr>
          <p:spPr bwMode="auto">
            <a:xfrm>
              <a:off x="5360" y="3816"/>
              <a:ext cx="22" cy="28"/>
            </a:xfrm>
            <a:custGeom>
              <a:avLst/>
              <a:gdLst>
                <a:gd name="T0" fmla="*/ 22 w 175"/>
                <a:gd name="T1" fmla="*/ 28 h 228"/>
                <a:gd name="T2" fmla="*/ 17 w 175"/>
                <a:gd name="T3" fmla="*/ 28 h 228"/>
                <a:gd name="T4" fmla="*/ 17 w 175"/>
                <a:gd name="T5" fmla="*/ 13 h 228"/>
                <a:gd name="T6" fmla="*/ 17 w 175"/>
                <a:gd name="T7" fmla="*/ 11 h 228"/>
                <a:gd name="T8" fmla="*/ 17 w 175"/>
                <a:gd name="T9" fmla="*/ 9 h 228"/>
                <a:gd name="T10" fmla="*/ 17 w 175"/>
                <a:gd name="T11" fmla="*/ 7 h 228"/>
                <a:gd name="T12" fmla="*/ 16 w 175"/>
                <a:gd name="T13" fmla="*/ 6 h 228"/>
                <a:gd name="T14" fmla="*/ 16 w 175"/>
                <a:gd name="T15" fmla="*/ 6 h 228"/>
                <a:gd name="T16" fmla="*/ 16 w 175"/>
                <a:gd name="T17" fmla="*/ 6 h 228"/>
                <a:gd name="T18" fmla="*/ 15 w 175"/>
                <a:gd name="T19" fmla="*/ 5 h 228"/>
                <a:gd name="T20" fmla="*/ 15 w 175"/>
                <a:gd name="T21" fmla="*/ 5 h 228"/>
                <a:gd name="T22" fmla="*/ 14 w 175"/>
                <a:gd name="T23" fmla="*/ 5 h 228"/>
                <a:gd name="T24" fmla="*/ 14 w 175"/>
                <a:gd name="T25" fmla="*/ 4 h 228"/>
                <a:gd name="T26" fmla="*/ 13 w 175"/>
                <a:gd name="T27" fmla="*/ 4 h 228"/>
                <a:gd name="T28" fmla="*/ 12 w 175"/>
                <a:gd name="T29" fmla="*/ 4 h 228"/>
                <a:gd name="T30" fmla="*/ 11 w 175"/>
                <a:gd name="T31" fmla="*/ 4 h 228"/>
                <a:gd name="T32" fmla="*/ 10 w 175"/>
                <a:gd name="T33" fmla="*/ 5 h 228"/>
                <a:gd name="T34" fmla="*/ 9 w 175"/>
                <a:gd name="T35" fmla="*/ 5 h 228"/>
                <a:gd name="T36" fmla="*/ 8 w 175"/>
                <a:gd name="T37" fmla="*/ 5 h 228"/>
                <a:gd name="T38" fmla="*/ 7 w 175"/>
                <a:gd name="T39" fmla="*/ 6 h 228"/>
                <a:gd name="T40" fmla="*/ 7 w 175"/>
                <a:gd name="T41" fmla="*/ 6 h 228"/>
                <a:gd name="T42" fmla="*/ 6 w 175"/>
                <a:gd name="T43" fmla="*/ 7 h 228"/>
                <a:gd name="T44" fmla="*/ 5 w 175"/>
                <a:gd name="T45" fmla="*/ 8 h 228"/>
                <a:gd name="T46" fmla="*/ 5 w 175"/>
                <a:gd name="T47" fmla="*/ 28 h 228"/>
                <a:gd name="T48" fmla="*/ 0 w 175"/>
                <a:gd name="T49" fmla="*/ 28 h 228"/>
                <a:gd name="T50" fmla="*/ 0 w 175"/>
                <a:gd name="T51" fmla="*/ 1 h 228"/>
                <a:gd name="T52" fmla="*/ 5 w 175"/>
                <a:gd name="T53" fmla="*/ 1 h 228"/>
                <a:gd name="T54" fmla="*/ 5 w 175"/>
                <a:gd name="T55" fmla="*/ 4 h 228"/>
                <a:gd name="T56" fmla="*/ 6 w 175"/>
                <a:gd name="T57" fmla="*/ 3 h 228"/>
                <a:gd name="T58" fmla="*/ 7 w 175"/>
                <a:gd name="T59" fmla="*/ 2 h 228"/>
                <a:gd name="T60" fmla="*/ 8 w 175"/>
                <a:gd name="T61" fmla="*/ 2 h 228"/>
                <a:gd name="T62" fmla="*/ 9 w 175"/>
                <a:gd name="T63" fmla="*/ 1 h 228"/>
                <a:gd name="T64" fmla="*/ 10 w 175"/>
                <a:gd name="T65" fmla="*/ 0 h 228"/>
                <a:gd name="T66" fmla="*/ 11 w 175"/>
                <a:gd name="T67" fmla="*/ 0 h 228"/>
                <a:gd name="T68" fmla="*/ 12 w 175"/>
                <a:gd name="T69" fmla="*/ 0 h 228"/>
                <a:gd name="T70" fmla="*/ 13 w 175"/>
                <a:gd name="T71" fmla="*/ 0 h 228"/>
                <a:gd name="T72" fmla="*/ 14 w 175"/>
                <a:gd name="T73" fmla="*/ 0 h 228"/>
                <a:gd name="T74" fmla="*/ 15 w 175"/>
                <a:gd name="T75" fmla="*/ 0 h 228"/>
                <a:gd name="T76" fmla="*/ 16 w 175"/>
                <a:gd name="T77" fmla="*/ 0 h 228"/>
                <a:gd name="T78" fmla="*/ 17 w 175"/>
                <a:gd name="T79" fmla="*/ 1 h 228"/>
                <a:gd name="T80" fmla="*/ 18 w 175"/>
                <a:gd name="T81" fmla="*/ 1 h 228"/>
                <a:gd name="T82" fmla="*/ 18 w 175"/>
                <a:gd name="T83" fmla="*/ 2 h 228"/>
                <a:gd name="T84" fmla="*/ 19 w 175"/>
                <a:gd name="T85" fmla="*/ 2 h 228"/>
                <a:gd name="T86" fmla="*/ 20 w 175"/>
                <a:gd name="T87" fmla="*/ 3 h 228"/>
                <a:gd name="T88" fmla="*/ 20 w 175"/>
                <a:gd name="T89" fmla="*/ 3 h 228"/>
                <a:gd name="T90" fmla="*/ 21 w 175"/>
                <a:gd name="T91" fmla="*/ 4 h 228"/>
                <a:gd name="T92" fmla="*/ 21 w 175"/>
                <a:gd name="T93" fmla="*/ 5 h 228"/>
                <a:gd name="T94" fmla="*/ 21 w 175"/>
                <a:gd name="T95" fmla="*/ 6 h 228"/>
                <a:gd name="T96" fmla="*/ 22 w 175"/>
                <a:gd name="T97" fmla="*/ 7 h 228"/>
                <a:gd name="T98" fmla="*/ 22 w 175"/>
                <a:gd name="T99" fmla="*/ 8 h 228"/>
                <a:gd name="T100" fmla="*/ 22 w 175"/>
                <a:gd name="T101" fmla="*/ 9 h 228"/>
                <a:gd name="T102" fmla="*/ 22 w 175"/>
                <a:gd name="T103" fmla="*/ 10 h 228"/>
                <a:gd name="T104" fmla="*/ 22 w 175"/>
                <a:gd name="T105" fmla="*/ 28 h 22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5" h="228">
                  <a:moveTo>
                    <a:pt x="175" y="228"/>
                  </a:moveTo>
                  <a:lnTo>
                    <a:pt x="137" y="228"/>
                  </a:lnTo>
                  <a:lnTo>
                    <a:pt x="137" y="102"/>
                  </a:lnTo>
                  <a:lnTo>
                    <a:pt x="137" y="87"/>
                  </a:lnTo>
                  <a:lnTo>
                    <a:pt x="136" y="74"/>
                  </a:lnTo>
                  <a:lnTo>
                    <a:pt x="133" y="61"/>
                  </a:lnTo>
                  <a:lnTo>
                    <a:pt x="130" y="52"/>
                  </a:lnTo>
                  <a:lnTo>
                    <a:pt x="128" y="48"/>
                  </a:lnTo>
                  <a:lnTo>
                    <a:pt x="125" y="45"/>
                  </a:lnTo>
                  <a:lnTo>
                    <a:pt x="121" y="42"/>
                  </a:lnTo>
                  <a:lnTo>
                    <a:pt x="117" y="40"/>
                  </a:lnTo>
                  <a:lnTo>
                    <a:pt x="113" y="38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5" y="35"/>
                  </a:lnTo>
                  <a:lnTo>
                    <a:pt x="88" y="36"/>
                  </a:lnTo>
                  <a:lnTo>
                    <a:pt x="81" y="37"/>
                  </a:lnTo>
                  <a:lnTo>
                    <a:pt x="74" y="40"/>
                  </a:lnTo>
                  <a:lnTo>
                    <a:pt x="66" y="43"/>
                  </a:lnTo>
                  <a:lnTo>
                    <a:pt x="59" y="47"/>
                  </a:lnTo>
                  <a:lnTo>
                    <a:pt x="52" y="52"/>
                  </a:lnTo>
                  <a:lnTo>
                    <a:pt x="44" y="57"/>
                  </a:lnTo>
                  <a:lnTo>
                    <a:pt x="37" y="62"/>
                  </a:lnTo>
                  <a:lnTo>
                    <a:pt x="37" y="228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37" y="6"/>
                  </a:lnTo>
                  <a:lnTo>
                    <a:pt x="37" y="31"/>
                  </a:lnTo>
                  <a:lnTo>
                    <a:pt x="45" y="24"/>
                  </a:lnTo>
                  <a:lnTo>
                    <a:pt x="54" y="18"/>
                  </a:lnTo>
                  <a:lnTo>
                    <a:pt x="62" y="13"/>
                  </a:lnTo>
                  <a:lnTo>
                    <a:pt x="70" y="8"/>
                  </a:lnTo>
                  <a:lnTo>
                    <a:pt x="79" y="4"/>
                  </a:lnTo>
                  <a:lnTo>
                    <a:pt x="87" y="2"/>
                  </a:lnTo>
                  <a:lnTo>
                    <a:pt x="95" y="1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21" y="1"/>
                  </a:lnTo>
                  <a:lnTo>
                    <a:pt x="127" y="3"/>
                  </a:lnTo>
                  <a:lnTo>
                    <a:pt x="134" y="5"/>
                  </a:lnTo>
                  <a:lnTo>
                    <a:pt x="140" y="8"/>
                  </a:lnTo>
                  <a:lnTo>
                    <a:pt x="146" y="13"/>
                  </a:lnTo>
                  <a:lnTo>
                    <a:pt x="151" y="17"/>
                  </a:lnTo>
                  <a:lnTo>
                    <a:pt x="156" y="22"/>
                  </a:lnTo>
                  <a:lnTo>
                    <a:pt x="160" y="27"/>
                  </a:lnTo>
                  <a:lnTo>
                    <a:pt x="164" y="33"/>
                  </a:lnTo>
                  <a:lnTo>
                    <a:pt x="167" y="41"/>
                  </a:lnTo>
                  <a:lnTo>
                    <a:pt x="171" y="48"/>
                  </a:lnTo>
                  <a:lnTo>
                    <a:pt x="172" y="56"/>
                  </a:lnTo>
                  <a:lnTo>
                    <a:pt x="174" y="65"/>
                  </a:lnTo>
                  <a:lnTo>
                    <a:pt x="175" y="75"/>
                  </a:lnTo>
                  <a:lnTo>
                    <a:pt x="175" y="84"/>
                  </a:lnTo>
                  <a:lnTo>
                    <a:pt x="175" y="22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6" name="Freeform 94"/>
            <p:cNvSpPr>
              <a:spLocks/>
            </p:cNvSpPr>
            <p:nvPr userDrawn="1"/>
          </p:nvSpPr>
          <p:spPr bwMode="auto">
            <a:xfrm>
              <a:off x="5389" y="3816"/>
              <a:ext cx="22" cy="29"/>
            </a:xfrm>
            <a:custGeom>
              <a:avLst/>
              <a:gdLst>
                <a:gd name="T0" fmla="*/ 12 w 170"/>
                <a:gd name="T1" fmla="*/ 29 h 231"/>
                <a:gd name="T2" fmla="*/ 9 w 170"/>
                <a:gd name="T3" fmla="*/ 29 h 231"/>
                <a:gd name="T4" fmla="*/ 7 w 170"/>
                <a:gd name="T5" fmla="*/ 28 h 231"/>
                <a:gd name="T6" fmla="*/ 5 w 170"/>
                <a:gd name="T7" fmla="*/ 26 h 231"/>
                <a:gd name="T8" fmla="*/ 3 w 170"/>
                <a:gd name="T9" fmla="*/ 25 h 231"/>
                <a:gd name="T10" fmla="*/ 2 w 170"/>
                <a:gd name="T11" fmla="*/ 22 h 231"/>
                <a:gd name="T12" fmla="*/ 1 w 170"/>
                <a:gd name="T13" fmla="*/ 20 h 231"/>
                <a:gd name="T14" fmla="*/ 0 w 170"/>
                <a:gd name="T15" fmla="*/ 16 h 231"/>
                <a:gd name="T16" fmla="*/ 0 w 170"/>
                <a:gd name="T17" fmla="*/ 13 h 231"/>
                <a:gd name="T18" fmla="*/ 1 w 170"/>
                <a:gd name="T19" fmla="*/ 10 h 231"/>
                <a:gd name="T20" fmla="*/ 2 w 170"/>
                <a:gd name="T21" fmla="*/ 7 h 231"/>
                <a:gd name="T22" fmla="*/ 3 w 170"/>
                <a:gd name="T23" fmla="*/ 5 h 231"/>
                <a:gd name="T24" fmla="*/ 5 w 170"/>
                <a:gd name="T25" fmla="*/ 3 h 231"/>
                <a:gd name="T26" fmla="*/ 7 w 170"/>
                <a:gd name="T27" fmla="*/ 2 h 231"/>
                <a:gd name="T28" fmla="*/ 9 w 170"/>
                <a:gd name="T29" fmla="*/ 1 h 231"/>
                <a:gd name="T30" fmla="*/ 12 w 170"/>
                <a:gd name="T31" fmla="*/ 0 h 231"/>
                <a:gd name="T32" fmla="*/ 15 w 170"/>
                <a:gd name="T33" fmla="*/ 0 h 231"/>
                <a:gd name="T34" fmla="*/ 17 w 170"/>
                <a:gd name="T35" fmla="*/ 0 h 231"/>
                <a:gd name="T36" fmla="*/ 20 w 170"/>
                <a:gd name="T37" fmla="*/ 1 h 231"/>
                <a:gd name="T38" fmla="*/ 22 w 170"/>
                <a:gd name="T39" fmla="*/ 7 h 231"/>
                <a:gd name="T40" fmla="*/ 21 w 170"/>
                <a:gd name="T41" fmla="*/ 7 h 231"/>
                <a:gd name="T42" fmla="*/ 19 w 170"/>
                <a:gd name="T43" fmla="*/ 6 h 231"/>
                <a:gd name="T44" fmla="*/ 17 w 170"/>
                <a:gd name="T45" fmla="*/ 5 h 231"/>
                <a:gd name="T46" fmla="*/ 15 w 170"/>
                <a:gd name="T47" fmla="*/ 4 h 231"/>
                <a:gd name="T48" fmla="*/ 12 w 170"/>
                <a:gd name="T49" fmla="*/ 4 h 231"/>
                <a:gd name="T50" fmla="*/ 11 w 170"/>
                <a:gd name="T51" fmla="*/ 4 h 231"/>
                <a:gd name="T52" fmla="*/ 9 w 170"/>
                <a:gd name="T53" fmla="*/ 5 h 231"/>
                <a:gd name="T54" fmla="*/ 8 w 170"/>
                <a:gd name="T55" fmla="*/ 6 h 231"/>
                <a:gd name="T56" fmla="*/ 7 w 170"/>
                <a:gd name="T57" fmla="*/ 8 h 231"/>
                <a:gd name="T58" fmla="*/ 6 w 170"/>
                <a:gd name="T59" fmla="*/ 9 h 231"/>
                <a:gd name="T60" fmla="*/ 5 w 170"/>
                <a:gd name="T61" fmla="*/ 11 h 231"/>
                <a:gd name="T62" fmla="*/ 5 w 170"/>
                <a:gd name="T63" fmla="*/ 13 h 231"/>
                <a:gd name="T64" fmla="*/ 5 w 170"/>
                <a:gd name="T65" fmla="*/ 16 h 231"/>
                <a:gd name="T66" fmla="*/ 5 w 170"/>
                <a:gd name="T67" fmla="*/ 18 h 231"/>
                <a:gd name="T68" fmla="*/ 6 w 170"/>
                <a:gd name="T69" fmla="*/ 20 h 231"/>
                <a:gd name="T70" fmla="*/ 7 w 170"/>
                <a:gd name="T71" fmla="*/ 22 h 231"/>
                <a:gd name="T72" fmla="*/ 8 w 170"/>
                <a:gd name="T73" fmla="*/ 23 h 231"/>
                <a:gd name="T74" fmla="*/ 9 w 170"/>
                <a:gd name="T75" fmla="*/ 24 h 231"/>
                <a:gd name="T76" fmla="*/ 11 w 170"/>
                <a:gd name="T77" fmla="*/ 25 h 231"/>
                <a:gd name="T78" fmla="*/ 12 w 170"/>
                <a:gd name="T79" fmla="*/ 25 h 231"/>
                <a:gd name="T80" fmla="*/ 15 w 170"/>
                <a:gd name="T81" fmla="*/ 25 h 231"/>
                <a:gd name="T82" fmla="*/ 17 w 170"/>
                <a:gd name="T83" fmla="*/ 24 h 231"/>
                <a:gd name="T84" fmla="*/ 19 w 170"/>
                <a:gd name="T85" fmla="*/ 24 h 231"/>
                <a:gd name="T86" fmla="*/ 21 w 170"/>
                <a:gd name="T87" fmla="*/ 22 h 231"/>
                <a:gd name="T88" fmla="*/ 22 w 170"/>
                <a:gd name="T89" fmla="*/ 22 h 231"/>
                <a:gd name="T90" fmla="*/ 21 w 170"/>
                <a:gd name="T91" fmla="*/ 27 h 231"/>
                <a:gd name="T92" fmla="*/ 19 w 170"/>
                <a:gd name="T93" fmla="*/ 28 h 231"/>
                <a:gd name="T94" fmla="*/ 17 w 170"/>
                <a:gd name="T95" fmla="*/ 29 h 231"/>
                <a:gd name="T96" fmla="*/ 15 w 170"/>
                <a:gd name="T97" fmla="*/ 29 h 2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70" h="231">
                  <a:moveTo>
                    <a:pt x="104" y="231"/>
                  </a:moveTo>
                  <a:lnTo>
                    <a:pt x="93" y="231"/>
                  </a:lnTo>
                  <a:lnTo>
                    <a:pt x="82" y="230"/>
                  </a:lnTo>
                  <a:lnTo>
                    <a:pt x="72" y="228"/>
                  </a:lnTo>
                  <a:lnTo>
                    <a:pt x="62" y="225"/>
                  </a:lnTo>
                  <a:lnTo>
                    <a:pt x="53" y="221"/>
                  </a:lnTo>
                  <a:lnTo>
                    <a:pt x="44" y="216"/>
                  </a:lnTo>
                  <a:lnTo>
                    <a:pt x="37" y="210"/>
                  </a:lnTo>
                  <a:lnTo>
                    <a:pt x="29" y="203"/>
                  </a:lnTo>
                  <a:lnTo>
                    <a:pt x="23" y="196"/>
                  </a:lnTo>
                  <a:lnTo>
                    <a:pt x="17" y="188"/>
                  </a:lnTo>
                  <a:lnTo>
                    <a:pt x="12" y="177"/>
                  </a:lnTo>
                  <a:lnTo>
                    <a:pt x="7" y="167"/>
                  </a:lnTo>
                  <a:lnTo>
                    <a:pt x="4" y="156"/>
                  </a:lnTo>
                  <a:lnTo>
                    <a:pt x="2" y="144"/>
                  </a:lnTo>
                  <a:lnTo>
                    <a:pt x="1" y="131"/>
                  </a:lnTo>
                  <a:lnTo>
                    <a:pt x="0" y="116"/>
                  </a:lnTo>
                  <a:lnTo>
                    <a:pt x="1" y="103"/>
                  </a:lnTo>
                  <a:lnTo>
                    <a:pt x="2" y="89"/>
                  </a:lnTo>
                  <a:lnTo>
                    <a:pt x="4" y="77"/>
                  </a:lnTo>
                  <a:lnTo>
                    <a:pt x="8" y="66"/>
                  </a:lnTo>
                  <a:lnTo>
                    <a:pt x="13" y="56"/>
                  </a:lnTo>
                  <a:lnTo>
                    <a:pt x="18" y="47"/>
                  </a:lnTo>
                  <a:lnTo>
                    <a:pt x="23" y="39"/>
                  </a:lnTo>
                  <a:lnTo>
                    <a:pt x="29" y="30"/>
                  </a:lnTo>
                  <a:lnTo>
                    <a:pt x="36" y="24"/>
                  </a:lnTo>
                  <a:lnTo>
                    <a:pt x="44" y="18"/>
                  </a:lnTo>
                  <a:lnTo>
                    <a:pt x="52" y="13"/>
                  </a:lnTo>
                  <a:lnTo>
                    <a:pt x="62" y="8"/>
                  </a:lnTo>
                  <a:lnTo>
                    <a:pt x="72" y="4"/>
                  </a:lnTo>
                  <a:lnTo>
                    <a:pt x="82" y="2"/>
                  </a:lnTo>
                  <a:lnTo>
                    <a:pt x="93" y="1"/>
                  </a:lnTo>
                  <a:lnTo>
                    <a:pt x="104" y="0"/>
                  </a:lnTo>
                  <a:lnTo>
                    <a:pt x="113" y="0"/>
                  </a:lnTo>
                  <a:lnTo>
                    <a:pt x="122" y="1"/>
                  </a:lnTo>
                  <a:lnTo>
                    <a:pt x="130" y="3"/>
                  </a:lnTo>
                  <a:lnTo>
                    <a:pt x="140" y="5"/>
                  </a:lnTo>
                  <a:lnTo>
                    <a:pt x="155" y="11"/>
                  </a:lnTo>
                  <a:lnTo>
                    <a:pt x="170" y="17"/>
                  </a:lnTo>
                  <a:lnTo>
                    <a:pt x="170" y="59"/>
                  </a:lnTo>
                  <a:lnTo>
                    <a:pt x="168" y="59"/>
                  </a:lnTo>
                  <a:lnTo>
                    <a:pt x="163" y="55"/>
                  </a:lnTo>
                  <a:lnTo>
                    <a:pt x="158" y="51"/>
                  </a:lnTo>
                  <a:lnTo>
                    <a:pt x="150" y="47"/>
                  </a:lnTo>
                  <a:lnTo>
                    <a:pt x="142" y="43"/>
                  </a:lnTo>
                  <a:lnTo>
                    <a:pt x="134" y="39"/>
                  </a:lnTo>
                  <a:lnTo>
                    <a:pt x="124" y="35"/>
                  </a:lnTo>
                  <a:lnTo>
                    <a:pt x="114" y="33"/>
                  </a:lnTo>
                  <a:lnTo>
                    <a:pt x="103" y="32"/>
                  </a:lnTo>
                  <a:lnTo>
                    <a:pt x="96" y="33"/>
                  </a:lnTo>
                  <a:lnTo>
                    <a:pt x="90" y="34"/>
                  </a:lnTo>
                  <a:lnTo>
                    <a:pt x="84" y="35"/>
                  </a:lnTo>
                  <a:lnTo>
                    <a:pt x="77" y="39"/>
                  </a:lnTo>
                  <a:lnTo>
                    <a:pt x="71" y="42"/>
                  </a:lnTo>
                  <a:lnTo>
                    <a:pt x="66" y="45"/>
                  </a:lnTo>
                  <a:lnTo>
                    <a:pt x="62" y="49"/>
                  </a:lnTo>
                  <a:lnTo>
                    <a:pt x="56" y="54"/>
                  </a:lnTo>
                  <a:lnTo>
                    <a:pt x="52" y="60"/>
                  </a:lnTo>
                  <a:lnTo>
                    <a:pt x="49" y="66"/>
                  </a:lnTo>
                  <a:lnTo>
                    <a:pt x="46" y="74"/>
                  </a:lnTo>
                  <a:lnTo>
                    <a:pt x="44" y="81"/>
                  </a:lnTo>
                  <a:lnTo>
                    <a:pt x="42" y="89"/>
                  </a:lnTo>
                  <a:lnTo>
                    <a:pt x="40" y="98"/>
                  </a:lnTo>
                  <a:lnTo>
                    <a:pt x="40" y="107"/>
                  </a:lnTo>
                  <a:lnTo>
                    <a:pt x="39" y="116"/>
                  </a:lnTo>
                  <a:lnTo>
                    <a:pt x="40" y="126"/>
                  </a:lnTo>
                  <a:lnTo>
                    <a:pt x="40" y="135"/>
                  </a:lnTo>
                  <a:lnTo>
                    <a:pt x="42" y="143"/>
                  </a:lnTo>
                  <a:lnTo>
                    <a:pt x="43" y="151"/>
                  </a:lnTo>
                  <a:lnTo>
                    <a:pt x="46" y="159"/>
                  </a:lnTo>
                  <a:lnTo>
                    <a:pt x="49" y="166"/>
                  </a:lnTo>
                  <a:lnTo>
                    <a:pt x="52" y="172"/>
                  </a:lnTo>
                  <a:lnTo>
                    <a:pt x="56" y="177"/>
                  </a:lnTo>
                  <a:lnTo>
                    <a:pt x="61" y="182"/>
                  </a:lnTo>
                  <a:lnTo>
                    <a:pt x="66" y="187"/>
                  </a:lnTo>
                  <a:lnTo>
                    <a:pt x="71" y="191"/>
                  </a:lnTo>
                  <a:lnTo>
                    <a:pt x="76" y="194"/>
                  </a:lnTo>
                  <a:lnTo>
                    <a:pt x="82" y="196"/>
                  </a:lnTo>
                  <a:lnTo>
                    <a:pt x="89" y="198"/>
                  </a:lnTo>
                  <a:lnTo>
                    <a:pt x="96" y="199"/>
                  </a:lnTo>
                  <a:lnTo>
                    <a:pt x="103" y="199"/>
                  </a:lnTo>
                  <a:lnTo>
                    <a:pt x="113" y="199"/>
                  </a:lnTo>
                  <a:lnTo>
                    <a:pt x="121" y="197"/>
                  </a:lnTo>
                  <a:lnTo>
                    <a:pt x="130" y="195"/>
                  </a:lnTo>
                  <a:lnTo>
                    <a:pt x="139" y="192"/>
                  </a:lnTo>
                  <a:lnTo>
                    <a:pt x="146" y="188"/>
                  </a:lnTo>
                  <a:lnTo>
                    <a:pt x="154" y="184"/>
                  </a:lnTo>
                  <a:lnTo>
                    <a:pt x="161" y="178"/>
                  </a:lnTo>
                  <a:lnTo>
                    <a:pt x="168" y="172"/>
                  </a:lnTo>
                  <a:lnTo>
                    <a:pt x="170" y="172"/>
                  </a:lnTo>
                  <a:lnTo>
                    <a:pt x="170" y="215"/>
                  </a:lnTo>
                  <a:lnTo>
                    <a:pt x="164" y="217"/>
                  </a:lnTo>
                  <a:lnTo>
                    <a:pt x="157" y="221"/>
                  </a:lnTo>
                  <a:lnTo>
                    <a:pt x="148" y="224"/>
                  </a:lnTo>
                  <a:lnTo>
                    <a:pt x="141" y="226"/>
                  </a:lnTo>
                  <a:lnTo>
                    <a:pt x="131" y="228"/>
                  </a:lnTo>
                  <a:lnTo>
                    <a:pt x="124" y="230"/>
                  </a:lnTo>
                  <a:lnTo>
                    <a:pt x="115" y="231"/>
                  </a:lnTo>
                  <a:lnTo>
                    <a:pt x="104" y="23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7" name="Freeform 95"/>
            <p:cNvSpPr>
              <a:spLocks noEditPoints="1"/>
            </p:cNvSpPr>
            <p:nvPr userDrawn="1"/>
          </p:nvSpPr>
          <p:spPr bwMode="auto">
            <a:xfrm>
              <a:off x="5415" y="3816"/>
              <a:ext cx="24" cy="29"/>
            </a:xfrm>
            <a:custGeom>
              <a:avLst/>
              <a:gdLst>
                <a:gd name="T0" fmla="*/ 12 w 193"/>
                <a:gd name="T1" fmla="*/ 29 h 233"/>
                <a:gd name="T2" fmla="*/ 9 w 193"/>
                <a:gd name="T3" fmla="*/ 29 h 233"/>
                <a:gd name="T4" fmla="*/ 7 w 193"/>
                <a:gd name="T5" fmla="*/ 28 h 233"/>
                <a:gd name="T6" fmla="*/ 5 w 193"/>
                <a:gd name="T7" fmla="*/ 26 h 233"/>
                <a:gd name="T8" fmla="*/ 3 w 193"/>
                <a:gd name="T9" fmla="*/ 24 h 233"/>
                <a:gd name="T10" fmla="*/ 1 w 193"/>
                <a:gd name="T11" fmla="*/ 22 h 233"/>
                <a:gd name="T12" fmla="*/ 0 w 193"/>
                <a:gd name="T13" fmla="*/ 20 h 233"/>
                <a:gd name="T14" fmla="*/ 0 w 193"/>
                <a:gd name="T15" fmla="*/ 16 h 233"/>
                <a:gd name="T16" fmla="*/ 0 w 193"/>
                <a:gd name="T17" fmla="*/ 13 h 233"/>
                <a:gd name="T18" fmla="*/ 0 w 193"/>
                <a:gd name="T19" fmla="*/ 10 h 233"/>
                <a:gd name="T20" fmla="*/ 1 w 193"/>
                <a:gd name="T21" fmla="*/ 7 h 233"/>
                <a:gd name="T22" fmla="*/ 3 w 193"/>
                <a:gd name="T23" fmla="*/ 5 h 233"/>
                <a:gd name="T24" fmla="*/ 4 w 193"/>
                <a:gd name="T25" fmla="*/ 3 h 233"/>
                <a:gd name="T26" fmla="*/ 6 w 193"/>
                <a:gd name="T27" fmla="*/ 2 h 233"/>
                <a:gd name="T28" fmla="*/ 9 w 193"/>
                <a:gd name="T29" fmla="*/ 1 h 233"/>
                <a:gd name="T30" fmla="*/ 11 w 193"/>
                <a:gd name="T31" fmla="*/ 0 h 233"/>
                <a:gd name="T32" fmla="*/ 14 w 193"/>
                <a:gd name="T33" fmla="*/ 0 h 233"/>
                <a:gd name="T34" fmla="*/ 16 w 193"/>
                <a:gd name="T35" fmla="*/ 0 h 233"/>
                <a:gd name="T36" fmla="*/ 18 w 193"/>
                <a:gd name="T37" fmla="*/ 1 h 233"/>
                <a:gd name="T38" fmla="*/ 20 w 193"/>
                <a:gd name="T39" fmla="*/ 2 h 233"/>
                <a:gd name="T40" fmla="*/ 22 w 193"/>
                <a:gd name="T41" fmla="*/ 4 h 233"/>
                <a:gd name="T42" fmla="*/ 23 w 193"/>
                <a:gd name="T43" fmla="*/ 6 h 233"/>
                <a:gd name="T44" fmla="*/ 23 w 193"/>
                <a:gd name="T45" fmla="*/ 8 h 233"/>
                <a:gd name="T46" fmla="*/ 24 w 193"/>
                <a:gd name="T47" fmla="*/ 11 h 233"/>
                <a:gd name="T48" fmla="*/ 24 w 193"/>
                <a:gd name="T49" fmla="*/ 15 h 233"/>
                <a:gd name="T50" fmla="*/ 5 w 193"/>
                <a:gd name="T51" fmla="*/ 16 h 233"/>
                <a:gd name="T52" fmla="*/ 5 w 193"/>
                <a:gd name="T53" fmla="*/ 18 h 233"/>
                <a:gd name="T54" fmla="*/ 6 w 193"/>
                <a:gd name="T55" fmla="*/ 20 h 233"/>
                <a:gd name="T56" fmla="*/ 7 w 193"/>
                <a:gd name="T57" fmla="*/ 22 h 233"/>
                <a:gd name="T58" fmla="*/ 8 w 193"/>
                <a:gd name="T59" fmla="*/ 23 h 233"/>
                <a:gd name="T60" fmla="*/ 9 w 193"/>
                <a:gd name="T61" fmla="*/ 24 h 233"/>
                <a:gd name="T62" fmla="*/ 11 w 193"/>
                <a:gd name="T63" fmla="*/ 25 h 233"/>
                <a:gd name="T64" fmla="*/ 13 w 193"/>
                <a:gd name="T65" fmla="*/ 25 h 233"/>
                <a:gd name="T66" fmla="*/ 15 w 193"/>
                <a:gd name="T67" fmla="*/ 25 h 233"/>
                <a:gd name="T68" fmla="*/ 18 w 193"/>
                <a:gd name="T69" fmla="*/ 24 h 233"/>
                <a:gd name="T70" fmla="*/ 21 w 193"/>
                <a:gd name="T71" fmla="*/ 23 h 233"/>
                <a:gd name="T72" fmla="*/ 23 w 193"/>
                <a:gd name="T73" fmla="*/ 22 h 233"/>
                <a:gd name="T74" fmla="*/ 23 w 193"/>
                <a:gd name="T75" fmla="*/ 22 h 233"/>
                <a:gd name="T76" fmla="*/ 23 w 193"/>
                <a:gd name="T77" fmla="*/ 27 h 233"/>
                <a:gd name="T78" fmla="*/ 20 w 193"/>
                <a:gd name="T79" fmla="*/ 28 h 233"/>
                <a:gd name="T80" fmla="*/ 18 w 193"/>
                <a:gd name="T81" fmla="*/ 29 h 233"/>
                <a:gd name="T82" fmla="*/ 16 w 193"/>
                <a:gd name="T83" fmla="*/ 29 h 233"/>
                <a:gd name="T84" fmla="*/ 19 w 193"/>
                <a:gd name="T85" fmla="*/ 11 h 233"/>
                <a:gd name="T86" fmla="*/ 19 w 193"/>
                <a:gd name="T87" fmla="*/ 8 h 233"/>
                <a:gd name="T88" fmla="*/ 18 w 193"/>
                <a:gd name="T89" fmla="*/ 6 h 233"/>
                <a:gd name="T90" fmla="*/ 17 w 193"/>
                <a:gd name="T91" fmla="*/ 5 h 233"/>
                <a:gd name="T92" fmla="*/ 16 w 193"/>
                <a:gd name="T93" fmla="*/ 4 h 233"/>
                <a:gd name="T94" fmla="*/ 14 w 193"/>
                <a:gd name="T95" fmla="*/ 4 h 233"/>
                <a:gd name="T96" fmla="*/ 13 w 193"/>
                <a:gd name="T97" fmla="*/ 4 h 233"/>
                <a:gd name="T98" fmla="*/ 11 w 193"/>
                <a:gd name="T99" fmla="*/ 4 h 233"/>
                <a:gd name="T100" fmla="*/ 9 w 193"/>
                <a:gd name="T101" fmla="*/ 4 h 233"/>
                <a:gd name="T102" fmla="*/ 8 w 193"/>
                <a:gd name="T103" fmla="*/ 5 h 233"/>
                <a:gd name="T104" fmla="*/ 7 w 193"/>
                <a:gd name="T105" fmla="*/ 6 h 233"/>
                <a:gd name="T106" fmla="*/ 6 w 193"/>
                <a:gd name="T107" fmla="*/ 7 h 233"/>
                <a:gd name="T108" fmla="*/ 5 w 193"/>
                <a:gd name="T109" fmla="*/ 8 h 233"/>
                <a:gd name="T110" fmla="*/ 5 w 193"/>
                <a:gd name="T111" fmla="*/ 10 h 233"/>
                <a:gd name="T112" fmla="*/ 5 w 193"/>
                <a:gd name="T113" fmla="*/ 11 h 23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3" h="233">
                  <a:moveTo>
                    <a:pt x="112" y="233"/>
                  </a:moveTo>
                  <a:lnTo>
                    <a:pt x="99" y="232"/>
                  </a:lnTo>
                  <a:lnTo>
                    <a:pt x="87" y="231"/>
                  </a:lnTo>
                  <a:lnTo>
                    <a:pt x="75" y="229"/>
                  </a:lnTo>
                  <a:lnTo>
                    <a:pt x="64" y="225"/>
                  </a:lnTo>
                  <a:lnTo>
                    <a:pt x="55" y="222"/>
                  </a:lnTo>
                  <a:lnTo>
                    <a:pt x="46" y="217"/>
                  </a:lnTo>
                  <a:lnTo>
                    <a:pt x="37" y="210"/>
                  </a:lnTo>
                  <a:lnTo>
                    <a:pt x="29" y="203"/>
                  </a:lnTo>
                  <a:lnTo>
                    <a:pt x="23" y="195"/>
                  </a:lnTo>
                  <a:lnTo>
                    <a:pt x="16" y="187"/>
                  </a:lnTo>
                  <a:lnTo>
                    <a:pt x="11" y="177"/>
                  </a:lnTo>
                  <a:lnTo>
                    <a:pt x="7" y="167"/>
                  </a:lnTo>
                  <a:lnTo>
                    <a:pt x="4" y="157"/>
                  </a:lnTo>
                  <a:lnTo>
                    <a:pt x="2" y="144"/>
                  </a:lnTo>
                  <a:lnTo>
                    <a:pt x="1" y="132"/>
                  </a:lnTo>
                  <a:lnTo>
                    <a:pt x="0" y="118"/>
                  </a:lnTo>
                  <a:lnTo>
                    <a:pt x="1" y="105"/>
                  </a:lnTo>
                  <a:lnTo>
                    <a:pt x="2" y="92"/>
                  </a:lnTo>
                  <a:lnTo>
                    <a:pt x="4" y="81"/>
                  </a:lnTo>
                  <a:lnTo>
                    <a:pt x="7" y="70"/>
                  </a:lnTo>
                  <a:lnTo>
                    <a:pt x="11" y="59"/>
                  </a:lnTo>
                  <a:lnTo>
                    <a:pt x="16" y="50"/>
                  </a:lnTo>
                  <a:lnTo>
                    <a:pt x="22" y="41"/>
                  </a:lnTo>
                  <a:lnTo>
                    <a:pt x="29" y="32"/>
                  </a:lnTo>
                  <a:lnTo>
                    <a:pt x="36" y="25"/>
                  </a:lnTo>
                  <a:lnTo>
                    <a:pt x="43" y="19"/>
                  </a:lnTo>
                  <a:lnTo>
                    <a:pt x="52" y="13"/>
                  </a:lnTo>
                  <a:lnTo>
                    <a:pt x="61" y="8"/>
                  </a:lnTo>
                  <a:lnTo>
                    <a:pt x="71" y="5"/>
                  </a:lnTo>
                  <a:lnTo>
                    <a:pt x="81" y="2"/>
                  </a:lnTo>
                  <a:lnTo>
                    <a:pt x="91" y="1"/>
                  </a:lnTo>
                  <a:lnTo>
                    <a:pt x="103" y="0"/>
                  </a:lnTo>
                  <a:lnTo>
                    <a:pt x="113" y="0"/>
                  </a:lnTo>
                  <a:lnTo>
                    <a:pt x="123" y="2"/>
                  </a:lnTo>
                  <a:lnTo>
                    <a:pt x="131" y="3"/>
                  </a:lnTo>
                  <a:lnTo>
                    <a:pt x="139" y="6"/>
                  </a:lnTo>
                  <a:lnTo>
                    <a:pt x="148" y="9"/>
                  </a:lnTo>
                  <a:lnTo>
                    <a:pt x="155" y="14"/>
                  </a:lnTo>
                  <a:lnTo>
                    <a:pt x="161" y="19"/>
                  </a:lnTo>
                  <a:lnTo>
                    <a:pt x="168" y="25"/>
                  </a:lnTo>
                  <a:lnTo>
                    <a:pt x="173" y="31"/>
                  </a:lnTo>
                  <a:lnTo>
                    <a:pt x="178" y="38"/>
                  </a:lnTo>
                  <a:lnTo>
                    <a:pt x="182" y="47"/>
                  </a:lnTo>
                  <a:lnTo>
                    <a:pt x="186" y="56"/>
                  </a:lnTo>
                  <a:lnTo>
                    <a:pt x="188" y="65"/>
                  </a:lnTo>
                  <a:lnTo>
                    <a:pt x="190" y="76"/>
                  </a:lnTo>
                  <a:lnTo>
                    <a:pt x="192" y="88"/>
                  </a:lnTo>
                  <a:lnTo>
                    <a:pt x="193" y="101"/>
                  </a:lnTo>
                  <a:lnTo>
                    <a:pt x="193" y="121"/>
                  </a:lnTo>
                  <a:lnTo>
                    <a:pt x="38" y="121"/>
                  </a:lnTo>
                  <a:lnTo>
                    <a:pt x="38" y="131"/>
                  </a:lnTo>
                  <a:lnTo>
                    <a:pt x="39" y="139"/>
                  </a:lnTo>
                  <a:lnTo>
                    <a:pt x="40" y="147"/>
                  </a:lnTo>
                  <a:lnTo>
                    <a:pt x="42" y="154"/>
                  </a:lnTo>
                  <a:lnTo>
                    <a:pt x="46" y="162"/>
                  </a:lnTo>
                  <a:lnTo>
                    <a:pt x="49" y="169"/>
                  </a:lnTo>
                  <a:lnTo>
                    <a:pt x="53" y="174"/>
                  </a:lnTo>
                  <a:lnTo>
                    <a:pt x="58" y="180"/>
                  </a:lnTo>
                  <a:lnTo>
                    <a:pt x="62" y="185"/>
                  </a:lnTo>
                  <a:lnTo>
                    <a:pt x="68" y="189"/>
                  </a:lnTo>
                  <a:lnTo>
                    <a:pt x="74" y="193"/>
                  </a:lnTo>
                  <a:lnTo>
                    <a:pt x="81" y="195"/>
                  </a:lnTo>
                  <a:lnTo>
                    <a:pt x="87" y="198"/>
                  </a:lnTo>
                  <a:lnTo>
                    <a:pt x="96" y="199"/>
                  </a:lnTo>
                  <a:lnTo>
                    <a:pt x="103" y="200"/>
                  </a:lnTo>
                  <a:lnTo>
                    <a:pt x="111" y="200"/>
                  </a:lnTo>
                  <a:lnTo>
                    <a:pt x="124" y="200"/>
                  </a:lnTo>
                  <a:lnTo>
                    <a:pt x="136" y="198"/>
                  </a:lnTo>
                  <a:lnTo>
                    <a:pt x="147" y="195"/>
                  </a:lnTo>
                  <a:lnTo>
                    <a:pt x="157" y="191"/>
                  </a:lnTo>
                  <a:lnTo>
                    <a:pt x="166" y="186"/>
                  </a:lnTo>
                  <a:lnTo>
                    <a:pt x="175" y="181"/>
                  </a:lnTo>
                  <a:lnTo>
                    <a:pt x="181" y="177"/>
                  </a:lnTo>
                  <a:lnTo>
                    <a:pt x="186" y="173"/>
                  </a:lnTo>
                  <a:lnTo>
                    <a:pt x="188" y="173"/>
                  </a:lnTo>
                  <a:lnTo>
                    <a:pt x="188" y="215"/>
                  </a:lnTo>
                  <a:lnTo>
                    <a:pt x="181" y="217"/>
                  </a:lnTo>
                  <a:lnTo>
                    <a:pt x="172" y="221"/>
                  </a:lnTo>
                  <a:lnTo>
                    <a:pt x="162" y="224"/>
                  </a:lnTo>
                  <a:lnTo>
                    <a:pt x="154" y="227"/>
                  </a:lnTo>
                  <a:lnTo>
                    <a:pt x="144" y="229"/>
                  </a:lnTo>
                  <a:lnTo>
                    <a:pt x="134" y="231"/>
                  </a:lnTo>
                  <a:lnTo>
                    <a:pt x="125" y="232"/>
                  </a:lnTo>
                  <a:lnTo>
                    <a:pt x="112" y="233"/>
                  </a:lnTo>
                  <a:close/>
                  <a:moveTo>
                    <a:pt x="156" y="92"/>
                  </a:moveTo>
                  <a:lnTo>
                    <a:pt x="155" y="79"/>
                  </a:lnTo>
                  <a:lnTo>
                    <a:pt x="152" y="66"/>
                  </a:lnTo>
                  <a:lnTo>
                    <a:pt x="149" y="56"/>
                  </a:lnTo>
                  <a:lnTo>
                    <a:pt x="144" y="48"/>
                  </a:lnTo>
                  <a:lnTo>
                    <a:pt x="139" y="44"/>
                  </a:lnTo>
                  <a:lnTo>
                    <a:pt x="135" y="41"/>
                  </a:lnTo>
                  <a:lnTo>
                    <a:pt x="131" y="37"/>
                  </a:lnTo>
                  <a:lnTo>
                    <a:pt x="126" y="35"/>
                  </a:lnTo>
                  <a:lnTo>
                    <a:pt x="121" y="33"/>
                  </a:lnTo>
                  <a:lnTo>
                    <a:pt x="114" y="32"/>
                  </a:lnTo>
                  <a:lnTo>
                    <a:pt x="108" y="31"/>
                  </a:lnTo>
                  <a:lnTo>
                    <a:pt x="101" y="31"/>
                  </a:lnTo>
                  <a:lnTo>
                    <a:pt x="93" y="31"/>
                  </a:lnTo>
                  <a:lnTo>
                    <a:pt x="87" y="32"/>
                  </a:lnTo>
                  <a:lnTo>
                    <a:pt x="81" y="33"/>
                  </a:lnTo>
                  <a:lnTo>
                    <a:pt x="76" y="35"/>
                  </a:lnTo>
                  <a:lnTo>
                    <a:pt x="71" y="38"/>
                  </a:lnTo>
                  <a:lnTo>
                    <a:pt x="65" y="41"/>
                  </a:lnTo>
                  <a:lnTo>
                    <a:pt x="61" y="45"/>
                  </a:lnTo>
                  <a:lnTo>
                    <a:pt x="56" y="49"/>
                  </a:lnTo>
                  <a:lnTo>
                    <a:pt x="53" y="53"/>
                  </a:lnTo>
                  <a:lnTo>
                    <a:pt x="49" y="57"/>
                  </a:lnTo>
                  <a:lnTo>
                    <a:pt x="46" y="62"/>
                  </a:lnTo>
                  <a:lnTo>
                    <a:pt x="43" y="67"/>
                  </a:lnTo>
                  <a:lnTo>
                    <a:pt x="41" y="74"/>
                  </a:lnTo>
                  <a:lnTo>
                    <a:pt x="40" y="79"/>
                  </a:lnTo>
                  <a:lnTo>
                    <a:pt x="38" y="85"/>
                  </a:lnTo>
                  <a:lnTo>
                    <a:pt x="38" y="92"/>
                  </a:lnTo>
                  <a:lnTo>
                    <a:pt x="156" y="9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" name="Freeform 96"/>
            <p:cNvSpPr>
              <a:spLocks/>
            </p:cNvSpPr>
            <p:nvPr userDrawn="1"/>
          </p:nvSpPr>
          <p:spPr bwMode="auto">
            <a:xfrm>
              <a:off x="5445" y="3816"/>
              <a:ext cx="20" cy="29"/>
            </a:xfrm>
            <a:custGeom>
              <a:avLst/>
              <a:gdLst>
                <a:gd name="T0" fmla="*/ 8 w 162"/>
                <a:gd name="T1" fmla="*/ 29 h 232"/>
                <a:gd name="T2" fmla="*/ 5 w 162"/>
                <a:gd name="T3" fmla="*/ 29 h 232"/>
                <a:gd name="T4" fmla="*/ 3 w 162"/>
                <a:gd name="T5" fmla="*/ 28 h 232"/>
                <a:gd name="T6" fmla="*/ 1 w 162"/>
                <a:gd name="T7" fmla="*/ 27 h 232"/>
                <a:gd name="T8" fmla="*/ 0 w 162"/>
                <a:gd name="T9" fmla="*/ 21 h 232"/>
                <a:gd name="T10" fmla="*/ 1 w 162"/>
                <a:gd name="T11" fmla="*/ 22 h 232"/>
                <a:gd name="T12" fmla="*/ 3 w 162"/>
                <a:gd name="T13" fmla="*/ 23 h 232"/>
                <a:gd name="T14" fmla="*/ 5 w 162"/>
                <a:gd name="T15" fmla="*/ 24 h 232"/>
                <a:gd name="T16" fmla="*/ 8 w 162"/>
                <a:gd name="T17" fmla="*/ 25 h 232"/>
                <a:gd name="T18" fmla="*/ 11 w 162"/>
                <a:gd name="T19" fmla="*/ 25 h 232"/>
                <a:gd name="T20" fmla="*/ 13 w 162"/>
                <a:gd name="T21" fmla="*/ 25 h 232"/>
                <a:gd name="T22" fmla="*/ 14 w 162"/>
                <a:gd name="T23" fmla="*/ 24 h 232"/>
                <a:gd name="T24" fmla="*/ 15 w 162"/>
                <a:gd name="T25" fmla="*/ 22 h 232"/>
                <a:gd name="T26" fmla="*/ 15 w 162"/>
                <a:gd name="T27" fmla="*/ 20 h 232"/>
                <a:gd name="T28" fmla="*/ 15 w 162"/>
                <a:gd name="T29" fmla="*/ 19 h 232"/>
                <a:gd name="T30" fmla="*/ 14 w 162"/>
                <a:gd name="T31" fmla="*/ 18 h 232"/>
                <a:gd name="T32" fmla="*/ 12 w 162"/>
                <a:gd name="T33" fmla="*/ 17 h 232"/>
                <a:gd name="T34" fmla="*/ 10 w 162"/>
                <a:gd name="T35" fmla="*/ 17 h 232"/>
                <a:gd name="T36" fmla="*/ 8 w 162"/>
                <a:gd name="T37" fmla="*/ 16 h 232"/>
                <a:gd name="T38" fmla="*/ 5 w 162"/>
                <a:gd name="T39" fmla="*/ 15 h 232"/>
                <a:gd name="T40" fmla="*/ 2 w 162"/>
                <a:gd name="T41" fmla="*/ 14 h 232"/>
                <a:gd name="T42" fmla="*/ 1 w 162"/>
                <a:gd name="T43" fmla="*/ 12 h 232"/>
                <a:gd name="T44" fmla="*/ 0 w 162"/>
                <a:gd name="T45" fmla="*/ 10 h 232"/>
                <a:gd name="T46" fmla="*/ 0 w 162"/>
                <a:gd name="T47" fmla="*/ 8 h 232"/>
                <a:gd name="T48" fmla="*/ 1 w 162"/>
                <a:gd name="T49" fmla="*/ 6 h 232"/>
                <a:gd name="T50" fmla="*/ 1 w 162"/>
                <a:gd name="T51" fmla="*/ 4 h 232"/>
                <a:gd name="T52" fmla="*/ 2 w 162"/>
                <a:gd name="T53" fmla="*/ 3 h 232"/>
                <a:gd name="T54" fmla="*/ 4 w 162"/>
                <a:gd name="T55" fmla="*/ 2 h 232"/>
                <a:gd name="T56" fmla="*/ 5 w 162"/>
                <a:gd name="T57" fmla="*/ 1 h 232"/>
                <a:gd name="T58" fmla="*/ 7 w 162"/>
                <a:gd name="T59" fmla="*/ 0 h 232"/>
                <a:gd name="T60" fmla="*/ 9 w 162"/>
                <a:gd name="T61" fmla="*/ 0 h 232"/>
                <a:gd name="T62" fmla="*/ 12 w 162"/>
                <a:gd name="T63" fmla="*/ 0 h 232"/>
                <a:gd name="T64" fmla="*/ 14 w 162"/>
                <a:gd name="T65" fmla="*/ 0 h 232"/>
                <a:gd name="T66" fmla="*/ 16 w 162"/>
                <a:gd name="T67" fmla="*/ 1 h 232"/>
                <a:gd name="T68" fmla="*/ 18 w 162"/>
                <a:gd name="T69" fmla="*/ 2 h 232"/>
                <a:gd name="T70" fmla="*/ 19 w 162"/>
                <a:gd name="T71" fmla="*/ 7 h 232"/>
                <a:gd name="T72" fmla="*/ 18 w 162"/>
                <a:gd name="T73" fmla="*/ 6 h 232"/>
                <a:gd name="T74" fmla="*/ 16 w 162"/>
                <a:gd name="T75" fmla="*/ 5 h 232"/>
                <a:gd name="T76" fmla="*/ 14 w 162"/>
                <a:gd name="T77" fmla="*/ 4 h 232"/>
                <a:gd name="T78" fmla="*/ 11 w 162"/>
                <a:gd name="T79" fmla="*/ 4 h 232"/>
                <a:gd name="T80" fmla="*/ 9 w 162"/>
                <a:gd name="T81" fmla="*/ 4 h 232"/>
                <a:gd name="T82" fmla="*/ 7 w 162"/>
                <a:gd name="T83" fmla="*/ 4 h 232"/>
                <a:gd name="T84" fmla="*/ 6 w 162"/>
                <a:gd name="T85" fmla="*/ 6 h 232"/>
                <a:gd name="T86" fmla="*/ 5 w 162"/>
                <a:gd name="T87" fmla="*/ 7 h 232"/>
                <a:gd name="T88" fmla="*/ 5 w 162"/>
                <a:gd name="T89" fmla="*/ 9 h 232"/>
                <a:gd name="T90" fmla="*/ 5 w 162"/>
                <a:gd name="T91" fmla="*/ 10 h 232"/>
                <a:gd name="T92" fmla="*/ 6 w 162"/>
                <a:gd name="T93" fmla="*/ 11 h 232"/>
                <a:gd name="T94" fmla="*/ 8 w 162"/>
                <a:gd name="T95" fmla="*/ 12 h 232"/>
                <a:gd name="T96" fmla="*/ 10 w 162"/>
                <a:gd name="T97" fmla="*/ 12 h 232"/>
                <a:gd name="T98" fmla="*/ 13 w 162"/>
                <a:gd name="T99" fmla="*/ 13 h 232"/>
                <a:gd name="T100" fmla="*/ 15 w 162"/>
                <a:gd name="T101" fmla="*/ 13 h 232"/>
                <a:gd name="T102" fmla="*/ 18 w 162"/>
                <a:gd name="T103" fmla="*/ 15 h 232"/>
                <a:gd name="T104" fmla="*/ 19 w 162"/>
                <a:gd name="T105" fmla="*/ 17 h 232"/>
                <a:gd name="T106" fmla="*/ 20 w 162"/>
                <a:gd name="T107" fmla="*/ 19 h 232"/>
                <a:gd name="T108" fmla="*/ 20 w 162"/>
                <a:gd name="T109" fmla="*/ 21 h 232"/>
                <a:gd name="T110" fmla="*/ 20 w 162"/>
                <a:gd name="T111" fmla="*/ 23 h 232"/>
                <a:gd name="T112" fmla="*/ 19 w 162"/>
                <a:gd name="T113" fmla="*/ 25 h 232"/>
                <a:gd name="T114" fmla="*/ 18 w 162"/>
                <a:gd name="T115" fmla="*/ 26 h 232"/>
                <a:gd name="T116" fmla="*/ 17 w 162"/>
                <a:gd name="T117" fmla="*/ 27 h 232"/>
                <a:gd name="T118" fmla="*/ 15 w 162"/>
                <a:gd name="T119" fmla="*/ 28 h 232"/>
                <a:gd name="T120" fmla="*/ 13 w 162"/>
                <a:gd name="T121" fmla="*/ 29 h 232"/>
                <a:gd name="T122" fmla="*/ 11 w 162"/>
                <a:gd name="T123" fmla="*/ 29 h 2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2" h="232">
                  <a:moveTo>
                    <a:pt x="74" y="232"/>
                  </a:moveTo>
                  <a:lnTo>
                    <a:pt x="64" y="232"/>
                  </a:lnTo>
                  <a:lnTo>
                    <a:pt x="54" y="230"/>
                  </a:lnTo>
                  <a:lnTo>
                    <a:pt x="43" y="229"/>
                  </a:lnTo>
                  <a:lnTo>
                    <a:pt x="33" y="226"/>
                  </a:lnTo>
                  <a:lnTo>
                    <a:pt x="23" y="223"/>
                  </a:lnTo>
                  <a:lnTo>
                    <a:pt x="15" y="220"/>
                  </a:lnTo>
                  <a:lnTo>
                    <a:pt x="8" y="217"/>
                  </a:lnTo>
                  <a:lnTo>
                    <a:pt x="0" y="214"/>
                  </a:lnTo>
                  <a:lnTo>
                    <a:pt x="0" y="171"/>
                  </a:lnTo>
                  <a:lnTo>
                    <a:pt x="2" y="171"/>
                  </a:lnTo>
                  <a:lnTo>
                    <a:pt x="8" y="175"/>
                  </a:lnTo>
                  <a:lnTo>
                    <a:pt x="14" y="179"/>
                  </a:lnTo>
                  <a:lnTo>
                    <a:pt x="21" y="185"/>
                  </a:lnTo>
                  <a:lnTo>
                    <a:pt x="32" y="190"/>
                  </a:lnTo>
                  <a:lnTo>
                    <a:pt x="41" y="194"/>
                  </a:lnTo>
                  <a:lnTo>
                    <a:pt x="52" y="197"/>
                  </a:lnTo>
                  <a:lnTo>
                    <a:pt x="64" y="200"/>
                  </a:lnTo>
                  <a:lnTo>
                    <a:pt x="76" y="200"/>
                  </a:lnTo>
                  <a:lnTo>
                    <a:pt x="86" y="200"/>
                  </a:lnTo>
                  <a:lnTo>
                    <a:pt x="95" y="198"/>
                  </a:lnTo>
                  <a:lnTo>
                    <a:pt x="104" y="196"/>
                  </a:lnTo>
                  <a:lnTo>
                    <a:pt x="111" y="193"/>
                  </a:lnTo>
                  <a:lnTo>
                    <a:pt x="116" y="189"/>
                  </a:lnTo>
                  <a:lnTo>
                    <a:pt x="120" y="184"/>
                  </a:lnTo>
                  <a:lnTo>
                    <a:pt x="122" y="177"/>
                  </a:lnTo>
                  <a:lnTo>
                    <a:pt x="123" y="168"/>
                  </a:lnTo>
                  <a:lnTo>
                    <a:pt x="123" y="162"/>
                  </a:lnTo>
                  <a:lnTo>
                    <a:pt x="121" y="157"/>
                  </a:lnTo>
                  <a:lnTo>
                    <a:pt x="119" y="151"/>
                  </a:lnTo>
                  <a:lnTo>
                    <a:pt x="116" y="148"/>
                  </a:lnTo>
                  <a:lnTo>
                    <a:pt x="112" y="145"/>
                  </a:lnTo>
                  <a:lnTo>
                    <a:pt x="106" y="142"/>
                  </a:lnTo>
                  <a:lnTo>
                    <a:pt x="99" y="139"/>
                  </a:lnTo>
                  <a:lnTo>
                    <a:pt x="90" y="137"/>
                  </a:lnTo>
                  <a:lnTo>
                    <a:pt x="82" y="135"/>
                  </a:lnTo>
                  <a:lnTo>
                    <a:pt x="71" y="133"/>
                  </a:lnTo>
                  <a:lnTo>
                    <a:pt x="61" y="130"/>
                  </a:lnTo>
                  <a:lnTo>
                    <a:pt x="50" y="128"/>
                  </a:lnTo>
                  <a:lnTo>
                    <a:pt x="38" y="123"/>
                  </a:lnTo>
                  <a:lnTo>
                    <a:pt x="28" y="118"/>
                  </a:lnTo>
                  <a:lnTo>
                    <a:pt x="20" y="112"/>
                  </a:lnTo>
                  <a:lnTo>
                    <a:pt x="13" y="105"/>
                  </a:lnTo>
                  <a:lnTo>
                    <a:pt x="9" y="97"/>
                  </a:lnTo>
                  <a:lnTo>
                    <a:pt x="5" y="88"/>
                  </a:lnTo>
                  <a:lnTo>
                    <a:pt x="2" y="78"/>
                  </a:lnTo>
                  <a:lnTo>
                    <a:pt x="1" y="68"/>
                  </a:lnTo>
                  <a:lnTo>
                    <a:pt x="2" y="60"/>
                  </a:lnTo>
                  <a:lnTo>
                    <a:pt x="3" y="53"/>
                  </a:lnTo>
                  <a:lnTo>
                    <a:pt x="5" y="47"/>
                  </a:lnTo>
                  <a:lnTo>
                    <a:pt x="8" y="41"/>
                  </a:lnTo>
                  <a:lnTo>
                    <a:pt x="11" y="34"/>
                  </a:lnTo>
                  <a:lnTo>
                    <a:pt x="14" y="29"/>
                  </a:lnTo>
                  <a:lnTo>
                    <a:pt x="19" y="24"/>
                  </a:lnTo>
                  <a:lnTo>
                    <a:pt x="24" y="19"/>
                  </a:lnTo>
                  <a:lnTo>
                    <a:pt x="31" y="15"/>
                  </a:lnTo>
                  <a:lnTo>
                    <a:pt x="37" y="11"/>
                  </a:lnTo>
                  <a:lnTo>
                    <a:pt x="43" y="7"/>
                  </a:lnTo>
                  <a:lnTo>
                    <a:pt x="50" y="4"/>
                  </a:lnTo>
                  <a:lnTo>
                    <a:pt x="59" y="2"/>
                  </a:lnTo>
                  <a:lnTo>
                    <a:pt x="67" y="1"/>
                  </a:lnTo>
                  <a:lnTo>
                    <a:pt x="75" y="0"/>
                  </a:lnTo>
                  <a:lnTo>
                    <a:pt x="85" y="0"/>
                  </a:lnTo>
                  <a:lnTo>
                    <a:pt x="94" y="0"/>
                  </a:lnTo>
                  <a:lnTo>
                    <a:pt x="104" y="1"/>
                  </a:lnTo>
                  <a:lnTo>
                    <a:pt x="113" y="2"/>
                  </a:lnTo>
                  <a:lnTo>
                    <a:pt x="122" y="4"/>
                  </a:lnTo>
                  <a:lnTo>
                    <a:pt x="131" y="7"/>
                  </a:lnTo>
                  <a:lnTo>
                    <a:pt x="139" y="10"/>
                  </a:lnTo>
                  <a:lnTo>
                    <a:pt x="147" y="13"/>
                  </a:lnTo>
                  <a:lnTo>
                    <a:pt x="154" y="16"/>
                  </a:lnTo>
                  <a:lnTo>
                    <a:pt x="154" y="56"/>
                  </a:lnTo>
                  <a:lnTo>
                    <a:pt x="152" y="56"/>
                  </a:lnTo>
                  <a:lnTo>
                    <a:pt x="144" y="51"/>
                  </a:lnTo>
                  <a:lnTo>
                    <a:pt x="137" y="46"/>
                  </a:lnTo>
                  <a:lnTo>
                    <a:pt x="129" y="42"/>
                  </a:lnTo>
                  <a:lnTo>
                    <a:pt x="119" y="39"/>
                  </a:lnTo>
                  <a:lnTo>
                    <a:pt x="111" y="35"/>
                  </a:lnTo>
                  <a:lnTo>
                    <a:pt x="102" y="33"/>
                  </a:lnTo>
                  <a:lnTo>
                    <a:pt x="93" y="32"/>
                  </a:lnTo>
                  <a:lnTo>
                    <a:pt x="84" y="31"/>
                  </a:lnTo>
                  <a:lnTo>
                    <a:pt x="75" y="32"/>
                  </a:lnTo>
                  <a:lnTo>
                    <a:pt x="67" y="33"/>
                  </a:lnTo>
                  <a:lnTo>
                    <a:pt x="60" y="35"/>
                  </a:lnTo>
                  <a:lnTo>
                    <a:pt x="52" y="40"/>
                  </a:lnTo>
                  <a:lnTo>
                    <a:pt x="47" y="44"/>
                  </a:lnTo>
                  <a:lnTo>
                    <a:pt x="43" y="49"/>
                  </a:lnTo>
                  <a:lnTo>
                    <a:pt x="41" y="55"/>
                  </a:lnTo>
                  <a:lnTo>
                    <a:pt x="40" y="62"/>
                  </a:lnTo>
                  <a:lnTo>
                    <a:pt x="40" y="70"/>
                  </a:lnTo>
                  <a:lnTo>
                    <a:pt x="42" y="75"/>
                  </a:lnTo>
                  <a:lnTo>
                    <a:pt x="44" y="80"/>
                  </a:lnTo>
                  <a:lnTo>
                    <a:pt x="47" y="83"/>
                  </a:lnTo>
                  <a:lnTo>
                    <a:pt x="51" y="86"/>
                  </a:lnTo>
                  <a:lnTo>
                    <a:pt x="58" y="89"/>
                  </a:lnTo>
                  <a:lnTo>
                    <a:pt x="64" y="92"/>
                  </a:lnTo>
                  <a:lnTo>
                    <a:pt x="72" y="94"/>
                  </a:lnTo>
                  <a:lnTo>
                    <a:pt x="81" y="97"/>
                  </a:lnTo>
                  <a:lnTo>
                    <a:pt x="90" y="99"/>
                  </a:lnTo>
                  <a:lnTo>
                    <a:pt x="102" y="101"/>
                  </a:lnTo>
                  <a:lnTo>
                    <a:pt x="112" y="104"/>
                  </a:lnTo>
                  <a:lnTo>
                    <a:pt x="123" y="107"/>
                  </a:lnTo>
                  <a:lnTo>
                    <a:pt x="134" y="112"/>
                  </a:lnTo>
                  <a:lnTo>
                    <a:pt x="142" y="117"/>
                  </a:lnTo>
                  <a:lnTo>
                    <a:pt x="149" y="124"/>
                  </a:lnTo>
                  <a:lnTo>
                    <a:pt x="155" y="132"/>
                  </a:lnTo>
                  <a:lnTo>
                    <a:pt x="159" y="141"/>
                  </a:lnTo>
                  <a:lnTo>
                    <a:pt x="161" y="151"/>
                  </a:lnTo>
                  <a:lnTo>
                    <a:pt x="162" y="163"/>
                  </a:lnTo>
                  <a:lnTo>
                    <a:pt x="162" y="170"/>
                  </a:lnTo>
                  <a:lnTo>
                    <a:pt x="161" y="177"/>
                  </a:lnTo>
                  <a:lnTo>
                    <a:pt x="159" y="184"/>
                  </a:lnTo>
                  <a:lnTo>
                    <a:pt x="156" y="190"/>
                  </a:lnTo>
                  <a:lnTo>
                    <a:pt x="153" y="196"/>
                  </a:lnTo>
                  <a:lnTo>
                    <a:pt x="149" y="202"/>
                  </a:lnTo>
                  <a:lnTo>
                    <a:pt x="144" y="207"/>
                  </a:lnTo>
                  <a:lnTo>
                    <a:pt x="140" y="211"/>
                  </a:lnTo>
                  <a:lnTo>
                    <a:pt x="134" y="217"/>
                  </a:lnTo>
                  <a:lnTo>
                    <a:pt x="127" y="221"/>
                  </a:lnTo>
                  <a:lnTo>
                    <a:pt x="120" y="224"/>
                  </a:lnTo>
                  <a:lnTo>
                    <a:pt x="113" y="227"/>
                  </a:lnTo>
                  <a:lnTo>
                    <a:pt x="105" y="229"/>
                  </a:lnTo>
                  <a:lnTo>
                    <a:pt x="95" y="231"/>
                  </a:lnTo>
                  <a:lnTo>
                    <a:pt x="86" y="232"/>
                  </a:lnTo>
                  <a:lnTo>
                    <a:pt x="74" y="2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773238"/>
            <a:ext cx="7772400" cy="1470025"/>
          </a:xfrm>
        </p:spPr>
        <p:txBody>
          <a:bodyPr/>
          <a:lstStyle>
            <a:lvl1pPr algn="r">
              <a:defRPr sz="4000">
                <a:solidFill>
                  <a:srgbClr val="005088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5088"/>
                </a:solidFill>
                <a:ea typeface="方正小标宋简体" pitchFamily="2" charset="-122"/>
              </a:defRPr>
            </a:lvl1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871053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72315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8925" y="260350"/>
            <a:ext cx="2058988" cy="56165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029325" cy="56165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5218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088" y="260350"/>
            <a:ext cx="7870825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557338"/>
            <a:ext cx="8229600" cy="4319587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8607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088" y="260350"/>
            <a:ext cx="7870825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557338"/>
            <a:ext cx="4038600" cy="431958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38600" cy="431958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4442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4477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1304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4038600" cy="4319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38600" cy="4319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79436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70155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7006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918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955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4341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260350"/>
            <a:ext cx="78708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7338"/>
            <a:ext cx="822960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71775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323850" y="0"/>
            <a:ext cx="455613" cy="1093788"/>
          </a:xfrm>
          <a:prstGeom prst="rect">
            <a:avLst/>
          </a:prstGeom>
          <a:solidFill>
            <a:srgbClr val="005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rgbClr val="0000FF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sz="3200">
                <a:solidFill>
                  <a:srgbClr val="0000FF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sz="3200">
                <a:solidFill>
                  <a:srgbClr val="0000FF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sz="3200">
                <a:solidFill>
                  <a:srgbClr val="0000FF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sz="3200">
                <a:solidFill>
                  <a:srgbClr val="0000FF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defRPr/>
            </a:pPr>
            <a:endParaRPr lang="zh-CN" altLang="en-US" smtClean="0"/>
          </a:p>
        </p:txBody>
      </p:sp>
      <p:sp>
        <p:nvSpPr>
          <p:cNvPr id="1031" name="Line 10"/>
          <p:cNvSpPr>
            <a:spLocks noChangeShapeType="1"/>
          </p:cNvSpPr>
          <p:nvPr/>
        </p:nvSpPr>
        <p:spPr bwMode="auto">
          <a:xfrm>
            <a:off x="223838" y="314325"/>
            <a:ext cx="1331912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32" name="Rectangle 13"/>
          <p:cNvSpPr>
            <a:spLocks noChangeArrowheads="1"/>
          </p:cNvSpPr>
          <p:nvPr/>
        </p:nvSpPr>
        <p:spPr bwMode="auto">
          <a:xfrm>
            <a:off x="7915275" y="1397000"/>
            <a:ext cx="1228725" cy="206375"/>
          </a:xfrm>
          <a:prstGeom prst="rect">
            <a:avLst/>
          </a:prstGeom>
          <a:solidFill>
            <a:srgbClr val="005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rgbClr val="0000FF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sz="3200">
                <a:solidFill>
                  <a:srgbClr val="0000FF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sz="3200">
                <a:solidFill>
                  <a:srgbClr val="0000FF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sz="3200">
                <a:solidFill>
                  <a:srgbClr val="0000FF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sz="3200">
                <a:solidFill>
                  <a:srgbClr val="0000FF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defRPr/>
            </a:pPr>
            <a:endParaRPr lang="zh-CN" altLang="en-US" smtClean="0"/>
          </a:p>
        </p:txBody>
      </p:sp>
      <p:sp>
        <p:nvSpPr>
          <p:cNvPr id="1033" name="Line 12"/>
          <p:cNvSpPr>
            <a:spLocks noChangeShapeType="1"/>
          </p:cNvSpPr>
          <p:nvPr/>
        </p:nvSpPr>
        <p:spPr bwMode="auto">
          <a:xfrm>
            <a:off x="1116013" y="1484313"/>
            <a:ext cx="69850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34" name="Line 15"/>
          <p:cNvSpPr>
            <a:spLocks noChangeShapeType="1"/>
          </p:cNvSpPr>
          <p:nvPr/>
        </p:nvSpPr>
        <p:spPr bwMode="auto">
          <a:xfrm>
            <a:off x="0" y="5949950"/>
            <a:ext cx="882015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035" name="Group 18"/>
          <p:cNvGrpSpPr>
            <a:grpSpLocks noChangeAspect="1"/>
          </p:cNvGrpSpPr>
          <p:nvPr userDrawn="1"/>
        </p:nvGrpSpPr>
        <p:grpSpPr bwMode="auto">
          <a:xfrm>
            <a:off x="5724525" y="6145213"/>
            <a:ext cx="3027363" cy="379412"/>
            <a:chOff x="3606" y="3871"/>
            <a:chExt cx="1907" cy="239"/>
          </a:xfrm>
        </p:grpSpPr>
        <p:sp>
          <p:nvSpPr>
            <p:cNvPr id="1036" name="AutoShape 17"/>
            <p:cNvSpPr>
              <a:spLocks noChangeAspect="1" noChangeArrowheads="1" noTextEdit="1"/>
            </p:cNvSpPr>
            <p:nvPr userDrawn="1"/>
          </p:nvSpPr>
          <p:spPr bwMode="auto">
            <a:xfrm>
              <a:off x="3606" y="3871"/>
              <a:ext cx="1907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7" name="Freeform 19"/>
            <p:cNvSpPr>
              <a:spLocks/>
            </p:cNvSpPr>
            <p:nvPr userDrawn="1"/>
          </p:nvSpPr>
          <p:spPr bwMode="auto">
            <a:xfrm>
              <a:off x="3667" y="3925"/>
              <a:ext cx="164" cy="125"/>
            </a:xfrm>
            <a:custGeom>
              <a:avLst/>
              <a:gdLst>
                <a:gd name="T0" fmla="*/ 51 w 1480"/>
                <a:gd name="T1" fmla="*/ 122 h 1130"/>
                <a:gd name="T2" fmla="*/ 55 w 1480"/>
                <a:gd name="T3" fmla="*/ 115 h 1130"/>
                <a:gd name="T4" fmla="*/ 60 w 1480"/>
                <a:gd name="T5" fmla="*/ 109 h 1130"/>
                <a:gd name="T6" fmla="*/ 65 w 1480"/>
                <a:gd name="T7" fmla="*/ 102 h 1130"/>
                <a:gd name="T8" fmla="*/ 72 w 1480"/>
                <a:gd name="T9" fmla="*/ 93 h 1130"/>
                <a:gd name="T10" fmla="*/ 81 w 1480"/>
                <a:gd name="T11" fmla="*/ 81 h 1130"/>
                <a:gd name="T12" fmla="*/ 90 w 1480"/>
                <a:gd name="T13" fmla="*/ 71 h 1130"/>
                <a:gd name="T14" fmla="*/ 99 w 1480"/>
                <a:gd name="T15" fmla="*/ 61 h 1130"/>
                <a:gd name="T16" fmla="*/ 107 w 1480"/>
                <a:gd name="T17" fmla="*/ 52 h 1130"/>
                <a:gd name="T18" fmla="*/ 116 w 1480"/>
                <a:gd name="T19" fmla="*/ 43 h 1130"/>
                <a:gd name="T20" fmla="*/ 125 w 1480"/>
                <a:gd name="T21" fmla="*/ 34 h 1130"/>
                <a:gd name="T22" fmla="*/ 135 w 1480"/>
                <a:gd name="T23" fmla="*/ 26 h 1130"/>
                <a:gd name="T24" fmla="*/ 142 w 1480"/>
                <a:gd name="T25" fmla="*/ 19 h 1130"/>
                <a:gd name="T26" fmla="*/ 148 w 1480"/>
                <a:gd name="T27" fmla="*/ 13 h 1130"/>
                <a:gd name="T28" fmla="*/ 155 w 1480"/>
                <a:gd name="T29" fmla="*/ 8 h 1130"/>
                <a:gd name="T30" fmla="*/ 161 w 1480"/>
                <a:gd name="T31" fmla="*/ 3 h 1130"/>
                <a:gd name="T32" fmla="*/ 164 w 1480"/>
                <a:gd name="T33" fmla="*/ 0 h 1130"/>
                <a:gd name="T34" fmla="*/ 158 w 1480"/>
                <a:gd name="T35" fmla="*/ 3 h 1130"/>
                <a:gd name="T36" fmla="*/ 147 w 1480"/>
                <a:gd name="T37" fmla="*/ 9 h 1130"/>
                <a:gd name="T38" fmla="*/ 136 w 1480"/>
                <a:gd name="T39" fmla="*/ 16 h 1130"/>
                <a:gd name="T40" fmla="*/ 124 w 1480"/>
                <a:gd name="T41" fmla="*/ 23 h 1130"/>
                <a:gd name="T42" fmla="*/ 114 w 1480"/>
                <a:gd name="T43" fmla="*/ 30 h 1130"/>
                <a:gd name="T44" fmla="*/ 103 w 1480"/>
                <a:gd name="T45" fmla="*/ 37 h 1130"/>
                <a:gd name="T46" fmla="*/ 92 w 1480"/>
                <a:gd name="T47" fmla="*/ 44 h 1130"/>
                <a:gd name="T48" fmla="*/ 82 w 1480"/>
                <a:gd name="T49" fmla="*/ 52 h 1130"/>
                <a:gd name="T50" fmla="*/ 71 w 1480"/>
                <a:gd name="T51" fmla="*/ 60 h 1130"/>
                <a:gd name="T52" fmla="*/ 61 w 1480"/>
                <a:gd name="T53" fmla="*/ 68 h 1130"/>
                <a:gd name="T54" fmla="*/ 51 w 1480"/>
                <a:gd name="T55" fmla="*/ 76 h 1130"/>
                <a:gd name="T56" fmla="*/ 42 w 1480"/>
                <a:gd name="T57" fmla="*/ 85 h 1130"/>
                <a:gd name="T58" fmla="*/ 32 w 1480"/>
                <a:gd name="T59" fmla="*/ 93 h 1130"/>
                <a:gd name="T60" fmla="*/ 23 w 1480"/>
                <a:gd name="T61" fmla="*/ 102 h 1130"/>
                <a:gd name="T62" fmla="*/ 13 w 1480"/>
                <a:gd name="T63" fmla="*/ 111 h 1130"/>
                <a:gd name="T64" fmla="*/ 4 w 1480"/>
                <a:gd name="T65" fmla="*/ 120 h 1130"/>
                <a:gd name="T66" fmla="*/ 48 w 1480"/>
                <a:gd name="T67" fmla="*/ 125 h 113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80" h="1130">
                  <a:moveTo>
                    <a:pt x="437" y="1130"/>
                  </a:moveTo>
                  <a:lnTo>
                    <a:pt x="457" y="1100"/>
                  </a:lnTo>
                  <a:lnTo>
                    <a:pt x="479" y="1071"/>
                  </a:lnTo>
                  <a:lnTo>
                    <a:pt x="500" y="1041"/>
                  </a:lnTo>
                  <a:lnTo>
                    <a:pt x="521" y="1011"/>
                  </a:lnTo>
                  <a:lnTo>
                    <a:pt x="544" y="982"/>
                  </a:lnTo>
                  <a:lnTo>
                    <a:pt x="565" y="952"/>
                  </a:lnTo>
                  <a:lnTo>
                    <a:pt x="588" y="923"/>
                  </a:lnTo>
                  <a:lnTo>
                    <a:pt x="611" y="894"/>
                  </a:lnTo>
                  <a:lnTo>
                    <a:pt x="651" y="839"/>
                  </a:lnTo>
                  <a:lnTo>
                    <a:pt x="692" y="787"/>
                  </a:lnTo>
                  <a:lnTo>
                    <a:pt x="732" y="735"/>
                  </a:lnTo>
                  <a:lnTo>
                    <a:pt x="771" y="686"/>
                  </a:lnTo>
                  <a:lnTo>
                    <a:pt x="811" y="641"/>
                  </a:lnTo>
                  <a:lnTo>
                    <a:pt x="850" y="595"/>
                  </a:lnTo>
                  <a:lnTo>
                    <a:pt x="889" y="551"/>
                  </a:lnTo>
                  <a:lnTo>
                    <a:pt x="929" y="508"/>
                  </a:lnTo>
                  <a:lnTo>
                    <a:pt x="968" y="467"/>
                  </a:lnTo>
                  <a:lnTo>
                    <a:pt x="1007" y="426"/>
                  </a:lnTo>
                  <a:lnTo>
                    <a:pt x="1048" y="387"/>
                  </a:lnTo>
                  <a:lnTo>
                    <a:pt x="1088" y="347"/>
                  </a:lnTo>
                  <a:lnTo>
                    <a:pt x="1130" y="309"/>
                  </a:lnTo>
                  <a:lnTo>
                    <a:pt x="1172" y="270"/>
                  </a:lnTo>
                  <a:lnTo>
                    <a:pt x="1214" y="232"/>
                  </a:lnTo>
                  <a:lnTo>
                    <a:pt x="1257" y="193"/>
                  </a:lnTo>
                  <a:lnTo>
                    <a:pt x="1285" y="169"/>
                  </a:lnTo>
                  <a:lnTo>
                    <a:pt x="1312" y="144"/>
                  </a:lnTo>
                  <a:lnTo>
                    <a:pt x="1340" y="120"/>
                  </a:lnTo>
                  <a:lnTo>
                    <a:pt x="1368" y="95"/>
                  </a:lnTo>
                  <a:lnTo>
                    <a:pt x="1396" y="72"/>
                  </a:lnTo>
                  <a:lnTo>
                    <a:pt x="1424" y="47"/>
                  </a:lnTo>
                  <a:lnTo>
                    <a:pt x="1451" y="24"/>
                  </a:lnTo>
                  <a:lnTo>
                    <a:pt x="1480" y="0"/>
                  </a:lnTo>
                  <a:lnTo>
                    <a:pt x="1479" y="0"/>
                  </a:lnTo>
                  <a:lnTo>
                    <a:pt x="1428" y="28"/>
                  </a:lnTo>
                  <a:lnTo>
                    <a:pt x="1376" y="56"/>
                  </a:lnTo>
                  <a:lnTo>
                    <a:pt x="1325" y="85"/>
                  </a:lnTo>
                  <a:lnTo>
                    <a:pt x="1274" y="115"/>
                  </a:lnTo>
                  <a:lnTo>
                    <a:pt x="1224" y="144"/>
                  </a:lnTo>
                  <a:lnTo>
                    <a:pt x="1174" y="174"/>
                  </a:lnTo>
                  <a:lnTo>
                    <a:pt x="1123" y="205"/>
                  </a:lnTo>
                  <a:lnTo>
                    <a:pt x="1074" y="237"/>
                  </a:lnTo>
                  <a:lnTo>
                    <a:pt x="1025" y="268"/>
                  </a:lnTo>
                  <a:lnTo>
                    <a:pt x="976" y="301"/>
                  </a:lnTo>
                  <a:lnTo>
                    <a:pt x="928" y="334"/>
                  </a:lnTo>
                  <a:lnTo>
                    <a:pt x="880" y="367"/>
                  </a:lnTo>
                  <a:lnTo>
                    <a:pt x="831" y="402"/>
                  </a:lnTo>
                  <a:lnTo>
                    <a:pt x="784" y="436"/>
                  </a:lnTo>
                  <a:lnTo>
                    <a:pt x="738" y="470"/>
                  </a:lnTo>
                  <a:lnTo>
                    <a:pt x="691" y="505"/>
                  </a:lnTo>
                  <a:lnTo>
                    <a:pt x="645" y="541"/>
                  </a:lnTo>
                  <a:lnTo>
                    <a:pt x="599" y="578"/>
                  </a:lnTo>
                  <a:lnTo>
                    <a:pt x="554" y="614"/>
                  </a:lnTo>
                  <a:lnTo>
                    <a:pt x="509" y="651"/>
                  </a:lnTo>
                  <a:lnTo>
                    <a:pt x="464" y="689"/>
                  </a:lnTo>
                  <a:lnTo>
                    <a:pt x="420" y="726"/>
                  </a:lnTo>
                  <a:lnTo>
                    <a:pt x="376" y="764"/>
                  </a:lnTo>
                  <a:lnTo>
                    <a:pt x="333" y="804"/>
                  </a:lnTo>
                  <a:lnTo>
                    <a:pt x="290" y="843"/>
                  </a:lnTo>
                  <a:lnTo>
                    <a:pt x="247" y="883"/>
                  </a:lnTo>
                  <a:lnTo>
                    <a:pt x="205" y="923"/>
                  </a:lnTo>
                  <a:lnTo>
                    <a:pt x="163" y="964"/>
                  </a:lnTo>
                  <a:lnTo>
                    <a:pt x="121" y="1004"/>
                  </a:lnTo>
                  <a:lnTo>
                    <a:pt x="81" y="1046"/>
                  </a:lnTo>
                  <a:lnTo>
                    <a:pt x="40" y="1088"/>
                  </a:lnTo>
                  <a:lnTo>
                    <a:pt x="0" y="1130"/>
                  </a:lnTo>
                  <a:lnTo>
                    <a:pt x="437" y="1130"/>
                  </a:lnTo>
                  <a:close/>
                </a:path>
              </a:pathLst>
            </a:custGeom>
            <a:solidFill>
              <a:srgbClr val="749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8" name="Freeform 20"/>
            <p:cNvSpPr>
              <a:spLocks/>
            </p:cNvSpPr>
            <p:nvPr userDrawn="1"/>
          </p:nvSpPr>
          <p:spPr bwMode="auto">
            <a:xfrm>
              <a:off x="3636" y="3871"/>
              <a:ext cx="317" cy="152"/>
            </a:xfrm>
            <a:custGeom>
              <a:avLst/>
              <a:gdLst>
                <a:gd name="T0" fmla="*/ 144 w 2852"/>
                <a:gd name="T1" fmla="*/ 9 h 1364"/>
                <a:gd name="T2" fmla="*/ 170 w 2852"/>
                <a:gd name="T3" fmla="*/ 4 h 1364"/>
                <a:gd name="T4" fmla="*/ 195 w 2852"/>
                <a:gd name="T5" fmla="*/ 1 h 1364"/>
                <a:gd name="T6" fmla="*/ 219 w 2852"/>
                <a:gd name="T7" fmla="*/ 0 h 1364"/>
                <a:gd name="T8" fmla="*/ 241 w 2852"/>
                <a:gd name="T9" fmla="*/ 0 h 1364"/>
                <a:gd name="T10" fmla="*/ 260 w 2852"/>
                <a:gd name="T11" fmla="*/ 2 h 1364"/>
                <a:gd name="T12" fmla="*/ 278 w 2852"/>
                <a:gd name="T13" fmla="*/ 6 h 1364"/>
                <a:gd name="T14" fmla="*/ 292 w 2852"/>
                <a:gd name="T15" fmla="*/ 11 h 1364"/>
                <a:gd name="T16" fmla="*/ 304 w 2852"/>
                <a:gd name="T17" fmla="*/ 18 h 1364"/>
                <a:gd name="T18" fmla="*/ 312 w 2852"/>
                <a:gd name="T19" fmla="*/ 26 h 1364"/>
                <a:gd name="T20" fmla="*/ 316 w 2852"/>
                <a:gd name="T21" fmla="*/ 36 h 1364"/>
                <a:gd name="T22" fmla="*/ 317 w 2852"/>
                <a:gd name="T23" fmla="*/ 46 h 1364"/>
                <a:gd name="T24" fmla="*/ 313 w 2852"/>
                <a:gd name="T25" fmla="*/ 57 h 1364"/>
                <a:gd name="T26" fmla="*/ 306 w 2852"/>
                <a:gd name="T27" fmla="*/ 69 h 1364"/>
                <a:gd name="T28" fmla="*/ 295 w 2852"/>
                <a:gd name="T29" fmla="*/ 80 h 1364"/>
                <a:gd name="T30" fmla="*/ 281 w 2852"/>
                <a:gd name="T31" fmla="*/ 92 h 1364"/>
                <a:gd name="T32" fmla="*/ 264 w 2852"/>
                <a:gd name="T33" fmla="*/ 103 h 1364"/>
                <a:gd name="T34" fmla="*/ 245 w 2852"/>
                <a:gd name="T35" fmla="*/ 113 h 1364"/>
                <a:gd name="T36" fmla="*/ 223 w 2852"/>
                <a:gd name="T37" fmla="*/ 124 h 1364"/>
                <a:gd name="T38" fmla="*/ 200 w 2852"/>
                <a:gd name="T39" fmla="*/ 133 h 1364"/>
                <a:gd name="T40" fmla="*/ 174 w 2852"/>
                <a:gd name="T41" fmla="*/ 141 h 1364"/>
                <a:gd name="T42" fmla="*/ 153 w 2852"/>
                <a:gd name="T43" fmla="*/ 147 h 1364"/>
                <a:gd name="T44" fmla="*/ 142 w 2852"/>
                <a:gd name="T45" fmla="*/ 149 h 1364"/>
                <a:gd name="T46" fmla="*/ 131 w 2852"/>
                <a:gd name="T47" fmla="*/ 151 h 1364"/>
                <a:gd name="T48" fmla="*/ 159 w 2852"/>
                <a:gd name="T49" fmla="*/ 110 h 1364"/>
                <a:gd name="T50" fmla="*/ 182 w 2852"/>
                <a:gd name="T51" fmla="*/ 104 h 1364"/>
                <a:gd name="T52" fmla="*/ 204 w 2852"/>
                <a:gd name="T53" fmla="*/ 98 h 1364"/>
                <a:gd name="T54" fmla="*/ 223 w 2852"/>
                <a:gd name="T55" fmla="*/ 91 h 1364"/>
                <a:gd name="T56" fmla="*/ 241 w 2852"/>
                <a:gd name="T57" fmla="*/ 84 h 1364"/>
                <a:gd name="T58" fmla="*/ 256 w 2852"/>
                <a:gd name="T59" fmla="*/ 77 h 1364"/>
                <a:gd name="T60" fmla="*/ 269 w 2852"/>
                <a:gd name="T61" fmla="*/ 69 h 1364"/>
                <a:gd name="T62" fmla="*/ 280 w 2852"/>
                <a:gd name="T63" fmla="*/ 62 h 1364"/>
                <a:gd name="T64" fmla="*/ 287 w 2852"/>
                <a:gd name="T65" fmla="*/ 54 h 1364"/>
                <a:gd name="T66" fmla="*/ 291 w 2852"/>
                <a:gd name="T67" fmla="*/ 46 h 1364"/>
                <a:gd name="T68" fmla="*/ 292 w 2852"/>
                <a:gd name="T69" fmla="*/ 39 h 1364"/>
                <a:gd name="T70" fmla="*/ 290 w 2852"/>
                <a:gd name="T71" fmla="*/ 31 h 1364"/>
                <a:gd name="T72" fmla="*/ 283 w 2852"/>
                <a:gd name="T73" fmla="*/ 25 h 1364"/>
                <a:gd name="T74" fmla="*/ 273 w 2852"/>
                <a:gd name="T75" fmla="*/ 20 h 1364"/>
                <a:gd name="T76" fmla="*/ 261 w 2852"/>
                <a:gd name="T77" fmla="*/ 16 h 1364"/>
                <a:gd name="T78" fmla="*/ 245 w 2852"/>
                <a:gd name="T79" fmla="*/ 13 h 1364"/>
                <a:gd name="T80" fmla="*/ 227 w 2852"/>
                <a:gd name="T81" fmla="*/ 11 h 1364"/>
                <a:gd name="T82" fmla="*/ 208 w 2852"/>
                <a:gd name="T83" fmla="*/ 11 h 1364"/>
                <a:gd name="T84" fmla="*/ 186 w 2852"/>
                <a:gd name="T85" fmla="*/ 11 h 1364"/>
                <a:gd name="T86" fmla="*/ 163 w 2852"/>
                <a:gd name="T87" fmla="*/ 13 h 1364"/>
                <a:gd name="T88" fmla="*/ 139 w 2852"/>
                <a:gd name="T89" fmla="*/ 16 h 1364"/>
                <a:gd name="T90" fmla="*/ 115 w 2852"/>
                <a:gd name="T91" fmla="*/ 21 h 1364"/>
                <a:gd name="T92" fmla="*/ 101 w 2852"/>
                <a:gd name="T93" fmla="*/ 24 h 1364"/>
                <a:gd name="T94" fmla="*/ 81 w 2852"/>
                <a:gd name="T95" fmla="*/ 30 h 1364"/>
                <a:gd name="T96" fmla="*/ 57 w 2852"/>
                <a:gd name="T97" fmla="*/ 39 h 1364"/>
                <a:gd name="T98" fmla="*/ 36 w 2852"/>
                <a:gd name="T99" fmla="*/ 49 h 1364"/>
                <a:gd name="T100" fmla="*/ 16 w 2852"/>
                <a:gd name="T101" fmla="*/ 59 h 1364"/>
                <a:gd name="T102" fmla="*/ 0 w 2852"/>
                <a:gd name="T103" fmla="*/ 68 h 1364"/>
                <a:gd name="T104" fmla="*/ 8 w 2852"/>
                <a:gd name="T105" fmla="*/ 62 h 1364"/>
                <a:gd name="T106" fmla="*/ 25 w 2852"/>
                <a:gd name="T107" fmla="*/ 52 h 1364"/>
                <a:gd name="T108" fmla="*/ 46 w 2852"/>
                <a:gd name="T109" fmla="*/ 41 h 1364"/>
                <a:gd name="T110" fmla="*/ 71 w 2852"/>
                <a:gd name="T111" fmla="*/ 30 h 1364"/>
                <a:gd name="T112" fmla="*/ 97 w 2852"/>
                <a:gd name="T113" fmla="*/ 21 h 1364"/>
                <a:gd name="T114" fmla="*/ 126 w 2852"/>
                <a:gd name="T115" fmla="*/ 13 h 136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852" h="1364">
                  <a:moveTo>
                    <a:pt x="1132" y="116"/>
                  </a:moveTo>
                  <a:lnTo>
                    <a:pt x="1213" y="97"/>
                  </a:lnTo>
                  <a:lnTo>
                    <a:pt x="1294" y="80"/>
                  </a:lnTo>
                  <a:lnTo>
                    <a:pt x="1373" y="64"/>
                  </a:lnTo>
                  <a:lnTo>
                    <a:pt x="1452" y="50"/>
                  </a:lnTo>
                  <a:lnTo>
                    <a:pt x="1530" y="37"/>
                  </a:lnTo>
                  <a:lnTo>
                    <a:pt x="1606" y="28"/>
                  </a:lnTo>
                  <a:lnTo>
                    <a:pt x="1681" y="18"/>
                  </a:lnTo>
                  <a:lnTo>
                    <a:pt x="1755" y="12"/>
                  </a:lnTo>
                  <a:lnTo>
                    <a:pt x="1828" y="6"/>
                  </a:lnTo>
                  <a:lnTo>
                    <a:pt x="1899" y="2"/>
                  </a:lnTo>
                  <a:lnTo>
                    <a:pt x="1969" y="0"/>
                  </a:lnTo>
                  <a:lnTo>
                    <a:pt x="2036" y="0"/>
                  </a:lnTo>
                  <a:lnTo>
                    <a:pt x="2102" y="1"/>
                  </a:lnTo>
                  <a:lnTo>
                    <a:pt x="2165" y="4"/>
                  </a:lnTo>
                  <a:lnTo>
                    <a:pt x="2227" y="9"/>
                  </a:lnTo>
                  <a:lnTo>
                    <a:pt x="2286" y="15"/>
                  </a:lnTo>
                  <a:lnTo>
                    <a:pt x="2343" y="22"/>
                  </a:lnTo>
                  <a:lnTo>
                    <a:pt x="2398" y="32"/>
                  </a:lnTo>
                  <a:lnTo>
                    <a:pt x="2450" y="43"/>
                  </a:lnTo>
                  <a:lnTo>
                    <a:pt x="2500" y="55"/>
                  </a:lnTo>
                  <a:lnTo>
                    <a:pt x="2546" y="69"/>
                  </a:lnTo>
                  <a:lnTo>
                    <a:pt x="2590" y="84"/>
                  </a:lnTo>
                  <a:lnTo>
                    <a:pt x="2630" y="101"/>
                  </a:lnTo>
                  <a:lnTo>
                    <a:pt x="2669" y="121"/>
                  </a:lnTo>
                  <a:lnTo>
                    <a:pt x="2703" y="140"/>
                  </a:lnTo>
                  <a:lnTo>
                    <a:pt x="2734" y="161"/>
                  </a:lnTo>
                  <a:lnTo>
                    <a:pt x="2762" y="185"/>
                  </a:lnTo>
                  <a:lnTo>
                    <a:pt x="2787" y="209"/>
                  </a:lnTo>
                  <a:lnTo>
                    <a:pt x="2807" y="235"/>
                  </a:lnTo>
                  <a:lnTo>
                    <a:pt x="2825" y="262"/>
                  </a:lnTo>
                  <a:lnTo>
                    <a:pt x="2837" y="290"/>
                  </a:lnTo>
                  <a:lnTo>
                    <a:pt x="2847" y="320"/>
                  </a:lnTo>
                  <a:lnTo>
                    <a:pt x="2851" y="352"/>
                  </a:lnTo>
                  <a:lnTo>
                    <a:pt x="2852" y="383"/>
                  </a:lnTo>
                  <a:lnTo>
                    <a:pt x="2849" y="416"/>
                  </a:lnTo>
                  <a:lnTo>
                    <a:pt x="2843" y="448"/>
                  </a:lnTo>
                  <a:lnTo>
                    <a:pt x="2831" y="481"/>
                  </a:lnTo>
                  <a:lnTo>
                    <a:pt x="2817" y="515"/>
                  </a:lnTo>
                  <a:lnTo>
                    <a:pt x="2798" y="548"/>
                  </a:lnTo>
                  <a:lnTo>
                    <a:pt x="2776" y="583"/>
                  </a:lnTo>
                  <a:lnTo>
                    <a:pt x="2751" y="617"/>
                  </a:lnTo>
                  <a:lnTo>
                    <a:pt x="2722" y="652"/>
                  </a:lnTo>
                  <a:lnTo>
                    <a:pt x="2689" y="686"/>
                  </a:lnTo>
                  <a:lnTo>
                    <a:pt x="2654" y="720"/>
                  </a:lnTo>
                  <a:lnTo>
                    <a:pt x="2615" y="754"/>
                  </a:lnTo>
                  <a:lnTo>
                    <a:pt x="2574" y="788"/>
                  </a:lnTo>
                  <a:lnTo>
                    <a:pt x="2530" y="823"/>
                  </a:lnTo>
                  <a:lnTo>
                    <a:pt x="2482" y="856"/>
                  </a:lnTo>
                  <a:lnTo>
                    <a:pt x="2432" y="890"/>
                  </a:lnTo>
                  <a:lnTo>
                    <a:pt x="2378" y="923"/>
                  </a:lnTo>
                  <a:lnTo>
                    <a:pt x="2324" y="955"/>
                  </a:lnTo>
                  <a:lnTo>
                    <a:pt x="2266" y="987"/>
                  </a:lnTo>
                  <a:lnTo>
                    <a:pt x="2205" y="1018"/>
                  </a:lnTo>
                  <a:lnTo>
                    <a:pt x="2142" y="1049"/>
                  </a:lnTo>
                  <a:lnTo>
                    <a:pt x="2077" y="1079"/>
                  </a:lnTo>
                  <a:lnTo>
                    <a:pt x="2010" y="1109"/>
                  </a:lnTo>
                  <a:lnTo>
                    <a:pt x="1942" y="1136"/>
                  </a:lnTo>
                  <a:lnTo>
                    <a:pt x="1870" y="1164"/>
                  </a:lnTo>
                  <a:lnTo>
                    <a:pt x="1797" y="1191"/>
                  </a:lnTo>
                  <a:lnTo>
                    <a:pt x="1723" y="1216"/>
                  </a:lnTo>
                  <a:lnTo>
                    <a:pt x="1647" y="1241"/>
                  </a:lnTo>
                  <a:lnTo>
                    <a:pt x="1568" y="1264"/>
                  </a:lnTo>
                  <a:lnTo>
                    <a:pt x="1489" y="1287"/>
                  </a:lnTo>
                  <a:lnTo>
                    <a:pt x="1409" y="1307"/>
                  </a:lnTo>
                  <a:lnTo>
                    <a:pt x="1375" y="1316"/>
                  </a:lnTo>
                  <a:lnTo>
                    <a:pt x="1342" y="1323"/>
                  </a:lnTo>
                  <a:lnTo>
                    <a:pt x="1309" y="1331"/>
                  </a:lnTo>
                  <a:lnTo>
                    <a:pt x="1276" y="1338"/>
                  </a:lnTo>
                  <a:lnTo>
                    <a:pt x="1243" y="1344"/>
                  </a:lnTo>
                  <a:lnTo>
                    <a:pt x="1210" y="1352"/>
                  </a:lnTo>
                  <a:lnTo>
                    <a:pt x="1178" y="1358"/>
                  </a:lnTo>
                  <a:lnTo>
                    <a:pt x="1146" y="1364"/>
                  </a:lnTo>
                  <a:lnTo>
                    <a:pt x="1360" y="1004"/>
                  </a:lnTo>
                  <a:lnTo>
                    <a:pt x="1432" y="988"/>
                  </a:lnTo>
                  <a:lnTo>
                    <a:pt x="1503" y="971"/>
                  </a:lnTo>
                  <a:lnTo>
                    <a:pt x="1572" y="954"/>
                  </a:lnTo>
                  <a:lnTo>
                    <a:pt x="1639" y="936"/>
                  </a:lnTo>
                  <a:lnTo>
                    <a:pt x="1705" y="918"/>
                  </a:lnTo>
                  <a:lnTo>
                    <a:pt x="1769" y="898"/>
                  </a:lnTo>
                  <a:lnTo>
                    <a:pt x="1831" y="879"/>
                  </a:lnTo>
                  <a:lnTo>
                    <a:pt x="1892" y="859"/>
                  </a:lnTo>
                  <a:lnTo>
                    <a:pt x="1951" y="839"/>
                  </a:lnTo>
                  <a:lnTo>
                    <a:pt x="2008" y="818"/>
                  </a:lnTo>
                  <a:lnTo>
                    <a:pt x="2063" y="798"/>
                  </a:lnTo>
                  <a:lnTo>
                    <a:pt x="2117" y="777"/>
                  </a:lnTo>
                  <a:lnTo>
                    <a:pt x="2167" y="755"/>
                  </a:lnTo>
                  <a:lnTo>
                    <a:pt x="2215" y="734"/>
                  </a:lnTo>
                  <a:lnTo>
                    <a:pt x="2262" y="712"/>
                  </a:lnTo>
                  <a:lnTo>
                    <a:pt x="2306" y="689"/>
                  </a:lnTo>
                  <a:lnTo>
                    <a:pt x="2347" y="668"/>
                  </a:lnTo>
                  <a:lnTo>
                    <a:pt x="2387" y="644"/>
                  </a:lnTo>
                  <a:lnTo>
                    <a:pt x="2422" y="622"/>
                  </a:lnTo>
                  <a:lnTo>
                    <a:pt x="2457" y="600"/>
                  </a:lnTo>
                  <a:lnTo>
                    <a:pt x="2488" y="577"/>
                  </a:lnTo>
                  <a:lnTo>
                    <a:pt x="2516" y="554"/>
                  </a:lnTo>
                  <a:lnTo>
                    <a:pt x="2540" y="531"/>
                  </a:lnTo>
                  <a:lnTo>
                    <a:pt x="2563" y="508"/>
                  </a:lnTo>
                  <a:lnTo>
                    <a:pt x="2582" y="484"/>
                  </a:lnTo>
                  <a:lnTo>
                    <a:pt x="2598" y="462"/>
                  </a:lnTo>
                  <a:lnTo>
                    <a:pt x="2611" y="439"/>
                  </a:lnTo>
                  <a:lnTo>
                    <a:pt x="2621" y="416"/>
                  </a:lnTo>
                  <a:lnTo>
                    <a:pt x="2627" y="393"/>
                  </a:lnTo>
                  <a:lnTo>
                    <a:pt x="2629" y="370"/>
                  </a:lnTo>
                  <a:lnTo>
                    <a:pt x="2629" y="348"/>
                  </a:lnTo>
                  <a:lnTo>
                    <a:pt x="2625" y="325"/>
                  </a:lnTo>
                  <a:lnTo>
                    <a:pt x="2616" y="303"/>
                  </a:lnTo>
                  <a:lnTo>
                    <a:pt x="2605" y="282"/>
                  </a:lnTo>
                  <a:lnTo>
                    <a:pt x="2589" y="261"/>
                  </a:lnTo>
                  <a:lnTo>
                    <a:pt x="2570" y="243"/>
                  </a:lnTo>
                  <a:lnTo>
                    <a:pt x="2547" y="225"/>
                  </a:lnTo>
                  <a:lnTo>
                    <a:pt x="2521" y="208"/>
                  </a:lnTo>
                  <a:lnTo>
                    <a:pt x="2492" y="192"/>
                  </a:lnTo>
                  <a:lnTo>
                    <a:pt x="2460" y="178"/>
                  </a:lnTo>
                  <a:lnTo>
                    <a:pt x="2424" y="164"/>
                  </a:lnTo>
                  <a:lnTo>
                    <a:pt x="2386" y="153"/>
                  </a:lnTo>
                  <a:lnTo>
                    <a:pt x="2345" y="141"/>
                  </a:lnTo>
                  <a:lnTo>
                    <a:pt x="2301" y="131"/>
                  </a:lnTo>
                  <a:lnTo>
                    <a:pt x="2255" y="123"/>
                  </a:lnTo>
                  <a:lnTo>
                    <a:pt x="2206" y="115"/>
                  </a:lnTo>
                  <a:lnTo>
                    <a:pt x="2155" y="109"/>
                  </a:lnTo>
                  <a:lnTo>
                    <a:pt x="2102" y="103"/>
                  </a:lnTo>
                  <a:lnTo>
                    <a:pt x="2046" y="99"/>
                  </a:lnTo>
                  <a:lnTo>
                    <a:pt x="1988" y="96"/>
                  </a:lnTo>
                  <a:lnTo>
                    <a:pt x="1929" y="95"/>
                  </a:lnTo>
                  <a:lnTo>
                    <a:pt x="1868" y="95"/>
                  </a:lnTo>
                  <a:lnTo>
                    <a:pt x="1804" y="96"/>
                  </a:lnTo>
                  <a:lnTo>
                    <a:pt x="1740" y="98"/>
                  </a:lnTo>
                  <a:lnTo>
                    <a:pt x="1674" y="101"/>
                  </a:lnTo>
                  <a:lnTo>
                    <a:pt x="1606" y="106"/>
                  </a:lnTo>
                  <a:lnTo>
                    <a:pt x="1537" y="112"/>
                  </a:lnTo>
                  <a:lnTo>
                    <a:pt x="1468" y="120"/>
                  </a:lnTo>
                  <a:lnTo>
                    <a:pt x="1397" y="128"/>
                  </a:lnTo>
                  <a:lnTo>
                    <a:pt x="1325" y="138"/>
                  </a:lnTo>
                  <a:lnTo>
                    <a:pt x="1253" y="148"/>
                  </a:lnTo>
                  <a:lnTo>
                    <a:pt x="1179" y="161"/>
                  </a:lnTo>
                  <a:lnTo>
                    <a:pt x="1105" y="175"/>
                  </a:lnTo>
                  <a:lnTo>
                    <a:pt x="1031" y="190"/>
                  </a:lnTo>
                  <a:lnTo>
                    <a:pt x="991" y="200"/>
                  </a:lnTo>
                  <a:lnTo>
                    <a:pt x="953" y="208"/>
                  </a:lnTo>
                  <a:lnTo>
                    <a:pt x="913" y="218"/>
                  </a:lnTo>
                  <a:lnTo>
                    <a:pt x="875" y="228"/>
                  </a:lnTo>
                  <a:lnTo>
                    <a:pt x="799" y="250"/>
                  </a:lnTo>
                  <a:lnTo>
                    <a:pt x="725" y="273"/>
                  </a:lnTo>
                  <a:lnTo>
                    <a:pt x="652" y="299"/>
                  </a:lnTo>
                  <a:lnTo>
                    <a:pt x="582" y="324"/>
                  </a:lnTo>
                  <a:lnTo>
                    <a:pt x="513" y="351"/>
                  </a:lnTo>
                  <a:lnTo>
                    <a:pt x="446" y="379"/>
                  </a:lnTo>
                  <a:lnTo>
                    <a:pt x="382" y="408"/>
                  </a:lnTo>
                  <a:lnTo>
                    <a:pt x="320" y="437"/>
                  </a:lnTo>
                  <a:lnTo>
                    <a:pt x="260" y="466"/>
                  </a:lnTo>
                  <a:lnTo>
                    <a:pt x="203" y="496"/>
                  </a:lnTo>
                  <a:lnTo>
                    <a:pt x="148" y="525"/>
                  </a:lnTo>
                  <a:lnTo>
                    <a:pt x="96" y="554"/>
                  </a:lnTo>
                  <a:lnTo>
                    <a:pt x="46" y="583"/>
                  </a:lnTo>
                  <a:lnTo>
                    <a:pt x="0" y="610"/>
                  </a:lnTo>
                  <a:lnTo>
                    <a:pt x="25" y="592"/>
                  </a:lnTo>
                  <a:lnTo>
                    <a:pt x="51" y="574"/>
                  </a:lnTo>
                  <a:lnTo>
                    <a:pt x="76" y="556"/>
                  </a:lnTo>
                  <a:lnTo>
                    <a:pt x="104" y="538"/>
                  </a:lnTo>
                  <a:lnTo>
                    <a:pt x="161" y="503"/>
                  </a:lnTo>
                  <a:lnTo>
                    <a:pt x="221" y="467"/>
                  </a:lnTo>
                  <a:lnTo>
                    <a:pt x="283" y="433"/>
                  </a:lnTo>
                  <a:lnTo>
                    <a:pt x="349" y="399"/>
                  </a:lnTo>
                  <a:lnTo>
                    <a:pt x="417" y="366"/>
                  </a:lnTo>
                  <a:lnTo>
                    <a:pt x="488" y="334"/>
                  </a:lnTo>
                  <a:lnTo>
                    <a:pt x="561" y="303"/>
                  </a:lnTo>
                  <a:lnTo>
                    <a:pt x="636" y="272"/>
                  </a:lnTo>
                  <a:lnTo>
                    <a:pt x="715" y="243"/>
                  </a:lnTo>
                  <a:lnTo>
                    <a:pt x="794" y="216"/>
                  </a:lnTo>
                  <a:lnTo>
                    <a:pt x="877" y="189"/>
                  </a:lnTo>
                  <a:lnTo>
                    <a:pt x="960" y="163"/>
                  </a:lnTo>
                  <a:lnTo>
                    <a:pt x="1045" y="139"/>
                  </a:lnTo>
                  <a:lnTo>
                    <a:pt x="1132" y="116"/>
                  </a:lnTo>
                  <a:close/>
                </a:path>
              </a:pathLst>
            </a:custGeom>
            <a:solidFill>
              <a:srgbClr val="005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9" name="Freeform 21"/>
            <p:cNvSpPr>
              <a:spLocks/>
            </p:cNvSpPr>
            <p:nvPr userDrawn="1"/>
          </p:nvSpPr>
          <p:spPr bwMode="auto">
            <a:xfrm>
              <a:off x="3726" y="3899"/>
              <a:ext cx="149" cy="151"/>
            </a:xfrm>
            <a:custGeom>
              <a:avLst/>
              <a:gdLst>
                <a:gd name="T0" fmla="*/ 0 w 1343"/>
                <a:gd name="T1" fmla="*/ 151 h 1360"/>
                <a:gd name="T2" fmla="*/ 5 w 1343"/>
                <a:gd name="T3" fmla="*/ 144 h 1360"/>
                <a:gd name="T4" fmla="*/ 10 w 1343"/>
                <a:gd name="T5" fmla="*/ 137 h 1360"/>
                <a:gd name="T6" fmla="*/ 16 w 1343"/>
                <a:gd name="T7" fmla="*/ 130 h 1360"/>
                <a:gd name="T8" fmla="*/ 21 w 1343"/>
                <a:gd name="T9" fmla="*/ 123 h 1360"/>
                <a:gd name="T10" fmla="*/ 27 w 1343"/>
                <a:gd name="T11" fmla="*/ 116 h 1360"/>
                <a:gd name="T12" fmla="*/ 32 w 1343"/>
                <a:gd name="T13" fmla="*/ 109 h 1360"/>
                <a:gd name="T14" fmla="*/ 38 w 1343"/>
                <a:gd name="T15" fmla="*/ 102 h 1360"/>
                <a:gd name="T16" fmla="*/ 44 w 1343"/>
                <a:gd name="T17" fmla="*/ 96 h 1360"/>
                <a:gd name="T18" fmla="*/ 49 w 1343"/>
                <a:gd name="T19" fmla="*/ 89 h 1360"/>
                <a:gd name="T20" fmla="*/ 55 w 1343"/>
                <a:gd name="T21" fmla="*/ 83 h 1360"/>
                <a:gd name="T22" fmla="*/ 61 w 1343"/>
                <a:gd name="T23" fmla="*/ 76 h 1360"/>
                <a:gd name="T24" fmla="*/ 67 w 1343"/>
                <a:gd name="T25" fmla="*/ 70 h 1360"/>
                <a:gd name="T26" fmla="*/ 74 w 1343"/>
                <a:gd name="T27" fmla="*/ 64 h 1360"/>
                <a:gd name="T28" fmla="*/ 80 w 1343"/>
                <a:gd name="T29" fmla="*/ 57 h 1360"/>
                <a:gd name="T30" fmla="*/ 86 w 1343"/>
                <a:gd name="T31" fmla="*/ 51 h 1360"/>
                <a:gd name="T32" fmla="*/ 93 w 1343"/>
                <a:gd name="T33" fmla="*/ 45 h 1360"/>
                <a:gd name="T34" fmla="*/ 96 w 1343"/>
                <a:gd name="T35" fmla="*/ 42 h 1360"/>
                <a:gd name="T36" fmla="*/ 100 w 1343"/>
                <a:gd name="T37" fmla="*/ 39 h 1360"/>
                <a:gd name="T38" fmla="*/ 103 w 1343"/>
                <a:gd name="T39" fmla="*/ 36 h 1360"/>
                <a:gd name="T40" fmla="*/ 107 w 1343"/>
                <a:gd name="T41" fmla="*/ 34 h 1360"/>
                <a:gd name="T42" fmla="*/ 110 w 1343"/>
                <a:gd name="T43" fmla="*/ 30 h 1360"/>
                <a:gd name="T44" fmla="*/ 114 w 1343"/>
                <a:gd name="T45" fmla="*/ 27 h 1360"/>
                <a:gd name="T46" fmla="*/ 117 w 1343"/>
                <a:gd name="T47" fmla="*/ 24 h 1360"/>
                <a:gd name="T48" fmla="*/ 121 w 1343"/>
                <a:gd name="T49" fmla="*/ 21 h 1360"/>
                <a:gd name="T50" fmla="*/ 124 w 1343"/>
                <a:gd name="T51" fmla="*/ 19 h 1360"/>
                <a:gd name="T52" fmla="*/ 128 w 1343"/>
                <a:gd name="T53" fmla="*/ 16 h 1360"/>
                <a:gd name="T54" fmla="*/ 131 w 1343"/>
                <a:gd name="T55" fmla="*/ 13 h 1360"/>
                <a:gd name="T56" fmla="*/ 135 w 1343"/>
                <a:gd name="T57" fmla="*/ 11 h 1360"/>
                <a:gd name="T58" fmla="*/ 138 w 1343"/>
                <a:gd name="T59" fmla="*/ 8 h 1360"/>
                <a:gd name="T60" fmla="*/ 142 w 1343"/>
                <a:gd name="T61" fmla="*/ 5 h 1360"/>
                <a:gd name="T62" fmla="*/ 145 w 1343"/>
                <a:gd name="T63" fmla="*/ 3 h 1360"/>
                <a:gd name="T64" fmla="*/ 149 w 1343"/>
                <a:gd name="T65" fmla="*/ 0 h 1360"/>
                <a:gd name="T66" fmla="*/ 142 w 1343"/>
                <a:gd name="T67" fmla="*/ 8 h 1360"/>
                <a:gd name="T68" fmla="*/ 135 w 1343"/>
                <a:gd name="T69" fmla="*/ 16 h 1360"/>
                <a:gd name="T70" fmla="*/ 128 w 1343"/>
                <a:gd name="T71" fmla="*/ 24 h 1360"/>
                <a:gd name="T72" fmla="*/ 121 w 1343"/>
                <a:gd name="T73" fmla="*/ 32 h 1360"/>
                <a:gd name="T74" fmla="*/ 115 w 1343"/>
                <a:gd name="T75" fmla="*/ 40 h 1360"/>
                <a:gd name="T76" fmla="*/ 108 w 1343"/>
                <a:gd name="T77" fmla="*/ 48 h 1360"/>
                <a:gd name="T78" fmla="*/ 105 w 1343"/>
                <a:gd name="T79" fmla="*/ 53 h 1360"/>
                <a:gd name="T80" fmla="*/ 102 w 1343"/>
                <a:gd name="T81" fmla="*/ 57 h 1360"/>
                <a:gd name="T82" fmla="*/ 99 w 1343"/>
                <a:gd name="T83" fmla="*/ 62 h 1360"/>
                <a:gd name="T84" fmla="*/ 96 w 1343"/>
                <a:gd name="T85" fmla="*/ 66 h 1360"/>
                <a:gd name="T86" fmla="*/ 93 w 1343"/>
                <a:gd name="T87" fmla="*/ 71 h 1360"/>
                <a:gd name="T88" fmla="*/ 90 w 1343"/>
                <a:gd name="T89" fmla="*/ 75 h 1360"/>
                <a:gd name="T90" fmla="*/ 87 w 1343"/>
                <a:gd name="T91" fmla="*/ 80 h 1360"/>
                <a:gd name="T92" fmla="*/ 84 w 1343"/>
                <a:gd name="T93" fmla="*/ 85 h 1360"/>
                <a:gd name="T94" fmla="*/ 81 w 1343"/>
                <a:gd name="T95" fmla="*/ 90 h 1360"/>
                <a:gd name="T96" fmla="*/ 79 w 1343"/>
                <a:gd name="T97" fmla="*/ 95 h 1360"/>
                <a:gd name="T98" fmla="*/ 76 w 1343"/>
                <a:gd name="T99" fmla="*/ 100 h 1360"/>
                <a:gd name="T100" fmla="*/ 73 w 1343"/>
                <a:gd name="T101" fmla="*/ 105 h 1360"/>
                <a:gd name="T102" fmla="*/ 71 w 1343"/>
                <a:gd name="T103" fmla="*/ 110 h 1360"/>
                <a:gd name="T104" fmla="*/ 68 w 1343"/>
                <a:gd name="T105" fmla="*/ 116 h 1360"/>
                <a:gd name="T106" fmla="*/ 66 w 1343"/>
                <a:gd name="T107" fmla="*/ 121 h 1360"/>
                <a:gd name="T108" fmla="*/ 63 w 1343"/>
                <a:gd name="T109" fmla="*/ 127 h 1360"/>
                <a:gd name="T110" fmla="*/ 61 w 1343"/>
                <a:gd name="T111" fmla="*/ 133 h 1360"/>
                <a:gd name="T112" fmla="*/ 58 w 1343"/>
                <a:gd name="T113" fmla="*/ 139 h 1360"/>
                <a:gd name="T114" fmla="*/ 56 w 1343"/>
                <a:gd name="T115" fmla="*/ 145 h 1360"/>
                <a:gd name="T116" fmla="*/ 54 w 1343"/>
                <a:gd name="T117" fmla="*/ 151 h 1360"/>
                <a:gd name="T118" fmla="*/ 0 w 1343"/>
                <a:gd name="T119" fmla="*/ 151 h 136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343" h="1360">
                  <a:moveTo>
                    <a:pt x="0" y="1360"/>
                  </a:moveTo>
                  <a:lnTo>
                    <a:pt x="46" y="1295"/>
                  </a:lnTo>
                  <a:lnTo>
                    <a:pt x="93" y="1231"/>
                  </a:lnTo>
                  <a:lnTo>
                    <a:pt x="141" y="1168"/>
                  </a:lnTo>
                  <a:lnTo>
                    <a:pt x="189" y="1105"/>
                  </a:lnTo>
                  <a:lnTo>
                    <a:pt x="239" y="1043"/>
                  </a:lnTo>
                  <a:lnTo>
                    <a:pt x="289" y="981"/>
                  </a:lnTo>
                  <a:lnTo>
                    <a:pt x="340" y="921"/>
                  </a:lnTo>
                  <a:lnTo>
                    <a:pt x="393" y="861"/>
                  </a:lnTo>
                  <a:lnTo>
                    <a:pt x="445" y="801"/>
                  </a:lnTo>
                  <a:lnTo>
                    <a:pt x="499" y="744"/>
                  </a:lnTo>
                  <a:lnTo>
                    <a:pt x="552" y="686"/>
                  </a:lnTo>
                  <a:lnTo>
                    <a:pt x="608" y="628"/>
                  </a:lnTo>
                  <a:lnTo>
                    <a:pt x="664" y="573"/>
                  </a:lnTo>
                  <a:lnTo>
                    <a:pt x="721" y="517"/>
                  </a:lnTo>
                  <a:lnTo>
                    <a:pt x="779" y="463"/>
                  </a:lnTo>
                  <a:lnTo>
                    <a:pt x="837" y="409"/>
                  </a:lnTo>
                  <a:lnTo>
                    <a:pt x="868" y="382"/>
                  </a:lnTo>
                  <a:lnTo>
                    <a:pt x="898" y="355"/>
                  </a:lnTo>
                  <a:lnTo>
                    <a:pt x="929" y="328"/>
                  </a:lnTo>
                  <a:lnTo>
                    <a:pt x="961" y="302"/>
                  </a:lnTo>
                  <a:lnTo>
                    <a:pt x="992" y="274"/>
                  </a:lnTo>
                  <a:lnTo>
                    <a:pt x="1024" y="247"/>
                  </a:lnTo>
                  <a:lnTo>
                    <a:pt x="1058" y="220"/>
                  </a:lnTo>
                  <a:lnTo>
                    <a:pt x="1091" y="192"/>
                  </a:lnTo>
                  <a:lnTo>
                    <a:pt x="1122" y="167"/>
                  </a:lnTo>
                  <a:lnTo>
                    <a:pt x="1153" y="143"/>
                  </a:lnTo>
                  <a:lnTo>
                    <a:pt x="1184" y="118"/>
                  </a:lnTo>
                  <a:lnTo>
                    <a:pt x="1215" y="95"/>
                  </a:lnTo>
                  <a:lnTo>
                    <a:pt x="1248" y="70"/>
                  </a:lnTo>
                  <a:lnTo>
                    <a:pt x="1279" y="47"/>
                  </a:lnTo>
                  <a:lnTo>
                    <a:pt x="1311" y="23"/>
                  </a:lnTo>
                  <a:lnTo>
                    <a:pt x="1343" y="0"/>
                  </a:lnTo>
                  <a:lnTo>
                    <a:pt x="1280" y="71"/>
                  </a:lnTo>
                  <a:lnTo>
                    <a:pt x="1217" y="142"/>
                  </a:lnTo>
                  <a:lnTo>
                    <a:pt x="1155" y="214"/>
                  </a:lnTo>
                  <a:lnTo>
                    <a:pt x="1095" y="287"/>
                  </a:lnTo>
                  <a:lnTo>
                    <a:pt x="1035" y="361"/>
                  </a:lnTo>
                  <a:lnTo>
                    <a:pt x="977" y="436"/>
                  </a:lnTo>
                  <a:lnTo>
                    <a:pt x="948" y="476"/>
                  </a:lnTo>
                  <a:lnTo>
                    <a:pt x="920" y="514"/>
                  </a:lnTo>
                  <a:lnTo>
                    <a:pt x="892" y="555"/>
                  </a:lnTo>
                  <a:lnTo>
                    <a:pt x="865" y="594"/>
                  </a:lnTo>
                  <a:lnTo>
                    <a:pt x="838" y="636"/>
                  </a:lnTo>
                  <a:lnTo>
                    <a:pt x="811" y="677"/>
                  </a:lnTo>
                  <a:lnTo>
                    <a:pt x="785" y="720"/>
                  </a:lnTo>
                  <a:lnTo>
                    <a:pt x="759" y="764"/>
                  </a:lnTo>
                  <a:lnTo>
                    <a:pt x="734" y="808"/>
                  </a:lnTo>
                  <a:lnTo>
                    <a:pt x="708" y="852"/>
                  </a:lnTo>
                  <a:lnTo>
                    <a:pt x="684" y="898"/>
                  </a:lnTo>
                  <a:lnTo>
                    <a:pt x="660" y="945"/>
                  </a:lnTo>
                  <a:lnTo>
                    <a:pt x="636" y="993"/>
                  </a:lnTo>
                  <a:lnTo>
                    <a:pt x="614" y="1042"/>
                  </a:lnTo>
                  <a:lnTo>
                    <a:pt x="591" y="1092"/>
                  </a:lnTo>
                  <a:lnTo>
                    <a:pt x="569" y="1144"/>
                  </a:lnTo>
                  <a:lnTo>
                    <a:pt x="547" y="1196"/>
                  </a:lnTo>
                  <a:lnTo>
                    <a:pt x="527" y="1249"/>
                  </a:lnTo>
                  <a:lnTo>
                    <a:pt x="506" y="1304"/>
                  </a:lnTo>
                  <a:lnTo>
                    <a:pt x="487" y="1360"/>
                  </a:lnTo>
                  <a:lnTo>
                    <a:pt x="0" y="1360"/>
                  </a:lnTo>
                  <a:close/>
                </a:path>
              </a:pathLst>
            </a:custGeom>
            <a:solidFill>
              <a:srgbClr val="005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0" name="Freeform 22"/>
            <p:cNvSpPr>
              <a:spLocks/>
            </p:cNvSpPr>
            <p:nvPr userDrawn="1"/>
          </p:nvSpPr>
          <p:spPr bwMode="auto">
            <a:xfrm>
              <a:off x="3606" y="3952"/>
              <a:ext cx="167" cy="98"/>
            </a:xfrm>
            <a:custGeom>
              <a:avLst/>
              <a:gdLst>
                <a:gd name="T0" fmla="*/ 49 w 1501"/>
                <a:gd name="T1" fmla="*/ 98 h 884"/>
                <a:gd name="T2" fmla="*/ 56 w 1501"/>
                <a:gd name="T3" fmla="*/ 91 h 884"/>
                <a:gd name="T4" fmla="*/ 62 w 1501"/>
                <a:gd name="T5" fmla="*/ 84 h 884"/>
                <a:gd name="T6" fmla="*/ 69 w 1501"/>
                <a:gd name="T7" fmla="*/ 78 h 884"/>
                <a:gd name="T8" fmla="*/ 76 w 1501"/>
                <a:gd name="T9" fmla="*/ 71 h 884"/>
                <a:gd name="T10" fmla="*/ 83 w 1501"/>
                <a:gd name="T11" fmla="*/ 64 h 884"/>
                <a:gd name="T12" fmla="*/ 90 w 1501"/>
                <a:gd name="T13" fmla="*/ 58 h 884"/>
                <a:gd name="T14" fmla="*/ 97 w 1501"/>
                <a:gd name="T15" fmla="*/ 52 h 884"/>
                <a:gd name="T16" fmla="*/ 105 w 1501"/>
                <a:gd name="T17" fmla="*/ 45 h 884"/>
                <a:gd name="T18" fmla="*/ 112 w 1501"/>
                <a:gd name="T19" fmla="*/ 39 h 884"/>
                <a:gd name="T20" fmla="*/ 120 w 1501"/>
                <a:gd name="T21" fmla="*/ 33 h 884"/>
                <a:gd name="T22" fmla="*/ 128 w 1501"/>
                <a:gd name="T23" fmla="*/ 27 h 884"/>
                <a:gd name="T24" fmla="*/ 135 w 1501"/>
                <a:gd name="T25" fmla="*/ 22 h 884"/>
                <a:gd name="T26" fmla="*/ 143 w 1501"/>
                <a:gd name="T27" fmla="*/ 16 h 884"/>
                <a:gd name="T28" fmla="*/ 151 w 1501"/>
                <a:gd name="T29" fmla="*/ 11 h 884"/>
                <a:gd name="T30" fmla="*/ 159 w 1501"/>
                <a:gd name="T31" fmla="*/ 5 h 884"/>
                <a:gd name="T32" fmla="*/ 167 w 1501"/>
                <a:gd name="T33" fmla="*/ 0 h 884"/>
                <a:gd name="T34" fmla="*/ 154 w 1501"/>
                <a:gd name="T35" fmla="*/ 6 h 884"/>
                <a:gd name="T36" fmla="*/ 141 w 1501"/>
                <a:gd name="T37" fmla="*/ 13 h 884"/>
                <a:gd name="T38" fmla="*/ 129 w 1501"/>
                <a:gd name="T39" fmla="*/ 19 h 884"/>
                <a:gd name="T40" fmla="*/ 118 w 1501"/>
                <a:gd name="T41" fmla="*/ 25 h 884"/>
                <a:gd name="T42" fmla="*/ 106 w 1501"/>
                <a:gd name="T43" fmla="*/ 32 h 884"/>
                <a:gd name="T44" fmla="*/ 95 w 1501"/>
                <a:gd name="T45" fmla="*/ 38 h 884"/>
                <a:gd name="T46" fmla="*/ 85 w 1501"/>
                <a:gd name="T47" fmla="*/ 44 h 884"/>
                <a:gd name="T48" fmla="*/ 74 w 1501"/>
                <a:gd name="T49" fmla="*/ 50 h 884"/>
                <a:gd name="T50" fmla="*/ 64 w 1501"/>
                <a:gd name="T51" fmla="*/ 56 h 884"/>
                <a:gd name="T52" fmla="*/ 54 w 1501"/>
                <a:gd name="T53" fmla="*/ 62 h 884"/>
                <a:gd name="T54" fmla="*/ 45 w 1501"/>
                <a:gd name="T55" fmla="*/ 68 h 884"/>
                <a:gd name="T56" fmla="*/ 36 w 1501"/>
                <a:gd name="T57" fmla="*/ 74 h 884"/>
                <a:gd name="T58" fmla="*/ 26 w 1501"/>
                <a:gd name="T59" fmla="*/ 80 h 884"/>
                <a:gd name="T60" fmla="*/ 17 w 1501"/>
                <a:gd name="T61" fmla="*/ 86 h 884"/>
                <a:gd name="T62" fmla="*/ 9 w 1501"/>
                <a:gd name="T63" fmla="*/ 92 h 884"/>
                <a:gd name="T64" fmla="*/ 0 w 1501"/>
                <a:gd name="T65" fmla="*/ 98 h 884"/>
                <a:gd name="T66" fmla="*/ 49 w 1501"/>
                <a:gd name="T67" fmla="*/ 98 h 8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01" h="884">
                  <a:moveTo>
                    <a:pt x="440" y="884"/>
                  </a:moveTo>
                  <a:lnTo>
                    <a:pt x="499" y="822"/>
                  </a:lnTo>
                  <a:lnTo>
                    <a:pt x="559" y="760"/>
                  </a:lnTo>
                  <a:lnTo>
                    <a:pt x="621" y="700"/>
                  </a:lnTo>
                  <a:lnTo>
                    <a:pt x="683" y="640"/>
                  </a:lnTo>
                  <a:lnTo>
                    <a:pt x="747" y="581"/>
                  </a:lnTo>
                  <a:lnTo>
                    <a:pt x="811" y="523"/>
                  </a:lnTo>
                  <a:lnTo>
                    <a:pt x="876" y="466"/>
                  </a:lnTo>
                  <a:lnTo>
                    <a:pt x="943" y="409"/>
                  </a:lnTo>
                  <a:lnTo>
                    <a:pt x="1009" y="355"/>
                  </a:lnTo>
                  <a:lnTo>
                    <a:pt x="1078" y="301"/>
                  </a:lnTo>
                  <a:lnTo>
                    <a:pt x="1147" y="248"/>
                  </a:lnTo>
                  <a:lnTo>
                    <a:pt x="1216" y="196"/>
                  </a:lnTo>
                  <a:lnTo>
                    <a:pt x="1286" y="146"/>
                  </a:lnTo>
                  <a:lnTo>
                    <a:pt x="1357" y="96"/>
                  </a:lnTo>
                  <a:lnTo>
                    <a:pt x="1429" y="48"/>
                  </a:lnTo>
                  <a:lnTo>
                    <a:pt x="1501" y="0"/>
                  </a:lnTo>
                  <a:lnTo>
                    <a:pt x="1384" y="57"/>
                  </a:lnTo>
                  <a:lnTo>
                    <a:pt x="1271" y="115"/>
                  </a:lnTo>
                  <a:lnTo>
                    <a:pt x="1162" y="172"/>
                  </a:lnTo>
                  <a:lnTo>
                    <a:pt x="1057" y="228"/>
                  </a:lnTo>
                  <a:lnTo>
                    <a:pt x="955" y="285"/>
                  </a:lnTo>
                  <a:lnTo>
                    <a:pt x="856" y="340"/>
                  </a:lnTo>
                  <a:lnTo>
                    <a:pt x="761" y="396"/>
                  </a:lnTo>
                  <a:lnTo>
                    <a:pt x="667" y="450"/>
                  </a:lnTo>
                  <a:lnTo>
                    <a:pt x="577" y="505"/>
                  </a:lnTo>
                  <a:lnTo>
                    <a:pt x="489" y="560"/>
                  </a:lnTo>
                  <a:lnTo>
                    <a:pt x="403" y="614"/>
                  </a:lnTo>
                  <a:lnTo>
                    <a:pt x="320" y="669"/>
                  </a:lnTo>
                  <a:lnTo>
                    <a:pt x="237" y="723"/>
                  </a:lnTo>
                  <a:lnTo>
                    <a:pt x="157" y="776"/>
                  </a:lnTo>
                  <a:lnTo>
                    <a:pt x="78" y="831"/>
                  </a:lnTo>
                  <a:lnTo>
                    <a:pt x="0" y="884"/>
                  </a:lnTo>
                  <a:lnTo>
                    <a:pt x="440" y="884"/>
                  </a:lnTo>
                  <a:close/>
                </a:path>
              </a:pathLst>
            </a:custGeom>
            <a:solidFill>
              <a:srgbClr val="B0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1" name="Freeform 23"/>
            <p:cNvSpPr>
              <a:spLocks noEditPoints="1"/>
            </p:cNvSpPr>
            <p:nvPr userDrawn="1"/>
          </p:nvSpPr>
          <p:spPr bwMode="auto">
            <a:xfrm>
              <a:off x="3853" y="4074"/>
              <a:ext cx="41" cy="36"/>
            </a:xfrm>
            <a:custGeom>
              <a:avLst/>
              <a:gdLst>
                <a:gd name="T0" fmla="*/ 11 w 374"/>
                <a:gd name="T1" fmla="*/ 0 h 322"/>
                <a:gd name="T2" fmla="*/ 31 w 374"/>
                <a:gd name="T3" fmla="*/ 0 h 322"/>
                <a:gd name="T4" fmla="*/ 33 w 374"/>
                <a:gd name="T5" fmla="*/ 0 h 322"/>
                <a:gd name="T6" fmla="*/ 35 w 374"/>
                <a:gd name="T7" fmla="*/ 1 h 322"/>
                <a:gd name="T8" fmla="*/ 37 w 374"/>
                <a:gd name="T9" fmla="*/ 2 h 322"/>
                <a:gd name="T10" fmla="*/ 38 w 374"/>
                <a:gd name="T11" fmla="*/ 4 h 322"/>
                <a:gd name="T12" fmla="*/ 40 w 374"/>
                <a:gd name="T13" fmla="*/ 6 h 322"/>
                <a:gd name="T14" fmla="*/ 40 w 374"/>
                <a:gd name="T15" fmla="*/ 8 h 322"/>
                <a:gd name="T16" fmla="*/ 41 w 374"/>
                <a:gd name="T17" fmla="*/ 10 h 322"/>
                <a:gd name="T18" fmla="*/ 41 w 374"/>
                <a:gd name="T19" fmla="*/ 17 h 322"/>
                <a:gd name="T20" fmla="*/ 41 w 374"/>
                <a:gd name="T21" fmla="*/ 19 h 322"/>
                <a:gd name="T22" fmla="*/ 40 w 374"/>
                <a:gd name="T23" fmla="*/ 21 h 322"/>
                <a:gd name="T24" fmla="*/ 39 w 374"/>
                <a:gd name="T25" fmla="*/ 23 h 322"/>
                <a:gd name="T26" fmla="*/ 38 w 374"/>
                <a:gd name="T27" fmla="*/ 24 h 322"/>
                <a:gd name="T28" fmla="*/ 36 w 374"/>
                <a:gd name="T29" fmla="*/ 26 h 322"/>
                <a:gd name="T30" fmla="*/ 34 w 374"/>
                <a:gd name="T31" fmla="*/ 27 h 322"/>
                <a:gd name="T32" fmla="*/ 32 w 374"/>
                <a:gd name="T33" fmla="*/ 27 h 322"/>
                <a:gd name="T34" fmla="*/ 30 w 374"/>
                <a:gd name="T35" fmla="*/ 28 h 322"/>
                <a:gd name="T36" fmla="*/ 11 w 374"/>
                <a:gd name="T37" fmla="*/ 36 h 322"/>
                <a:gd name="T38" fmla="*/ 0 w 374"/>
                <a:gd name="T39" fmla="*/ 28 h 322"/>
                <a:gd name="T40" fmla="*/ 0 w 374"/>
                <a:gd name="T41" fmla="*/ 8 h 322"/>
                <a:gd name="T42" fmla="*/ 11 w 374"/>
                <a:gd name="T43" fmla="*/ 8 h 322"/>
                <a:gd name="T44" fmla="*/ 16 w 374"/>
                <a:gd name="T45" fmla="*/ 19 h 322"/>
                <a:gd name="T46" fmla="*/ 29 w 374"/>
                <a:gd name="T47" fmla="*/ 19 h 322"/>
                <a:gd name="T48" fmla="*/ 30 w 374"/>
                <a:gd name="T49" fmla="*/ 19 h 322"/>
                <a:gd name="T50" fmla="*/ 31 w 374"/>
                <a:gd name="T51" fmla="*/ 18 h 322"/>
                <a:gd name="T52" fmla="*/ 31 w 374"/>
                <a:gd name="T53" fmla="*/ 17 h 322"/>
                <a:gd name="T54" fmla="*/ 31 w 374"/>
                <a:gd name="T55" fmla="*/ 11 h 322"/>
                <a:gd name="T56" fmla="*/ 31 w 374"/>
                <a:gd name="T57" fmla="*/ 10 h 322"/>
                <a:gd name="T58" fmla="*/ 30 w 374"/>
                <a:gd name="T59" fmla="*/ 9 h 322"/>
                <a:gd name="T60" fmla="*/ 30 w 374"/>
                <a:gd name="T61" fmla="*/ 8 h 322"/>
                <a:gd name="T62" fmla="*/ 29 w 374"/>
                <a:gd name="T63" fmla="*/ 8 h 322"/>
                <a:gd name="T64" fmla="*/ 11 w 374"/>
                <a:gd name="T65" fmla="*/ 8 h 3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74" h="322">
                  <a:moveTo>
                    <a:pt x="0" y="0"/>
                  </a:moveTo>
                  <a:lnTo>
                    <a:pt x="99" y="0"/>
                  </a:lnTo>
                  <a:lnTo>
                    <a:pt x="274" y="0"/>
                  </a:lnTo>
                  <a:lnTo>
                    <a:pt x="284" y="0"/>
                  </a:lnTo>
                  <a:lnTo>
                    <a:pt x="293" y="1"/>
                  </a:lnTo>
                  <a:lnTo>
                    <a:pt x="303" y="4"/>
                  </a:lnTo>
                  <a:lnTo>
                    <a:pt x="313" y="7"/>
                  </a:lnTo>
                  <a:lnTo>
                    <a:pt x="321" y="12"/>
                  </a:lnTo>
                  <a:lnTo>
                    <a:pt x="329" y="17"/>
                  </a:lnTo>
                  <a:lnTo>
                    <a:pt x="337" y="22"/>
                  </a:lnTo>
                  <a:lnTo>
                    <a:pt x="344" y="29"/>
                  </a:lnTo>
                  <a:lnTo>
                    <a:pt x="350" y="36"/>
                  </a:lnTo>
                  <a:lnTo>
                    <a:pt x="357" y="44"/>
                  </a:lnTo>
                  <a:lnTo>
                    <a:pt x="361" y="51"/>
                  </a:lnTo>
                  <a:lnTo>
                    <a:pt x="365" y="60"/>
                  </a:lnTo>
                  <a:lnTo>
                    <a:pt x="369" y="69"/>
                  </a:lnTo>
                  <a:lnTo>
                    <a:pt x="372" y="79"/>
                  </a:lnTo>
                  <a:lnTo>
                    <a:pt x="373" y="88"/>
                  </a:lnTo>
                  <a:lnTo>
                    <a:pt x="374" y="99"/>
                  </a:lnTo>
                  <a:lnTo>
                    <a:pt x="374" y="148"/>
                  </a:lnTo>
                  <a:lnTo>
                    <a:pt x="373" y="159"/>
                  </a:lnTo>
                  <a:lnTo>
                    <a:pt x="372" y="168"/>
                  </a:lnTo>
                  <a:lnTo>
                    <a:pt x="369" y="178"/>
                  </a:lnTo>
                  <a:lnTo>
                    <a:pt x="365" y="186"/>
                  </a:lnTo>
                  <a:lnTo>
                    <a:pt x="361" y="196"/>
                  </a:lnTo>
                  <a:lnTo>
                    <a:pt x="357" y="204"/>
                  </a:lnTo>
                  <a:lnTo>
                    <a:pt x="350" y="211"/>
                  </a:lnTo>
                  <a:lnTo>
                    <a:pt x="344" y="219"/>
                  </a:lnTo>
                  <a:lnTo>
                    <a:pt x="337" y="225"/>
                  </a:lnTo>
                  <a:lnTo>
                    <a:pt x="329" y="230"/>
                  </a:lnTo>
                  <a:lnTo>
                    <a:pt x="321" y="236"/>
                  </a:lnTo>
                  <a:lnTo>
                    <a:pt x="313" y="240"/>
                  </a:lnTo>
                  <a:lnTo>
                    <a:pt x="303" y="243"/>
                  </a:lnTo>
                  <a:lnTo>
                    <a:pt x="293" y="245"/>
                  </a:lnTo>
                  <a:lnTo>
                    <a:pt x="284" y="247"/>
                  </a:lnTo>
                  <a:lnTo>
                    <a:pt x="274" y="247"/>
                  </a:lnTo>
                  <a:lnTo>
                    <a:pt x="99" y="247"/>
                  </a:lnTo>
                  <a:lnTo>
                    <a:pt x="99" y="322"/>
                  </a:lnTo>
                  <a:lnTo>
                    <a:pt x="0" y="322"/>
                  </a:lnTo>
                  <a:lnTo>
                    <a:pt x="0" y="247"/>
                  </a:lnTo>
                  <a:lnTo>
                    <a:pt x="0" y="173"/>
                  </a:lnTo>
                  <a:lnTo>
                    <a:pt x="0" y="73"/>
                  </a:lnTo>
                  <a:lnTo>
                    <a:pt x="0" y="0"/>
                  </a:lnTo>
                  <a:close/>
                  <a:moveTo>
                    <a:pt x="99" y="73"/>
                  </a:moveTo>
                  <a:lnTo>
                    <a:pt x="99" y="173"/>
                  </a:lnTo>
                  <a:lnTo>
                    <a:pt x="149" y="173"/>
                  </a:lnTo>
                  <a:lnTo>
                    <a:pt x="261" y="173"/>
                  </a:lnTo>
                  <a:lnTo>
                    <a:pt x="267" y="173"/>
                  </a:lnTo>
                  <a:lnTo>
                    <a:pt x="271" y="172"/>
                  </a:lnTo>
                  <a:lnTo>
                    <a:pt x="275" y="168"/>
                  </a:lnTo>
                  <a:lnTo>
                    <a:pt x="278" y="166"/>
                  </a:lnTo>
                  <a:lnTo>
                    <a:pt x="282" y="162"/>
                  </a:lnTo>
                  <a:lnTo>
                    <a:pt x="284" y="158"/>
                  </a:lnTo>
                  <a:lnTo>
                    <a:pt x="286" y="153"/>
                  </a:lnTo>
                  <a:lnTo>
                    <a:pt x="286" y="148"/>
                  </a:lnTo>
                  <a:lnTo>
                    <a:pt x="286" y="99"/>
                  </a:lnTo>
                  <a:lnTo>
                    <a:pt x="286" y="94"/>
                  </a:lnTo>
                  <a:lnTo>
                    <a:pt x="284" y="89"/>
                  </a:lnTo>
                  <a:lnTo>
                    <a:pt x="282" y="85"/>
                  </a:lnTo>
                  <a:lnTo>
                    <a:pt x="278" y="81"/>
                  </a:lnTo>
                  <a:lnTo>
                    <a:pt x="275" y="78"/>
                  </a:lnTo>
                  <a:lnTo>
                    <a:pt x="271" y="76"/>
                  </a:lnTo>
                  <a:lnTo>
                    <a:pt x="267" y="74"/>
                  </a:lnTo>
                  <a:lnTo>
                    <a:pt x="261" y="73"/>
                  </a:lnTo>
                  <a:lnTo>
                    <a:pt x="149" y="73"/>
                  </a:lnTo>
                  <a:lnTo>
                    <a:pt x="99" y="7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2" name="Freeform 24"/>
            <p:cNvSpPr>
              <a:spLocks/>
            </p:cNvSpPr>
            <p:nvPr userDrawn="1"/>
          </p:nvSpPr>
          <p:spPr bwMode="auto">
            <a:xfrm>
              <a:off x="3664" y="4074"/>
              <a:ext cx="42" cy="36"/>
            </a:xfrm>
            <a:custGeom>
              <a:avLst/>
              <a:gdLst>
                <a:gd name="T0" fmla="*/ 20 w 373"/>
                <a:gd name="T1" fmla="*/ 28 h 322"/>
                <a:gd name="T2" fmla="*/ 29 w 373"/>
                <a:gd name="T3" fmla="*/ 28 h 322"/>
                <a:gd name="T4" fmla="*/ 30 w 373"/>
                <a:gd name="T5" fmla="*/ 27 h 322"/>
                <a:gd name="T6" fmla="*/ 30 w 373"/>
                <a:gd name="T7" fmla="*/ 26 h 322"/>
                <a:gd name="T8" fmla="*/ 31 w 373"/>
                <a:gd name="T9" fmla="*/ 25 h 322"/>
                <a:gd name="T10" fmla="*/ 31 w 373"/>
                <a:gd name="T11" fmla="*/ 24 h 322"/>
                <a:gd name="T12" fmla="*/ 30 w 373"/>
                <a:gd name="T13" fmla="*/ 23 h 322"/>
                <a:gd name="T14" fmla="*/ 30 w 373"/>
                <a:gd name="T15" fmla="*/ 23 h 322"/>
                <a:gd name="T16" fmla="*/ 29 w 373"/>
                <a:gd name="T17" fmla="*/ 22 h 322"/>
                <a:gd name="T18" fmla="*/ 20 w 373"/>
                <a:gd name="T19" fmla="*/ 22 h 322"/>
                <a:gd name="T20" fmla="*/ 10 w 373"/>
                <a:gd name="T21" fmla="*/ 22 h 322"/>
                <a:gd name="T22" fmla="*/ 8 w 373"/>
                <a:gd name="T23" fmla="*/ 22 h 322"/>
                <a:gd name="T24" fmla="*/ 6 w 373"/>
                <a:gd name="T25" fmla="*/ 21 h 322"/>
                <a:gd name="T26" fmla="*/ 4 w 373"/>
                <a:gd name="T27" fmla="*/ 20 h 322"/>
                <a:gd name="T28" fmla="*/ 2 w 373"/>
                <a:gd name="T29" fmla="*/ 18 h 322"/>
                <a:gd name="T30" fmla="*/ 1 w 373"/>
                <a:gd name="T31" fmla="*/ 16 h 322"/>
                <a:gd name="T32" fmla="*/ 0 w 373"/>
                <a:gd name="T33" fmla="*/ 14 h 322"/>
                <a:gd name="T34" fmla="*/ 0 w 373"/>
                <a:gd name="T35" fmla="*/ 12 h 322"/>
                <a:gd name="T36" fmla="*/ 0 w 373"/>
                <a:gd name="T37" fmla="*/ 10 h 322"/>
                <a:gd name="T38" fmla="*/ 0 w 373"/>
                <a:gd name="T39" fmla="*/ 8 h 322"/>
                <a:gd name="T40" fmla="*/ 1 w 373"/>
                <a:gd name="T41" fmla="*/ 6 h 322"/>
                <a:gd name="T42" fmla="*/ 2 w 373"/>
                <a:gd name="T43" fmla="*/ 4 h 322"/>
                <a:gd name="T44" fmla="*/ 4 w 373"/>
                <a:gd name="T45" fmla="*/ 2 h 322"/>
                <a:gd name="T46" fmla="*/ 6 w 373"/>
                <a:gd name="T47" fmla="*/ 1 h 322"/>
                <a:gd name="T48" fmla="*/ 8 w 373"/>
                <a:gd name="T49" fmla="*/ 0 h 322"/>
                <a:gd name="T50" fmla="*/ 10 w 373"/>
                <a:gd name="T51" fmla="*/ 0 h 322"/>
                <a:gd name="T52" fmla="*/ 39 w 373"/>
                <a:gd name="T53" fmla="*/ 0 h 322"/>
                <a:gd name="T54" fmla="*/ 22 w 373"/>
                <a:gd name="T55" fmla="*/ 8 h 322"/>
                <a:gd name="T56" fmla="*/ 13 w 373"/>
                <a:gd name="T57" fmla="*/ 8 h 322"/>
                <a:gd name="T58" fmla="*/ 12 w 373"/>
                <a:gd name="T59" fmla="*/ 9 h 322"/>
                <a:gd name="T60" fmla="*/ 12 w 373"/>
                <a:gd name="T61" fmla="*/ 10 h 322"/>
                <a:gd name="T62" fmla="*/ 11 w 373"/>
                <a:gd name="T63" fmla="*/ 11 h 322"/>
                <a:gd name="T64" fmla="*/ 11 w 373"/>
                <a:gd name="T65" fmla="*/ 12 h 322"/>
                <a:gd name="T66" fmla="*/ 12 w 373"/>
                <a:gd name="T67" fmla="*/ 13 h 322"/>
                <a:gd name="T68" fmla="*/ 12 w 373"/>
                <a:gd name="T69" fmla="*/ 13 h 322"/>
                <a:gd name="T70" fmla="*/ 13 w 373"/>
                <a:gd name="T71" fmla="*/ 14 h 322"/>
                <a:gd name="T72" fmla="*/ 22 w 373"/>
                <a:gd name="T73" fmla="*/ 14 h 322"/>
                <a:gd name="T74" fmla="*/ 32 w 373"/>
                <a:gd name="T75" fmla="*/ 14 h 322"/>
                <a:gd name="T76" fmla="*/ 34 w 373"/>
                <a:gd name="T77" fmla="*/ 14 h 322"/>
                <a:gd name="T78" fmla="*/ 36 w 373"/>
                <a:gd name="T79" fmla="*/ 15 h 322"/>
                <a:gd name="T80" fmla="*/ 38 w 373"/>
                <a:gd name="T81" fmla="*/ 16 h 322"/>
                <a:gd name="T82" fmla="*/ 39 w 373"/>
                <a:gd name="T83" fmla="*/ 18 h 322"/>
                <a:gd name="T84" fmla="*/ 41 w 373"/>
                <a:gd name="T85" fmla="*/ 20 h 322"/>
                <a:gd name="T86" fmla="*/ 42 w 373"/>
                <a:gd name="T87" fmla="*/ 22 h 322"/>
                <a:gd name="T88" fmla="*/ 42 w 373"/>
                <a:gd name="T89" fmla="*/ 24 h 322"/>
                <a:gd name="T90" fmla="*/ 42 w 373"/>
                <a:gd name="T91" fmla="*/ 26 h 322"/>
                <a:gd name="T92" fmla="*/ 42 w 373"/>
                <a:gd name="T93" fmla="*/ 28 h 322"/>
                <a:gd name="T94" fmla="*/ 41 w 373"/>
                <a:gd name="T95" fmla="*/ 30 h 322"/>
                <a:gd name="T96" fmla="*/ 39 w 373"/>
                <a:gd name="T97" fmla="*/ 32 h 322"/>
                <a:gd name="T98" fmla="*/ 38 w 373"/>
                <a:gd name="T99" fmla="*/ 34 h 322"/>
                <a:gd name="T100" fmla="*/ 36 w 373"/>
                <a:gd name="T101" fmla="*/ 35 h 322"/>
                <a:gd name="T102" fmla="*/ 34 w 373"/>
                <a:gd name="T103" fmla="*/ 36 h 322"/>
                <a:gd name="T104" fmla="*/ 32 w 373"/>
                <a:gd name="T105" fmla="*/ 36 h 322"/>
                <a:gd name="T106" fmla="*/ 3 w 373"/>
                <a:gd name="T107" fmla="*/ 36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73" h="322">
                  <a:moveTo>
                    <a:pt x="24" y="247"/>
                  </a:moveTo>
                  <a:lnTo>
                    <a:pt x="177" y="247"/>
                  </a:lnTo>
                  <a:lnTo>
                    <a:pt x="248" y="247"/>
                  </a:lnTo>
                  <a:lnTo>
                    <a:pt x="254" y="247"/>
                  </a:lnTo>
                  <a:lnTo>
                    <a:pt x="258" y="245"/>
                  </a:lnTo>
                  <a:lnTo>
                    <a:pt x="262" y="243"/>
                  </a:lnTo>
                  <a:lnTo>
                    <a:pt x="267" y="240"/>
                  </a:lnTo>
                  <a:lnTo>
                    <a:pt x="269" y="237"/>
                  </a:lnTo>
                  <a:lnTo>
                    <a:pt x="272" y="232"/>
                  </a:lnTo>
                  <a:lnTo>
                    <a:pt x="273" y="228"/>
                  </a:lnTo>
                  <a:lnTo>
                    <a:pt x="273" y="223"/>
                  </a:lnTo>
                  <a:lnTo>
                    <a:pt x="273" y="217"/>
                  </a:lnTo>
                  <a:lnTo>
                    <a:pt x="272" y="213"/>
                  </a:lnTo>
                  <a:lnTo>
                    <a:pt x="269" y="209"/>
                  </a:lnTo>
                  <a:lnTo>
                    <a:pt x="267" y="205"/>
                  </a:lnTo>
                  <a:lnTo>
                    <a:pt x="262" y="203"/>
                  </a:lnTo>
                  <a:lnTo>
                    <a:pt x="258" y="199"/>
                  </a:lnTo>
                  <a:lnTo>
                    <a:pt x="254" y="198"/>
                  </a:lnTo>
                  <a:lnTo>
                    <a:pt x="248" y="198"/>
                  </a:lnTo>
                  <a:lnTo>
                    <a:pt x="177" y="198"/>
                  </a:lnTo>
                  <a:lnTo>
                    <a:pt x="99" y="198"/>
                  </a:lnTo>
                  <a:lnTo>
                    <a:pt x="89" y="197"/>
                  </a:lnTo>
                  <a:lnTo>
                    <a:pt x="79" y="196"/>
                  </a:lnTo>
                  <a:lnTo>
                    <a:pt x="69" y="194"/>
                  </a:lnTo>
                  <a:lnTo>
                    <a:pt x="60" y="190"/>
                  </a:lnTo>
                  <a:lnTo>
                    <a:pt x="51" y="186"/>
                  </a:lnTo>
                  <a:lnTo>
                    <a:pt x="44" y="181"/>
                  </a:lnTo>
                  <a:lnTo>
                    <a:pt x="35" y="175"/>
                  </a:lnTo>
                  <a:lnTo>
                    <a:pt x="29" y="168"/>
                  </a:lnTo>
                  <a:lnTo>
                    <a:pt x="22" y="162"/>
                  </a:lnTo>
                  <a:lnTo>
                    <a:pt x="16" y="154"/>
                  </a:lnTo>
                  <a:lnTo>
                    <a:pt x="11" y="146"/>
                  </a:lnTo>
                  <a:lnTo>
                    <a:pt x="7" y="137"/>
                  </a:lnTo>
                  <a:lnTo>
                    <a:pt x="4" y="128"/>
                  </a:lnTo>
                  <a:lnTo>
                    <a:pt x="1" y="118"/>
                  </a:lnTo>
                  <a:lnTo>
                    <a:pt x="0" y="109"/>
                  </a:lnTo>
                  <a:lnTo>
                    <a:pt x="0" y="99"/>
                  </a:lnTo>
                  <a:lnTo>
                    <a:pt x="0" y="88"/>
                  </a:lnTo>
                  <a:lnTo>
                    <a:pt x="1" y="79"/>
                  </a:lnTo>
                  <a:lnTo>
                    <a:pt x="4" y="69"/>
                  </a:lnTo>
                  <a:lnTo>
                    <a:pt x="7" y="60"/>
                  </a:lnTo>
                  <a:lnTo>
                    <a:pt x="11" y="51"/>
                  </a:lnTo>
                  <a:lnTo>
                    <a:pt x="16" y="44"/>
                  </a:lnTo>
                  <a:lnTo>
                    <a:pt x="22" y="36"/>
                  </a:lnTo>
                  <a:lnTo>
                    <a:pt x="29" y="29"/>
                  </a:lnTo>
                  <a:lnTo>
                    <a:pt x="35" y="22"/>
                  </a:lnTo>
                  <a:lnTo>
                    <a:pt x="44" y="17"/>
                  </a:lnTo>
                  <a:lnTo>
                    <a:pt x="51" y="12"/>
                  </a:lnTo>
                  <a:lnTo>
                    <a:pt x="60" y="7"/>
                  </a:lnTo>
                  <a:lnTo>
                    <a:pt x="69" y="4"/>
                  </a:lnTo>
                  <a:lnTo>
                    <a:pt x="79" y="1"/>
                  </a:lnTo>
                  <a:lnTo>
                    <a:pt x="89" y="0"/>
                  </a:lnTo>
                  <a:lnTo>
                    <a:pt x="99" y="0"/>
                  </a:lnTo>
                  <a:lnTo>
                    <a:pt x="348" y="0"/>
                  </a:lnTo>
                  <a:lnTo>
                    <a:pt x="348" y="73"/>
                  </a:lnTo>
                  <a:lnTo>
                    <a:pt x="196" y="73"/>
                  </a:lnTo>
                  <a:lnTo>
                    <a:pt x="124" y="73"/>
                  </a:lnTo>
                  <a:lnTo>
                    <a:pt x="119" y="74"/>
                  </a:lnTo>
                  <a:lnTo>
                    <a:pt x="114" y="76"/>
                  </a:lnTo>
                  <a:lnTo>
                    <a:pt x="110" y="78"/>
                  </a:lnTo>
                  <a:lnTo>
                    <a:pt x="106" y="81"/>
                  </a:lnTo>
                  <a:lnTo>
                    <a:pt x="103" y="85"/>
                  </a:lnTo>
                  <a:lnTo>
                    <a:pt x="100" y="89"/>
                  </a:lnTo>
                  <a:lnTo>
                    <a:pt x="99" y="94"/>
                  </a:lnTo>
                  <a:lnTo>
                    <a:pt x="99" y="99"/>
                  </a:lnTo>
                  <a:lnTo>
                    <a:pt x="99" y="103"/>
                  </a:lnTo>
                  <a:lnTo>
                    <a:pt x="100" y="109"/>
                  </a:lnTo>
                  <a:lnTo>
                    <a:pt x="103" y="113"/>
                  </a:lnTo>
                  <a:lnTo>
                    <a:pt x="106" y="116"/>
                  </a:lnTo>
                  <a:lnTo>
                    <a:pt x="110" y="119"/>
                  </a:lnTo>
                  <a:lnTo>
                    <a:pt x="114" y="121"/>
                  </a:lnTo>
                  <a:lnTo>
                    <a:pt x="119" y="122"/>
                  </a:lnTo>
                  <a:lnTo>
                    <a:pt x="124" y="124"/>
                  </a:lnTo>
                  <a:lnTo>
                    <a:pt x="196" y="124"/>
                  </a:lnTo>
                  <a:lnTo>
                    <a:pt x="273" y="124"/>
                  </a:lnTo>
                  <a:lnTo>
                    <a:pt x="284" y="124"/>
                  </a:lnTo>
                  <a:lnTo>
                    <a:pt x="294" y="126"/>
                  </a:lnTo>
                  <a:lnTo>
                    <a:pt x="303" y="128"/>
                  </a:lnTo>
                  <a:lnTo>
                    <a:pt x="312" y="131"/>
                  </a:lnTo>
                  <a:lnTo>
                    <a:pt x="320" y="135"/>
                  </a:lnTo>
                  <a:lnTo>
                    <a:pt x="329" y="141"/>
                  </a:lnTo>
                  <a:lnTo>
                    <a:pt x="336" y="146"/>
                  </a:lnTo>
                  <a:lnTo>
                    <a:pt x="344" y="152"/>
                  </a:lnTo>
                  <a:lnTo>
                    <a:pt x="350" y="160"/>
                  </a:lnTo>
                  <a:lnTo>
                    <a:pt x="356" y="167"/>
                  </a:lnTo>
                  <a:lnTo>
                    <a:pt x="361" y="176"/>
                  </a:lnTo>
                  <a:lnTo>
                    <a:pt x="365" y="184"/>
                  </a:lnTo>
                  <a:lnTo>
                    <a:pt x="369" y="193"/>
                  </a:lnTo>
                  <a:lnTo>
                    <a:pt x="371" y="203"/>
                  </a:lnTo>
                  <a:lnTo>
                    <a:pt x="373" y="212"/>
                  </a:lnTo>
                  <a:lnTo>
                    <a:pt x="373" y="223"/>
                  </a:lnTo>
                  <a:lnTo>
                    <a:pt x="373" y="233"/>
                  </a:lnTo>
                  <a:lnTo>
                    <a:pt x="371" y="243"/>
                  </a:lnTo>
                  <a:lnTo>
                    <a:pt x="369" y="253"/>
                  </a:lnTo>
                  <a:lnTo>
                    <a:pt x="365" y="261"/>
                  </a:lnTo>
                  <a:lnTo>
                    <a:pt x="361" y="270"/>
                  </a:lnTo>
                  <a:lnTo>
                    <a:pt x="356" y="278"/>
                  </a:lnTo>
                  <a:lnTo>
                    <a:pt x="350" y="286"/>
                  </a:lnTo>
                  <a:lnTo>
                    <a:pt x="344" y="293"/>
                  </a:lnTo>
                  <a:lnTo>
                    <a:pt x="336" y="300"/>
                  </a:lnTo>
                  <a:lnTo>
                    <a:pt x="329" y="305"/>
                  </a:lnTo>
                  <a:lnTo>
                    <a:pt x="320" y="310"/>
                  </a:lnTo>
                  <a:lnTo>
                    <a:pt x="312" y="315"/>
                  </a:lnTo>
                  <a:lnTo>
                    <a:pt x="303" y="318"/>
                  </a:lnTo>
                  <a:lnTo>
                    <a:pt x="294" y="320"/>
                  </a:lnTo>
                  <a:lnTo>
                    <a:pt x="284" y="322"/>
                  </a:lnTo>
                  <a:lnTo>
                    <a:pt x="273" y="322"/>
                  </a:lnTo>
                  <a:lnTo>
                    <a:pt x="24" y="322"/>
                  </a:lnTo>
                  <a:lnTo>
                    <a:pt x="24" y="24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3" name="Rectangle 25"/>
            <p:cNvSpPr>
              <a:spLocks noChangeArrowheads="1"/>
            </p:cNvSpPr>
            <p:nvPr userDrawn="1"/>
          </p:nvSpPr>
          <p:spPr bwMode="auto">
            <a:xfrm>
              <a:off x="3714" y="4074"/>
              <a:ext cx="11" cy="36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1pPr>
              <a:lvl2pPr marL="742950" indent="-285750" eaLnBrk="0" hangingPunct="0"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2pPr>
              <a:lvl3pPr marL="1143000" indent="-228600" eaLnBrk="0" hangingPunct="0"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3pPr>
              <a:lvl4pPr marL="1600200" indent="-228600" eaLnBrk="0" hangingPunct="0"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4pPr>
              <a:lvl5pPr marL="2057400" indent="-228600" eaLnBrk="0" hangingPunct="0"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44" name="Freeform 26"/>
            <p:cNvSpPr>
              <a:spLocks/>
            </p:cNvSpPr>
            <p:nvPr userDrawn="1"/>
          </p:nvSpPr>
          <p:spPr bwMode="auto">
            <a:xfrm>
              <a:off x="3734" y="4074"/>
              <a:ext cx="49" cy="36"/>
            </a:xfrm>
            <a:custGeom>
              <a:avLst/>
              <a:gdLst>
                <a:gd name="T0" fmla="*/ 38 w 448"/>
                <a:gd name="T1" fmla="*/ 36 h 322"/>
                <a:gd name="T2" fmla="*/ 49 w 448"/>
                <a:gd name="T3" fmla="*/ 36 h 322"/>
                <a:gd name="T4" fmla="*/ 49 w 448"/>
                <a:gd name="T5" fmla="*/ 0 h 322"/>
                <a:gd name="T6" fmla="*/ 38 w 448"/>
                <a:gd name="T7" fmla="*/ 0 h 322"/>
                <a:gd name="T8" fmla="*/ 38 w 448"/>
                <a:gd name="T9" fmla="*/ 26 h 322"/>
                <a:gd name="T10" fmla="*/ 37 w 448"/>
                <a:gd name="T11" fmla="*/ 26 h 322"/>
                <a:gd name="T12" fmla="*/ 19 w 448"/>
                <a:gd name="T13" fmla="*/ 0 h 322"/>
                <a:gd name="T14" fmla="*/ 11 w 448"/>
                <a:gd name="T15" fmla="*/ 0 h 322"/>
                <a:gd name="T16" fmla="*/ 0 w 448"/>
                <a:gd name="T17" fmla="*/ 0 h 322"/>
                <a:gd name="T18" fmla="*/ 0 w 448"/>
                <a:gd name="T19" fmla="*/ 36 h 322"/>
                <a:gd name="T20" fmla="*/ 11 w 448"/>
                <a:gd name="T21" fmla="*/ 36 h 322"/>
                <a:gd name="T22" fmla="*/ 11 w 448"/>
                <a:gd name="T23" fmla="*/ 10 h 322"/>
                <a:gd name="T24" fmla="*/ 12 w 448"/>
                <a:gd name="T25" fmla="*/ 10 h 322"/>
                <a:gd name="T26" fmla="*/ 30 w 448"/>
                <a:gd name="T27" fmla="*/ 36 h 322"/>
                <a:gd name="T28" fmla="*/ 38 w 448"/>
                <a:gd name="T29" fmla="*/ 36 h 3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48" h="322">
                  <a:moveTo>
                    <a:pt x="348" y="322"/>
                  </a:moveTo>
                  <a:lnTo>
                    <a:pt x="448" y="322"/>
                  </a:lnTo>
                  <a:lnTo>
                    <a:pt x="448" y="0"/>
                  </a:lnTo>
                  <a:lnTo>
                    <a:pt x="348" y="0"/>
                  </a:lnTo>
                  <a:lnTo>
                    <a:pt x="348" y="236"/>
                  </a:lnTo>
                  <a:lnTo>
                    <a:pt x="337" y="236"/>
                  </a:lnTo>
                  <a:lnTo>
                    <a:pt x="175" y="0"/>
                  </a:lnTo>
                  <a:lnTo>
                    <a:pt x="100" y="0"/>
                  </a:lnTo>
                  <a:lnTo>
                    <a:pt x="0" y="0"/>
                  </a:lnTo>
                  <a:lnTo>
                    <a:pt x="0" y="322"/>
                  </a:lnTo>
                  <a:lnTo>
                    <a:pt x="100" y="322"/>
                  </a:lnTo>
                  <a:lnTo>
                    <a:pt x="100" y="86"/>
                  </a:lnTo>
                  <a:lnTo>
                    <a:pt x="112" y="86"/>
                  </a:lnTo>
                  <a:lnTo>
                    <a:pt x="274" y="322"/>
                  </a:lnTo>
                  <a:lnTo>
                    <a:pt x="348" y="32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5" name="Freeform 27"/>
            <p:cNvSpPr>
              <a:spLocks noEditPoints="1"/>
            </p:cNvSpPr>
            <p:nvPr userDrawn="1"/>
          </p:nvSpPr>
          <p:spPr bwMode="auto">
            <a:xfrm>
              <a:off x="3792" y="4074"/>
              <a:ext cx="52" cy="36"/>
            </a:xfrm>
            <a:custGeom>
              <a:avLst/>
              <a:gdLst>
                <a:gd name="T0" fmla="*/ 33 w 474"/>
                <a:gd name="T1" fmla="*/ 0 h 322"/>
                <a:gd name="T2" fmla="*/ 30 w 474"/>
                <a:gd name="T3" fmla="*/ 0 h 322"/>
                <a:gd name="T4" fmla="*/ 22 w 474"/>
                <a:gd name="T5" fmla="*/ 0 h 322"/>
                <a:gd name="T6" fmla="*/ 19 w 474"/>
                <a:gd name="T7" fmla="*/ 0 h 322"/>
                <a:gd name="T8" fmla="*/ 0 w 474"/>
                <a:gd name="T9" fmla="*/ 36 h 322"/>
                <a:gd name="T10" fmla="*/ 11 w 474"/>
                <a:gd name="T11" fmla="*/ 36 h 322"/>
                <a:gd name="T12" fmla="*/ 15 w 474"/>
                <a:gd name="T13" fmla="*/ 28 h 322"/>
                <a:gd name="T14" fmla="*/ 37 w 474"/>
                <a:gd name="T15" fmla="*/ 28 h 322"/>
                <a:gd name="T16" fmla="*/ 41 w 474"/>
                <a:gd name="T17" fmla="*/ 36 h 322"/>
                <a:gd name="T18" fmla="*/ 52 w 474"/>
                <a:gd name="T19" fmla="*/ 36 h 322"/>
                <a:gd name="T20" fmla="*/ 33 w 474"/>
                <a:gd name="T21" fmla="*/ 0 h 322"/>
                <a:gd name="T22" fmla="*/ 20 w 474"/>
                <a:gd name="T23" fmla="*/ 19 h 322"/>
                <a:gd name="T24" fmla="*/ 26 w 474"/>
                <a:gd name="T25" fmla="*/ 8 h 322"/>
                <a:gd name="T26" fmla="*/ 32 w 474"/>
                <a:gd name="T27" fmla="*/ 19 h 322"/>
                <a:gd name="T28" fmla="*/ 20 w 474"/>
                <a:gd name="T29" fmla="*/ 19 h 3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74" h="322">
                  <a:moveTo>
                    <a:pt x="300" y="0"/>
                  </a:moveTo>
                  <a:lnTo>
                    <a:pt x="275" y="0"/>
                  </a:lnTo>
                  <a:lnTo>
                    <a:pt x="200" y="0"/>
                  </a:lnTo>
                  <a:lnTo>
                    <a:pt x="175" y="0"/>
                  </a:lnTo>
                  <a:lnTo>
                    <a:pt x="0" y="322"/>
                  </a:lnTo>
                  <a:lnTo>
                    <a:pt x="100" y="322"/>
                  </a:lnTo>
                  <a:lnTo>
                    <a:pt x="141" y="247"/>
                  </a:lnTo>
                  <a:lnTo>
                    <a:pt x="335" y="247"/>
                  </a:lnTo>
                  <a:lnTo>
                    <a:pt x="375" y="322"/>
                  </a:lnTo>
                  <a:lnTo>
                    <a:pt x="474" y="322"/>
                  </a:lnTo>
                  <a:lnTo>
                    <a:pt x="300" y="0"/>
                  </a:lnTo>
                  <a:close/>
                  <a:moveTo>
                    <a:pt x="181" y="173"/>
                  </a:moveTo>
                  <a:lnTo>
                    <a:pt x="237" y="68"/>
                  </a:lnTo>
                  <a:lnTo>
                    <a:pt x="294" y="173"/>
                  </a:lnTo>
                  <a:lnTo>
                    <a:pt x="181" y="17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6" name="Freeform 28"/>
            <p:cNvSpPr>
              <a:spLocks noEditPoints="1"/>
            </p:cNvSpPr>
            <p:nvPr userDrawn="1"/>
          </p:nvSpPr>
          <p:spPr bwMode="auto">
            <a:xfrm>
              <a:off x="4011" y="3881"/>
              <a:ext cx="80" cy="146"/>
            </a:xfrm>
            <a:custGeom>
              <a:avLst/>
              <a:gdLst>
                <a:gd name="T0" fmla="*/ 39 w 728"/>
                <a:gd name="T1" fmla="*/ 145 h 1314"/>
                <a:gd name="T2" fmla="*/ 37 w 728"/>
                <a:gd name="T3" fmla="*/ 133 h 1314"/>
                <a:gd name="T4" fmla="*/ 36 w 728"/>
                <a:gd name="T5" fmla="*/ 124 h 1314"/>
                <a:gd name="T6" fmla="*/ 38 w 728"/>
                <a:gd name="T7" fmla="*/ 112 h 1314"/>
                <a:gd name="T8" fmla="*/ 41 w 728"/>
                <a:gd name="T9" fmla="*/ 98 h 1314"/>
                <a:gd name="T10" fmla="*/ 40 w 728"/>
                <a:gd name="T11" fmla="*/ 93 h 1314"/>
                <a:gd name="T12" fmla="*/ 28 w 728"/>
                <a:gd name="T13" fmla="*/ 91 h 1314"/>
                <a:gd name="T14" fmla="*/ 25 w 728"/>
                <a:gd name="T15" fmla="*/ 86 h 1314"/>
                <a:gd name="T16" fmla="*/ 31 w 728"/>
                <a:gd name="T17" fmla="*/ 77 h 1314"/>
                <a:gd name="T18" fmla="*/ 38 w 728"/>
                <a:gd name="T19" fmla="*/ 65 h 1314"/>
                <a:gd name="T20" fmla="*/ 39 w 728"/>
                <a:gd name="T21" fmla="*/ 56 h 1314"/>
                <a:gd name="T22" fmla="*/ 31 w 728"/>
                <a:gd name="T23" fmla="*/ 53 h 1314"/>
                <a:gd name="T24" fmla="*/ 29 w 728"/>
                <a:gd name="T25" fmla="*/ 49 h 1314"/>
                <a:gd name="T26" fmla="*/ 34 w 728"/>
                <a:gd name="T27" fmla="*/ 42 h 1314"/>
                <a:gd name="T28" fmla="*/ 42 w 728"/>
                <a:gd name="T29" fmla="*/ 32 h 1314"/>
                <a:gd name="T30" fmla="*/ 40 w 728"/>
                <a:gd name="T31" fmla="*/ 17 h 1314"/>
                <a:gd name="T32" fmla="*/ 40 w 728"/>
                <a:gd name="T33" fmla="*/ 7 h 1314"/>
                <a:gd name="T34" fmla="*/ 43 w 728"/>
                <a:gd name="T35" fmla="*/ 2 h 1314"/>
                <a:gd name="T36" fmla="*/ 47 w 728"/>
                <a:gd name="T37" fmla="*/ 6 h 1314"/>
                <a:gd name="T38" fmla="*/ 50 w 728"/>
                <a:gd name="T39" fmla="*/ 14 h 1314"/>
                <a:gd name="T40" fmla="*/ 47 w 728"/>
                <a:gd name="T41" fmla="*/ 30 h 1314"/>
                <a:gd name="T42" fmla="*/ 48 w 728"/>
                <a:gd name="T43" fmla="*/ 35 h 1314"/>
                <a:gd name="T44" fmla="*/ 53 w 728"/>
                <a:gd name="T45" fmla="*/ 36 h 1314"/>
                <a:gd name="T46" fmla="*/ 66 w 728"/>
                <a:gd name="T47" fmla="*/ 32 h 1314"/>
                <a:gd name="T48" fmla="*/ 75 w 728"/>
                <a:gd name="T49" fmla="*/ 30 h 1314"/>
                <a:gd name="T50" fmla="*/ 78 w 728"/>
                <a:gd name="T51" fmla="*/ 33 h 1314"/>
                <a:gd name="T52" fmla="*/ 79 w 728"/>
                <a:gd name="T53" fmla="*/ 39 h 1314"/>
                <a:gd name="T54" fmla="*/ 62 w 728"/>
                <a:gd name="T55" fmla="*/ 58 h 1314"/>
                <a:gd name="T56" fmla="*/ 57 w 728"/>
                <a:gd name="T57" fmla="*/ 65 h 1314"/>
                <a:gd name="T58" fmla="*/ 59 w 728"/>
                <a:gd name="T59" fmla="*/ 67 h 1314"/>
                <a:gd name="T60" fmla="*/ 65 w 728"/>
                <a:gd name="T61" fmla="*/ 63 h 1314"/>
                <a:gd name="T62" fmla="*/ 69 w 728"/>
                <a:gd name="T63" fmla="*/ 64 h 1314"/>
                <a:gd name="T64" fmla="*/ 72 w 728"/>
                <a:gd name="T65" fmla="*/ 67 h 1314"/>
                <a:gd name="T66" fmla="*/ 71 w 728"/>
                <a:gd name="T67" fmla="*/ 72 h 1314"/>
                <a:gd name="T68" fmla="*/ 64 w 728"/>
                <a:gd name="T69" fmla="*/ 78 h 1314"/>
                <a:gd name="T70" fmla="*/ 53 w 728"/>
                <a:gd name="T71" fmla="*/ 84 h 1314"/>
                <a:gd name="T72" fmla="*/ 49 w 728"/>
                <a:gd name="T73" fmla="*/ 94 h 1314"/>
                <a:gd name="T74" fmla="*/ 49 w 728"/>
                <a:gd name="T75" fmla="*/ 117 h 1314"/>
                <a:gd name="T76" fmla="*/ 49 w 728"/>
                <a:gd name="T77" fmla="*/ 134 h 1314"/>
                <a:gd name="T78" fmla="*/ 43 w 728"/>
                <a:gd name="T79" fmla="*/ 145 h 1314"/>
                <a:gd name="T80" fmla="*/ 0 w 728"/>
                <a:gd name="T81" fmla="*/ 84 h 1314"/>
                <a:gd name="T82" fmla="*/ 3 w 728"/>
                <a:gd name="T83" fmla="*/ 74 h 1314"/>
                <a:gd name="T84" fmla="*/ 10 w 728"/>
                <a:gd name="T85" fmla="*/ 54 h 1314"/>
                <a:gd name="T86" fmla="*/ 16 w 728"/>
                <a:gd name="T87" fmla="*/ 45 h 1314"/>
                <a:gd name="T88" fmla="*/ 19 w 728"/>
                <a:gd name="T89" fmla="*/ 47 h 1314"/>
                <a:gd name="T90" fmla="*/ 19 w 728"/>
                <a:gd name="T91" fmla="*/ 59 h 1314"/>
                <a:gd name="T92" fmla="*/ 19 w 728"/>
                <a:gd name="T93" fmla="*/ 67 h 1314"/>
                <a:gd name="T94" fmla="*/ 18 w 728"/>
                <a:gd name="T95" fmla="*/ 75 h 1314"/>
                <a:gd name="T96" fmla="*/ 11 w 728"/>
                <a:gd name="T97" fmla="*/ 88 h 1314"/>
                <a:gd name="T98" fmla="*/ 6 w 728"/>
                <a:gd name="T99" fmla="*/ 92 h 1314"/>
                <a:gd name="T100" fmla="*/ 1 w 728"/>
                <a:gd name="T101" fmla="*/ 90 h 1314"/>
                <a:gd name="T102" fmla="*/ 51 w 728"/>
                <a:gd name="T103" fmla="*/ 48 h 1314"/>
                <a:gd name="T104" fmla="*/ 52 w 728"/>
                <a:gd name="T105" fmla="*/ 45 h 1314"/>
                <a:gd name="T106" fmla="*/ 59 w 728"/>
                <a:gd name="T107" fmla="*/ 43 h 1314"/>
                <a:gd name="T108" fmla="*/ 59 w 728"/>
                <a:gd name="T109" fmla="*/ 45 h 13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28" h="1314">
                  <a:moveTo>
                    <a:pt x="375" y="1314"/>
                  </a:moveTo>
                  <a:lnTo>
                    <a:pt x="372" y="1310"/>
                  </a:lnTo>
                  <a:lnTo>
                    <a:pt x="370" y="1308"/>
                  </a:lnTo>
                  <a:lnTo>
                    <a:pt x="367" y="1306"/>
                  </a:lnTo>
                  <a:lnTo>
                    <a:pt x="362" y="1305"/>
                  </a:lnTo>
                  <a:lnTo>
                    <a:pt x="355" y="1306"/>
                  </a:lnTo>
                  <a:lnTo>
                    <a:pt x="348" y="1308"/>
                  </a:lnTo>
                  <a:lnTo>
                    <a:pt x="344" y="1289"/>
                  </a:lnTo>
                  <a:lnTo>
                    <a:pt x="342" y="1271"/>
                  </a:lnTo>
                  <a:lnTo>
                    <a:pt x="341" y="1254"/>
                  </a:lnTo>
                  <a:lnTo>
                    <a:pt x="341" y="1235"/>
                  </a:lnTo>
                  <a:lnTo>
                    <a:pt x="341" y="1200"/>
                  </a:lnTo>
                  <a:lnTo>
                    <a:pt x="343" y="1164"/>
                  </a:lnTo>
                  <a:lnTo>
                    <a:pt x="340" y="1155"/>
                  </a:lnTo>
                  <a:lnTo>
                    <a:pt x="337" y="1146"/>
                  </a:lnTo>
                  <a:lnTo>
                    <a:pt x="334" y="1136"/>
                  </a:lnTo>
                  <a:lnTo>
                    <a:pt x="333" y="1125"/>
                  </a:lnTo>
                  <a:lnTo>
                    <a:pt x="332" y="1115"/>
                  </a:lnTo>
                  <a:lnTo>
                    <a:pt x="333" y="1104"/>
                  </a:lnTo>
                  <a:lnTo>
                    <a:pt x="333" y="1092"/>
                  </a:lnTo>
                  <a:lnTo>
                    <a:pt x="334" y="1081"/>
                  </a:lnTo>
                  <a:lnTo>
                    <a:pt x="338" y="1056"/>
                  </a:lnTo>
                  <a:lnTo>
                    <a:pt x="343" y="1031"/>
                  </a:lnTo>
                  <a:lnTo>
                    <a:pt x="348" y="1006"/>
                  </a:lnTo>
                  <a:lnTo>
                    <a:pt x="355" y="980"/>
                  </a:lnTo>
                  <a:lnTo>
                    <a:pt x="360" y="956"/>
                  </a:lnTo>
                  <a:lnTo>
                    <a:pt x="367" y="932"/>
                  </a:lnTo>
                  <a:lnTo>
                    <a:pt x="371" y="910"/>
                  </a:lnTo>
                  <a:lnTo>
                    <a:pt x="373" y="889"/>
                  </a:lnTo>
                  <a:lnTo>
                    <a:pt x="374" y="879"/>
                  </a:lnTo>
                  <a:lnTo>
                    <a:pt x="374" y="870"/>
                  </a:lnTo>
                  <a:lnTo>
                    <a:pt x="373" y="862"/>
                  </a:lnTo>
                  <a:lnTo>
                    <a:pt x="372" y="854"/>
                  </a:lnTo>
                  <a:lnTo>
                    <a:pt x="371" y="847"/>
                  </a:lnTo>
                  <a:lnTo>
                    <a:pt x="368" y="841"/>
                  </a:lnTo>
                  <a:lnTo>
                    <a:pt x="364" y="835"/>
                  </a:lnTo>
                  <a:lnTo>
                    <a:pt x="360" y="831"/>
                  </a:lnTo>
                  <a:lnTo>
                    <a:pt x="331" y="831"/>
                  </a:lnTo>
                  <a:lnTo>
                    <a:pt x="306" y="830"/>
                  </a:lnTo>
                  <a:lnTo>
                    <a:pt x="286" y="828"/>
                  </a:lnTo>
                  <a:lnTo>
                    <a:pt x="269" y="824"/>
                  </a:lnTo>
                  <a:lnTo>
                    <a:pt x="255" y="819"/>
                  </a:lnTo>
                  <a:lnTo>
                    <a:pt x="244" y="814"/>
                  </a:lnTo>
                  <a:lnTo>
                    <a:pt x="236" y="808"/>
                  </a:lnTo>
                  <a:lnTo>
                    <a:pt x="231" y="800"/>
                  </a:lnTo>
                  <a:lnTo>
                    <a:pt x="228" y="793"/>
                  </a:lnTo>
                  <a:lnTo>
                    <a:pt x="228" y="783"/>
                  </a:lnTo>
                  <a:lnTo>
                    <a:pt x="229" y="773"/>
                  </a:lnTo>
                  <a:lnTo>
                    <a:pt x="232" y="764"/>
                  </a:lnTo>
                  <a:lnTo>
                    <a:pt x="237" y="752"/>
                  </a:lnTo>
                  <a:lnTo>
                    <a:pt x="243" y="740"/>
                  </a:lnTo>
                  <a:lnTo>
                    <a:pt x="251" y="729"/>
                  </a:lnTo>
                  <a:lnTo>
                    <a:pt x="259" y="716"/>
                  </a:lnTo>
                  <a:lnTo>
                    <a:pt x="279" y="689"/>
                  </a:lnTo>
                  <a:lnTo>
                    <a:pt x="298" y="661"/>
                  </a:lnTo>
                  <a:lnTo>
                    <a:pt x="308" y="647"/>
                  </a:lnTo>
                  <a:lnTo>
                    <a:pt x="317" y="633"/>
                  </a:lnTo>
                  <a:lnTo>
                    <a:pt x="327" y="618"/>
                  </a:lnTo>
                  <a:lnTo>
                    <a:pt x="334" y="603"/>
                  </a:lnTo>
                  <a:lnTo>
                    <a:pt x="342" y="588"/>
                  </a:lnTo>
                  <a:lnTo>
                    <a:pt x="348" y="573"/>
                  </a:lnTo>
                  <a:lnTo>
                    <a:pt x="353" y="558"/>
                  </a:lnTo>
                  <a:lnTo>
                    <a:pt x="356" y="543"/>
                  </a:lnTo>
                  <a:lnTo>
                    <a:pt x="356" y="529"/>
                  </a:lnTo>
                  <a:lnTo>
                    <a:pt x="355" y="514"/>
                  </a:lnTo>
                  <a:lnTo>
                    <a:pt x="352" y="500"/>
                  </a:lnTo>
                  <a:lnTo>
                    <a:pt x="346" y="485"/>
                  </a:lnTo>
                  <a:lnTo>
                    <a:pt x="328" y="485"/>
                  </a:lnTo>
                  <a:lnTo>
                    <a:pt x="312" y="483"/>
                  </a:lnTo>
                  <a:lnTo>
                    <a:pt x="299" y="481"/>
                  </a:lnTo>
                  <a:lnTo>
                    <a:pt x="287" y="478"/>
                  </a:lnTo>
                  <a:lnTo>
                    <a:pt x="279" y="474"/>
                  </a:lnTo>
                  <a:lnTo>
                    <a:pt x="271" y="470"/>
                  </a:lnTo>
                  <a:lnTo>
                    <a:pt x="266" y="465"/>
                  </a:lnTo>
                  <a:lnTo>
                    <a:pt x="263" y="460"/>
                  </a:lnTo>
                  <a:lnTo>
                    <a:pt x="260" y="455"/>
                  </a:lnTo>
                  <a:lnTo>
                    <a:pt x="260" y="449"/>
                  </a:lnTo>
                  <a:lnTo>
                    <a:pt x="261" y="443"/>
                  </a:lnTo>
                  <a:lnTo>
                    <a:pt x="264" y="436"/>
                  </a:lnTo>
                  <a:lnTo>
                    <a:pt x="267" y="430"/>
                  </a:lnTo>
                  <a:lnTo>
                    <a:pt x="271" y="422"/>
                  </a:lnTo>
                  <a:lnTo>
                    <a:pt x="276" y="415"/>
                  </a:lnTo>
                  <a:lnTo>
                    <a:pt x="283" y="407"/>
                  </a:lnTo>
                  <a:lnTo>
                    <a:pt x="313" y="375"/>
                  </a:lnTo>
                  <a:lnTo>
                    <a:pt x="344" y="343"/>
                  </a:lnTo>
                  <a:lnTo>
                    <a:pt x="359" y="328"/>
                  </a:lnTo>
                  <a:lnTo>
                    <a:pt x="371" y="314"/>
                  </a:lnTo>
                  <a:lnTo>
                    <a:pt x="376" y="306"/>
                  </a:lnTo>
                  <a:lnTo>
                    <a:pt x="379" y="299"/>
                  </a:lnTo>
                  <a:lnTo>
                    <a:pt x="383" y="292"/>
                  </a:lnTo>
                  <a:lnTo>
                    <a:pt x="385" y="286"/>
                  </a:lnTo>
                  <a:lnTo>
                    <a:pt x="381" y="255"/>
                  </a:lnTo>
                  <a:lnTo>
                    <a:pt x="373" y="217"/>
                  </a:lnTo>
                  <a:lnTo>
                    <a:pt x="369" y="197"/>
                  </a:lnTo>
                  <a:lnTo>
                    <a:pt x="365" y="176"/>
                  </a:lnTo>
                  <a:lnTo>
                    <a:pt x="362" y="155"/>
                  </a:lnTo>
                  <a:lnTo>
                    <a:pt x="360" y="133"/>
                  </a:lnTo>
                  <a:lnTo>
                    <a:pt x="359" y="112"/>
                  </a:lnTo>
                  <a:lnTo>
                    <a:pt x="360" y="92"/>
                  </a:lnTo>
                  <a:lnTo>
                    <a:pt x="361" y="82"/>
                  </a:lnTo>
                  <a:lnTo>
                    <a:pt x="362" y="72"/>
                  </a:lnTo>
                  <a:lnTo>
                    <a:pt x="364" y="63"/>
                  </a:lnTo>
                  <a:lnTo>
                    <a:pt x="368" y="54"/>
                  </a:lnTo>
                  <a:lnTo>
                    <a:pt x="371" y="46"/>
                  </a:lnTo>
                  <a:lnTo>
                    <a:pt x="375" y="37"/>
                  </a:lnTo>
                  <a:lnTo>
                    <a:pt x="379" y="30"/>
                  </a:lnTo>
                  <a:lnTo>
                    <a:pt x="385" y="22"/>
                  </a:lnTo>
                  <a:lnTo>
                    <a:pt x="391" y="16"/>
                  </a:lnTo>
                  <a:lnTo>
                    <a:pt x="398" y="10"/>
                  </a:lnTo>
                  <a:lnTo>
                    <a:pt x="406" y="5"/>
                  </a:lnTo>
                  <a:lnTo>
                    <a:pt x="415" y="0"/>
                  </a:lnTo>
                  <a:lnTo>
                    <a:pt x="421" y="25"/>
                  </a:lnTo>
                  <a:lnTo>
                    <a:pt x="424" y="47"/>
                  </a:lnTo>
                  <a:lnTo>
                    <a:pt x="427" y="57"/>
                  </a:lnTo>
                  <a:lnTo>
                    <a:pt x="431" y="70"/>
                  </a:lnTo>
                  <a:lnTo>
                    <a:pt x="438" y="84"/>
                  </a:lnTo>
                  <a:lnTo>
                    <a:pt x="449" y="100"/>
                  </a:lnTo>
                  <a:lnTo>
                    <a:pt x="450" y="110"/>
                  </a:lnTo>
                  <a:lnTo>
                    <a:pt x="451" y="119"/>
                  </a:lnTo>
                  <a:lnTo>
                    <a:pt x="451" y="129"/>
                  </a:lnTo>
                  <a:lnTo>
                    <a:pt x="451" y="139"/>
                  </a:lnTo>
                  <a:lnTo>
                    <a:pt x="448" y="159"/>
                  </a:lnTo>
                  <a:lnTo>
                    <a:pt x="444" y="180"/>
                  </a:lnTo>
                  <a:lnTo>
                    <a:pt x="434" y="222"/>
                  </a:lnTo>
                  <a:lnTo>
                    <a:pt x="427" y="260"/>
                  </a:lnTo>
                  <a:lnTo>
                    <a:pt x="426" y="270"/>
                  </a:lnTo>
                  <a:lnTo>
                    <a:pt x="426" y="278"/>
                  </a:lnTo>
                  <a:lnTo>
                    <a:pt x="426" y="286"/>
                  </a:lnTo>
                  <a:lnTo>
                    <a:pt x="427" y="293"/>
                  </a:lnTo>
                  <a:lnTo>
                    <a:pt x="429" y="300"/>
                  </a:lnTo>
                  <a:lnTo>
                    <a:pt x="431" y="306"/>
                  </a:lnTo>
                  <a:lnTo>
                    <a:pt x="435" y="311"/>
                  </a:lnTo>
                  <a:lnTo>
                    <a:pt x="441" y="316"/>
                  </a:lnTo>
                  <a:lnTo>
                    <a:pt x="446" y="320"/>
                  </a:lnTo>
                  <a:lnTo>
                    <a:pt x="453" y="323"/>
                  </a:lnTo>
                  <a:lnTo>
                    <a:pt x="462" y="324"/>
                  </a:lnTo>
                  <a:lnTo>
                    <a:pt x="472" y="325"/>
                  </a:lnTo>
                  <a:lnTo>
                    <a:pt x="483" y="325"/>
                  </a:lnTo>
                  <a:lnTo>
                    <a:pt x="496" y="324"/>
                  </a:lnTo>
                  <a:lnTo>
                    <a:pt x="511" y="322"/>
                  </a:lnTo>
                  <a:lnTo>
                    <a:pt x="529" y="318"/>
                  </a:lnTo>
                  <a:lnTo>
                    <a:pt x="559" y="306"/>
                  </a:lnTo>
                  <a:lnTo>
                    <a:pt x="589" y="291"/>
                  </a:lnTo>
                  <a:lnTo>
                    <a:pt x="605" y="285"/>
                  </a:lnTo>
                  <a:lnTo>
                    <a:pt x="620" y="278"/>
                  </a:lnTo>
                  <a:lnTo>
                    <a:pt x="635" y="274"/>
                  </a:lnTo>
                  <a:lnTo>
                    <a:pt x="649" y="270"/>
                  </a:lnTo>
                  <a:lnTo>
                    <a:pt x="663" y="269"/>
                  </a:lnTo>
                  <a:lnTo>
                    <a:pt x="675" y="269"/>
                  </a:lnTo>
                  <a:lnTo>
                    <a:pt x="682" y="270"/>
                  </a:lnTo>
                  <a:lnTo>
                    <a:pt x="687" y="272"/>
                  </a:lnTo>
                  <a:lnTo>
                    <a:pt x="693" y="275"/>
                  </a:lnTo>
                  <a:lnTo>
                    <a:pt x="698" y="278"/>
                  </a:lnTo>
                  <a:lnTo>
                    <a:pt x="703" y="283"/>
                  </a:lnTo>
                  <a:lnTo>
                    <a:pt x="708" y="288"/>
                  </a:lnTo>
                  <a:lnTo>
                    <a:pt x="712" y="293"/>
                  </a:lnTo>
                  <a:lnTo>
                    <a:pt x="716" y="301"/>
                  </a:lnTo>
                  <a:lnTo>
                    <a:pt x="719" y="308"/>
                  </a:lnTo>
                  <a:lnTo>
                    <a:pt x="723" y="318"/>
                  </a:lnTo>
                  <a:lnTo>
                    <a:pt x="726" y="327"/>
                  </a:lnTo>
                  <a:lnTo>
                    <a:pt x="728" y="339"/>
                  </a:lnTo>
                  <a:lnTo>
                    <a:pt x="722" y="349"/>
                  </a:lnTo>
                  <a:lnTo>
                    <a:pt x="710" y="363"/>
                  </a:lnTo>
                  <a:lnTo>
                    <a:pt x="693" y="380"/>
                  </a:lnTo>
                  <a:lnTo>
                    <a:pt x="674" y="401"/>
                  </a:lnTo>
                  <a:lnTo>
                    <a:pt x="629" y="448"/>
                  </a:lnTo>
                  <a:lnTo>
                    <a:pt x="584" y="497"/>
                  </a:lnTo>
                  <a:lnTo>
                    <a:pt x="564" y="521"/>
                  </a:lnTo>
                  <a:lnTo>
                    <a:pt x="546" y="543"/>
                  </a:lnTo>
                  <a:lnTo>
                    <a:pt x="538" y="553"/>
                  </a:lnTo>
                  <a:lnTo>
                    <a:pt x="532" y="562"/>
                  </a:lnTo>
                  <a:lnTo>
                    <a:pt x="526" y="571"/>
                  </a:lnTo>
                  <a:lnTo>
                    <a:pt x="522" y="578"/>
                  </a:lnTo>
                  <a:lnTo>
                    <a:pt x="519" y="586"/>
                  </a:lnTo>
                  <a:lnTo>
                    <a:pt x="518" y="591"/>
                  </a:lnTo>
                  <a:lnTo>
                    <a:pt x="519" y="595"/>
                  </a:lnTo>
                  <a:lnTo>
                    <a:pt x="521" y="598"/>
                  </a:lnTo>
                  <a:lnTo>
                    <a:pt x="525" y="601"/>
                  </a:lnTo>
                  <a:lnTo>
                    <a:pt x="532" y="602"/>
                  </a:lnTo>
                  <a:lnTo>
                    <a:pt x="540" y="599"/>
                  </a:lnTo>
                  <a:lnTo>
                    <a:pt x="551" y="597"/>
                  </a:lnTo>
                  <a:lnTo>
                    <a:pt x="559" y="589"/>
                  </a:lnTo>
                  <a:lnTo>
                    <a:pt x="566" y="582"/>
                  </a:lnTo>
                  <a:lnTo>
                    <a:pt x="574" y="577"/>
                  </a:lnTo>
                  <a:lnTo>
                    <a:pt x="581" y="572"/>
                  </a:lnTo>
                  <a:lnTo>
                    <a:pt x="589" y="569"/>
                  </a:lnTo>
                  <a:lnTo>
                    <a:pt x="596" y="567"/>
                  </a:lnTo>
                  <a:lnTo>
                    <a:pt x="604" y="566"/>
                  </a:lnTo>
                  <a:lnTo>
                    <a:pt x="611" y="565"/>
                  </a:lnTo>
                  <a:lnTo>
                    <a:pt x="618" y="566"/>
                  </a:lnTo>
                  <a:lnTo>
                    <a:pt x="624" y="569"/>
                  </a:lnTo>
                  <a:lnTo>
                    <a:pt x="630" y="572"/>
                  </a:lnTo>
                  <a:lnTo>
                    <a:pt x="636" y="575"/>
                  </a:lnTo>
                  <a:lnTo>
                    <a:pt x="641" y="579"/>
                  </a:lnTo>
                  <a:lnTo>
                    <a:pt x="645" y="585"/>
                  </a:lnTo>
                  <a:lnTo>
                    <a:pt x="649" y="590"/>
                  </a:lnTo>
                  <a:lnTo>
                    <a:pt x="652" y="596"/>
                  </a:lnTo>
                  <a:lnTo>
                    <a:pt x="654" y="603"/>
                  </a:lnTo>
                  <a:lnTo>
                    <a:pt x="655" y="610"/>
                  </a:lnTo>
                  <a:lnTo>
                    <a:pt x="655" y="618"/>
                  </a:lnTo>
                  <a:lnTo>
                    <a:pt x="654" y="626"/>
                  </a:lnTo>
                  <a:lnTo>
                    <a:pt x="652" y="634"/>
                  </a:lnTo>
                  <a:lnTo>
                    <a:pt x="649" y="643"/>
                  </a:lnTo>
                  <a:lnTo>
                    <a:pt x="643" y="652"/>
                  </a:lnTo>
                  <a:lnTo>
                    <a:pt x="638" y="660"/>
                  </a:lnTo>
                  <a:lnTo>
                    <a:pt x="630" y="670"/>
                  </a:lnTo>
                  <a:lnTo>
                    <a:pt x="621" y="678"/>
                  </a:lnTo>
                  <a:lnTo>
                    <a:pt x="610" y="688"/>
                  </a:lnTo>
                  <a:lnTo>
                    <a:pt x="598" y="698"/>
                  </a:lnTo>
                  <a:lnTo>
                    <a:pt x="584" y="706"/>
                  </a:lnTo>
                  <a:lnTo>
                    <a:pt x="569" y="715"/>
                  </a:lnTo>
                  <a:lnTo>
                    <a:pt x="551" y="724"/>
                  </a:lnTo>
                  <a:lnTo>
                    <a:pt x="532" y="732"/>
                  </a:lnTo>
                  <a:lnTo>
                    <a:pt x="514" y="737"/>
                  </a:lnTo>
                  <a:lnTo>
                    <a:pt x="499" y="744"/>
                  </a:lnTo>
                  <a:lnTo>
                    <a:pt x="486" y="753"/>
                  </a:lnTo>
                  <a:lnTo>
                    <a:pt x="474" y="764"/>
                  </a:lnTo>
                  <a:lnTo>
                    <a:pt x="464" y="778"/>
                  </a:lnTo>
                  <a:lnTo>
                    <a:pt x="457" y="792"/>
                  </a:lnTo>
                  <a:lnTo>
                    <a:pt x="451" y="809"/>
                  </a:lnTo>
                  <a:lnTo>
                    <a:pt x="447" y="826"/>
                  </a:lnTo>
                  <a:lnTo>
                    <a:pt x="443" y="845"/>
                  </a:lnTo>
                  <a:lnTo>
                    <a:pt x="441" y="865"/>
                  </a:lnTo>
                  <a:lnTo>
                    <a:pt x="440" y="886"/>
                  </a:lnTo>
                  <a:lnTo>
                    <a:pt x="440" y="908"/>
                  </a:lnTo>
                  <a:lnTo>
                    <a:pt x="441" y="954"/>
                  </a:lnTo>
                  <a:lnTo>
                    <a:pt x="444" y="1002"/>
                  </a:lnTo>
                  <a:lnTo>
                    <a:pt x="447" y="1051"/>
                  </a:lnTo>
                  <a:lnTo>
                    <a:pt x="449" y="1098"/>
                  </a:lnTo>
                  <a:lnTo>
                    <a:pt x="450" y="1122"/>
                  </a:lnTo>
                  <a:lnTo>
                    <a:pt x="449" y="1145"/>
                  </a:lnTo>
                  <a:lnTo>
                    <a:pt x="449" y="1167"/>
                  </a:lnTo>
                  <a:lnTo>
                    <a:pt x="447" y="1188"/>
                  </a:lnTo>
                  <a:lnTo>
                    <a:pt x="444" y="1209"/>
                  </a:lnTo>
                  <a:lnTo>
                    <a:pt x="440" y="1228"/>
                  </a:lnTo>
                  <a:lnTo>
                    <a:pt x="434" y="1246"/>
                  </a:lnTo>
                  <a:lnTo>
                    <a:pt x="427" y="1263"/>
                  </a:lnTo>
                  <a:lnTo>
                    <a:pt x="418" y="1279"/>
                  </a:lnTo>
                  <a:lnTo>
                    <a:pt x="407" y="1292"/>
                  </a:lnTo>
                  <a:lnTo>
                    <a:pt x="394" y="1305"/>
                  </a:lnTo>
                  <a:lnTo>
                    <a:pt x="379" y="1314"/>
                  </a:lnTo>
                  <a:lnTo>
                    <a:pt x="377" y="1314"/>
                  </a:lnTo>
                  <a:lnTo>
                    <a:pt x="375" y="1314"/>
                  </a:lnTo>
                  <a:close/>
                  <a:moveTo>
                    <a:pt x="0" y="781"/>
                  </a:moveTo>
                  <a:lnTo>
                    <a:pt x="0" y="768"/>
                  </a:lnTo>
                  <a:lnTo>
                    <a:pt x="0" y="754"/>
                  </a:lnTo>
                  <a:lnTo>
                    <a:pt x="6" y="744"/>
                  </a:lnTo>
                  <a:lnTo>
                    <a:pt x="12" y="734"/>
                  </a:lnTo>
                  <a:lnTo>
                    <a:pt x="15" y="723"/>
                  </a:lnTo>
                  <a:lnTo>
                    <a:pt x="19" y="714"/>
                  </a:lnTo>
                  <a:lnTo>
                    <a:pt x="24" y="692"/>
                  </a:lnTo>
                  <a:lnTo>
                    <a:pt x="29" y="670"/>
                  </a:lnTo>
                  <a:lnTo>
                    <a:pt x="39" y="639"/>
                  </a:lnTo>
                  <a:lnTo>
                    <a:pt x="51" y="607"/>
                  </a:lnTo>
                  <a:lnTo>
                    <a:pt x="62" y="576"/>
                  </a:lnTo>
                  <a:lnTo>
                    <a:pt x="73" y="545"/>
                  </a:lnTo>
                  <a:lnTo>
                    <a:pt x="84" y="515"/>
                  </a:lnTo>
                  <a:lnTo>
                    <a:pt x="95" y="484"/>
                  </a:lnTo>
                  <a:lnTo>
                    <a:pt x="106" y="453"/>
                  </a:lnTo>
                  <a:lnTo>
                    <a:pt x="118" y="422"/>
                  </a:lnTo>
                  <a:lnTo>
                    <a:pt x="126" y="417"/>
                  </a:lnTo>
                  <a:lnTo>
                    <a:pt x="134" y="413"/>
                  </a:lnTo>
                  <a:lnTo>
                    <a:pt x="140" y="410"/>
                  </a:lnTo>
                  <a:lnTo>
                    <a:pt x="147" y="407"/>
                  </a:lnTo>
                  <a:lnTo>
                    <a:pt x="152" y="407"/>
                  </a:lnTo>
                  <a:lnTo>
                    <a:pt x="156" y="408"/>
                  </a:lnTo>
                  <a:lnTo>
                    <a:pt x="161" y="411"/>
                  </a:lnTo>
                  <a:lnTo>
                    <a:pt x="165" y="413"/>
                  </a:lnTo>
                  <a:lnTo>
                    <a:pt x="167" y="417"/>
                  </a:lnTo>
                  <a:lnTo>
                    <a:pt x="170" y="421"/>
                  </a:lnTo>
                  <a:lnTo>
                    <a:pt x="172" y="427"/>
                  </a:lnTo>
                  <a:lnTo>
                    <a:pt x="173" y="433"/>
                  </a:lnTo>
                  <a:lnTo>
                    <a:pt x="176" y="448"/>
                  </a:lnTo>
                  <a:lnTo>
                    <a:pt x="177" y="464"/>
                  </a:lnTo>
                  <a:lnTo>
                    <a:pt x="176" y="499"/>
                  </a:lnTo>
                  <a:lnTo>
                    <a:pt x="173" y="534"/>
                  </a:lnTo>
                  <a:lnTo>
                    <a:pt x="171" y="551"/>
                  </a:lnTo>
                  <a:lnTo>
                    <a:pt x="170" y="565"/>
                  </a:lnTo>
                  <a:lnTo>
                    <a:pt x="170" y="578"/>
                  </a:lnTo>
                  <a:lnTo>
                    <a:pt x="171" y="587"/>
                  </a:lnTo>
                  <a:lnTo>
                    <a:pt x="172" y="594"/>
                  </a:lnTo>
                  <a:lnTo>
                    <a:pt x="173" y="603"/>
                  </a:lnTo>
                  <a:lnTo>
                    <a:pt x="173" y="612"/>
                  </a:lnTo>
                  <a:lnTo>
                    <a:pt x="173" y="623"/>
                  </a:lnTo>
                  <a:lnTo>
                    <a:pt x="171" y="634"/>
                  </a:lnTo>
                  <a:lnTo>
                    <a:pt x="169" y="645"/>
                  </a:lnTo>
                  <a:lnTo>
                    <a:pt x="167" y="658"/>
                  </a:lnTo>
                  <a:lnTo>
                    <a:pt x="163" y="671"/>
                  </a:lnTo>
                  <a:lnTo>
                    <a:pt x="154" y="697"/>
                  </a:lnTo>
                  <a:lnTo>
                    <a:pt x="143" y="723"/>
                  </a:lnTo>
                  <a:lnTo>
                    <a:pt x="132" y="748"/>
                  </a:lnTo>
                  <a:lnTo>
                    <a:pt x="118" y="771"/>
                  </a:lnTo>
                  <a:lnTo>
                    <a:pt x="110" y="782"/>
                  </a:lnTo>
                  <a:lnTo>
                    <a:pt x="103" y="793"/>
                  </a:lnTo>
                  <a:lnTo>
                    <a:pt x="95" y="801"/>
                  </a:lnTo>
                  <a:lnTo>
                    <a:pt x="87" y="810"/>
                  </a:lnTo>
                  <a:lnTo>
                    <a:pt x="79" y="816"/>
                  </a:lnTo>
                  <a:lnTo>
                    <a:pt x="72" y="821"/>
                  </a:lnTo>
                  <a:lnTo>
                    <a:pt x="63" y="826"/>
                  </a:lnTo>
                  <a:lnTo>
                    <a:pt x="55" y="829"/>
                  </a:lnTo>
                  <a:lnTo>
                    <a:pt x="48" y="830"/>
                  </a:lnTo>
                  <a:lnTo>
                    <a:pt x="40" y="829"/>
                  </a:lnTo>
                  <a:lnTo>
                    <a:pt x="33" y="827"/>
                  </a:lnTo>
                  <a:lnTo>
                    <a:pt x="25" y="821"/>
                  </a:lnTo>
                  <a:lnTo>
                    <a:pt x="18" y="815"/>
                  </a:lnTo>
                  <a:lnTo>
                    <a:pt x="12" y="806"/>
                  </a:lnTo>
                  <a:lnTo>
                    <a:pt x="5" y="795"/>
                  </a:lnTo>
                  <a:lnTo>
                    <a:pt x="0" y="781"/>
                  </a:lnTo>
                  <a:close/>
                  <a:moveTo>
                    <a:pt x="473" y="447"/>
                  </a:moveTo>
                  <a:lnTo>
                    <a:pt x="467" y="443"/>
                  </a:lnTo>
                  <a:lnTo>
                    <a:pt x="462" y="438"/>
                  </a:lnTo>
                  <a:lnTo>
                    <a:pt x="460" y="435"/>
                  </a:lnTo>
                  <a:lnTo>
                    <a:pt x="458" y="431"/>
                  </a:lnTo>
                  <a:lnTo>
                    <a:pt x="458" y="427"/>
                  </a:lnTo>
                  <a:lnTo>
                    <a:pt x="459" y="422"/>
                  </a:lnTo>
                  <a:lnTo>
                    <a:pt x="462" y="418"/>
                  </a:lnTo>
                  <a:lnTo>
                    <a:pt x="465" y="415"/>
                  </a:lnTo>
                  <a:lnTo>
                    <a:pt x="474" y="407"/>
                  </a:lnTo>
                  <a:lnTo>
                    <a:pt x="485" y="401"/>
                  </a:lnTo>
                  <a:lnTo>
                    <a:pt x="496" y="397"/>
                  </a:lnTo>
                  <a:lnTo>
                    <a:pt x="509" y="392"/>
                  </a:lnTo>
                  <a:lnTo>
                    <a:pt x="520" y="390"/>
                  </a:lnTo>
                  <a:lnTo>
                    <a:pt x="530" y="389"/>
                  </a:lnTo>
                  <a:lnTo>
                    <a:pt x="534" y="390"/>
                  </a:lnTo>
                  <a:lnTo>
                    <a:pt x="536" y="391"/>
                  </a:lnTo>
                  <a:lnTo>
                    <a:pt x="538" y="392"/>
                  </a:lnTo>
                  <a:lnTo>
                    <a:pt x="539" y="395"/>
                  </a:lnTo>
                  <a:lnTo>
                    <a:pt x="538" y="397"/>
                  </a:lnTo>
                  <a:lnTo>
                    <a:pt x="536" y="400"/>
                  </a:lnTo>
                  <a:lnTo>
                    <a:pt x="533" y="404"/>
                  </a:lnTo>
                  <a:lnTo>
                    <a:pt x="527" y="408"/>
                  </a:lnTo>
                  <a:lnTo>
                    <a:pt x="512" y="419"/>
                  </a:lnTo>
                  <a:lnTo>
                    <a:pt x="488" y="433"/>
                  </a:lnTo>
                  <a:lnTo>
                    <a:pt x="481" y="440"/>
                  </a:lnTo>
                  <a:lnTo>
                    <a:pt x="473" y="447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7" name="Freeform 29"/>
            <p:cNvSpPr>
              <a:spLocks noEditPoints="1"/>
            </p:cNvSpPr>
            <p:nvPr userDrawn="1"/>
          </p:nvSpPr>
          <p:spPr bwMode="auto">
            <a:xfrm>
              <a:off x="4955" y="3892"/>
              <a:ext cx="106" cy="118"/>
            </a:xfrm>
            <a:custGeom>
              <a:avLst/>
              <a:gdLst>
                <a:gd name="T0" fmla="*/ 11 w 948"/>
                <a:gd name="T1" fmla="*/ 109 h 1054"/>
                <a:gd name="T2" fmla="*/ 1 w 948"/>
                <a:gd name="T3" fmla="*/ 103 h 1054"/>
                <a:gd name="T4" fmla="*/ 2 w 948"/>
                <a:gd name="T5" fmla="*/ 99 h 1054"/>
                <a:gd name="T6" fmla="*/ 25 w 948"/>
                <a:gd name="T7" fmla="*/ 83 h 1054"/>
                <a:gd name="T8" fmla="*/ 34 w 948"/>
                <a:gd name="T9" fmla="*/ 70 h 1054"/>
                <a:gd name="T10" fmla="*/ 29 w 948"/>
                <a:gd name="T11" fmla="*/ 68 h 1054"/>
                <a:gd name="T12" fmla="*/ 12 w 948"/>
                <a:gd name="T13" fmla="*/ 81 h 1054"/>
                <a:gd name="T14" fmla="*/ 2 w 948"/>
                <a:gd name="T15" fmla="*/ 83 h 1054"/>
                <a:gd name="T16" fmla="*/ 0 w 948"/>
                <a:gd name="T17" fmla="*/ 76 h 1054"/>
                <a:gd name="T18" fmla="*/ 8 w 948"/>
                <a:gd name="T19" fmla="*/ 54 h 1054"/>
                <a:gd name="T20" fmla="*/ 10 w 948"/>
                <a:gd name="T21" fmla="*/ 40 h 1054"/>
                <a:gd name="T22" fmla="*/ 18 w 948"/>
                <a:gd name="T23" fmla="*/ 28 h 1054"/>
                <a:gd name="T24" fmla="*/ 27 w 948"/>
                <a:gd name="T25" fmla="*/ 27 h 1054"/>
                <a:gd name="T26" fmla="*/ 23 w 948"/>
                <a:gd name="T27" fmla="*/ 47 h 1054"/>
                <a:gd name="T28" fmla="*/ 20 w 948"/>
                <a:gd name="T29" fmla="*/ 61 h 1054"/>
                <a:gd name="T30" fmla="*/ 29 w 948"/>
                <a:gd name="T31" fmla="*/ 52 h 1054"/>
                <a:gd name="T32" fmla="*/ 31 w 948"/>
                <a:gd name="T33" fmla="*/ 26 h 1054"/>
                <a:gd name="T34" fmla="*/ 31 w 948"/>
                <a:gd name="T35" fmla="*/ 3 h 1054"/>
                <a:gd name="T36" fmla="*/ 40 w 948"/>
                <a:gd name="T37" fmla="*/ 4 h 1054"/>
                <a:gd name="T38" fmla="*/ 43 w 948"/>
                <a:gd name="T39" fmla="*/ 17 h 1054"/>
                <a:gd name="T40" fmla="*/ 45 w 948"/>
                <a:gd name="T41" fmla="*/ 37 h 1054"/>
                <a:gd name="T42" fmla="*/ 49 w 948"/>
                <a:gd name="T43" fmla="*/ 45 h 1054"/>
                <a:gd name="T44" fmla="*/ 44 w 948"/>
                <a:gd name="T45" fmla="*/ 64 h 1054"/>
                <a:gd name="T46" fmla="*/ 50 w 948"/>
                <a:gd name="T47" fmla="*/ 65 h 1054"/>
                <a:gd name="T48" fmla="*/ 61 w 948"/>
                <a:gd name="T49" fmla="*/ 47 h 1054"/>
                <a:gd name="T50" fmla="*/ 65 w 948"/>
                <a:gd name="T51" fmla="*/ 45 h 1054"/>
                <a:gd name="T52" fmla="*/ 72 w 948"/>
                <a:gd name="T53" fmla="*/ 58 h 1054"/>
                <a:gd name="T54" fmla="*/ 76 w 948"/>
                <a:gd name="T55" fmla="*/ 62 h 1054"/>
                <a:gd name="T56" fmla="*/ 80 w 948"/>
                <a:gd name="T57" fmla="*/ 60 h 1054"/>
                <a:gd name="T58" fmla="*/ 83 w 948"/>
                <a:gd name="T59" fmla="*/ 57 h 1054"/>
                <a:gd name="T60" fmla="*/ 91 w 948"/>
                <a:gd name="T61" fmla="*/ 59 h 1054"/>
                <a:gd name="T62" fmla="*/ 93 w 948"/>
                <a:gd name="T63" fmla="*/ 55 h 1054"/>
                <a:gd name="T64" fmla="*/ 99 w 948"/>
                <a:gd name="T65" fmla="*/ 56 h 1054"/>
                <a:gd name="T66" fmla="*/ 106 w 948"/>
                <a:gd name="T67" fmla="*/ 65 h 1054"/>
                <a:gd name="T68" fmla="*/ 102 w 948"/>
                <a:gd name="T69" fmla="*/ 77 h 1054"/>
                <a:gd name="T70" fmla="*/ 84 w 948"/>
                <a:gd name="T71" fmla="*/ 98 h 1054"/>
                <a:gd name="T72" fmla="*/ 76 w 948"/>
                <a:gd name="T73" fmla="*/ 100 h 1054"/>
                <a:gd name="T74" fmla="*/ 67 w 948"/>
                <a:gd name="T75" fmla="*/ 102 h 1054"/>
                <a:gd name="T76" fmla="*/ 57 w 948"/>
                <a:gd name="T77" fmla="*/ 105 h 1054"/>
                <a:gd name="T78" fmla="*/ 53 w 948"/>
                <a:gd name="T79" fmla="*/ 101 h 1054"/>
                <a:gd name="T80" fmla="*/ 54 w 948"/>
                <a:gd name="T81" fmla="*/ 95 h 1054"/>
                <a:gd name="T82" fmla="*/ 49 w 948"/>
                <a:gd name="T83" fmla="*/ 86 h 1054"/>
                <a:gd name="T84" fmla="*/ 49 w 948"/>
                <a:gd name="T85" fmla="*/ 75 h 1054"/>
                <a:gd name="T86" fmla="*/ 43 w 948"/>
                <a:gd name="T87" fmla="*/ 84 h 1054"/>
                <a:gd name="T88" fmla="*/ 43 w 948"/>
                <a:gd name="T89" fmla="*/ 94 h 1054"/>
                <a:gd name="T90" fmla="*/ 41 w 948"/>
                <a:gd name="T91" fmla="*/ 113 h 1054"/>
                <a:gd name="T92" fmla="*/ 34 w 948"/>
                <a:gd name="T93" fmla="*/ 118 h 1054"/>
                <a:gd name="T94" fmla="*/ 16 w 948"/>
                <a:gd name="T95" fmla="*/ 105 h 1054"/>
                <a:gd name="T96" fmla="*/ 16 w 948"/>
                <a:gd name="T97" fmla="*/ 101 h 1054"/>
                <a:gd name="T98" fmla="*/ 25 w 948"/>
                <a:gd name="T99" fmla="*/ 95 h 1054"/>
                <a:gd name="T100" fmla="*/ 30 w 948"/>
                <a:gd name="T101" fmla="*/ 90 h 1054"/>
                <a:gd name="T102" fmla="*/ 34 w 948"/>
                <a:gd name="T103" fmla="*/ 85 h 1054"/>
                <a:gd name="T104" fmla="*/ 33 w 948"/>
                <a:gd name="T105" fmla="*/ 107 h 1054"/>
                <a:gd name="T106" fmla="*/ 73 w 948"/>
                <a:gd name="T107" fmla="*/ 92 h 1054"/>
                <a:gd name="T108" fmla="*/ 77 w 948"/>
                <a:gd name="T109" fmla="*/ 79 h 1054"/>
                <a:gd name="T110" fmla="*/ 71 w 948"/>
                <a:gd name="T111" fmla="*/ 77 h 1054"/>
                <a:gd name="T112" fmla="*/ 61 w 948"/>
                <a:gd name="T113" fmla="*/ 78 h 1054"/>
                <a:gd name="T114" fmla="*/ 76 w 948"/>
                <a:gd name="T115" fmla="*/ 69 h 1054"/>
                <a:gd name="T116" fmla="*/ 94 w 948"/>
                <a:gd name="T117" fmla="*/ 67 h 1054"/>
                <a:gd name="T118" fmla="*/ 90 w 948"/>
                <a:gd name="T119" fmla="*/ 79 h 1054"/>
                <a:gd name="T120" fmla="*/ 74 w 948"/>
                <a:gd name="T121" fmla="*/ 97 h 1054"/>
                <a:gd name="T122" fmla="*/ 58 w 948"/>
                <a:gd name="T123" fmla="*/ 94 h 1054"/>
                <a:gd name="T124" fmla="*/ 62 w 948"/>
                <a:gd name="T125" fmla="*/ 92 h 105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948" h="1054">
                  <a:moveTo>
                    <a:pt x="306" y="1054"/>
                  </a:moveTo>
                  <a:lnTo>
                    <a:pt x="272" y="1039"/>
                  </a:lnTo>
                  <a:lnTo>
                    <a:pt x="238" y="1025"/>
                  </a:lnTo>
                  <a:lnTo>
                    <a:pt x="204" y="1013"/>
                  </a:lnTo>
                  <a:lnTo>
                    <a:pt x="168" y="1000"/>
                  </a:lnTo>
                  <a:lnTo>
                    <a:pt x="151" y="993"/>
                  </a:lnTo>
                  <a:lnTo>
                    <a:pt x="134" y="987"/>
                  </a:lnTo>
                  <a:lnTo>
                    <a:pt x="118" y="980"/>
                  </a:lnTo>
                  <a:lnTo>
                    <a:pt x="101" y="971"/>
                  </a:lnTo>
                  <a:lnTo>
                    <a:pt x="85" y="963"/>
                  </a:lnTo>
                  <a:lnTo>
                    <a:pt x="69" y="953"/>
                  </a:lnTo>
                  <a:lnTo>
                    <a:pt x="54" y="942"/>
                  </a:lnTo>
                  <a:lnTo>
                    <a:pt x="39" y="931"/>
                  </a:lnTo>
                  <a:lnTo>
                    <a:pt x="31" y="928"/>
                  </a:lnTo>
                  <a:lnTo>
                    <a:pt x="24" y="925"/>
                  </a:lnTo>
                  <a:lnTo>
                    <a:pt x="16" y="923"/>
                  </a:lnTo>
                  <a:lnTo>
                    <a:pt x="10" y="919"/>
                  </a:lnTo>
                  <a:lnTo>
                    <a:pt x="7" y="917"/>
                  </a:lnTo>
                  <a:lnTo>
                    <a:pt x="5" y="915"/>
                  </a:lnTo>
                  <a:lnTo>
                    <a:pt x="4" y="911"/>
                  </a:lnTo>
                  <a:lnTo>
                    <a:pt x="3" y="908"/>
                  </a:lnTo>
                  <a:lnTo>
                    <a:pt x="3" y="905"/>
                  </a:lnTo>
                  <a:lnTo>
                    <a:pt x="4" y="901"/>
                  </a:lnTo>
                  <a:lnTo>
                    <a:pt x="6" y="896"/>
                  </a:lnTo>
                  <a:lnTo>
                    <a:pt x="10" y="892"/>
                  </a:lnTo>
                  <a:lnTo>
                    <a:pt x="15" y="891"/>
                  </a:lnTo>
                  <a:lnTo>
                    <a:pt x="22" y="888"/>
                  </a:lnTo>
                  <a:lnTo>
                    <a:pt x="31" y="885"/>
                  </a:lnTo>
                  <a:lnTo>
                    <a:pt x="40" y="880"/>
                  </a:lnTo>
                  <a:lnTo>
                    <a:pt x="61" y="868"/>
                  </a:lnTo>
                  <a:lnTo>
                    <a:pt x="87" y="853"/>
                  </a:lnTo>
                  <a:lnTo>
                    <a:pt x="114" y="833"/>
                  </a:lnTo>
                  <a:lnTo>
                    <a:pt x="142" y="812"/>
                  </a:lnTo>
                  <a:lnTo>
                    <a:pt x="169" y="790"/>
                  </a:lnTo>
                  <a:lnTo>
                    <a:pt x="198" y="766"/>
                  </a:lnTo>
                  <a:lnTo>
                    <a:pt x="224" y="741"/>
                  </a:lnTo>
                  <a:lnTo>
                    <a:pt x="249" y="716"/>
                  </a:lnTo>
                  <a:lnTo>
                    <a:pt x="260" y="703"/>
                  </a:lnTo>
                  <a:lnTo>
                    <a:pt x="269" y="692"/>
                  </a:lnTo>
                  <a:lnTo>
                    <a:pt x="278" y="679"/>
                  </a:lnTo>
                  <a:lnTo>
                    <a:pt x="285" y="667"/>
                  </a:lnTo>
                  <a:lnTo>
                    <a:pt x="292" y="655"/>
                  </a:lnTo>
                  <a:lnTo>
                    <a:pt x="297" y="645"/>
                  </a:lnTo>
                  <a:lnTo>
                    <a:pt x="300" y="634"/>
                  </a:lnTo>
                  <a:lnTo>
                    <a:pt x="302" y="623"/>
                  </a:lnTo>
                  <a:lnTo>
                    <a:pt x="302" y="614"/>
                  </a:lnTo>
                  <a:lnTo>
                    <a:pt x="300" y="605"/>
                  </a:lnTo>
                  <a:lnTo>
                    <a:pt x="297" y="598"/>
                  </a:lnTo>
                  <a:lnTo>
                    <a:pt x="292" y="590"/>
                  </a:lnTo>
                  <a:lnTo>
                    <a:pt x="286" y="590"/>
                  </a:lnTo>
                  <a:lnTo>
                    <a:pt x="282" y="592"/>
                  </a:lnTo>
                  <a:lnTo>
                    <a:pt x="277" y="594"/>
                  </a:lnTo>
                  <a:lnTo>
                    <a:pt x="271" y="597"/>
                  </a:lnTo>
                  <a:lnTo>
                    <a:pt x="261" y="604"/>
                  </a:lnTo>
                  <a:lnTo>
                    <a:pt x="250" y="613"/>
                  </a:lnTo>
                  <a:lnTo>
                    <a:pt x="226" y="635"/>
                  </a:lnTo>
                  <a:lnTo>
                    <a:pt x="201" y="661"/>
                  </a:lnTo>
                  <a:lnTo>
                    <a:pt x="187" y="673"/>
                  </a:lnTo>
                  <a:lnTo>
                    <a:pt x="173" y="686"/>
                  </a:lnTo>
                  <a:lnTo>
                    <a:pt x="158" y="698"/>
                  </a:lnTo>
                  <a:lnTo>
                    <a:pt x="143" y="708"/>
                  </a:lnTo>
                  <a:lnTo>
                    <a:pt x="127" y="717"/>
                  </a:lnTo>
                  <a:lnTo>
                    <a:pt x="110" y="724"/>
                  </a:lnTo>
                  <a:lnTo>
                    <a:pt x="102" y="726"/>
                  </a:lnTo>
                  <a:lnTo>
                    <a:pt x="94" y="728"/>
                  </a:lnTo>
                  <a:lnTo>
                    <a:pt x="86" y="729"/>
                  </a:lnTo>
                  <a:lnTo>
                    <a:pt x="76" y="729"/>
                  </a:lnTo>
                  <a:lnTo>
                    <a:pt x="61" y="734"/>
                  </a:lnTo>
                  <a:lnTo>
                    <a:pt x="48" y="737"/>
                  </a:lnTo>
                  <a:lnTo>
                    <a:pt x="38" y="740"/>
                  </a:lnTo>
                  <a:lnTo>
                    <a:pt x="28" y="740"/>
                  </a:lnTo>
                  <a:lnTo>
                    <a:pt x="19" y="738"/>
                  </a:lnTo>
                  <a:lnTo>
                    <a:pt x="13" y="735"/>
                  </a:lnTo>
                  <a:lnTo>
                    <a:pt x="7" y="732"/>
                  </a:lnTo>
                  <a:lnTo>
                    <a:pt x="4" y="727"/>
                  </a:lnTo>
                  <a:lnTo>
                    <a:pt x="2" y="720"/>
                  </a:lnTo>
                  <a:lnTo>
                    <a:pt x="0" y="713"/>
                  </a:lnTo>
                  <a:lnTo>
                    <a:pt x="0" y="704"/>
                  </a:lnTo>
                  <a:lnTo>
                    <a:pt x="1" y="696"/>
                  </a:lnTo>
                  <a:lnTo>
                    <a:pt x="2" y="686"/>
                  </a:lnTo>
                  <a:lnTo>
                    <a:pt x="4" y="676"/>
                  </a:lnTo>
                  <a:lnTo>
                    <a:pt x="7" y="664"/>
                  </a:lnTo>
                  <a:lnTo>
                    <a:pt x="11" y="653"/>
                  </a:lnTo>
                  <a:lnTo>
                    <a:pt x="29" y="603"/>
                  </a:lnTo>
                  <a:lnTo>
                    <a:pt x="50" y="554"/>
                  </a:lnTo>
                  <a:lnTo>
                    <a:pt x="59" y="530"/>
                  </a:lnTo>
                  <a:lnTo>
                    <a:pt x="68" y="509"/>
                  </a:lnTo>
                  <a:lnTo>
                    <a:pt x="70" y="499"/>
                  </a:lnTo>
                  <a:lnTo>
                    <a:pt x="73" y="490"/>
                  </a:lnTo>
                  <a:lnTo>
                    <a:pt x="74" y="482"/>
                  </a:lnTo>
                  <a:lnTo>
                    <a:pt x="75" y="475"/>
                  </a:lnTo>
                  <a:lnTo>
                    <a:pt x="72" y="461"/>
                  </a:lnTo>
                  <a:lnTo>
                    <a:pt x="72" y="447"/>
                  </a:lnTo>
                  <a:lnTo>
                    <a:pt x="72" y="432"/>
                  </a:lnTo>
                  <a:lnTo>
                    <a:pt x="74" y="417"/>
                  </a:lnTo>
                  <a:lnTo>
                    <a:pt x="76" y="403"/>
                  </a:lnTo>
                  <a:lnTo>
                    <a:pt x="80" y="388"/>
                  </a:lnTo>
                  <a:lnTo>
                    <a:pt x="85" y="374"/>
                  </a:lnTo>
                  <a:lnTo>
                    <a:pt x="90" y="359"/>
                  </a:lnTo>
                  <a:lnTo>
                    <a:pt x="97" y="345"/>
                  </a:lnTo>
                  <a:lnTo>
                    <a:pt x="104" y="331"/>
                  </a:lnTo>
                  <a:lnTo>
                    <a:pt x="112" y="318"/>
                  </a:lnTo>
                  <a:lnTo>
                    <a:pt x="120" y="305"/>
                  </a:lnTo>
                  <a:lnTo>
                    <a:pt x="129" y="292"/>
                  </a:lnTo>
                  <a:lnTo>
                    <a:pt x="137" y="282"/>
                  </a:lnTo>
                  <a:lnTo>
                    <a:pt x="147" y="271"/>
                  </a:lnTo>
                  <a:lnTo>
                    <a:pt x="157" y="262"/>
                  </a:lnTo>
                  <a:lnTo>
                    <a:pt x="165" y="253"/>
                  </a:lnTo>
                  <a:lnTo>
                    <a:pt x="175" y="247"/>
                  </a:lnTo>
                  <a:lnTo>
                    <a:pt x="184" y="240"/>
                  </a:lnTo>
                  <a:lnTo>
                    <a:pt x="193" y="236"/>
                  </a:lnTo>
                  <a:lnTo>
                    <a:pt x="202" y="233"/>
                  </a:lnTo>
                  <a:lnTo>
                    <a:pt x="210" y="232"/>
                  </a:lnTo>
                  <a:lnTo>
                    <a:pt x="218" y="232"/>
                  </a:lnTo>
                  <a:lnTo>
                    <a:pt x="225" y="234"/>
                  </a:lnTo>
                  <a:lnTo>
                    <a:pt x="232" y="238"/>
                  </a:lnTo>
                  <a:lnTo>
                    <a:pt x="237" y="243"/>
                  </a:lnTo>
                  <a:lnTo>
                    <a:pt x="242" y="251"/>
                  </a:lnTo>
                  <a:lnTo>
                    <a:pt x="247" y="262"/>
                  </a:lnTo>
                  <a:lnTo>
                    <a:pt x="249" y="273"/>
                  </a:lnTo>
                  <a:lnTo>
                    <a:pt x="251" y="288"/>
                  </a:lnTo>
                  <a:lnTo>
                    <a:pt x="252" y="305"/>
                  </a:lnTo>
                  <a:lnTo>
                    <a:pt x="251" y="324"/>
                  </a:lnTo>
                  <a:lnTo>
                    <a:pt x="245" y="344"/>
                  </a:lnTo>
                  <a:lnTo>
                    <a:pt x="230" y="378"/>
                  </a:lnTo>
                  <a:lnTo>
                    <a:pt x="210" y="422"/>
                  </a:lnTo>
                  <a:lnTo>
                    <a:pt x="191" y="467"/>
                  </a:lnTo>
                  <a:lnTo>
                    <a:pt x="183" y="488"/>
                  </a:lnTo>
                  <a:lnTo>
                    <a:pt x="177" y="507"/>
                  </a:lnTo>
                  <a:lnTo>
                    <a:pt x="173" y="523"/>
                  </a:lnTo>
                  <a:lnTo>
                    <a:pt x="172" y="534"/>
                  </a:lnTo>
                  <a:lnTo>
                    <a:pt x="172" y="538"/>
                  </a:lnTo>
                  <a:lnTo>
                    <a:pt x="173" y="540"/>
                  </a:lnTo>
                  <a:lnTo>
                    <a:pt x="175" y="542"/>
                  </a:lnTo>
                  <a:lnTo>
                    <a:pt x="178" y="541"/>
                  </a:lnTo>
                  <a:lnTo>
                    <a:pt x="182" y="539"/>
                  </a:lnTo>
                  <a:lnTo>
                    <a:pt x="188" y="535"/>
                  </a:lnTo>
                  <a:lnTo>
                    <a:pt x="194" y="529"/>
                  </a:lnTo>
                  <a:lnTo>
                    <a:pt x="202" y="521"/>
                  </a:lnTo>
                  <a:lnTo>
                    <a:pt x="217" y="513"/>
                  </a:lnTo>
                  <a:lnTo>
                    <a:pt x="230" y="503"/>
                  </a:lnTo>
                  <a:lnTo>
                    <a:pt x="241" y="491"/>
                  </a:lnTo>
                  <a:lnTo>
                    <a:pt x="251" y="477"/>
                  </a:lnTo>
                  <a:lnTo>
                    <a:pt x="258" y="462"/>
                  </a:lnTo>
                  <a:lnTo>
                    <a:pt x="265" y="445"/>
                  </a:lnTo>
                  <a:lnTo>
                    <a:pt x="270" y="427"/>
                  </a:lnTo>
                  <a:lnTo>
                    <a:pt x="274" y="408"/>
                  </a:lnTo>
                  <a:lnTo>
                    <a:pt x="277" y="387"/>
                  </a:lnTo>
                  <a:lnTo>
                    <a:pt x="278" y="366"/>
                  </a:lnTo>
                  <a:lnTo>
                    <a:pt x="279" y="345"/>
                  </a:lnTo>
                  <a:lnTo>
                    <a:pt x="279" y="322"/>
                  </a:lnTo>
                  <a:lnTo>
                    <a:pt x="277" y="276"/>
                  </a:lnTo>
                  <a:lnTo>
                    <a:pt x="274" y="230"/>
                  </a:lnTo>
                  <a:lnTo>
                    <a:pt x="270" y="185"/>
                  </a:lnTo>
                  <a:lnTo>
                    <a:pt x="267" y="142"/>
                  </a:lnTo>
                  <a:lnTo>
                    <a:pt x="266" y="122"/>
                  </a:lnTo>
                  <a:lnTo>
                    <a:pt x="265" y="103"/>
                  </a:lnTo>
                  <a:lnTo>
                    <a:pt x="265" y="84"/>
                  </a:lnTo>
                  <a:lnTo>
                    <a:pt x="266" y="67"/>
                  </a:lnTo>
                  <a:lnTo>
                    <a:pt x="268" y="52"/>
                  </a:lnTo>
                  <a:lnTo>
                    <a:pt x="271" y="39"/>
                  </a:lnTo>
                  <a:lnTo>
                    <a:pt x="275" y="27"/>
                  </a:lnTo>
                  <a:lnTo>
                    <a:pt x="280" y="17"/>
                  </a:lnTo>
                  <a:lnTo>
                    <a:pt x="287" y="9"/>
                  </a:lnTo>
                  <a:lnTo>
                    <a:pt x="296" y="3"/>
                  </a:lnTo>
                  <a:lnTo>
                    <a:pt x="306" y="0"/>
                  </a:lnTo>
                  <a:lnTo>
                    <a:pt x="317" y="0"/>
                  </a:lnTo>
                  <a:lnTo>
                    <a:pt x="328" y="8"/>
                  </a:lnTo>
                  <a:lnTo>
                    <a:pt x="338" y="16"/>
                  </a:lnTo>
                  <a:lnTo>
                    <a:pt x="346" y="25"/>
                  </a:lnTo>
                  <a:lnTo>
                    <a:pt x="354" y="34"/>
                  </a:lnTo>
                  <a:lnTo>
                    <a:pt x="360" y="44"/>
                  </a:lnTo>
                  <a:lnTo>
                    <a:pt x="366" y="55"/>
                  </a:lnTo>
                  <a:lnTo>
                    <a:pt x="370" y="65"/>
                  </a:lnTo>
                  <a:lnTo>
                    <a:pt x="374" y="76"/>
                  </a:lnTo>
                  <a:lnTo>
                    <a:pt x="376" y="88"/>
                  </a:lnTo>
                  <a:lnTo>
                    <a:pt x="380" y="99"/>
                  </a:lnTo>
                  <a:lnTo>
                    <a:pt x="382" y="112"/>
                  </a:lnTo>
                  <a:lnTo>
                    <a:pt x="383" y="125"/>
                  </a:lnTo>
                  <a:lnTo>
                    <a:pt x="385" y="151"/>
                  </a:lnTo>
                  <a:lnTo>
                    <a:pt x="386" y="176"/>
                  </a:lnTo>
                  <a:lnTo>
                    <a:pt x="386" y="204"/>
                  </a:lnTo>
                  <a:lnTo>
                    <a:pt x="387" y="231"/>
                  </a:lnTo>
                  <a:lnTo>
                    <a:pt x="388" y="257"/>
                  </a:lnTo>
                  <a:lnTo>
                    <a:pt x="391" y="283"/>
                  </a:lnTo>
                  <a:lnTo>
                    <a:pt x="394" y="296"/>
                  </a:lnTo>
                  <a:lnTo>
                    <a:pt x="396" y="308"/>
                  </a:lnTo>
                  <a:lnTo>
                    <a:pt x="400" y="320"/>
                  </a:lnTo>
                  <a:lnTo>
                    <a:pt x="403" y="332"/>
                  </a:lnTo>
                  <a:lnTo>
                    <a:pt x="409" y="344"/>
                  </a:lnTo>
                  <a:lnTo>
                    <a:pt x="415" y="355"/>
                  </a:lnTo>
                  <a:lnTo>
                    <a:pt x="422" y="366"/>
                  </a:lnTo>
                  <a:lnTo>
                    <a:pt x="429" y="376"/>
                  </a:lnTo>
                  <a:lnTo>
                    <a:pt x="433" y="378"/>
                  </a:lnTo>
                  <a:lnTo>
                    <a:pt x="437" y="381"/>
                  </a:lnTo>
                  <a:lnTo>
                    <a:pt x="438" y="385"/>
                  </a:lnTo>
                  <a:lnTo>
                    <a:pt x="439" y="391"/>
                  </a:lnTo>
                  <a:lnTo>
                    <a:pt x="439" y="398"/>
                  </a:lnTo>
                  <a:lnTo>
                    <a:pt x="437" y="406"/>
                  </a:lnTo>
                  <a:lnTo>
                    <a:pt x="435" y="414"/>
                  </a:lnTo>
                  <a:lnTo>
                    <a:pt x="432" y="424"/>
                  </a:lnTo>
                  <a:lnTo>
                    <a:pt x="417" y="466"/>
                  </a:lnTo>
                  <a:lnTo>
                    <a:pt x="401" y="512"/>
                  </a:lnTo>
                  <a:lnTo>
                    <a:pt x="395" y="534"/>
                  </a:lnTo>
                  <a:lnTo>
                    <a:pt x="391" y="553"/>
                  </a:lnTo>
                  <a:lnTo>
                    <a:pt x="390" y="561"/>
                  </a:lnTo>
                  <a:lnTo>
                    <a:pt x="390" y="569"/>
                  </a:lnTo>
                  <a:lnTo>
                    <a:pt x="391" y="575"/>
                  </a:lnTo>
                  <a:lnTo>
                    <a:pt x="394" y="581"/>
                  </a:lnTo>
                  <a:lnTo>
                    <a:pt x="397" y="585"/>
                  </a:lnTo>
                  <a:lnTo>
                    <a:pt x="402" y="588"/>
                  </a:lnTo>
                  <a:lnTo>
                    <a:pt x="408" y="589"/>
                  </a:lnTo>
                  <a:lnTo>
                    <a:pt x="416" y="589"/>
                  </a:lnTo>
                  <a:lnTo>
                    <a:pt x="426" y="587"/>
                  </a:lnTo>
                  <a:lnTo>
                    <a:pt x="437" y="583"/>
                  </a:lnTo>
                  <a:lnTo>
                    <a:pt x="450" y="577"/>
                  </a:lnTo>
                  <a:lnTo>
                    <a:pt x="466" y="569"/>
                  </a:lnTo>
                  <a:lnTo>
                    <a:pt x="472" y="562"/>
                  </a:lnTo>
                  <a:lnTo>
                    <a:pt x="479" y="555"/>
                  </a:lnTo>
                  <a:lnTo>
                    <a:pt x="485" y="546"/>
                  </a:lnTo>
                  <a:lnTo>
                    <a:pt x="491" y="537"/>
                  </a:lnTo>
                  <a:lnTo>
                    <a:pt x="502" y="518"/>
                  </a:lnTo>
                  <a:lnTo>
                    <a:pt x="511" y="495"/>
                  </a:lnTo>
                  <a:lnTo>
                    <a:pt x="527" y="453"/>
                  </a:lnTo>
                  <a:lnTo>
                    <a:pt x="542" y="416"/>
                  </a:lnTo>
                  <a:lnTo>
                    <a:pt x="546" y="409"/>
                  </a:lnTo>
                  <a:lnTo>
                    <a:pt x="550" y="402"/>
                  </a:lnTo>
                  <a:lnTo>
                    <a:pt x="553" y="398"/>
                  </a:lnTo>
                  <a:lnTo>
                    <a:pt x="558" y="395"/>
                  </a:lnTo>
                  <a:lnTo>
                    <a:pt x="563" y="393"/>
                  </a:lnTo>
                  <a:lnTo>
                    <a:pt x="567" y="393"/>
                  </a:lnTo>
                  <a:lnTo>
                    <a:pt x="573" y="394"/>
                  </a:lnTo>
                  <a:lnTo>
                    <a:pt x="578" y="397"/>
                  </a:lnTo>
                  <a:lnTo>
                    <a:pt x="585" y="402"/>
                  </a:lnTo>
                  <a:lnTo>
                    <a:pt x="590" y="409"/>
                  </a:lnTo>
                  <a:lnTo>
                    <a:pt x="597" y="418"/>
                  </a:lnTo>
                  <a:lnTo>
                    <a:pt x="605" y="430"/>
                  </a:lnTo>
                  <a:lnTo>
                    <a:pt x="612" y="445"/>
                  </a:lnTo>
                  <a:lnTo>
                    <a:pt x="621" y="462"/>
                  </a:lnTo>
                  <a:lnTo>
                    <a:pt x="630" y="481"/>
                  </a:lnTo>
                  <a:lnTo>
                    <a:pt x="639" y="505"/>
                  </a:lnTo>
                  <a:lnTo>
                    <a:pt x="639" y="510"/>
                  </a:lnTo>
                  <a:lnTo>
                    <a:pt x="640" y="515"/>
                  </a:lnTo>
                  <a:lnTo>
                    <a:pt x="641" y="521"/>
                  </a:lnTo>
                  <a:lnTo>
                    <a:pt x="644" y="525"/>
                  </a:lnTo>
                  <a:lnTo>
                    <a:pt x="646" y="529"/>
                  </a:lnTo>
                  <a:lnTo>
                    <a:pt x="649" y="533"/>
                  </a:lnTo>
                  <a:lnTo>
                    <a:pt x="652" y="537"/>
                  </a:lnTo>
                  <a:lnTo>
                    <a:pt x="656" y="539"/>
                  </a:lnTo>
                  <a:lnTo>
                    <a:pt x="664" y="544"/>
                  </a:lnTo>
                  <a:lnTo>
                    <a:pt x="673" y="547"/>
                  </a:lnTo>
                  <a:lnTo>
                    <a:pt x="682" y="550"/>
                  </a:lnTo>
                  <a:lnTo>
                    <a:pt x="691" y="550"/>
                  </a:lnTo>
                  <a:lnTo>
                    <a:pt x="699" y="550"/>
                  </a:lnTo>
                  <a:lnTo>
                    <a:pt x="707" y="550"/>
                  </a:lnTo>
                  <a:lnTo>
                    <a:pt x="712" y="547"/>
                  </a:lnTo>
                  <a:lnTo>
                    <a:pt x="715" y="545"/>
                  </a:lnTo>
                  <a:lnTo>
                    <a:pt x="717" y="543"/>
                  </a:lnTo>
                  <a:lnTo>
                    <a:pt x="717" y="542"/>
                  </a:lnTo>
                  <a:lnTo>
                    <a:pt x="715" y="541"/>
                  </a:lnTo>
                  <a:lnTo>
                    <a:pt x="713" y="539"/>
                  </a:lnTo>
                  <a:lnTo>
                    <a:pt x="706" y="536"/>
                  </a:lnTo>
                  <a:lnTo>
                    <a:pt x="695" y="533"/>
                  </a:lnTo>
                  <a:lnTo>
                    <a:pt x="702" y="524"/>
                  </a:lnTo>
                  <a:lnTo>
                    <a:pt x="708" y="519"/>
                  </a:lnTo>
                  <a:lnTo>
                    <a:pt x="715" y="513"/>
                  </a:lnTo>
                  <a:lnTo>
                    <a:pt x="722" y="511"/>
                  </a:lnTo>
                  <a:lnTo>
                    <a:pt x="728" y="509"/>
                  </a:lnTo>
                  <a:lnTo>
                    <a:pt x="736" y="509"/>
                  </a:lnTo>
                  <a:lnTo>
                    <a:pt x="743" y="510"/>
                  </a:lnTo>
                  <a:lnTo>
                    <a:pt x="750" y="512"/>
                  </a:lnTo>
                  <a:lnTo>
                    <a:pt x="764" y="518"/>
                  </a:lnTo>
                  <a:lnTo>
                    <a:pt x="778" y="524"/>
                  </a:lnTo>
                  <a:lnTo>
                    <a:pt x="784" y="527"/>
                  </a:lnTo>
                  <a:lnTo>
                    <a:pt x="791" y="529"/>
                  </a:lnTo>
                  <a:lnTo>
                    <a:pt x="796" y="531"/>
                  </a:lnTo>
                  <a:lnTo>
                    <a:pt x="802" y="533"/>
                  </a:lnTo>
                  <a:lnTo>
                    <a:pt x="808" y="533"/>
                  </a:lnTo>
                  <a:lnTo>
                    <a:pt x="813" y="531"/>
                  </a:lnTo>
                  <a:lnTo>
                    <a:pt x="818" y="528"/>
                  </a:lnTo>
                  <a:lnTo>
                    <a:pt x="824" y="524"/>
                  </a:lnTo>
                  <a:lnTo>
                    <a:pt x="823" y="517"/>
                  </a:lnTo>
                  <a:lnTo>
                    <a:pt x="824" y="510"/>
                  </a:lnTo>
                  <a:lnTo>
                    <a:pt x="825" y="504"/>
                  </a:lnTo>
                  <a:lnTo>
                    <a:pt x="826" y="498"/>
                  </a:lnTo>
                  <a:lnTo>
                    <a:pt x="828" y="494"/>
                  </a:lnTo>
                  <a:lnTo>
                    <a:pt x="830" y="491"/>
                  </a:lnTo>
                  <a:lnTo>
                    <a:pt x="832" y="488"/>
                  </a:lnTo>
                  <a:lnTo>
                    <a:pt x="836" y="485"/>
                  </a:lnTo>
                  <a:lnTo>
                    <a:pt x="839" y="483"/>
                  </a:lnTo>
                  <a:lnTo>
                    <a:pt x="843" y="482"/>
                  </a:lnTo>
                  <a:lnTo>
                    <a:pt x="846" y="481"/>
                  </a:lnTo>
                  <a:lnTo>
                    <a:pt x="851" y="481"/>
                  </a:lnTo>
                  <a:lnTo>
                    <a:pt x="860" y="482"/>
                  </a:lnTo>
                  <a:lnTo>
                    <a:pt x="870" y="486"/>
                  </a:lnTo>
                  <a:lnTo>
                    <a:pt x="880" y="491"/>
                  </a:lnTo>
                  <a:lnTo>
                    <a:pt x="889" y="497"/>
                  </a:lnTo>
                  <a:lnTo>
                    <a:pt x="900" y="505"/>
                  </a:lnTo>
                  <a:lnTo>
                    <a:pt x="910" y="513"/>
                  </a:lnTo>
                  <a:lnTo>
                    <a:pt x="918" y="524"/>
                  </a:lnTo>
                  <a:lnTo>
                    <a:pt x="927" y="535"/>
                  </a:lnTo>
                  <a:lnTo>
                    <a:pt x="933" y="546"/>
                  </a:lnTo>
                  <a:lnTo>
                    <a:pt x="940" y="558"/>
                  </a:lnTo>
                  <a:lnTo>
                    <a:pt x="944" y="565"/>
                  </a:lnTo>
                  <a:lnTo>
                    <a:pt x="947" y="572"/>
                  </a:lnTo>
                  <a:lnTo>
                    <a:pt x="948" y="582"/>
                  </a:lnTo>
                  <a:lnTo>
                    <a:pt x="948" y="590"/>
                  </a:lnTo>
                  <a:lnTo>
                    <a:pt x="947" y="601"/>
                  </a:lnTo>
                  <a:lnTo>
                    <a:pt x="945" y="611"/>
                  </a:lnTo>
                  <a:lnTo>
                    <a:pt x="942" y="623"/>
                  </a:lnTo>
                  <a:lnTo>
                    <a:pt x="937" y="635"/>
                  </a:lnTo>
                  <a:lnTo>
                    <a:pt x="932" y="647"/>
                  </a:lnTo>
                  <a:lnTo>
                    <a:pt x="926" y="660"/>
                  </a:lnTo>
                  <a:lnTo>
                    <a:pt x="919" y="673"/>
                  </a:lnTo>
                  <a:lnTo>
                    <a:pt x="912" y="686"/>
                  </a:lnTo>
                  <a:lnTo>
                    <a:pt x="895" y="713"/>
                  </a:lnTo>
                  <a:lnTo>
                    <a:pt x="875" y="740"/>
                  </a:lnTo>
                  <a:lnTo>
                    <a:pt x="855" y="766"/>
                  </a:lnTo>
                  <a:lnTo>
                    <a:pt x="833" y="792"/>
                  </a:lnTo>
                  <a:lnTo>
                    <a:pt x="812" y="815"/>
                  </a:lnTo>
                  <a:lnTo>
                    <a:pt x="792" y="836"/>
                  </a:lnTo>
                  <a:lnTo>
                    <a:pt x="772" y="854"/>
                  </a:lnTo>
                  <a:lnTo>
                    <a:pt x="755" y="868"/>
                  </a:lnTo>
                  <a:lnTo>
                    <a:pt x="748" y="874"/>
                  </a:lnTo>
                  <a:lnTo>
                    <a:pt x="741" y="878"/>
                  </a:lnTo>
                  <a:lnTo>
                    <a:pt x="735" y="881"/>
                  </a:lnTo>
                  <a:lnTo>
                    <a:pt x="729" y="884"/>
                  </a:lnTo>
                  <a:lnTo>
                    <a:pt x="722" y="888"/>
                  </a:lnTo>
                  <a:lnTo>
                    <a:pt x="714" y="892"/>
                  </a:lnTo>
                  <a:lnTo>
                    <a:pt x="707" y="894"/>
                  </a:lnTo>
                  <a:lnTo>
                    <a:pt x="698" y="895"/>
                  </a:lnTo>
                  <a:lnTo>
                    <a:pt x="691" y="894"/>
                  </a:lnTo>
                  <a:lnTo>
                    <a:pt x="683" y="892"/>
                  </a:lnTo>
                  <a:lnTo>
                    <a:pt x="676" y="889"/>
                  </a:lnTo>
                  <a:lnTo>
                    <a:pt x="668" y="883"/>
                  </a:lnTo>
                  <a:lnTo>
                    <a:pt x="663" y="883"/>
                  </a:lnTo>
                  <a:lnTo>
                    <a:pt x="658" y="883"/>
                  </a:lnTo>
                  <a:lnTo>
                    <a:pt x="651" y="884"/>
                  </a:lnTo>
                  <a:lnTo>
                    <a:pt x="646" y="886"/>
                  </a:lnTo>
                  <a:lnTo>
                    <a:pt x="634" y="890"/>
                  </a:lnTo>
                  <a:lnTo>
                    <a:pt x="623" y="895"/>
                  </a:lnTo>
                  <a:lnTo>
                    <a:pt x="601" y="909"/>
                  </a:lnTo>
                  <a:lnTo>
                    <a:pt x="578" y="923"/>
                  </a:lnTo>
                  <a:lnTo>
                    <a:pt x="565" y="929"/>
                  </a:lnTo>
                  <a:lnTo>
                    <a:pt x="553" y="934"/>
                  </a:lnTo>
                  <a:lnTo>
                    <a:pt x="547" y="936"/>
                  </a:lnTo>
                  <a:lnTo>
                    <a:pt x="541" y="938"/>
                  </a:lnTo>
                  <a:lnTo>
                    <a:pt x="534" y="939"/>
                  </a:lnTo>
                  <a:lnTo>
                    <a:pt x="528" y="939"/>
                  </a:lnTo>
                  <a:lnTo>
                    <a:pt x="520" y="939"/>
                  </a:lnTo>
                  <a:lnTo>
                    <a:pt x="514" y="938"/>
                  </a:lnTo>
                  <a:lnTo>
                    <a:pt x="506" y="937"/>
                  </a:lnTo>
                  <a:lnTo>
                    <a:pt x="500" y="935"/>
                  </a:lnTo>
                  <a:lnTo>
                    <a:pt x="492" y="932"/>
                  </a:lnTo>
                  <a:lnTo>
                    <a:pt x="485" y="927"/>
                  </a:lnTo>
                  <a:lnTo>
                    <a:pt x="476" y="922"/>
                  </a:lnTo>
                  <a:lnTo>
                    <a:pt x="469" y="917"/>
                  </a:lnTo>
                  <a:lnTo>
                    <a:pt x="469" y="911"/>
                  </a:lnTo>
                  <a:lnTo>
                    <a:pt x="471" y="907"/>
                  </a:lnTo>
                  <a:lnTo>
                    <a:pt x="474" y="903"/>
                  </a:lnTo>
                  <a:lnTo>
                    <a:pt x="478" y="897"/>
                  </a:lnTo>
                  <a:lnTo>
                    <a:pt x="488" y="889"/>
                  </a:lnTo>
                  <a:lnTo>
                    <a:pt x="497" y="879"/>
                  </a:lnTo>
                  <a:lnTo>
                    <a:pt x="499" y="874"/>
                  </a:lnTo>
                  <a:lnTo>
                    <a:pt x="500" y="870"/>
                  </a:lnTo>
                  <a:lnTo>
                    <a:pt x="500" y="864"/>
                  </a:lnTo>
                  <a:lnTo>
                    <a:pt x="497" y="859"/>
                  </a:lnTo>
                  <a:lnTo>
                    <a:pt x="491" y="853"/>
                  </a:lnTo>
                  <a:lnTo>
                    <a:pt x="483" y="847"/>
                  </a:lnTo>
                  <a:lnTo>
                    <a:pt x="471" y="841"/>
                  </a:lnTo>
                  <a:lnTo>
                    <a:pt x="456" y="833"/>
                  </a:lnTo>
                  <a:lnTo>
                    <a:pt x="453" y="826"/>
                  </a:lnTo>
                  <a:lnTo>
                    <a:pt x="450" y="820"/>
                  </a:lnTo>
                  <a:lnTo>
                    <a:pt x="447" y="814"/>
                  </a:lnTo>
                  <a:lnTo>
                    <a:pt x="444" y="810"/>
                  </a:lnTo>
                  <a:lnTo>
                    <a:pt x="439" y="802"/>
                  </a:lnTo>
                  <a:lnTo>
                    <a:pt x="435" y="794"/>
                  </a:lnTo>
                  <a:lnTo>
                    <a:pt x="440" y="769"/>
                  </a:lnTo>
                  <a:lnTo>
                    <a:pt x="443" y="747"/>
                  </a:lnTo>
                  <a:lnTo>
                    <a:pt x="445" y="729"/>
                  </a:lnTo>
                  <a:lnTo>
                    <a:pt x="446" y="712"/>
                  </a:lnTo>
                  <a:lnTo>
                    <a:pt x="446" y="699"/>
                  </a:lnTo>
                  <a:lnTo>
                    <a:pt x="446" y="688"/>
                  </a:lnTo>
                  <a:lnTo>
                    <a:pt x="444" y="681"/>
                  </a:lnTo>
                  <a:lnTo>
                    <a:pt x="442" y="674"/>
                  </a:lnTo>
                  <a:lnTo>
                    <a:pt x="440" y="671"/>
                  </a:lnTo>
                  <a:lnTo>
                    <a:pt x="437" y="670"/>
                  </a:lnTo>
                  <a:lnTo>
                    <a:pt x="432" y="670"/>
                  </a:lnTo>
                  <a:lnTo>
                    <a:pt x="429" y="672"/>
                  </a:lnTo>
                  <a:lnTo>
                    <a:pt x="424" y="676"/>
                  </a:lnTo>
                  <a:lnTo>
                    <a:pt x="419" y="681"/>
                  </a:lnTo>
                  <a:lnTo>
                    <a:pt x="415" y="686"/>
                  </a:lnTo>
                  <a:lnTo>
                    <a:pt x="410" y="694"/>
                  </a:lnTo>
                  <a:lnTo>
                    <a:pt x="400" y="712"/>
                  </a:lnTo>
                  <a:lnTo>
                    <a:pt x="391" y="731"/>
                  </a:lnTo>
                  <a:lnTo>
                    <a:pt x="384" y="752"/>
                  </a:lnTo>
                  <a:lnTo>
                    <a:pt x="378" y="774"/>
                  </a:lnTo>
                  <a:lnTo>
                    <a:pt x="375" y="784"/>
                  </a:lnTo>
                  <a:lnTo>
                    <a:pt x="374" y="794"/>
                  </a:lnTo>
                  <a:lnTo>
                    <a:pt x="373" y="804"/>
                  </a:lnTo>
                  <a:lnTo>
                    <a:pt x="374" y="812"/>
                  </a:lnTo>
                  <a:lnTo>
                    <a:pt x="375" y="820"/>
                  </a:lnTo>
                  <a:lnTo>
                    <a:pt x="378" y="827"/>
                  </a:lnTo>
                  <a:lnTo>
                    <a:pt x="381" y="832"/>
                  </a:lnTo>
                  <a:lnTo>
                    <a:pt x="385" y="837"/>
                  </a:lnTo>
                  <a:lnTo>
                    <a:pt x="387" y="865"/>
                  </a:lnTo>
                  <a:lnTo>
                    <a:pt x="387" y="899"/>
                  </a:lnTo>
                  <a:lnTo>
                    <a:pt x="387" y="915"/>
                  </a:lnTo>
                  <a:lnTo>
                    <a:pt x="386" y="932"/>
                  </a:lnTo>
                  <a:lnTo>
                    <a:pt x="384" y="949"/>
                  </a:lnTo>
                  <a:lnTo>
                    <a:pt x="381" y="966"/>
                  </a:lnTo>
                  <a:lnTo>
                    <a:pt x="376" y="982"/>
                  </a:lnTo>
                  <a:lnTo>
                    <a:pt x="371" y="997"/>
                  </a:lnTo>
                  <a:lnTo>
                    <a:pt x="365" y="1011"/>
                  </a:lnTo>
                  <a:lnTo>
                    <a:pt x="356" y="1023"/>
                  </a:lnTo>
                  <a:lnTo>
                    <a:pt x="352" y="1029"/>
                  </a:lnTo>
                  <a:lnTo>
                    <a:pt x="346" y="1034"/>
                  </a:lnTo>
                  <a:lnTo>
                    <a:pt x="341" y="1038"/>
                  </a:lnTo>
                  <a:lnTo>
                    <a:pt x="335" y="1043"/>
                  </a:lnTo>
                  <a:lnTo>
                    <a:pt x="328" y="1047"/>
                  </a:lnTo>
                  <a:lnTo>
                    <a:pt x="322" y="1050"/>
                  </a:lnTo>
                  <a:lnTo>
                    <a:pt x="314" y="1052"/>
                  </a:lnTo>
                  <a:lnTo>
                    <a:pt x="306" y="1054"/>
                  </a:lnTo>
                  <a:close/>
                  <a:moveTo>
                    <a:pt x="297" y="965"/>
                  </a:moveTo>
                  <a:lnTo>
                    <a:pt x="276" y="960"/>
                  </a:lnTo>
                  <a:lnTo>
                    <a:pt x="247" y="957"/>
                  </a:lnTo>
                  <a:lnTo>
                    <a:pt x="215" y="953"/>
                  </a:lnTo>
                  <a:lnTo>
                    <a:pt x="183" y="948"/>
                  </a:lnTo>
                  <a:lnTo>
                    <a:pt x="169" y="943"/>
                  </a:lnTo>
                  <a:lnTo>
                    <a:pt x="157" y="939"/>
                  </a:lnTo>
                  <a:lnTo>
                    <a:pt x="151" y="937"/>
                  </a:lnTo>
                  <a:lnTo>
                    <a:pt x="147" y="935"/>
                  </a:lnTo>
                  <a:lnTo>
                    <a:pt x="143" y="932"/>
                  </a:lnTo>
                  <a:lnTo>
                    <a:pt x="138" y="928"/>
                  </a:lnTo>
                  <a:lnTo>
                    <a:pt x="136" y="925"/>
                  </a:lnTo>
                  <a:lnTo>
                    <a:pt x="134" y="922"/>
                  </a:lnTo>
                  <a:lnTo>
                    <a:pt x="133" y="918"/>
                  </a:lnTo>
                  <a:lnTo>
                    <a:pt x="134" y="913"/>
                  </a:lnTo>
                  <a:lnTo>
                    <a:pt x="135" y="909"/>
                  </a:lnTo>
                  <a:lnTo>
                    <a:pt x="137" y="904"/>
                  </a:lnTo>
                  <a:lnTo>
                    <a:pt x="140" y="899"/>
                  </a:lnTo>
                  <a:lnTo>
                    <a:pt x="146" y="893"/>
                  </a:lnTo>
                  <a:lnTo>
                    <a:pt x="149" y="887"/>
                  </a:lnTo>
                  <a:lnTo>
                    <a:pt x="153" y="883"/>
                  </a:lnTo>
                  <a:lnTo>
                    <a:pt x="158" y="877"/>
                  </a:lnTo>
                  <a:lnTo>
                    <a:pt x="162" y="874"/>
                  </a:lnTo>
                  <a:lnTo>
                    <a:pt x="172" y="866"/>
                  </a:lnTo>
                  <a:lnTo>
                    <a:pt x="181" y="862"/>
                  </a:lnTo>
                  <a:lnTo>
                    <a:pt x="202" y="855"/>
                  </a:lnTo>
                  <a:lnTo>
                    <a:pt x="222" y="847"/>
                  </a:lnTo>
                  <a:lnTo>
                    <a:pt x="233" y="843"/>
                  </a:lnTo>
                  <a:lnTo>
                    <a:pt x="242" y="838"/>
                  </a:lnTo>
                  <a:lnTo>
                    <a:pt x="247" y="834"/>
                  </a:lnTo>
                  <a:lnTo>
                    <a:pt x="251" y="831"/>
                  </a:lnTo>
                  <a:lnTo>
                    <a:pt x="255" y="827"/>
                  </a:lnTo>
                  <a:lnTo>
                    <a:pt x="260" y="822"/>
                  </a:lnTo>
                  <a:lnTo>
                    <a:pt x="264" y="816"/>
                  </a:lnTo>
                  <a:lnTo>
                    <a:pt x="267" y="810"/>
                  </a:lnTo>
                  <a:lnTo>
                    <a:pt x="270" y="802"/>
                  </a:lnTo>
                  <a:lnTo>
                    <a:pt x="274" y="795"/>
                  </a:lnTo>
                  <a:lnTo>
                    <a:pt x="279" y="777"/>
                  </a:lnTo>
                  <a:lnTo>
                    <a:pt x="283" y="754"/>
                  </a:lnTo>
                  <a:lnTo>
                    <a:pt x="287" y="752"/>
                  </a:lnTo>
                  <a:lnTo>
                    <a:pt x="291" y="750"/>
                  </a:lnTo>
                  <a:lnTo>
                    <a:pt x="294" y="750"/>
                  </a:lnTo>
                  <a:lnTo>
                    <a:pt x="296" y="752"/>
                  </a:lnTo>
                  <a:lnTo>
                    <a:pt x="298" y="754"/>
                  </a:lnTo>
                  <a:lnTo>
                    <a:pt x="300" y="759"/>
                  </a:lnTo>
                  <a:lnTo>
                    <a:pt x="302" y="764"/>
                  </a:lnTo>
                  <a:lnTo>
                    <a:pt x="304" y="769"/>
                  </a:lnTo>
                  <a:lnTo>
                    <a:pt x="306" y="784"/>
                  </a:lnTo>
                  <a:lnTo>
                    <a:pt x="308" y="801"/>
                  </a:lnTo>
                  <a:lnTo>
                    <a:pt x="308" y="822"/>
                  </a:lnTo>
                  <a:lnTo>
                    <a:pt x="308" y="843"/>
                  </a:lnTo>
                  <a:lnTo>
                    <a:pt x="306" y="886"/>
                  </a:lnTo>
                  <a:lnTo>
                    <a:pt x="304" y="924"/>
                  </a:lnTo>
                  <a:lnTo>
                    <a:pt x="299" y="953"/>
                  </a:lnTo>
                  <a:lnTo>
                    <a:pt x="297" y="965"/>
                  </a:lnTo>
                  <a:close/>
                  <a:moveTo>
                    <a:pt x="631" y="892"/>
                  </a:moveTo>
                  <a:lnTo>
                    <a:pt x="630" y="889"/>
                  </a:lnTo>
                  <a:lnTo>
                    <a:pt x="629" y="886"/>
                  </a:lnTo>
                  <a:lnTo>
                    <a:pt x="629" y="881"/>
                  </a:lnTo>
                  <a:lnTo>
                    <a:pt x="630" y="877"/>
                  </a:lnTo>
                  <a:lnTo>
                    <a:pt x="634" y="865"/>
                  </a:lnTo>
                  <a:lnTo>
                    <a:pt x="640" y="853"/>
                  </a:lnTo>
                  <a:lnTo>
                    <a:pt x="656" y="824"/>
                  </a:lnTo>
                  <a:lnTo>
                    <a:pt x="674" y="792"/>
                  </a:lnTo>
                  <a:lnTo>
                    <a:pt x="682" y="776"/>
                  </a:lnTo>
                  <a:lnTo>
                    <a:pt x="689" y="760"/>
                  </a:lnTo>
                  <a:lnTo>
                    <a:pt x="694" y="745"/>
                  </a:lnTo>
                  <a:lnTo>
                    <a:pt x="696" y="731"/>
                  </a:lnTo>
                  <a:lnTo>
                    <a:pt x="696" y="725"/>
                  </a:lnTo>
                  <a:lnTo>
                    <a:pt x="696" y="719"/>
                  </a:lnTo>
                  <a:lnTo>
                    <a:pt x="694" y="714"/>
                  </a:lnTo>
                  <a:lnTo>
                    <a:pt x="692" y="709"/>
                  </a:lnTo>
                  <a:lnTo>
                    <a:pt x="689" y="704"/>
                  </a:lnTo>
                  <a:lnTo>
                    <a:pt x="683" y="700"/>
                  </a:lnTo>
                  <a:lnTo>
                    <a:pt x="678" y="697"/>
                  </a:lnTo>
                  <a:lnTo>
                    <a:pt x="671" y="695"/>
                  </a:lnTo>
                  <a:lnTo>
                    <a:pt x="667" y="693"/>
                  </a:lnTo>
                  <a:lnTo>
                    <a:pt x="662" y="692"/>
                  </a:lnTo>
                  <a:lnTo>
                    <a:pt x="656" y="690"/>
                  </a:lnTo>
                  <a:lnTo>
                    <a:pt x="651" y="690"/>
                  </a:lnTo>
                  <a:lnTo>
                    <a:pt x="639" y="692"/>
                  </a:lnTo>
                  <a:lnTo>
                    <a:pt x="625" y="694"/>
                  </a:lnTo>
                  <a:lnTo>
                    <a:pt x="599" y="701"/>
                  </a:lnTo>
                  <a:lnTo>
                    <a:pt x="574" y="706"/>
                  </a:lnTo>
                  <a:lnTo>
                    <a:pt x="563" y="709"/>
                  </a:lnTo>
                  <a:lnTo>
                    <a:pt x="556" y="709"/>
                  </a:lnTo>
                  <a:lnTo>
                    <a:pt x="552" y="708"/>
                  </a:lnTo>
                  <a:lnTo>
                    <a:pt x="550" y="706"/>
                  </a:lnTo>
                  <a:lnTo>
                    <a:pt x="549" y="704"/>
                  </a:lnTo>
                  <a:lnTo>
                    <a:pt x="549" y="701"/>
                  </a:lnTo>
                  <a:lnTo>
                    <a:pt x="550" y="698"/>
                  </a:lnTo>
                  <a:lnTo>
                    <a:pt x="551" y="694"/>
                  </a:lnTo>
                  <a:lnTo>
                    <a:pt x="555" y="688"/>
                  </a:lnTo>
                  <a:lnTo>
                    <a:pt x="559" y="681"/>
                  </a:lnTo>
                  <a:lnTo>
                    <a:pt x="571" y="665"/>
                  </a:lnTo>
                  <a:lnTo>
                    <a:pt x="589" y="645"/>
                  </a:lnTo>
                  <a:lnTo>
                    <a:pt x="605" y="640"/>
                  </a:lnTo>
                  <a:lnTo>
                    <a:pt x="636" y="630"/>
                  </a:lnTo>
                  <a:lnTo>
                    <a:pt x="678" y="617"/>
                  </a:lnTo>
                  <a:lnTo>
                    <a:pt x="724" y="604"/>
                  </a:lnTo>
                  <a:lnTo>
                    <a:pt x="747" y="599"/>
                  </a:lnTo>
                  <a:lnTo>
                    <a:pt x="769" y="594"/>
                  </a:lnTo>
                  <a:lnTo>
                    <a:pt x="789" y="591"/>
                  </a:lnTo>
                  <a:lnTo>
                    <a:pt x="809" y="590"/>
                  </a:lnTo>
                  <a:lnTo>
                    <a:pt x="816" y="590"/>
                  </a:lnTo>
                  <a:lnTo>
                    <a:pt x="824" y="591"/>
                  </a:lnTo>
                  <a:lnTo>
                    <a:pt x="830" y="592"/>
                  </a:lnTo>
                  <a:lnTo>
                    <a:pt x="837" y="594"/>
                  </a:lnTo>
                  <a:lnTo>
                    <a:pt x="841" y="598"/>
                  </a:lnTo>
                  <a:lnTo>
                    <a:pt x="844" y="601"/>
                  </a:lnTo>
                  <a:lnTo>
                    <a:pt x="846" y="605"/>
                  </a:lnTo>
                  <a:lnTo>
                    <a:pt x="847" y="610"/>
                  </a:lnTo>
                  <a:lnTo>
                    <a:pt x="842" y="627"/>
                  </a:lnTo>
                  <a:lnTo>
                    <a:pt x="835" y="645"/>
                  </a:lnTo>
                  <a:lnTo>
                    <a:pt x="825" y="664"/>
                  </a:lnTo>
                  <a:lnTo>
                    <a:pt x="814" y="683"/>
                  </a:lnTo>
                  <a:lnTo>
                    <a:pt x="802" y="703"/>
                  </a:lnTo>
                  <a:lnTo>
                    <a:pt x="788" y="724"/>
                  </a:lnTo>
                  <a:lnTo>
                    <a:pt x="774" y="744"/>
                  </a:lnTo>
                  <a:lnTo>
                    <a:pt x="759" y="764"/>
                  </a:lnTo>
                  <a:lnTo>
                    <a:pt x="743" y="784"/>
                  </a:lnTo>
                  <a:lnTo>
                    <a:pt x="726" y="804"/>
                  </a:lnTo>
                  <a:lnTo>
                    <a:pt x="710" y="822"/>
                  </a:lnTo>
                  <a:lnTo>
                    <a:pt x="693" y="839"/>
                  </a:lnTo>
                  <a:lnTo>
                    <a:pt x="677" y="855"/>
                  </a:lnTo>
                  <a:lnTo>
                    <a:pt x="661" y="870"/>
                  </a:lnTo>
                  <a:lnTo>
                    <a:pt x="646" y="881"/>
                  </a:lnTo>
                  <a:lnTo>
                    <a:pt x="631" y="892"/>
                  </a:lnTo>
                  <a:close/>
                  <a:moveTo>
                    <a:pt x="523" y="869"/>
                  </a:moveTo>
                  <a:lnTo>
                    <a:pt x="520" y="864"/>
                  </a:lnTo>
                  <a:lnTo>
                    <a:pt x="518" y="859"/>
                  </a:lnTo>
                  <a:lnTo>
                    <a:pt x="516" y="855"/>
                  </a:lnTo>
                  <a:lnTo>
                    <a:pt x="515" y="850"/>
                  </a:lnTo>
                  <a:lnTo>
                    <a:pt x="514" y="843"/>
                  </a:lnTo>
                  <a:lnTo>
                    <a:pt x="515" y="836"/>
                  </a:lnTo>
                  <a:lnTo>
                    <a:pt x="518" y="829"/>
                  </a:lnTo>
                  <a:lnTo>
                    <a:pt x="522" y="823"/>
                  </a:lnTo>
                  <a:lnTo>
                    <a:pt x="527" y="818"/>
                  </a:lnTo>
                  <a:lnTo>
                    <a:pt x="532" y="815"/>
                  </a:lnTo>
                  <a:lnTo>
                    <a:pt x="537" y="813"/>
                  </a:lnTo>
                  <a:lnTo>
                    <a:pt x="543" y="813"/>
                  </a:lnTo>
                  <a:lnTo>
                    <a:pt x="546" y="814"/>
                  </a:lnTo>
                  <a:lnTo>
                    <a:pt x="549" y="817"/>
                  </a:lnTo>
                  <a:lnTo>
                    <a:pt x="551" y="823"/>
                  </a:lnTo>
                  <a:lnTo>
                    <a:pt x="550" y="830"/>
                  </a:lnTo>
                  <a:lnTo>
                    <a:pt x="548" y="840"/>
                  </a:lnTo>
                  <a:lnTo>
                    <a:pt x="543" y="853"/>
                  </a:lnTo>
                  <a:lnTo>
                    <a:pt x="532" y="863"/>
                  </a:lnTo>
                  <a:lnTo>
                    <a:pt x="523" y="869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8" name="Freeform 30"/>
            <p:cNvSpPr>
              <a:spLocks noEditPoints="1"/>
            </p:cNvSpPr>
            <p:nvPr userDrawn="1"/>
          </p:nvSpPr>
          <p:spPr bwMode="auto">
            <a:xfrm>
              <a:off x="5329" y="3893"/>
              <a:ext cx="81" cy="115"/>
            </a:xfrm>
            <a:custGeom>
              <a:avLst/>
              <a:gdLst>
                <a:gd name="T0" fmla="*/ 26 w 730"/>
                <a:gd name="T1" fmla="*/ 113 h 1033"/>
                <a:gd name="T2" fmla="*/ 14 w 730"/>
                <a:gd name="T3" fmla="*/ 106 h 1033"/>
                <a:gd name="T4" fmla="*/ 12 w 730"/>
                <a:gd name="T5" fmla="*/ 100 h 1033"/>
                <a:gd name="T6" fmla="*/ 24 w 730"/>
                <a:gd name="T7" fmla="*/ 90 h 1033"/>
                <a:gd name="T8" fmla="*/ 27 w 730"/>
                <a:gd name="T9" fmla="*/ 88 h 1033"/>
                <a:gd name="T10" fmla="*/ 28 w 730"/>
                <a:gd name="T11" fmla="*/ 79 h 1033"/>
                <a:gd name="T12" fmla="*/ 21 w 730"/>
                <a:gd name="T13" fmla="*/ 78 h 1033"/>
                <a:gd name="T14" fmla="*/ 21 w 730"/>
                <a:gd name="T15" fmla="*/ 71 h 1033"/>
                <a:gd name="T16" fmla="*/ 33 w 730"/>
                <a:gd name="T17" fmla="*/ 59 h 1033"/>
                <a:gd name="T18" fmla="*/ 35 w 730"/>
                <a:gd name="T19" fmla="*/ 42 h 1033"/>
                <a:gd name="T20" fmla="*/ 18 w 730"/>
                <a:gd name="T21" fmla="*/ 47 h 1033"/>
                <a:gd name="T22" fmla="*/ 16 w 730"/>
                <a:gd name="T23" fmla="*/ 62 h 1033"/>
                <a:gd name="T24" fmla="*/ 5 w 730"/>
                <a:gd name="T25" fmla="*/ 76 h 1033"/>
                <a:gd name="T26" fmla="*/ 0 w 730"/>
                <a:gd name="T27" fmla="*/ 74 h 1033"/>
                <a:gd name="T28" fmla="*/ 6 w 730"/>
                <a:gd name="T29" fmla="*/ 60 h 1033"/>
                <a:gd name="T30" fmla="*/ 19 w 730"/>
                <a:gd name="T31" fmla="*/ 35 h 1033"/>
                <a:gd name="T32" fmla="*/ 30 w 730"/>
                <a:gd name="T33" fmla="*/ 33 h 1033"/>
                <a:gd name="T34" fmla="*/ 52 w 730"/>
                <a:gd name="T35" fmla="*/ 27 h 1033"/>
                <a:gd name="T36" fmla="*/ 79 w 730"/>
                <a:gd name="T37" fmla="*/ 23 h 1033"/>
                <a:gd name="T38" fmla="*/ 79 w 730"/>
                <a:gd name="T39" fmla="*/ 34 h 1033"/>
                <a:gd name="T40" fmla="*/ 59 w 730"/>
                <a:gd name="T41" fmla="*/ 47 h 1033"/>
                <a:gd name="T42" fmla="*/ 56 w 730"/>
                <a:gd name="T43" fmla="*/ 56 h 1033"/>
                <a:gd name="T44" fmla="*/ 39 w 730"/>
                <a:gd name="T45" fmla="*/ 74 h 1033"/>
                <a:gd name="T46" fmla="*/ 49 w 730"/>
                <a:gd name="T47" fmla="*/ 73 h 1033"/>
                <a:gd name="T48" fmla="*/ 56 w 730"/>
                <a:gd name="T49" fmla="*/ 72 h 1033"/>
                <a:gd name="T50" fmla="*/ 56 w 730"/>
                <a:gd name="T51" fmla="*/ 98 h 1033"/>
                <a:gd name="T52" fmla="*/ 56 w 730"/>
                <a:gd name="T53" fmla="*/ 106 h 1033"/>
                <a:gd name="T54" fmla="*/ 68 w 730"/>
                <a:gd name="T55" fmla="*/ 98 h 1033"/>
                <a:gd name="T56" fmla="*/ 72 w 730"/>
                <a:gd name="T57" fmla="*/ 77 h 1033"/>
                <a:gd name="T58" fmla="*/ 78 w 730"/>
                <a:gd name="T59" fmla="*/ 64 h 1033"/>
                <a:gd name="T60" fmla="*/ 80 w 730"/>
                <a:gd name="T61" fmla="*/ 83 h 1033"/>
                <a:gd name="T62" fmla="*/ 75 w 730"/>
                <a:gd name="T63" fmla="*/ 104 h 1033"/>
                <a:gd name="T64" fmla="*/ 62 w 730"/>
                <a:gd name="T65" fmla="*/ 111 h 1033"/>
                <a:gd name="T66" fmla="*/ 49 w 730"/>
                <a:gd name="T67" fmla="*/ 107 h 1033"/>
                <a:gd name="T68" fmla="*/ 50 w 730"/>
                <a:gd name="T69" fmla="*/ 88 h 1033"/>
                <a:gd name="T70" fmla="*/ 49 w 730"/>
                <a:gd name="T71" fmla="*/ 85 h 1033"/>
                <a:gd name="T72" fmla="*/ 45 w 730"/>
                <a:gd name="T73" fmla="*/ 81 h 1033"/>
                <a:gd name="T74" fmla="*/ 36 w 730"/>
                <a:gd name="T75" fmla="*/ 96 h 1033"/>
                <a:gd name="T76" fmla="*/ 32 w 730"/>
                <a:gd name="T77" fmla="*/ 114 h 1033"/>
                <a:gd name="T78" fmla="*/ 19 w 730"/>
                <a:gd name="T79" fmla="*/ 111 h 1033"/>
                <a:gd name="T80" fmla="*/ 22 w 730"/>
                <a:gd name="T81" fmla="*/ 112 h 1033"/>
                <a:gd name="T82" fmla="*/ 26 w 730"/>
                <a:gd name="T83" fmla="*/ 113 h 1033"/>
                <a:gd name="T84" fmla="*/ 22 w 730"/>
                <a:gd name="T85" fmla="*/ 108 h 1033"/>
                <a:gd name="T86" fmla="*/ 18 w 730"/>
                <a:gd name="T87" fmla="*/ 106 h 1033"/>
                <a:gd name="T88" fmla="*/ 28 w 730"/>
                <a:gd name="T89" fmla="*/ 97 h 1033"/>
                <a:gd name="T90" fmla="*/ 28 w 730"/>
                <a:gd name="T91" fmla="*/ 104 h 1033"/>
                <a:gd name="T92" fmla="*/ 29 w 730"/>
                <a:gd name="T93" fmla="*/ 109 h 1033"/>
                <a:gd name="T94" fmla="*/ 26 w 730"/>
                <a:gd name="T95" fmla="*/ 90 h 1033"/>
                <a:gd name="T96" fmla="*/ 43 w 730"/>
                <a:gd name="T97" fmla="*/ 51 h 1033"/>
                <a:gd name="T98" fmla="*/ 49 w 730"/>
                <a:gd name="T99" fmla="*/ 44 h 1033"/>
                <a:gd name="T100" fmla="*/ 47 w 730"/>
                <a:gd name="T101" fmla="*/ 52 h 1033"/>
                <a:gd name="T102" fmla="*/ 50 w 730"/>
                <a:gd name="T103" fmla="*/ 37 h 1033"/>
                <a:gd name="T104" fmla="*/ 56 w 730"/>
                <a:gd name="T105" fmla="*/ 34 h 1033"/>
                <a:gd name="T106" fmla="*/ 59 w 730"/>
                <a:gd name="T107" fmla="*/ 38 h 1033"/>
                <a:gd name="T108" fmla="*/ 51 w 730"/>
                <a:gd name="T109" fmla="*/ 42 h 1033"/>
                <a:gd name="T110" fmla="*/ 29 w 730"/>
                <a:gd name="T111" fmla="*/ 7 h 1033"/>
                <a:gd name="T112" fmla="*/ 35 w 730"/>
                <a:gd name="T113" fmla="*/ 1 h 1033"/>
                <a:gd name="T114" fmla="*/ 46 w 730"/>
                <a:gd name="T115" fmla="*/ 11 h 1033"/>
                <a:gd name="T116" fmla="*/ 37 w 730"/>
                <a:gd name="T117" fmla="*/ 22 h 103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730" h="1033">
                  <a:moveTo>
                    <a:pt x="195" y="1007"/>
                  </a:moveTo>
                  <a:lnTo>
                    <a:pt x="202" y="1012"/>
                  </a:lnTo>
                  <a:lnTo>
                    <a:pt x="210" y="1016"/>
                  </a:lnTo>
                  <a:lnTo>
                    <a:pt x="216" y="1018"/>
                  </a:lnTo>
                  <a:lnTo>
                    <a:pt x="223" y="1019"/>
                  </a:lnTo>
                  <a:lnTo>
                    <a:pt x="227" y="1020"/>
                  </a:lnTo>
                  <a:lnTo>
                    <a:pt x="231" y="1019"/>
                  </a:lnTo>
                  <a:lnTo>
                    <a:pt x="235" y="1018"/>
                  </a:lnTo>
                  <a:lnTo>
                    <a:pt x="237" y="1017"/>
                  </a:lnTo>
                  <a:lnTo>
                    <a:pt x="238" y="1015"/>
                  </a:lnTo>
                  <a:lnTo>
                    <a:pt x="237" y="1013"/>
                  </a:lnTo>
                  <a:lnTo>
                    <a:pt x="235" y="1011"/>
                  </a:lnTo>
                  <a:lnTo>
                    <a:pt x="230" y="1009"/>
                  </a:lnTo>
                  <a:lnTo>
                    <a:pt x="225" y="1008"/>
                  </a:lnTo>
                  <a:lnTo>
                    <a:pt x="216" y="1005"/>
                  </a:lnTo>
                  <a:lnTo>
                    <a:pt x="207" y="1005"/>
                  </a:lnTo>
                  <a:lnTo>
                    <a:pt x="195" y="1005"/>
                  </a:lnTo>
                  <a:lnTo>
                    <a:pt x="166" y="980"/>
                  </a:lnTo>
                  <a:lnTo>
                    <a:pt x="139" y="959"/>
                  </a:lnTo>
                  <a:lnTo>
                    <a:pt x="128" y="949"/>
                  </a:lnTo>
                  <a:lnTo>
                    <a:pt x="119" y="939"/>
                  </a:lnTo>
                  <a:lnTo>
                    <a:pt x="114" y="935"/>
                  </a:lnTo>
                  <a:lnTo>
                    <a:pt x="111" y="931"/>
                  </a:lnTo>
                  <a:lnTo>
                    <a:pt x="108" y="925"/>
                  </a:lnTo>
                  <a:lnTo>
                    <a:pt x="106" y="921"/>
                  </a:lnTo>
                  <a:lnTo>
                    <a:pt x="104" y="917"/>
                  </a:lnTo>
                  <a:lnTo>
                    <a:pt x="104" y="912"/>
                  </a:lnTo>
                  <a:lnTo>
                    <a:pt x="104" y="907"/>
                  </a:lnTo>
                  <a:lnTo>
                    <a:pt x="105" y="902"/>
                  </a:lnTo>
                  <a:lnTo>
                    <a:pt x="106" y="897"/>
                  </a:lnTo>
                  <a:lnTo>
                    <a:pt x="109" y="891"/>
                  </a:lnTo>
                  <a:lnTo>
                    <a:pt x="113" y="886"/>
                  </a:lnTo>
                  <a:lnTo>
                    <a:pt x="118" y="881"/>
                  </a:lnTo>
                  <a:lnTo>
                    <a:pt x="131" y="869"/>
                  </a:lnTo>
                  <a:lnTo>
                    <a:pt x="149" y="856"/>
                  </a:lnTo>
                  <a:lnTo>
                    <a:pt x="171" y="841"/>
                  </a:lnTo>
                  <a:lnTo>
                    <a:pt x="200" y="825"/>
                  </a:lnTo>
                  <a:lnTo>
                    <a:pt x="208" y="817"/>
                  </a:lnTo>
                  <a:lnTo>
                    <a:pt x="214" y="809"/>
                  </a:lnTo>
                  <a:lnTo>
                    <a:pt x="219" y="805"/>
                  </a:lnTo>
                  <a:lnTo>
                    <a:pt x="223" y="803"/>
                  </a:lnTo>
                  <a:lnTo>
                    <a:pt x="227" y="801"/>
                  </a:lnTo>
                  <a:lnTo>
                    <a:pt x="232" y="800"/>
                  </a:lnTo>
                  <a:lnTo>
                    <a:pt x="226" y="809"/>
                  </a:lnTo>
                  <a:lnTo>
                    <a:pt x="224" y="813"/>
                  </a:lnTo>
                  <a:lnTo>
                    <a:pt x="226" y="813"/>
                  </a:lnTo>
                  <a:lnTo>
                    <a:pt x="230" y="810"/>
                  </a:lnTo>
                  <a:lnTo>
                    <a:pt x="237" y="805"/>
                  </a:lnTo>
                  <a:lnTo>
                    <a:pt x="243" y="800"/>
                  </a:lnTo>
                  <a:lnTo>
                    <a:pt x="247" y="794"/>
                  </a:lnTo>
                  <a:lnTo>
                    <a:pt x="249" y="790"/>
                  </a:lnTo>
                  <a:lnTo>
                    <a:pt x="257" y="763"/>
                  </a:lnTo>
                  <a:lnTo>
                    <a:pt x="263" y="743"/>
                  </a:lnTo>
                  <a:lnTo>
                    <a:pt x="265" y="729"/>
                  </a:lnTo>
                  <a:lnTo>
                    <a:pt x="266" y="720"/>
                  </a:lnTo>
                  <a:lnTo>
                    <a:pt x="266" y="715"/>
                  </a:lnTo>
                  <a:lnTo>
                    <a:pt x="265" y="713"/>
                  </a:lnTo>
                  <a:lnTo>
                    <a:pt x="263" y="711"/>
                  </a:lnTo>
                  <a:lnTo>
                    <a:pt x="261" y="710"/>
                  </a:lnTo>
                  <a:lnTo>
                    <a:pt x="256" y="710"/>
                  </a:lnTo>
                  <a:lnTo>
                    <a:pt x="250" y="711"/>
                  </a:lnTo>
                  <a:lnTo>
                    <a:pt x="242" y="712"/>
                  </a:lnTo>
                  <a:lnTo>
                    <a:pt x="234" y="714"/>
                  </a:lnTo>
                  <a:lnTo>
                    <a:pt x="224" y="715"/>
                  </a:lnTo>
                  <a:lnTo>
                    <a:pt x="213" y="714"/>
                  </a:lnTo>
                  <a:lnTo>
                    <a:pt x="208" y="714"/>
                  </a:lnTo>
                  <a:lnTo>
                    <a:pt x="202" y="712"/>
                  </a:lnTo>
                  <a:lnTo>
                    <a:pt x="197" y="709"/>
                  </a:lnTo>
                  <a:lnTo>
                    <a:pt x="192" y="706"/>
                  </a:lnTo>
                  <a:lnTo>
                    <a:pt x="186" y="701"/>
                  </a:lnTo>
                  <a:lnTo>
                    <a:pt x="181" y="696"/>
                  </a:lnTo>
                  <a:lnTo>
                    <a:pt x="176" y="690"/>
                  </a:lnTo>
                  <a:lnTo>
                    <a:pt x="170" y="681"/>
                  </a:lnTo>
                  <a:lnTo>
                    <a:pt x="169" y="677"/>
                  </a:lnTo>
                  <a:lnTo>
                    <a:pt x="169" y="672"/>
                  </a:lnTo>
                  <a:lnTo>
                    <a:pt x="169" y="667"/>
                  </a:lnTo>
                  <a:lnTo>
                    <a:pt x="170" y="663"/>
                  </a:lnTo>
                  <a:lnTo>
                    <a:pt x="173" y="654"/>
                  </a:lnTo>
                  <a:lnTo>
                    <a:pt x="179" y="647"/>
                  </a:lnTo>
                  <a:lnTo>
                    <a:pt x="185" y="640"/>
                  </a:lnTo>
                  <a:lnTo>
                    <a:pt x="194" y="633"/>
                  </a:lnTo>
                  <a:lnTo>
                    <a:pt x="204" y="627"/>
                  </a:lnTo>
                  <a:lnTo>
                    <a:pt x="213" y="620"/>
                  </a:lnTo>
                  <a:lnTo>
                    <a:pt x="235" y="609"/>
                  </a:lnTo>
                  <a:lnTo>
                    <a:pt x="256" y="597"/>
                  </a:lnTo>
                  <a:lnTo>
                    <a:pt x="266" y="590"/>
                  </a:lnTo>
                  <a:lnTo>
                    <a:pt x="275" y="584"/>
                  </a:lnTo>
                  <a:lnTo>
                    <a:pt x="283" y="577"/>
                  </a:lnTo>
                  <a:lnTo>
                    <a:pt x="289" y="569"/>
                  </a:lnTo>
                  <a:lnTo>
                    <a:pt x="296" y="526"/>
                  </a:lnTo>
                  <a:lnTo>
                    <a:pt x="302" y="491"/>
                  </a:lnTo>
                  <a:lnTo>
                    <a:pt x="309" y="461"/>
                  </a:lnTo>
                  <a:lnTo>
                    <a:pt x="314" y="437"/>
                  </a:lnTo>
                  <a:lnTo>
                    <a:pt x="317" y="418"/>
                  </a:lnTo>
                  <a:lnTo>
                    <a:pt x="320" y="403"/>
                  </a:lnTo>
                  <a:lnTo>
                    <a:pt x="320" y="396"/>
                  </a:lnTo>
                  <a:lnTo>
                    <a:pt x="320" y="391"/>
                  </a:lnTo>
                  <a:lnTo>
                    <a:pt x="320" y="387"/>
                  </a:lnTo>
                  <a:lnTo>
                    <a:pt x="319" y="383"/>
                  </a:lnTo>
                  <a:lnTo>
                    <a:pt x="317" y="380"/>
                  </a:lnTo>
                  <a:lnTo>
                    <a:pt x="314" y="379"/>
                  </a:lnTo>
                  <a:lnTo>
                    <a:pt x="311" y="377"/>
                  </a:lnTo>
                  <a:lnTo>
                    <a:pt x="306" y="376"/>
                  </a:lnTo>
                  <a:lnTo>
                    <a:pt x="295" y="376"/>
                  </a:lnTo>
                  <a:lnTo>
                    <a:pt x="280" y="377"/>
                  </a:lnTo>
                  <a:lnTo>
                    <a:pt x="235" y="382"/>
                  </a:lnTo>
                  <a:lnTo>
                    <a:pt x="169" y="387"/>
                  </a:lnTo>
                  <a:lnTo>
                    <a:pt x="165" y="397"/>
                  </a:lnTo>
                  <a:lnTo>
                    <a:pt x="163" y="407"/>
                  </a:lnTo>
                  <a:lnTo>
                    <a:pt x="161" y="418"/>
                  </a:lnTo>
                  <a:lnTo>
                    <a:pt x="160" y="427"/>
                  </a:lnTo>
                  <a:lnTo>
                    <a:pt x="161" y="449"/>
                  </a:lnTo>
                  <a:lnTo>
                    <a:pt x="162" y="471"/>
                  </a:lnTo>
                  <a:lnTo>
                    <a:pt x="162" y="483"/>
                  </a:lnTo>
                  <a:lnTo>
                    <a:pt x="162" y="494"/>
                  </a:lnTo>
                  <a:lnTo>
                    <a:pt x="161" y="506"/>
                  </a:lnTo>
                  <a:lnTo>
                    <a:pt x="160" y="519"/>
                  </a:lnTo>
                  <a:lnTo>
                    <a:pt x="156" y="531"/>
                  </a:lnTo>
                  <a:lnTo>
                    <a:pt x="153" y="543"/>
                  </a:lnTo>
                  <a:lnTo>
                    <a:pt x="148" y="556"/>
                  </a:lnTo>
                  <a:lnTo>
                    <a:pt x="140" y="569"/>
                  </a:lnTo>
                  <a:lnTo>
                    <a:pt x="132" y="584"/>
                  </a:lnTo>
                  <a:lnTo>
                    <a:pt x="119" y="606"/>
                  </a:lnTo>
                  <a:lnTo>
                    <a:pt x="110" y="618"/>
                  </a:lnTo>
                  <a:lnTo>
                    <a:pt x="102" y="631"/>
                  </a:lnTo>
                  <a:lnTo>
                    <a:pt x="92" y="644"/>
                  </a:lnTo>
                  <a:lnTo>
                    <a:pt x="81" y="656"/>
                  </a:lnTo>
                  <a:lnTo>
                    <a:pt x="70" y="667"/>
                  </a:lnTo>
                  <a:lnTo>
                    <a:pt x="60" y="676"/>
                  </a:lnTo>
                  <a:lnTo>
                    <a:pt x="49" y="684"/>
                  </a:lnTo>
                  <a:lnTo>
                    <a:pt x="38" y="690"/>
                  </a:lnTo>
                  <a:lnTo>
                    <a:pt x="33" y="692"/>
                  </a:lnTo>
                  <a:lnTo>
                    <a:pt x="28" y="693"/>
                  </a:lnTo>
                  <a:lnTo>
                    <a:pt x="22" y="693"/>
                  </a:lnTo>
                  <a:lnTo>
                    <a:pt x="17" y="692"/>
                  </a:lnTo>
                  <a:lnTo>
                    <a:pt x="13" y="691"/>
                  </a:lnTo>
                  <a:lnTo>
                    <a:pt x="8" y="688"/>
                  </a:lnTo>
                  <a:lnTo>
                    <a:pt x="3" y="684"/>
                  </a:lnTo>
                  <a:lnTo>
                    <a:pt x="0" y="680"/>
                  </a:lnTo>
                  <a:lnTo>
                    <a:pt x="1" y="669"/>
                  </a:lnTo>
                  <a:lnTo>
                    <a:pt x="5" y="652"/>
                  </a:lnTo>
                  <a:lnTo>
                    <a:pt x="11" y="633"/>
                  </a:lnTo>
                  <a:lnTo>
                    <a:pt x="19" y="612"/>
                  </a:lnTo>
                  <a:lnTo>
                    <a:pt x="28" y="591"/>
                  </a:lnTo>
                  <a:lnTo>
                    <a:pt x="36" y="573"/>
                  </a:lnTo>
                  <a:lnTo>
                    <a:pt x="40" y="566"/>
                  </a:lnTo>
                  <a:lnTo>
                    <a:pt x="44" y="561"/>
                  </a:lnTo>
                  <a:lnTo>
                    <a:pt x="48" y="556"/>
                  </a:lnTo>
                  <a:lnTo>
                    <a:pt x="51" y="554"/>
                  </a:lnTo>
                  <a:lnTo>
                    <a:pt x="58" y="539"/>
                  </a:lnTo>
                  <a:lnTo>
                    <a:pt x="73" y="506"/>
                  </a:lnTo>
                  <a:lnTo>
                    <a:pt x="93" y="460"/>
                  </a:lnTo>
                  <a:lnTo>
                    <a:pt x="117" y="410"/>
                  </a:lnTo>
                  <a:lnTo>
                    <a:pt x="128" y="387"/>
                  </a:lnTo>
                  <a:lnTo>
                    <a:pt x="140" y="364"/>
                  </a:lnTo>
                  <a:lnTo>
                    <a:pt x="151" y="344"/>
                  </a:lnTo>
                  <a:lnTo>
                    <a:pt x="162" y="328"/>
                  </a:lnTo>
                  <a:lnTo>
                    <a:pt x="166" y="322"/>
                  </a:lnTo>
                  <a:lnTo>
                    <a:pt x="169" y="316"/>
                  </a:lnTo>
                  <a:lnTo>
                    <a:pt x="173" y="312"/>
                  </a:lnTo>
                  <a:lnTo>
                    <a:pt x="177" y="310"/>
                  </a:lnTo>
                  <a:lnTo>
                    <a:pt x="179" y="309"/>
                  </a:lnTo>
                  <a:lnTo>
                    <a:pt x="181" y="310"/>
                  </a:lnTo>
                  <a:lnTo>
                    <a:pt x="182" y="312"/>
                  </a:lnTo>
                  <a:lnTo>
                    <a:pt x="183" y="317"/>
                  </a:lnTo>
                  <a:lnTo>
                    <a:pt x="198" y="316"/>
                  </a:lnTo>
                  <a:lnTo>
                    <a:pt x="212" y="314"/>
                  </a:lnTo>
                  <a:lnTo>
                    <a:pt x="227" y="312"/>
                  </a:lnTo>
                  <a:lnTo>
                    <a:pt x="241" y="308"/>
                  </a:lnTo>
                  <a:lnTo>
                    <a:pt x="270" y="299"/>
                  </a:lnTo>
                  <a:lnTo>
                    <a:pt x="299" y="288"/>
                  </a:lnTo>
                  <a:lnTo>
                    <a:pt x="327" y="277"/>
                  </a:lnTo>
                  <a:lnTo>
                    <a:pt x="355" y="266"/>
                  </a:lnTo>
                  <a:lnTo>
                    <a:pt x="369" y="262"/>
                  </a:lnTo>
                  <a:lnTo>
                    <a:pt x="383" y="258"/>
                  </a:lnTo>
                  <a:lnTo>
                    <a:pt x="397" y="254"/>
                  </a:lnTo>
                  <a:lnTo>
                    <a:pt x="411" y="252"/>
                  </a:lnTo>
                  <a:lnTo>
                    <a:pt x="435" y="248"/>
                  </a:lnTo>
                  <a:lnTo>
                    <a:pt x="451" y="245"/>
                  </a:lnTo>
                  <a:lnTo>
                    <a:pt x="466" y="242"/>
                  </a:lnTo>
                  <a:lnTo>
                    <a:pt x="486" y="238"/>
                  </a:lnTo>
                  <a:lnTo>
                    <a:pt x="512" y="234"/>
                  </a:lnTo>
                  <a:lnTo>
                    <a:pt x="545" y="228"/>
                  </a:lnTo>
                  <a:lnTo>
                    <a:pt x="579" y="221"/>
                  </a:lnTo>
                  <a:lnTo>
                    <a:pt x="614" y="216"/>
                  </a:lnTo>
                  <a:lnTo>
                    <a:pt x="648" y="212"/>
                  </a:lnTo>
                  <a:lnTo>
                    <a:pt x="678" y="208"/>
                  </a:lnTo>
                  <a:lnTo>
                    <a:pt x="691" y="208"/>
                  </a:lnTo>
                  <a:lnTo>
                    <a:pt x="702" y="208"/>
                  </a:lnTo>
                  <a:lnTo>
                    <a:pt x="712" y="211"/>
                  </a:lnTo>
                  <a:lnTo>
                    <a:pt x="718" y="213"/>
                  </a:lnTo>
                  <a:lnTo>
                    <a:pt x="724" y="224"/>
                  </a:lnTo>
                  <a:lnTo>
                    <a:pt x="728" y="236"/>
                  </a:lnTo>
                  <a:lnTo>
                    <a:pt x="729" y="247"/>
                  </a:lnTo>
                  <a:lnTo>
                    <a:pt x="730" y="258"/>
                  </a:lnTo>
                  <a:lnTo>
                    <a:pt x="729" y="268"/>
                  </a:lnTo>
                  <a:lnTo>
                    <a:pt x="726" y="278"/>
                  </a:lnTo>
                  <a:lnTo>
                    <a:pt x="723" y="286"/>
                  </a:lnTo>
                  <a:lnTo>
                    <a:pt x="717" y="296"/>
                  </a:lnTo>
                  <a:lnTo>
                    <a:pt x="711" y="304"/>
                  </a:lnTo>
                  <a:lnTo>
                    <a:pt x="704" y="312"/>
                  </a:lnTo>
                  <a:lnTo>
                    <a:pt x="696" y="320"/>
                  </a:lnTo>
                  <a:lnTo>
                    <a:pt x="687" y="328"/>
                  </a:lnTo>
                  <a:lnTo>
                    <a:pt x="668" y="342"/>
                  </a:lnTo>
                  <a:lnTo>
                    <a:pt x="648" y="355"/>
                  </a:lnTo>
                  <a:lnTo>
                    <a:pt x="604" y="378"/>
                  </a:lnTo>
                  <a:lnTo>
                    <a:pt x="564" y="398"/>
                  </a:lnTo>
                  <a:lnTo>
                    <a:pt x="548" y="409"/>
                  </a:lnTo>
                  <a:lnTo>
                    <a:pt x="535" y="418"/>
                  </a:lnTo>
                  <a:lnTo>
                    <a:pt x="531" y="423"/>
                  </a:lnTo>
                  <a:lnTo>
                    <a:pt x="527" y="427"/>
                  </a:lnTo>
                  <a:lnTo>
                    <a:pt x="525" y="431"/>
                  </a:lnTo>
                  <a:lnTo>
                    <a:pt x="524" y="437"/>
                  </a:lnTo>
                  <a:lnTo>
                    <a:pt x="525" y="445"/>
                  </a:lnTo>
                  <a:lnTo>
                    <a:pt x="525" y="454"/>
                  </a:lnTo>
                  <a:lnTo>
                    <a:pt x="523" y="462"/>
                  </a:lnTo>
                  <a:lnTo>
                    <a:pt x="521" y="471"/>
                  </a:lnTo>
                  <a:lnTo>
                    <a:pt x="517" y="481"/>
                  </a:lnTo>
                  <a:lnTo>
                    <a:pt x="511" y="490"/>
                  </a:lnTo>
                  <a:lnTo>
                    <a:pt x="505" y="500"/>
                  </a:lnTo>
                  <a:lnTo>
                    <a:pt x="497" y="508"/>
                  </a:lnTo>
                  <a:lnTo>
                    <a:pt x="480" y="527"/>
                  </a:lnTo>
                  <a:lnTo>
                    <a:pt x="462" y="547"/>
                  </a:lnTo>
                  <a:lnTo>
                    <a:pt x="442" y="567"/>
                  </a:lnTo>
                  <a:lnTo>
                    <a:pt x="421" y="585"/>
                  </a:lnTo>
                  <a:lnTo>
                    <a:pt x="401" y="604"/>
                  </a:lnTo>
                  <a:lnTo>
                    <a:pt x="383" y="622"/>
                  </a:lnTo>
                  <a:lnTo>
                    <a:pt x="365" y="641"/>
                  </a:lnTo>
                  <a:lnTo>
                    <a:pt x="354" y="657"/>
                  </a:lnTo>
                  <a:lnTo>
                    <a:pt x="348" y="665"/>
                  </a:lnTo>
                  <a:lnTo>
                    <a:pt x="345" y="673"/>
                  </a:lnTo>
                  <a:lnTo>
                    <a:pt x="343" y="680"/>
                  </a:lnTo>
                  <a:lnTo>
                    <a:pt x="342" y="688"/>
                  </a:lnTo>
                  <a:lnTo>
                    <a:pt x="342" y="694"/>
                  </a:lnTo>
                  <a:lnTo>
                    <a:pt x="345" y="700"/>
                  </a:lnTo>
                  <a:lnTo>
                    <a:pt x="348" y="707"/>
                  </a:lnTo>
                  <a:lnTo>
                    <a:pt x="355" y="712"/>
                  </a:lnTo>
                  <a:lnTo>
                    <a:pt x="388" y="689"/>
                  </a:lnTo>
                  <a:lnTo>
                    <a:pt x="416" y="668"/>
                  </a:lnTo>
                  <a:lnTo>
                    <a:pt x="439" y="654"/>
                  </a:lnTo>
                  <a:lnTo>
                    <a:pt x="459" y="643"/>
                  </a:lnTo>
                  <a:lnTo>
                    <a:pt x="466" y="640"/>
                  </a:lnTo>
                  <a:lnTo>
                    <a:pt x="474" y="637"/>
                  </a:lnTo>
                  <a:lnTo>
                    <a:pt x="480" y="635"/>
                  </a:lnTo>
                  <a:lnTo>
                    <a:pt x="486" y="634"/>
                  </a:lnTo>
                  <a:lnTo>
                    <a:pt x="490" y="635"/>
                  </a:lnTo>
                  <a:lnTo>
                    <a:pt x="494" y="636"/>
                  </a:lnTo>
                  <a:lnTo>
                    <a:pt x="497" y="638"/>
                  </a:lnTo>
                  <a:lnTo>
                    <a:pt x="501" y="642"/>
                  </a:lnTo>
                  <a:lnTo>
                    <a:pt x="503" y="647"/>
                  </a:lnTo>
                  <a:lnTo>
                    <a:pt x="505" y="651"/>
                  </a:lnTo>
                  <a:lnTo>
                    <a:pt x="506" y="658"/>
                  </a:lnTo>
                  <a:lnTo>
                    <a:pt x="507" y="665"/>
                  </a:lnTo>
                  <a:lnTo>
                    <a:pt x="508" y="682"/>
                  </a:lnTo>
                  <a:lnTo>
                    <a:pt x="508" y="702"/>
                  </a:lnTo>
                  <a:lnTo>
                    <a:pt x="509" y="754"/>
                  </a:lnTo>
                  <a:lnTo>
                    <a:pt x="511" y="818"/>
                  </a:lnTo>
                  <a:lnTo>
                    <a:pt x="509" y="839"/>
                  </a:lnTo>
                  <a:lnTo>
                    <a:pt x="505" y="859"/>
                  </a:lnTo>
                  <a:lnTo>
                    <a:pt x="502" y="879"/>
                  </a:lnTo>
                  <a:lnTo>
                    <a:pt x="498" y="896"/>
                  </a:lnTo>
                  <a:lnTo>
                    <a:pt x="495" y="911"/>
                  </a:lnTo>
                  <a:lnTo>
                    <a:pt x="492" y="924"/>
                  </a:lnTo>
                  <a:lnTo>
                    <a:pt x="491" y="935"/>
                  </a:lnTo>
                  <a:lnTo>
                    <a:pt x="492" y="944"/>
                  </a:lnTo>
                  <a:lnTo>
                    <a:pt x="492" y="947"/>
                  </a:lnTo>
                  <a:lnTo>
                    <a:pt x="494" y="950"/>
                  </a:lnTo>
                  <a:lnTo>
                    <a:pt x="495" y="951"/>
                  </a:lnTo>
                  <a:lnTo>
                    <a:pt x="498" y="953"/>
                  </a:lnTo>
                  <a:lnTo>
                    <a:pt x="502" y="953"/>
                  </a:lnTo>
                  <a:lnTo>
                    <a:pt x="505" y="953"/>
                  </a:lnTo>
                  <a:lnTo>
                    <a:pt x="510" y="952"/>
                  </a:lnTo>
                  <a:lnTo>
                    <a:pt x="516" y="951"/>
                  </a:lnTo>
                  <a:lnTo>
                    <a:pt x="529" y="945"/>
                  </a:lnTo>
                  <a:lnTo>
                    <a:pt x="546" y="936"/>
                  </a:lnTo>
                  <a:lnTo>
                    <a:pt x="567" y="923"/>
                  </a:lnTo>
                  <a:lnTo>
                    <a:pt x="594" y="907"/>
                  </a:lnTo>
                  <a:lnTo>
                    <a:pt x="600" y="899"/>
                  </a:lnTo>
                  <a:lnTo>
                    <a:pt x="607" y="889"/>
                  </a:lnTo>
                  <a:lnTo>
                    <a:pt x="613" y="880"/>
                  </a:lnTo>
                  <a:lnTo>
                    <a:pt x="618" y="870"/>
                  </a:lnTo>
                  <a:lnTo>
                    <a:pt x="623" y="860"/>
                  </a:lnTo>
                  <a:lnTo>
                    <a:pt x="627" y="850"/>
                  </a:lnTo>
                  <a:lnTo>
                    <a:pt x="630" y="839"/>
                  </a:lnTo>
                  <a:lnTo>
                    <a:pt x="634" y="828"/>
                  </a:lnTo>
                  <a:lnTo>
                    <a:pt x="638" y="807"/>
                  </a:lnTo>
                  <a:lnTo>
                    <a:pt x="642" y="785"/>
                  </a:lnTo>
                  <a:lnTo>
                    <a:pt x="644" y="761"/>
                  </a:lnTo>
                  <a:lnTo>
                    <a:pt x="647" y="739"/>
                  </a:lnTo>
                  <a:lnTo>
                    <a:pt x="649" y="692"/>
                  </a:lnTo>
                  <a:lnTo>
                    <a:pt x="653" y="647"/>
                  </a:lnTo>
                  <a:lnTo>
                    <a:pt x="656" y="626"/>
                  </a:lnTo>
                  <a:lnTo>
                    <a:pt x="660" y="605"/>
                  </a:lnTo>
                  <a:lnTo>
                    <a:pt x="664" y="595"/>
                  </a:lnTo>
                  <a:lnTo>
                    <a:pt x="667" y="585"/>
                  </a:lnTo>
                  <a:lnTo>
                    <a:pt x="670" y="575"/>
                  </a:lnTo>
                  <a:lnTo>
                    <a:pt x="674" y="567"/>
                  </a:lnTo>
                  <a:lnTo>
                    <a:pt x="684" y="567"/>
                  </a:lnTo>
                  <a:lnTo>
                    <a:pt x="692" y="570"/>
                  </a:lnTo>
                  <a:lnTo>
                    <a:pt x="699" y="574"/>
                  </a:lnTo>
                  <a:lnTo>
                    <a:pt x="704" y="580"/>
                  </a:lnTo>
                  <a:lnTo>
                    <a:pt x="710" y="587"/>
                  </a:lnTo>
                  <a:lnTo>
                    <a:pt x="714" y="596"/>
                  </a:lnTo>
                  <a:lnTo>
                    <a:pt x="718" y="605"/>
                  </a:lnTo>
                  <a:lnTo>
                    <a:pt x="721" y="615"/>
                  </a:lnTo>
                  <a:lnTo>
                    <a:pt x="725" y="635"/>
                  </a:lnTo>
                  <a:lnTo>
                    <a:pt x="728" y="656"/>
                  </a:lnTo>
                  <a:lnTo>
                    <a:pt x="729" y="674"/>
                  </a:lnTo>
                  <a:lnTo>
                    <a:pt x="729" y="689"/>
                  </a:lnTo>
                  <a:lnTo>
                    <a:pt x="722" y="745"/>
                  </a:lnTo>
                  <a:lnTo>
                    <a:pt x="716" y="798"/>
                  </a:lnTo>
                  <a:lnTo>
                    <a:pt x="713" y="823"/>
                  </a:lnTo>
                  <a:lnTo>
                    <a:pt x="710" y="848"/>
                  </a:lnTo>
                  <a:lnTo>
                    <a:pt x="704" y="870"/>
                  </a:lnTo>
                  <a:lnTo>
                    <a:pt x="698" y="890"/>
                  </a:lnTo>
                  <a:lnTo>
                    <a:pt x="694" y="901"/>
                  </a:lnTo>
                  <a:lnTo>
                    <a:pt x="689" y="911"/>
                  </a:lnTo>
                  <a:lnTo>
                    <a:pt x="684" y="920"/>
                  </a:lnTo>
                  <a:lnTo>
                    <a:pt x="679" y="929"/>
                  </a:lnTo>
                  <a:lnTo>
                    <a:pt x="672" y="937"/>
                  </a:lnTo>
                  <a:lnTo>
                    <a:pt x="665" y="946"/>
                  </a:lnTo>
                  <a:lnTo>
                    <a:pt x="657" y="953"/>
                  </a:lnTo>
                  <a:lnTo>
                    <a:pt x="648" y="961"/>
                  </a:lnTo>
                  <a:lnTo>
                    <a:pt x="638" y="967"/>
                  </a:lnTo>
                  <a:lnTo>
                    <a:pt x="627" y="975"/>
                  </a:lnTo>
                  <a:lnTo>
                    <a:pt x="614" y="980"/>
                  </a:lnTo>
                  <a:lnTo>
                    <a:pt x="601" y="985"/>
                  </a:lnTo>
                  <a:lnTo>
                    <a:pt x="588" y="991"/>
                  </a:lnTo>
                  <a:lnTo>
                    <a:pt x="573" y="996"/>
                  </a:lnTo>
                  <a:lnTo>
                    <a:pt x="555" y="1000"/>
                  </a:lnTo>
                  <a:lnTo>
                    <a:pt x="537" y="1003"/>
                  </a:lnTo>
                  <a:lnTo>
                    <a:pt x="521" y="1004"/>
                  </a:lnTo>
                  <a:lnTo>
                    <a:pt x="506" y="1003"/>
                  </a:lnTo>
                  <a:lnTo>
                    <a:pt x="493" y="1001"/>
                  </a:lnTo>
                  <a:lnTo>
                    <a:pt x="481" y="997"/>
                  </a:lnTo>
                  <a:lnTo>
                    <a:pt x="471" y="991"/>
                  </a:lnTo>
                  <a:lnTo>
                    <a:pt x="462" y="984"/>
                  </a:lnTo>
                  <a:lnTo>
                    <a:pt x="455" y="977"/>
                  </a:lnTo>
                  <a:lnTo>
                    <a:pt x="449" y="967"/>
                  </a:lnTo>
                  <a:lnTo>
                    <a:pt x="444" y="957"/>
                  </a:lnTo>
                  <a:lnTo>
                    <a:pt x="441" y="947"/>
                  </a:lnTo>
                  <a:lnTo>
                    <a:pt x="437" y="935"/>
                  </a:lnTo>
                  <a:lnTo>
                    <a:pt x="435" y="923"/>
                  </a:lnTo>
                  <a:lnTo>
                    <a:pt x="434" y="911"/>
                  </a:lnTo>
                  <a:lnTo>
                    <a:pt x="434" y="898"/>
                  </a:lnTo>
                  <a:lnTo>
                    <a:pt x="434" y="884"/>
                  </a:lnTo>
                  <a:lnTo>
                    <a:pt x="435" y="870"/>
                  </a:lnTo>
                  <a:lnTo>
                    <a:pt x="438" y="843"/>
                  </a:lnTo>
                  <a:lnTo>
                    <a:pt x="444" y="817"/>
                  </a:lnTo>
                  <a:lnTo>
                    <a:pt x="449" y="792"/>
                  </a:lnTo>
                  <a:lnTo>
                    <a:pt x="455" y="770"/>
                  </a:lnTo>
                  <a:lnTo>
                    <a:pt x="459" y="752"/>
                  </a:lnTo>
                  <a:lnTo>
                    <a:pt x="462" y="737"/>
                  </a:lnTo>
                  <a:lnTo>
                    <a:pt x="463" y="731"/>
                  </a:lnTo>
                  <a:lnTo>
                    <a:pt x="463" y="727"/>
                  </a:lnTo>
                  <a:lnTo>
                    <a:pt x="463" y="724"/>
                  </a:lnTo>
                  <a:lnTo>
                    <a:pt x="462" y="723"/>
                  </a:lnTo>
                  <a:lnTo>
                    <a:pt x="449" y="747"/>
                  </a:lnTo>
                  <a:lnTo>
                    <a:pt x="441" y="759"/>
                  </a:lnTo>
                  <a:lnTo>
                    <a:pt x="438" y="761"/>
                  </a:lnTo>
                  <a:lnTo>
                    <a:pt x="436" y="760"/>
                  </a:lnTo>
                  <a:lnTo>
                    <a:pt x="436" y="758"/>
                  </a:lnTo>
                  <a:lnTo>
                    <a:pt x="435" y="755"/>
                  </a:lnTo>
                  <a:lnTo>
                    <a:pt x="435" y="744"/>
                  </a:lnTo>
                  <a:lnTo>
                    <a:pt x="435" y="732"/>
                  </a:lnTo>
                  <a:lnTo>
                    <a:pt x="434" y="728"/>
                  </a:lnTo>
                  <a:lnTo>
                    <a:pt x="433" y="724"/>
                  </a:lnTo>
                  <a:lnTo>
                    <a:pt x="431" y="722"/>
                  </a:lnTo>
                  <a:lnTo>
                    <a:pt x="429" y="721"/>
                  </a:lnTo>
                  <a:lnTo>
                    <a:pt x="407" y="731"/>
                  </a:lnTo>
                  <a:lnTo>
                    <a:pt x="387" y="745"/>
                  </a:lnTo>
                  <a:lnTo>
                    <a:pt x="367" y="758"/>
                  </a:lnTo>
                  <a:lnTo>
                    <a:pt x="346" y="772"/>
                  </a:lnTo>
                  <a:lnTo>
                    <a:pt x="340" y="785"/>
                  </a:lnTo>
                  <a:lnTo>
                    <a:pt x="335" y="797"/>
                  </a:lnTo>
                  <a:lnTo>
                    <a:pt x="331" y="810"/>
                  </a:lnTo>
                  <a:lnTo>
                    <a:pt x="327" y="824"/>
                  </a:lnTo>
                  <a:lnTo>
                    <a:pt x="325" y="838"/>
                  </a:lnTo>
                  <a:lnTo>
                    <a:pt x="323" y="851"/>
                  </a:lnTo>
                  <a:lnTo>
                    <a:pt x="320" y="865"/>
                  </a:lnTo>
                  <a:lnTo>
                    <a:pt x="319" y="879"/>
                  </a:lnTo>
                  <a:lnTo>
                    <a:pt x="316" y="931"/>
                  </a:lnTo>
                  <a:lnTo>
                    <a:pt x="313" y="978"/>
                  </a:lnTo>
                  <a:lnTo>
                    <a:pt x="311" y="987"/>
                  </a:lnTo>
                  <a:lnTo>
                    <a:pt x="309" y="997"/>
                  </a:lnTo>
                  <a:lnTo>
                    <a:pt x="305" y="1004"/>
                  </a:lnTo>
                  <a:lnTo>
                    <a:pt x="302" y="1012"/>
                  </a:lnTo>
                  <a:lnTo>
                    <a:pt x="297" y="1018"/>
                  </a:lnTo>
                  <a:lnTo>
                    <a:pt x="291" y="1024"/>
                  </a:lnTo>
                  <a:lnTo>
                    <a:pt x="286" y="1028"/>
                  </a:lnTo>
                  <a:lnTo>
                    <a:pt x="279" y="1031"/>
                  </a:lnTo>
                  <a:lnTo>
                    <a:pt x="270" y="1033"/>
                  </a:lnTo>
                  <a:lnTo>
                    <a:pt x="260" y="1033"/>
                  </a:lnTo>
                  <a:lnTo>
                    <a:pt x="249" y="1032"/>
                  </a:lnTo>
                  <a:lnTo>
                    <a:pt x="236" y="1030"/>
                  </a:lnTo>
                  <a:lnTo>
                    <a:pt x="222" y="1026"/>
                  </a:lnTo>
                  <a:lnTo>
                    <a:pt x="207" y="1019"/>
                  </a:lnTo>
                  <a:lnTo>
                    <a:pt x="188" y="1012"/>
                  </a:lnTo>
                  <a:lnTo>
                    <a:pt x="169" y="1002"/>
                  </a:lnTo>
                  <a:lnTo>
                    <a:pt x="168" y="997"/>
                  </a:lnTo>
                  <a:lnTo>
                    <a:pt x="167" y="994"/>
                  </a:lnTo>
                  <a:lnTo>
                    <a:pt x="167" y="993"/>
                  </a:lnTo>
                  <a:lnTo>
                    <a:pt x="169" y="994"/>
                  </a:lnTo>
                  <a:lnTo>
                    <a:pt x="171" y="996"/>
                  </a:lnTo>
                  <a:lnTo>
                    <a:pt x="177" y="1000"/>
                  </a:lnTo>
                  <a:lnTo>
                    <a:pt x="184" y="1003"/>
                  </a:lnTo>
                  <a:lnTo>
                    <a:pt x="195" y="1007"/>
                  </a:lnTo>
                  <a:close/>
                  <a:moveTo>
                    <a:pt x="195" y="1007"/>
                  </a:moveTo>
                  <a:lnTo>
                    <a:pt x="195" y="1007"/>
                  </a:lnTo>
                  <a:lnTo>
                    <a:pt x="195" y="1005"/>
                  </a:lnTo>
                  <a:lnTo>
                    <a:pt x="207" y="1005"/>
                  </a:lnTo>
                  <a:lnTo>
                    <a:pt x="216" y="1005"/>
                  </a:lnTo>
                  <a:lnTo>
                    <a:pt x="225" y="1008"/>
                  </a:lnTo>
                  <a:lnTo>
                    <a:pt x="230" y="1009"/>
                  </a:lnTo>
                  <a:lnTo>
                    <a:pt x="235" y="1011"/>
                  </a:lnTo>
                  <a:lnTo>
                    <a:pt x="237" y="1013"/>
                  </a:lnTo>
                  <a:lnTo>
                    <a:pt x="238" y="1015"/>
                  </a:lnTo>
                  <a:lnTo>
                    <a:pt x="237" y="1017"/>
                  </a:lnTo>
                  <a:lnTo>
                    <a:pt x="235" y="1018"/>
                  </a:lnTo>
                  <a:lnTo>
                    <a:pt x="231" y="1019"/>
                  </a:lnTo>
                  <a:lnTo>
                    <a:pt x="227" y="1020"/>
                  </a:lnTo>
                  <a:lnTo>
                    <a:pt x="223" y="1019"/>
                  </a:lnTo>
                  <a:lnTo>
                    <a:pt x="216" y="1018"/>
                  </a:lnTo>
                  <a:lnTo>
                    <a:pt x="210" y="1016"/>
                  </a:lnTo>
                  <a:lnTo>
                    <a:pt x="202" y="1012"/>
                  </a:lnTo>
                  <a:lnTo>
                    <a:pt x="195" y="1007"/>
                  </a:lnTo>
                  <a:close/>
                  <a:moveTo>
                    <a:pt x="228" y="986"/>
                  </a:moveTo>
                  <a:lnTo>
                    <a:pt x="220" y="980"/>
                  </a:lnTo>
                  <a:lnTo>
                    <a:pt x="210" y="976"/>
                  </a:lnTo>
                  <a:lnTo>
                    <a:pt x="200" y="972"/>
                  </a:lnTo>
                  <a:lnTo>
                    <a:pt x="192" y="970"/>
                  </a:lnTo>
                  <a:lnTo>
                    <a:pt x="175" y="968"/>
                  </a:lnTo>
                  <a:lnTo>
                    <a:pt x="162" y="966"/>
                  </a:lnTo>
                  <a:lnTo>
                    <a:pt x="157" y="965"/>
                  </a:lnTo>
                  <a:lnTo>
                    <a:pt x="154" y="964"/>
                  </a:lnTo>
                  <a:lnTo>
                    <a:pt x="154" y="963"/>
                  </a:lnTo>
                  <a:lnTo>
                    <a:pt x="153" y="962"/>
                  </a:lnTo>
                  <a:lnTo>
                    <a:pt x="154" y="960"/>
                  </a:lnTo>
                  <a:lnTo>
                    <a:pt x="155" y="959"/>
                  </a:lnTo>
                  <a:lnTo>
                    <a:pt x="158" y="954"/>
                  </a:lnTo>
                  <a:lnTo>
                    <a:pt x="165" y="949"/>
                  </a:lnTo>
                  <a:lnTo>
                    <a:pt x="173" y="943"/>
                  </a:lnTo>
                  <a:lnTo>
                    <a:pt x="185" y="934"/>
                  </a:lnTo>
                  <a:lnTo>
                    <a:pt x="207" y="909"/>
                  </a:lnTo>
                  <a:lnTo>
                    <a:pt x="224" y="892"/>
                  </a:lnTo>
                  <a:lnTo>
                    <a:pt x="237" y="881"/>
                  </a:lnTo>
                  <a:lnTo>
                    <a:pt x="245" y="873"/>
                  </a:lnTo>
                  <a:lnTo>
                    <a:pt x="247" y="872"/>
                  </a:lnTo>
                  <a:lnTo>
                    <a:pt x="251" y="871"/>
                  </a:lnTo>
                  <a:lnTo>
                    <a:pt x="252" y="871"/>
                  </a:lnTo>
                  <a:lnTo>
                    <a:pt x="253" y="871"/>
                  </a:lnTo>
                  <a:lnTo>
                    <a:pt x="254" y="875"/>
                  </a:lnTo>
                  <a:lnTo>
                    <a:pt x="253" y="882"/>
                  </a:lnTo>
                  <a:lnTo>
                    <a:pt x="250" y="898"/>
                  </a:lnTo>
                  <a:lnTo>
                    <a:pt x="247" y="915"/>
                  </a:lnTo>
                  <a:lnTo>
                    <a:pt x="247" y="919"/>
                  </a:lnTo>
                  <a:lnTo>
                    <a:pt x="249" y="922"/>
                  </a:lnTo>
                  <a:lnTo>
                    <a:pt x="250" y="925"/>
                  </a:lnTo>
                  <a:lnTo>
                    <a:pt x="251" y="928"/>
                  </a:lnTo>
                  <a:lnTo>
                    <a:pt x="254" y="930"/>
                  </a:lnTo>
                  <a:lnTo>
                    <a:pt x="257" y="931"/>
                  </a:lnTo>
                  <a:lnTo>
                    <a:pt x="261" y="932"/>
                  </a:lnTo>
                  <a:lnTo>
                    <a:pt x="266" y="932"/>
                  </a:lnTo>
                  <a:lnTo>
                    <a:pt x="272" y="951"/>
                  </a:lnTo>
                  <a:lnTo>
                    <a:pt x="275" y="965"/>
                  </a:lnTo>
                  <a:lnTo>
                    <a:pt x="276" y="969"/>
                  </a:lnTo>
                  <a:lnTo>
                    <a:pt x="275" y="972"/>
                  </a:lnTo>
                  <a:lnTo>
                    <a:pt x="274" y="975"/>
                  </a:lnTo>
                  <a:lnTo>
                    <a:pt x="272" y="977"/>
                  </a:lnTo>
                  <a:lnTo>
                    <a:pt x="257" y="979"/>
                  </a:lnTo>
                  <a:lnTo>
                    <a:pt x="228" y="986"/>
                  </a:lnTo>
                  <a:close/>
                  <a:moveTo>
                    <a:pt x="232" y="800"/>
                  </a:moveTo>
                  <a:lnTo>
                    <a:pt x="237" y="796"/>
                  </a:lnTo>
                  <a:lnTo>
                    <a:pt x="240" y="793"/>
                  </a:lnTo>
                  <a:lnTo>
                    <a:pt x="243" y="791"/>
                  </a:lnTo>
                  <a:lnTo>
                    <a:pt x="249" y="790"/>
                  </a:lnTo>
                  <a:lnTo>
                    <a:pt x="247" y="794"/>
                  </a:lnTo>
                  <a:lnTo>
                    <a:pt x="243" y="800"/>
                  </a:lnTo>
                  <a:lnTo>
                    <a:pt x="237" y="805"/>
                  </a:lnTo>
                  <a:lnTo>
                    <a:pt x="230" y="810"/>
                  </a:lnTo>
                  <a:lnTo>
                    <a:pt x="226" y="813"/>
                  </a:lnTo>
                  <a:lnTo>
                    <a:pt x="224" y="813"/>
                  </a:lnTo>
                  <a:lnTo>
                    <a:pt x="226" y="809"/>
                  </a:lnTo>
                  <a:lnTo>
                    <a:pt x="232" y="800"/>
                  </a:lnTo>
                  <a:close/>
                  <a:moveTo>
                    <a:pt x="388" y="511"/>
                  </a:moveTo>
                  <a:lnTo>
                    <a:pt x="386" y="507"/>
                  </a:lnTo>
                  <a:lnTo>
                    <a:pt x="385" y="500"/>
                  </a:lnTo>
                  <a:lnTo>
                    <a:pt x="385" y="491"/>
                  </a:lnTo>
                  <a:lnTo>
                    <a:pt x="386" y="481"/>
                  </a:lnTo>
                  <a:lnTo>
                    <a:pt x="390" y="458"/>
                  </a:lnTo>
                  <a:lnTo>
                    <a:pt x="397" y="434"/>
                  </a:lnTo>
                  <a:lnTo>
                    <a:pt x="405" y="410"/>
                  </a:lnTo>
                  <a:lnTo>
                    <a:pt x="413" y="390"/>
                  </a:lnTo>
                  <a:lnTo>
                    <a:pt x="417" y="382"/>
                  </a:lnTo>
                  <a:lnTo>
                    <a:pt x="421" y="376"/>
                  </a:lnTo>
                  <a:lnTo>
                    <a:pt x="424" y="372"/>
                  </a:lnTo>
                  <a:lnTo>
                    <a:pt x="428" y="370"/>
                  </a:lnTo>
                  <a:lnTo>
                    <a:pt x="435" y="380"/>
                  </a:lnTo>
                  <a:lnTo>
                    <a:pt x="441" y="391"/>
                  </a:lnTo>
                  <a:lnTo>
                    <a:pt x="443" y="396"/>
                  </a:lnTo>
                  <a:lnTo>
                    <a:pt x="444" y="403"/>
                  </a:lnTo>
                  <a:lnTo>
                    <a:pt x="442" y="408"/>
                  </a:lnTo>
                  <a:lnTo>
                    <a:pt x="439" y="414"/>
                  </a:lnTo>
                  <a:lnTo>
                    <a:pt x="441" y="415"/>
                  </a:lnTo>
                  <a:lnTo>
                    <a:pt x="442" y="418"/>
                  </a:lnTo>
                  <a:lnTo>
                    <a:pt x="441" y="421"/>
                  </a:lnTo>
                  <a:lnTo>
                    <a:pt x="441" y="425"/>
                  </a:lnTo>
                  <a:lnTo>
                    <a:pt x="436" y="437"/>
                  </a:lnTo>
                  <a:lnTo>
                    <a:pt x="430" y="452"/>
                  </a:lnTo>
                  <a:lnTo>
                    <a:pt x="421" y="468"/>
                  </a:lnTo>
                  <a:lnTo>
                    <a:pt x="411" y="484"/>
                  </a:lnTo>
                  <a:lnTo>
                    <a:pt x="400" y="499"/>
                  </a:lnTo>
                  <a:lnTo>
                    <a:pt x="388" y="511"/>
                  </a:lnTo>
                  <a:close/>
                  <a:moveTo>
                    <a:pt x="463" y="379"/>
                  </a:moveTo>
                  <a:lnTo>
                    <a:pt x="456" y="368"/>
                  </a:lnTo>
                  <a:lnTo>
                    <a:pt x="451" y="359"/>
                  </a:lnTo>
                  <a:lnTo>
                    <a:pt x="448" y="349"/>
                  </a:lnTo>
                  <a:lnTo>
                    <a:pt x="446" y="342"/>
                  </a:lnTo>
                  <a:lnTo>
                    <a:pt x="446" y="334"/>
                  </a:lnTo>
                  <a:lnTo>
                    <a:pt x="448" y="328"/>
                  </a:lnTo>
                  <a:lnTo>
                    <a:pt x="450" y="323"/>
                  </a:lnTo>
                  <a:lnTo>
                    <a:pt x="453" y="318"/>
                  </a:lnTo>
                  <a:lnTo>
                    <a:pt x="458" y="314"/>
                  </a:lnTo>
                  <a:lnTo>
                    <a:pt x="463" y="311"/>
                  </a:lnTo>
                  <a:lnTo>
                    <a:pt x="470" y="309"/>
                  </a:lnTo>
                  <a:lnTo>
                    <a:pt x="476" y="307"/>
                  </a:lnTo>
                  <a:lnTo>
                    <a:pt x="482" y="306"/>
                  </a:lnTo>
                  <a:lnTo>
                    <a:pt x="490" y="304"/>
                  </a:lnTo>
                  <a:lnTo>
                    <a:pt x="496" y="304"/>
                  </a:lnTo>
                  <a:lnTo>
                    <a:pt x="504" y="306"/>
                  </a:lnTo>
                  <a:lnTo>
                    <a:pt x="517" y="308"/>
                  </a:lnTo>
                  <a:lnTo>
                    <a:pt x="529" y="312"/>
                  </a:lnTo>
                  <a:lnTo>
                    <a:pt x="533" y="314"/>
                  </a:lnTo>
                  <a:lnTo>
                    <a:pt x="536" y="317"/>
                  </a:lnTo>
                  <a:lnTo>
                    <a:pt x="539" y="320"/>
                  </a:lnTo>
                  <a:lnTo>
                    <a:pt x="540" y="325"/>
                  </a:lnTo>
                  <a:lnTo>
                    <a:pt x="540" y="328"/>
                  </a:lnTo>
                  <a:lnTo>
                    <a:pt x="539" y="332"/>
                  </a:lnTo>
                  <a:lnTo>
                    <a:pt x="536" y="336"/>
                  </a:lnTo>
                  <a:lnTo>
                    <a:pt x="532" y="341"/>
                  </a:lnTo>
                  <a:lnTo>
                    <a:pt x="525" y="346"/>
                  </a:lnTo>
                  <a:lnTo>
                    <a:pt x="517" y="350"/>
                  </a:lnTo>
                  <a:lnTo>
                    <a:pt x="506" y="355"/>
                  </a:lnTo>
                  <a:lnTo>
                    <a:pt x="493" y="360"/>
                  </a:lnTo>
                  <a:lnTo>
                    <a:pt x="490" y="364"/>
                  </a:lnTo>
                  <a:lnTo>
                    <a:pt x="487" y="367"/>
                  </a:lnTo>
                  <a:lnTo>
                    <a:pt x="483" y="371"/>
                  </a:lnTo>
                  <a:lnTo>
                    <a:pt x="479" y="373"/>
                  </a:lnTo>
                  <a:lnTo>
                    <a:pt x="472" y="377"/>
                  </a:lnTo>
                  <a:lnTo>
                    <a:pt x="463" y="379"/>
                  </a:lnTo>
                  <a:close/>
                  <a:moveTo>
                    <a:pt x="286" y="210"/>
                  </a:moveTo>
                  <a:lnTo>
                    <a:pt x="285" y="194"/>
                  </a:lnTo>
                  <a:lnTo>
                    <a:pt x="284" y="158"/>
                  </a:lnTo>
                  <a:lnTo>
                    <a:pt x="282" y="137"/>
                  </a:lnTo>
                  <a:lnTo>
                    <a:pt x="279" y="116"/>
                  </a:lnTo>
                  <a:lnTo>
                    <a:pt x="276" y="105"/>
                  </a:lnTo>
                  <a:lnTo>
                    <a:pt x="274" y="96"/>
                  </a:lnTo>
                  <a:lnTo>
                    <a:pt x="271" y="88"/>
                  </a:lnTo>
                  <a:lnTo>
                    <a:pt x="268" y="80"/>
                  </a:lnTo>
                  <a:lnTo>
                    <a:pt x="263" y="61"/>
                  </a:lnTo>
                  <a:lnTo>
                    <a:pt x="259" y="44"/>
                  </a:lnTo>
                  <a:lnTo>
                    <a:pt x="259" y="31"/>
                  </a:lnTo>
                  <a:lnTo>
                    <a:pt x="261" y="20"/>
                  </a:lnTo>
                  <a:lnTo>
                    <a:pt x="266" y="12"/>
                  </a:lnTo>
                  <a:lnTo>
                    <a:pt x="271" y="6"/>
                  </a:lnTo>
                  <a:lnTo>
                    <a:pt x="279" y="1"/>
                  </a:lnTo>
                  <a:lnTo>
                    <a:pt x="287" y="0"/>
                  </a:lnTo>
                  <a:lnTo>
                    <a:pt x="297" y="0"/>
                  </a:lnTo>
                  <a:lnTo>
                    <a:pt x="308" y="3"/>
                  </a:lnTo>
                  <a:lnTo>
                    <a:pt x="318" y="7"/>
                  </a:lnTo>
                  <a:lnTo>
                    <a:pt x="330" y="12"/>
                  </a:lnTo>
                  <a:lnTo>
                    <a:pt x="342" y="19"/>
                  </a:lnTo>
                  <a:lnTo>
                    <a:pt x="354" y="26"/>
                  </a:lnTo>
                  <a:lnTo>
                    <a:pt x="365" y="35"/>
                  </a:lnTo>
                  <a:lnTo>
                    <a:pt x="377" y="44"/>
                  </a:lnTo>
                  <a:lnTo>
                    <a:pt x="387" y="55"/>
                  </a:lnTo>
                  <a:lnTo>
                    <a:pt x="397" y="67"/>
                  </a:lnTo>
                  <a:lnTo>
                    <a:pt x="404" y="78"/>
                  </a:lnTo>
                  <a:lnTo>
                    <a:pt x="412" y="90"/>
                  </a:lnTo>
                  <a:lnTo>
                    <a:pt x="417" y="102"/>
                  </a:lnTo>
                  <a:lnTo>
                    <a:pt x="420" y="115"/>
                  </a:lnTo>
                  <a:lnTo>
                    <a:pt x="421" y="126"/>
                  </a:lnTo>
                  <a:lnTo>
                    <a:pt x="420" y="138"/>
                  </a:lnTo>
                  <a:lnTo>
                    <a:pt x="417" y="150"/>
                  </a:lnTo>
                  <a:lnTo>
                    <a:pt x="411" y="160"/>
                  </a:lnTo>
                  <a:lnTo>
                    <a:pt x="401" y="170"/>
                  </a:lnTo>
                  <a:lnTo>
                    <a:pt x="388" y="180"/>
                  </a:lnTo>
                  <a:lnTo>
                    <a:pt x="372" y="187"/>
                  </a:lnTo>
                  <a:lnTo>
                    <a:pt x="353" y="195"/>
                  </a:lnTo>
                  <a:lnTo>
                    <a:pt x="329" y="200"/>
                  </a:lnTo>
                  <a:lnTo>
                    <a:pt x="302" y="204"/>
                  </a:lnTo>
                  <a:lnTo>
                    <a:pt x="298" y="206"/>
                  </a:lnTo>
                  <a:lnTo>
                    <a:pt x="296" y="208"/>
                  </a:lnTo>
                  <a:lnTo>
                    <a:pt x="291" y="208"/>
                  </a:lnTo>
                  <a:lnTo>
                    <a:pt x="286" y="210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9" name="Freeform 31"/>
            <p:cNvSpPr>
              <a:spLocks noEditPoints="1"/>
            </p:cNvSpPr>
            <p:nvPr userDrawn="1"/>
          </p:nvSpPr>
          <p:spPr bwMode="auto">
            <a:xfrm>
              <a:off x="5087" y="3898"/>
              <a:ext cx="90" cy="108"/>
            </a:xfrm>
            <a:custGeom>
              <a:avLst/>
              <a:gdLst>
                <a:gd name="T0" fmla="*/ 45 w 811"/>
                <a:gd name="T1" fmla="*/ 92 h 966"/>
                <a:gd name="T2" fmla="*/ 54 w 811"/>
                <a:gd name="T3" fmla="*/ 85 h 966"/>
                <a:gd name="T4" fmla="*/ 52 w 811"/>
                <a:gd name="T5" fmla="*/ 78 h 966"/>
                <a:gd name="T6" fmla="*/ 42 w 811"/>
                <a:gd name="T7" fmla="*/ 81 h 966"/>
                <a:gd name="T8" fmla="*/ 38 w 811"/>
                <a:gd name="T9" fmla="*/ 81 h 966"/>
                <a:gd name="T10" fmla="*/ 29 w 811"/>
                <a:gd name="T11" fmla="*/ 89 h 966"/>
                <a:gd name="T12" fmla="*/ 13 w 811"/>
                <a:gd name="T13" fmla="*/ 104 h 966"/>
                <a:gd name="T14" fmla="*/ 3 w 811"/>
                <a:gd name="T15" fmla="*/ 103 h 966"/>
                <a:gd name="T16" fmla="*/ 6 w 811"/>
                <a:gd name="T17" fmla="*/ 86 h 966"/>
                <a:gd name="T18" fmla="*/ 0 w 811"/>
                <a:gd name="T19" fmla="*/ 59 h 966"/>
                <a:gd name="T20" fmla="*/ 2 w 811"/>
                <a:gd name="T21" fmla="*/ 49 h 966"/>
                <a:gd name="T22" fmla="*/ 20 w 811"/>
                <a:gd name="T23" fmla="*/ 31 h 966"/>
                <a:gd name="T24" fmla="*/ 20 w 811"/>
                <a:gd name="T25" fmla="*/ 26 h 966"/>
                <a:gd name="T26" fmla="*/ 27 w 811"/>
                <a:gd name="T27" fmla="*/ 43 h 966"/>
                <a:gd name="T28" fmla="*/ 25 w 811"/>
                <a:gd name="T29" fmla="*/ 69 h 966"/>
                <a:gd name="T30" fmla="*/ 26 w 811"/>
                <a:gd name="T31" fmla="*/ 80 h 966"/>
                <a:gd name="T32" fmla="*/ 34 w 811"/>
                <a:gd name="T33" fmla="*/ 62 h 966"/>
                <a:gd name="T34" fmla="*/ 32 w 811"/>
                <a:gd name="T35" fmla="*/ 31 h 966"/>
                <a:gd name="T36" fmla="*/ 37 w 811"/>
                <a:gd name="T37" fmla="*/ 25 h 966"/>
                <a:gd name="T38" fmla="*/ 45 w 811"/>
                <a:gd name="T39" fmla="*/ 32 h 966"/>
                <a:gd name="T40" fmla="*/ 52 w 811"/>
                <a:gd name="T41" fmla="*/ 25 h 966"/>
                <a:gd name="T42" fmla="*/ 41 w 811"/>
                <a:gd name="T43" fmla="*/ 20 h 966"/>
                <a:gd name="T44" fmla="*/ 42 w 811"/>
                <a:gd name="T45" fmla="*/ 13 h 966"/>
                <a:gd name="T46" fmla="*/ 53 w 811"/>
                <a:gd name="T47" fmla="*/ 4 h 966"/>
                <a:gd name="T48" fmla="*/ 63 w 811"/>
                <a:gd name="T49" fmla="*/ 8 h 966"/>
                <a:gd name="T50" fmla="*/ 84 w 811"/>
                <a:gd name="T51" fmla="*/ 12 h 966"/>
                <a:gd name="T52" fmla="*/ 83 w 811"/>
                <a:gd name="T53" fmla="*/ 30 h 966"/>
                <a:gd name="T54" fmla="*/ 67 w 811"/>
                <a:gd name="T55" fmla="*/ 61 h 966"/>
                <a:gd name="T56" fmla="*/ 62 w 811"/>
                <a:gd name="T57" fmla="*/ 71 h 966"/>
                <a:gd name="T58" fmla="*/ 77 w 811"/>
                <a:gd name="T59" fmla="*/ 68 h 966"/>
                <a:gd name="T60" fmla="*/ 77 w 811"/>
                <a:gd name="T61" fmla="*/ 78 h 966"/>
                <a:gd name="T62" fmla="*/ 65 w 811"/>
                <a:gd name="T63" fmla="*/ 88 h 966"/>
                <a:gd name="T64" fmla="*/ 61 w 811"/>
                <a:gd name="T65" fmla="*/ 99 h 966"/>
                <a:gd name="T66" fmla="*/ 90 w 811"/>
                <a:gd name="T67" fmla="*/ 90 h 966"/>
                <a:gd name="T68" fmla="*/ 83 w 811"/>
                <a:gd name="T69" fmla="*/ 101 h 966"/>
                <a:gd name="T70" fmla="*/ 67 w 811"/>
                <a:gd name="T71" fmla="*/ 105 h 966"/>
                <a:gd name="T72" fmla="*/ 59 w 811"/>
                <a:gd name="T73" fmla="*/ 102 h 966"/>
                <a:gd name="T74" fmla="*/ 48 w 811"/>
                <a:gd name="T75" fmla="*/ 106 h 966"/>
                <a:gd name="T76" fmla="*/ 38 w 811"/>
                <a:gd name="T77" fmla="*/ 107 h 966"/>
                <a:gd name="T78" fmla="*/ 32 w 811"/>
                <a:gd name="T79" fmla="*/ 98 h 966"/>
                <a:gd name="T80" fmla="*/ 44 w 811"/>
                <a:gd name="T81" fmla="*/ 93 h 966"/>
                <a:gd name="T82" fmla="*/ 4 w 811"/>
                <a:gd name="T83" fmla="*/ 57 h 966"/>
                <a:gd name="T84" fmla="*/ 14 w 811"/>
                <a:gd name="T85" fmla="*/ 51 h 966"/>
                <a:gd name="T86" fmla="*/ 8 w 811"/>
                <a:gd name="T87" fmla="*/ 72 h 966"/>
                <a:gd name="T88" fmla="*/ 41 w 811"/>
                <a:gd name="T89" fmla="*/ 61 h 966"/>
                <a:gd name="T90" fmla="*/ 55 w 811"/>
                <a:gd name="T91" fmla="*/ 69 h 966"/>
                <a:gd name="T92" fmla="*/ 46 w 811"/>
                <a:gd name="T93" fmla="*/ 53 h 966"/>
                <a:gd name="T94" fmla="*/ 45 w 811"/>
                <a:gd name="T95" fmla="*/ 41 h 966"/>
                <a:gd name="T96" fmla="*/ 51 w 811"/>
                <a:gd name="T97" fmla="*/ 40 h 966"/>
                <a:gd name="T98" fmla="*/ 53 w 811"/>
                <a:gd name="T99" fmla="*/ 48 h 966"/>
                <a:gd name="T100" fmla="*/ 60 w 811"/>
                <a:gd name="T101" fmla="*/ 46 h 966"/>
                <a:gd name="T102" fmla="*/ 64 w 811"/>
                <a:gd name="T103" fmla="*/ 40 h 966"/>
                <a:gd name="T104" fmla="*/ 61 w 811"/>
                <a:gd name="T105" fmla="*/ 47 h 966"/>
                <a:gd name="T106" fmla="*/ 60 w 811"/>
                <a:gd name="T107" fmla="*/ 26 h 966"/>
                <a:gd name="T108" fmla="*/ 59 w 811"/>
                <a:gd name="T109" fmla="*/ 22 h 966"/>
                <a:gd name="T110" fmla="*/ 67 w 811"/>
                <a:gd name="T111" fmla="*/ 16 h 966"/>
                <a:gd name="T112" fmla="*/ 75 w 811"/>
                <a:gd name="T113" fmla="*/ 25 h 966"/>
                <a:gd name="T114" fmla="*/ 19 w 811"/>
                <a:gd name="T115" fmla="*/ 13 h 966"/>
                <a:gd name="T116" fmla="*/ 6 w 811"/>
                <a:gd name="T117" fmla="*/ 9 h 966"/>
                <a:gd name="T118" fmla="*/ 9 w 811"/>
                <a:gd name="T119" fmla="*/ 0 h 966"/>
                <a:gd name="T120" fmla="*/ 20 w 811"/>
                <a:gd name="T121" fmla="*/ 10 h 96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11" h="966">
                  <a:moveTo>
                    <a:pt x="378" y="756"/>
                  </a:moveTo>
                  <a:lnTo>
                    <a:pt x="381" y="756"/>
                  </a:lnTo>
                  <a:lnTo>
                    <a:pt x="384" y="757"/>
                  </a:lnTo>
                  <a:lnTo>
                    <a:pt x="387" y="759"/>
                  </a:lnTo>
                  <a:lnTo>
                    <a:pt x="389" y="761"/>
                  </a:lnTo>
                  <a:lnTo>
                    <a:pt x="394" y="768"/>
                  </a:lnTo>
                  <a:lnTo>
                    <a:pt x="396" y="775"/>
                  </a:lnTo>
                  <a:lnTo>
                    <a:pt x="400" y="792"/>
                  </a:lnTo>
                  <a:lnTo>
                    <a:pt x="403" y="809"/>
                  </a:lnTo>
                  <a:lnTo>
                    <a:pt x="405" y="817"/>
                  </a:lnTo>
                  <a:lnTo>
                    <a:pt x="409" y="822"/>
                  </a:lnTo>
                  <a:lnTo>
                    <a:pt x="411" y="825"/>
                  </a:lnTo>
                  <a:lnTo>
                    <a:pt x="414" y="826"/>
                  </a:lnTo>
                  <a:lnTo>
                    <a:pt x="417" y="827"/>
                  </a:lnTo>
                  <a:lnTo>
                    <a:pt x="420" y="827"/>
                  </a:lnTo>
                  <a:lnTo>
                    <a:pt x="425" y="826"/>
                  </a:lnTo>
                  <a:lnTo>
                    <a:pt x="429" y="825"/>
                  </a:lnTo>
                  <a:lnTo>
                    <a:pt x="434" y="822"/>
                  </a:lnTo>
                  <a:lnTo>
                    <a:pt x="440" y="819"/>
                  </a:lnTo>
                  <a:lnTo>
                    <a:pt x="454" y="808"/>
                  </a:lnTo>
                  <a:lnTo>
                    <a:pt x="471" y="793"/>
                  </a:lnTo>
                  <a:lnTo>
                    <a:pt x="486" y="758"/>
                  </a:lnTo>
                  <a:lnTo>
                    <a:pt x="497" y="730"/>
                  </a:lnTo>
                  <a:lnTo>
                    <a:pt x="500" y="720"/>
                  </a:lnTo>
                  <a:lnTo>
                    <a:pt x="501" y="711"/>
                  </a:lnTo>
                  <a:lnTo>
                    <a:pt x="500" y="705"/>
                  </a:lnTo>
                  <a:lnTo>
                    <a:pt x="498" y="699"/>
                  </a:lnTo>
                  <a:lnTo>
                    <a:pt x="497" y="698"/>
                  </a:lnTo>
                  <a:lnTo>
                    <a:pt x="494" y="697"/>
                  </a:lnTo>
                  <a:lnTo>
                    <a:pt x="491" y="696"/>
                  </a:lnTo>
                  <a:lnTo>
                    <a:pt x="489" y="696"/>
                  </a:lnTo>
                  <a:lnTo>
                    <a:pt x="482" y="697"/>
                  </a:lnTo>
                  <a:lnTo>
                    <a:pt x="473" y="699"/>
                  </a:lnTo>
                  <a:lnTo>
                    <a:pt x="461" y="704"/>
                  </a:lnTo>
                  <a:lnTo>
                    <a:pt x="448" y="710"/>
                  </a:lnTo>
                  <a:lnTo>
                    <a:pt x="434" y="717"/>
                  </a:lnTo>
                  <a:lnTo>
                    <a:pt x="417" y="726"/>
                  </a:lnTo>
                  <a:lnTo>
                    <a:pt x="408" y="727"/>
                  </a:lnTo>
                  <a:lnTo>
                    <a:pt x="398" y="726"/>
                  </a:lnTo>
                  <a:lnTo>
                    <a:pt x="390" y="724"/>
                  </a:lnTo>
                  <a:lnTo>
                    <a:pt x="383" y="723"/>
                  </a:lnTo>
                  <a:lnTo>
                    <a:pt x="380" y="723"/>
                  </a:lnTo>
                  <a:lnTo>
                    <a:pt x="378" y="723"/>
                  </a:lnTo>
                  <a:lnTo>
                    <a:pt x="375" y="725"/>
                  </a:lnTo>
                  <a:lnTo>
                    <a:pt x="374" y="726"/>
                  </a:lnTo>
                  <a:lnTo>
                    <a:pt x="373" y="729"/>
                  </a:lnTo>
                  <a:lnTo>
                    <a:pt x="372" y="733"/>
                  </a:lnTo>
                  <a:lnTo>
                    <a:pt x="372" y="739"/>
                  </a:lnTo>
                  <a:lnTo>
                    <a:pt x="373" y="745"/>
                  </a:lnTo>
                  <a:lnTo>
                    <a:pt x="368" y="739"/>
                  </a:lnTo>
                  <a:lnTo>
                    <a:pt x="362" y="733"/>
                  </a:lnTo>
                  <a:lnTo>
                    <a:pt x="357" y="729"/>
                  </a:lnTo>
                  <a:lnTo>
                    <a:pt x="352" y="726"/>
                  </a:lnTo>
                  <a:lnTo>
                    <a:pt x="345" y="724"/>
                  </a:lnTo>
                  <a:lnTo>
                    <a:pt x="340" y="723"/>
                  </a:lnTo>
                  <a:lnTo>
                    <a:pt x="335" y="723"/>
                  </a:lnTo>
                  <a:lnTo>
                    <a:pt x="329" y="723"/>
                  </a:lnTo>
                  <a:lnTo>
                    <a:pt x="324" y="725"/>
                  </a:lnTo>
                  <a:lnTo>
                    <a:pt x="319" y="727"/>
                  </a:lnTo>
                  <a:lnTo>
                    <a:pt x="313" y="730"/>
                  </a:lnTo>
                  <a:lnTo>
                    <a:pt x="309" y="734"/>
                  </a:lnTo>
                  <a:lnTo>
                    <a:pt x="298" y="744"/>
                  </a:lnTo>
                  <a:lnTo>
                    <a:pt x="288" y="755"/>
                  </a:lnTo>
                  <a:lnTo>
                    <a:pt x="279" y="768"/>
                  </a:lnTo>
                  <a:lnTo>
                    <a:pt x="270" y="781"/>
                  </a:lnTo>
                  <a:lnTo>
                    <a:pt x="262" y="796"/>
                  </a:lnTo>
                  <a:lnTo>
                    <a:pt x="254" y="810"/>
                  </a:lnTo>
                  <a:lnTo>
                    <a:pt x="240" y="838"/>
                  </a:lnTo>
                  <a:lnTo>
                    <a:pt x="229" y="859"/>
                  </a:lnTo>
                  <a:lnTo>
                    <a:pt x="221" y="868"/>
                  </a:lnTo>
                  <a:lnTo>
                    <a:pt x="211" y="879"/>
                  </a:lnTo>
                  <a:lnTo>
                    <a:pt x="198" y="888"/>
                  </a:lnTo>
                  <a:lnTo>
                    <a:pt x="184" y="899"/>
                  </a:lnTo>
                  <a:lnTo>
                    <a:pt x="169" y="909"/>
                  </a:lnTo>
                  <a:lnTo>
                    <a:pt x="153" y="918"/>
                  </a:lnTo>
                  <a:lnTo>
                    <a:pt x="137" y="927"/>
                  </a:lnTo>
                  <a:lnTo>
                    <a:pt x="120" y="934"/>
                  </a:lnTo>
                  <a:lnTo>
                    <a:pt x="104" y="939"/>
                  </a:lnTo>
                  <a:lnTo>
                    <a:pt x="88" y="943"/>
                  </a:lnTo>
                  <a:lnTo>
                    <a:pt x="80" y="944"/>
                  </a:lnTo>
                  <a:lnTo>
                    <a:pt x="73" y="944"/>
                  </a:lnTo>
                  <a:lnTo>
                    <a:pt x="65" y="944"/>
                  </a:lnTo>
                  <a:lnTo>
                    <a:pt x="58" y="941"/>
                  </a:lnTo>
                  <a:lnTo>
                    <a:pt x="51" y="939"/>
                  </a:lnTo>
                  <a:lnTo>
                    <a:pt x="46" y="937"/>
                  </a:lnTo>
                  <a:lnTo>
                    <a:pt x="40" y="933"/>
                  </a:lnTo>
                  <a:lnTo>
                    <a:pt x="34" y="929"/>
                  </a:lnTo>
                  <a:lnTo>
                    <a:pt x="30" y="922"/>
                  </a:lnTo>
                  <a:lnTo>
                    <a:pt x="26" y="916"/>
                  </a:lnTo>
                  <a:lnTo>
                    <a:pt x="22" y="908"/>
                  </a:lnTo>
                  <a:lnTo>
                    <a:pt x="19" y="900"/>
                  </a:lnTo>
                  <a:lnTo>
                    <a:pt x="21" y="884"/>
                  </a:lnTo>
                  <a:lnTo>
                    <a:pt x="25" y="869"/>
                  </a:lnTo>
                  <a:lnTo>
                    <a:pt x="28" y="855"/>
                  </a:lnTo>
                  <a:lnTo>
                    <a:pt x="32" y="842"/>
                  </a:lnTo>
                  <a:lnTo>
                    <a:pt x="40" y="817"/>
                  </a:lnTo>
                  <a:lnTo>
                    <a:pt x="48" y="792"/>
                  </a:lnTo>
                  <a:lnTo>
                    <a:pt x="50" y="779"/>
                  </a:lnTo>
                  <a:lnTo>
                    <a:pt x="54" y="766"/>
                  </a:lnTo>
                  <a:lnTo>
                    <a:pt x="56" y="753"/>
                  </a:lnTo>
                  <a:lnTo>
                    <a:pt x="57" y="738"/>
                  </a:lnTo>
                  <a:lnTo>
                    <a:pt x="56" y="722"/>
                  </a:lnTo>
                  <a:lnTo>
                    <a:pt x="55" y="705"/>
                  </a:lnTo>
                  <a:lnTo>
                    <a:pt x="52" y="686"/>
                  </a:lnTo>
                  <a:lnTo>
                    <a:pt x="48" y="667"/>
                  </a:lnTo>
                  <a:lnTo>
                    <a:pt x="34" y="627"/>
                  </a:lnTo>
                  <a:lnTo>
                    <a:pt x="22" y="592"/>
                  </a:lnTo>
                  <a:lnTo>
                    <a:pt x="13" y="563"/>
                  </a:lnTo>
                  <a:lnTo>
                    <a:pt x="6" y="537"/>
                  </a:lnTo>
                  <a:lnTo>
                    <a:pt x="3" y="525"/>
                  </a:lnTo>
                  <a:lnTo>
                    <a:pt x="2" y="515"/>
                  </a:lnTo>
                  <a:lnTo>
                    <a:pt x="0" y="505"/>
                  </a:lnTo>
                  <a:lnTo>
                    <a:pt x="0" y="497"/>
                  </a:lnTo>
                  <a:lnTo>
                    <a:pt x="0" y="488"/>
                  </a:lnTo>
                  <a:lnTo>
                    <a:pt x="0" y="481"/>
                  </a:lnTo>
                  <a:lnTo>
                    <a:pt x="2" y="473"/>
                  </a:lnTo>
                  <a:lnTo>
                    <a:pt x="4" y="466"/>
                  </a:lnTo>
                  <a:lnTo>
                    <a:pt x="6" y="459"/>
                  </a:lnTo>
                  <a:lnTo>
                    <a:pt x="10" y="453"/>
                  </a:lnTo>
                  <a:lnTo>
                    <a:pt x="14" y="446"/>
                  </a:lnTo>
                  <a:lnTo>
                    <a:pt x="19" y="441"/>
                  </a:lnTo>
                  <a:lnTo>
                    <a:pt x="31" y="428"/>
                  </a:lnTo>
                  <a:lnTo>
                    <a:pt x="47" y="415"/>
                  </a:lnTo>
                  <a:lnTo>
                    <a:pt x="87" y="386"/>
                  </a:lnTo>
                  <a:lnTo>
                    <a:pt x="142" y="346"/>
                  </a:lnTo>
                  <a:lnTo>
                    <a:pt x="149" y="336"/>
                  </a:lnTo>
                  <a:lnTo>
                    <a:pt x="157" y="326"/>
                  </a:lnTo>
                  <a:lnTo>
                    <a:pt x="163" y="316"/>
                  </a:lnTo>
                  <a:lnTo>
                    <a:pt x="168" y="307"/>
                  </a:lnTo>
                  <a:lnTo>
                    <a:pt x="174" y="298"/>
                  </a:lnTo>
                  <a:lnTo>
                    <a:pt x="177" y="290"/>
                  </a:lnTo>
                  <a:lnTo>
                    <a:pt x="180" y="281"/>
                  </a:lnTo>
                  <a:lnTo>
                    <a:pt x="182" y="272"/>
                  </a:lnTo>
                  <a:lnTo>
                    <a:pt x="185" y="259"/>
                  </a:lnTo>
                  <a:lnTo>
                    <a:pt x="187" y="246"/>
                  </a:lnTo>
                  <a:lnTo>
                    <a:pt x="187" y="236"/>
                  </a:lnTo>
                  <a:lnTo>
                    <a:pt x="185" y="229"/>
                  </a:lnTo>
                  <a:lnTo>
                    <a:pt x="184" y="227"/>
                  </a:lnTo>
                  <a:lnTo>
                    <a:pt x="183" y="224"/>
                  </a:lnTo>
                  <a:lnTo>
                    <a:pt x="182" y="224"/>
                  </a:lnTo>
                  <a:lnTo>
                    <a:pt x="181" y="224"/>
                  </a:lnTo>
                  <a:lnTo>
                    <a:pt x="179" y="228"/>
                  </a:lnTo>
                  <a:lnTo>
                    <a:pt x="178" y="235"/>
                  </a:lnTo>
                  <a:lnTo>
                    <a:pt x="178" y="248"/>
                  </a:lnTo>
                  <a:lnTo>
                    <a:pt x="180" y="264"/>
                  </a:lnTo>
                  <a:lnTo>
                    <a:pt x="184" y="286"/>
                  </a:lnTo>
                  <a:lnTo>
                    <a:pt x="192" y="314"/>
                  </a:lnTo>
                  <a:lnTo>
                    <a:pt x="202" y="324"/>
                  </a:lnTo>
                  <a:lnTo>
                    <a:pt x="210" y="332"/>
                  </a:lnTo>
                  <a:lnTo>
                    <a:pt x="218" y="342"/>
                  </a:lnTo>
                  <a:lnTo>
                    <a:pt x="225" y="351"/>
                  </a:lnTo>
                  <a:lnTo>
                    <a:pt x="231" y="361"/>
                  </a:lnTo>
                  <a:lnTo>
                    <a:pt x="236" y="372"/>
                  </a:lnTo>
                  <a:lnTo>
                    <a:pt x="240" y="381"/>
                  </a:lnTo>
                  <a:lnTo>
                    <a:pt x="243" y="391"/>
                  </a:lnTo>
                  <a:lnTo>
                    <a:pt x="246" y="402"/>
                  </a:lnTo>
                  <a:lnTo>
                    <a:pt x="247" y="412"/>
                  </a:lnTo>
                  <a:lnTo>
                    <a:pt x="248" y="423"/>
                  </a:lnTo>
                  <a:lnTo>
                    <a:pt x="249" y="433"/>
                  </a:lnTo>
                  <a:lnTo>
                    <a:pt x="248" y="455"/>
                  </a:lnTo>
                  <a:lnTo>
                    <a:pt x="246" y="476"/>
                  </a:lnTo>
                  <a:lnTo>
                    <a:pt x="238" y="522"/>
                  </a:lnTo>
                  <a:lnTo>
                    <a:pt x="228" y="569"/>
                  </a:lnTo>
                  <a:lnTo>
                    <a:pt x="224" y="593"/>
                  </a:lnTo>
                  <a:lnTo>
                    <a:pt x="221" y="617"/>
                  </a:lnTo>
                  <a:lnTo>
                    <a:pt x="219" y="642"/>
                  </a:lnTo>
                  <a:lnTo>
                    <a:pt x="219" y="667"/>
                  </a:lnTo>
                  <a:lnTo>
                    <a:pt x="217" y="693"/>
                  </a:lnTo>
                  <a:lnTo>
                    <a:pt x="217" y="710"/>
                  </a:lnTo>
                  <a:lnTo>
                    <a:pt x="217" y="716"/>
                  </a:lnTo>
                  <a:lnTo>
                    <a:pt x="218" y="721"/>
                  </a:lnTo>
                  <a:lnTo>
                    <a:pt x="220" y="723"/>
                  </a:lnTo>
                  <a:lnTo>
                    <a:pt x="222" y="724"/>
                  </a:lnTo>
                  <a:lnTo>
                    <a:pt x="225" y="723"/>
                  </a:lnTo>
                  <a:lnTo>
                    <a:pt x="227" y="721"/>
                  </a:lnTo>
                  <a:lnTo>
                    <a:pt x="231" y="717"/>
                  </a:lnTo>
                  <a:lnTo>
                    <a:pt x="235" y="713"/>
                  </a:lnTo>
                  <a:lnTo>
                    <a:pt x="242" y="702"/>
                  </a:lnTo>
                  <a:lnTo>
                    <a:pt x="251" y="688"/>
                  </a:lnTo>
                  <a:lnTo>
                    <a:pt x="260" y="670"/>
                  </a:lnTo>
                  <a:lnTo>
                    <a:pt x="268" y="651"/>
                  </a:lnTo>
                  <a:lnTo>
                    <a:pt x="277" y="632"/>
                  </a:lnTo>
                  <a:lnTo>
                    <a:pt x="284" y="613"/>
                  </a:lnTo>
                  <a:lnTo>
                    <a:pt x="291" y="594"/>
                  </a:lnTo>
                  <a:lnTo>
                    <a:pt x="297" y="578"/>
                  </a:lnTo>
                  <a:lnTo>
                    <a:pt x="300" y="564"/>
                  </a:lnTo>
                  <a:lnTo>
                    <a:pt x="302" y="553"/>
                  </a:lnTo>
                  <a:lnTo>
                    <a:pt x="306" y="532"/>
                  </a:lnTo>
                  <a:lnTo>
                    <a:pt x="308" y="510"/>
                  </a:lnTo>
                  <a:lnTo>
                    <a:pt x="308" y="489"/>
                  </a:lnTo>
                  <a:lnTo>
                    <a:pt x="307" y="467"/>
                  </a:lnTo>
                  <a:lnTo>
                    <a:pt x="302" y="424"/>
                  </a:lnTo>
                  <a:lnTo>
                    <a:pt x="296" y="382"/>
                  </a:lnTo>
                  <a:lnTo>
                    <a:pt x="293" y="361"/>
                  </a:lnTo>
                  <a:lnTo>
                    <a:pt x="290" y="341"/>
                  </a:lnTo>
                  <a:lnTo>
                    <a:pt x="288" y="319"/>
                  </a:lnTo>
                  <a:lnTo>
                    <a:pt x="287" y="299"/>
                  </a:lnTo>
                  <a:lnTo>
                    <a:pt x="287" y="280"/>
                  </a:lnTo>
                  <a:lnTo>
                    <a:pt x="290" y="260"/>
                  </a:lnTo>
                  <a:lnTo>
                    <a:pt x="292" y="250"/>
                  </a:lnTo>
                  <a:lnTo>
                    <a:pt x="294" y="240"/>
                  </a:lnTo>
                  <a:lnTo>
                    <a:pt x="296" y="231"/>
                  </a:lnTo>
                  <a:lnTo>
                    <a:pt x="300" y="220"/>
                  </a:lnTo>
                  <a:lnTo>
                    <a:pt x="307" y="219"/>
                  </a:lnTo>
                  <a:lnTo>
                    <a:pt x="313" y="218"/>
                  </a:lnTo>
                  <a:lnTo>
                    <a:pt x="320" y="218"/>
                  </a:lnTo>
                  <a:lnTo>
                    <a:pt x="325" y="219"/>
                  </a:lnTo>
                  <a:lnTo>
                    <a:pt x="329" y="221"/>
                  </a:lnTo>
                  <a:lnTo>
                    <a:pt x="335" y="223"/>
                  </a:lnTo>
                  <a:lnTo>
                    <a:pt x="338" y="227"/>
                  </a:lnTo>
                  <a:lnTo>
                    <a:pt x="342" y="230"/>
                  </a:lnTo>
                  <a:lnTo>
                    <a:pt x="355" y="248"/>
                  </a:lnTo>
                  <a:lnTo>
                    <a:pt x="367" y="267"/>
                  </a:lnTo>
                  <a:lnTo>
                    <a:pt x="373" y="276"/>
                  </a:lnTo>
                  <a:lnTo>
                    <a:pt x="380" y="282"/>
                  </a:lnTo>
                  <a:lnTo>
                    <a:pt x="384" y="284"/>
                  </a:lnTo>
                  <a:lnTo>
                    <a:pt x="388" y="286"/>
                  </a:lnTo>
                  <a:lnTo>
                    <a:pt x="394" y="287"/>
                  </a:lnTo>
                  <a:lnTo>
                    <a:pt x="399" y="288"/>
                  </a:lnTo>
                  <a:lnTo>
                    <a:pt x="405" y="287"/>
                  </a:lnTo>
                  <a:lnTo>
                    <a:pt x="412" y="286"/>
                  </a:lnTo>
                  <a:lnTo>
                    <a:pt x="419" y="283"/>
                  </a:lnTo>
                  <a:lnTo>
                    <a:pt x="428" y="280"/>
                  </a:lnTo>
                  <a:lnTo>
                    <a:pt x="437" y="275"/>
                  </a:lnTo>
                  <a:lnTo>
                    <a:pt x="446" y="268"/>
                  </a:lnTo>
                  <a:lnTo>
                    <a:pt x="457" y="261"/>
                  </a:lnTo>
                  <a:lnTo>
                    <a:pt x="469" y="251"/>
                  </a:lnTo>
                  <a:lnTo>
                    <a:pt x="469" y="244"/>
                  </a:lnTo>
                  <a:lnTo>
                    <a:pt x="469" y="237"/>
                  </a:lnTo>
                  <a:lnTo>
                    <a:pt x="468" y="231"/>
                  </a:lnTo>
                  <a:lnTo>
                    <a:pt x="465" y="226"/>
                  </a:lnTo>
                  <a:lnTo>
                    <a:pt x="462" y="220"/>
                  </a:lnTo>
                  <a:lnTo>
                    <a:pt x="459" y="216"/>
                  </a:lnTo>
                  <a:lnTo>
                    <a:pt x="455" y="212"/>
                  </a:lnTo>
                  <a:lnTo>
                    <a:pt x="450" y="208"/>
                  </a:lnTo>
                  <a:lnTo>
                    <a:pt x="440" y="202"/>
                  </a:lnTo>
                  <a:lnTo>
                    <a:pt x="428" y="198"/>
                  </a:lnTo>
                  <a:lnTo>
                    <a:pt x="415" y="194"/>
                  </a:lnTo>
                  <a:lnTo>
                    <a:pt x="402" y="190"/>
                  </a:lnTo>
                  <a:lnTo>
                    <a:pt x="389" y="187"/>
                  </a:lnTo>
                  <a:lnTo>
                    <a:pt x="378" y="183"/>
                  </a:lnTo>
                  <a:lnTo>
                    <a:pt x="367" y="179"/>
                  </a:lnTo>
                  <a:lnTo>
                    <a:pt x="358" y="173"/>
                  </a:lnTo>
                  <a:lnTo>
                    <a:pt x="355" y="170"/>
                  </a:lnTo>
                  <a:lnTo>
                    <a:pt x="353" y="167"/>
                  </a:lnTo>
                  <a:lnTo>
                    <a:pt x="351" y="163"/>
                  </a:lnTo>
                  <a:lnTo>
                    <a:pt x="351" y="158"/>
                  </a:lnTo>
                  <a:lnTo>
                    <a:pt x="351" y="154"/>
                  </a:lnTo>
                  <a:lnTo>
                    <a:pt x="352" y="148"/>
                  </a:lnTo>
                  <a:lnTo>
                    <a:pt x="354" y="142"/>
                  </a:lnTo>
                  <a:lnTo>
                    <a:pt x="357" y="135"/>
                  </a:lnTo>
                  <a:lnTo>
                    <a:pt x="369" y="126"/>
                  </a:lnTo>
                  <a:lnTo>
                    <a:pt x="380" y="117"/>
                  </a:lnTo>
                  <a:lnTo>
                    <a:pt x="389" y="106"/>
                  </a:lnTo>
                  <a:lnTo>
                    <a:pt x="399" y="94"/>
                  </a:lnTo>
                  <a:lnTo>
                    <a:pt x="416" y="73"/>
                  </a:lnTo>
                  <a:lnTo>
                    <a:pt x="433" y="53"/>
                  </a:lnTo>
                  <a:lnTo>
                    <a:pt x="442" y="45"/>
                  </a:lnTo>
                  <a:lnTo>
                    <a:pt x="452" y="39"/>
                  </a:lnTo>
                  <a:lnTo>
                    <a:pt x="456" y="37"/>
                  </a:lnTo>
                  <a:lnTo>
                    <a:pt x="461" y="35"/>
                  </a:lnTo>
                  <a:lnTo>
                    <a:pt x="467" y="33"/>
                  </a:lnTo>
                  <a:lnTo>
                    <a:pt x="472" y="33"/>
                  </a:lnTo>
                  <a:lnTo>
                    <a:pt x="477" y="33"/>
                  </a:lnTo>
                  <a:lnTo>
                    <a:pt x="484" y="35"/>
                  </a:lnTo>
                  <a:lnTo>
                    <a:pt x="490" y="37"/>
                  </a:lnTo>
                  <a:lnTo>
                    <a:pt x="497" y="40"/>
                  </a:lnTo>
                  <a:lnTo>
                    <a:pt x="504" y="43"/>
                  </a:lnTo>
                  <a:lnTo>
                    <a:pt x="512" y="48"/>
                  </a:lnTo>
                  <a:lnTo>
                    <a:pt x="519" y="54"/>
                  </a:lnTo>
                  <a:lnTo>
                    <a:pt x="528" y="60"/>
                  </a:lnTo>
                  <a:lnTo>
                    <a:pt x="538" y="65"/>
                  </a:lnTo>
                  <a:lnTo>
                    <a:pt x="548" y="70"/>
                  </a:lnTo>
                  <a:lnTo>
                    <a:pt x="559" y="73"/>
                  </a:lnTo>
                  <a:lnTo>
                    <a:pt x="571" y="75"/>
                  </a:lnTo>
                  <a:lnTo>
                    <a:pt x="593" y="78"/>
                  </a:lnTo>
                  <a:lnTo>
                    <a:pt x="617" y="80"/>
                  </a:lnTo>
                  <a:lnTo>
                    <a:pt x="664" y="81"/>
                  </a:lnTo>
                  <a:lnTo>
                    <a:pt x="707" y="84"/>
                  </a:lnTo>
                  <a:lnTo>
                    <a:pt x="716" y="86"/>
                  </a:lnTo>
                  <a:lnTo>
                    <a:pt x="725" y="88"/>
                  </a:lnTo>
                  <a:lnTo>
                    <a:pt x="734" y="91"/>
                  </a:lnTo>
                  <a:lnTo>
                    <a:pt x="742" y="94"/>
                  </a:lnTo>
                  <a:lnTo>
                    <a:pt x="749" y="99"/>
                  </a:lnTo>
                  <a:lnTo>
                    <a:pt x="755" y="103"/>
                  </a:lnTo>
                  <a:lnTo>
                    <a:pt x="760" y="109"/>
                  </a:lnTo>
                  <a:lnTo>
                    <a:pt x="765" y="117"/>
                  </a:lnTo>
                  <a:lnTo>
                    <a:pt x="768" y="124"/>
                  </a:lnTo>
                  <a:lnTo>
                    <a:pt x="770" y="134"/>
                  </a:lnTo>
                  <a:lnTo>
                    <a:pt x="771" y="144"/>
                  </a:lnTo>
                  <a:lnTo>
                    <a:pt x="771" y="156"/>
                  </a:lnTo>
                  <a:lnTo>
                    <a:pt x="770" y="170"/>
                  </a:lnTo>
                  <a:lnTo>
                    <a:pt x="768" y="184"/>
                  </a:lnTo>
                  <a:lnTo>
                    <a:pt x="764" y="201"/>
                  </a:lnTo>
                  <a:lnTo>
                    <a:pt x="758" y="219"/>
                  </a:lnTo>
                  <a:lnTo>
                    <a:pt x="755" y="240"/>
                  </a:lnTo>
                  <a:lnTo>
                    <a:pt x="749" y="264"/>
                  </a:lnTo>
                  <a:lnTo>
                    <a:pt x="741" y="288"/>
                  </a:lnTo>
                  <a:lnTo>
                    <a:pt x="731" y="314"/>
                  </a:lnTo>
                  <a:lnTo>
                    <a:pt x="721" y="341"/>
                  </a:lnTo>
                  <a:lnTo>
                    <a:pt x="709" y="367"/>
                  </a:lnTo>
                  <a:lnTo>
                    <a:pt x="696" y="395"/>
                  </a:lnTo>
                  <a:lnTo>
                    <a:pt x="682" y="422"/>
                  </a:lnTo>
                  <a:lnTo>
                    <a:pt x="667" y="450"/>
                  </a:lnTo>
                  <a:lnTo>
                    <a:pt x="651" y="475"/>
                  </a:lnTo>
                  <a:lnTo>
                    <a:pt x="635" y="501"/>
                  </a:lnTo>
                  <a:lnTo>
                    <a:pt x="619" y="525"/>
                  </a:lnTo>
                  <a:lnTo>
                    <a:pt x="603" y="548"/>
                  </a:lnTo>
                  <a:lnTo>
                    <a:pt x="586" y="568"/>
                  </a:lnTo>
                  <a:lnTo>
                    <a:pt x="570" y="586"/>
                  </a:lnTo>
                  <a:lnTo>
                    <a:pt x="553" y="601"/>
                  </a:lnTo>
                  <a:lnTo>
                    <a:pt x="550" y="609"/>
                  </a:lnTo>
                  <a:lnTo>
                    <a:pt x="548" y="615"/>
                  </a:lnTo>
                  <a:lnTo>
                    <a:pt x="547" y="620"/>
                  </a:lnTo>
                  <a:lnTo>
                    <a:pt x="547" y="625"/>
                  </a:lnTo>
                  <a:lnTo>
                    <a:pt x="548" y="628"/>
                  </a:lnTo>
                  <a:lnTo>
                    <a:pt x="550" y="630"/>
                  </a:lnTo>
                  <a:lnTo>
                    <a:pt x="553" y="631"/>
                  </a:lnTo>
                  <a:lnTo>
                    <a:pt x="557" y="632"/>
                  </a:lnTo>
                  <a:lnTo>
                    <a:pt x="566" y="631"/>
                  </a:lnTo>
                  <a:lnTo>
                    <a:pt x="578" y="629"/>
                  </a:lnTo>
                  <a:lnTo>
                    <a:pt x="592" y="625"/>
                  </a:lnTo>
                  <a:lnTo>
                    <a:pt x="607" y="619"/>
                  </a:lnTo>
                  <a:lnTo>
                    <a:pt x="623" y="615"/>
                  </a:lnTo>
                  <a:lnTo>
                    <a:pt x="640" y="611"/>
                  </a:lnTo>
                  <a:lnTo>
                    <a:pt x="656" y="608"/>
                  </a:lnTo>
                  <a:lnTo>
                    <a:pt x="672" y="605"/>
                  </a:lnTo>
                  <a:lnTo>
                    <a:pt x="680" y="605"/>
                  </a:lnTo>
                  <a:lnTo>
                    <a:pt x="688" y="606"/>
                  </a:lnTo>
                  <a:lnTo>
                    <a:pt x="694" y="609"/>
                  </a:lnTo>
                  <a:lnTo>
                    <a:pt x="700" y="611"/>
                  </a:lnTo>
                  <a:lnTo>
                    <a:pt x="707" y="615"/>
                  </a:lnTo>
                  <a:lnTo>
                    <a:pt x="712" y="619"/>
                  </a:lnTo>
                  <a:lnTo>
                    <a:pt x="716" y="625"/>
                  </a:lnTo>
                  <a:lnTo>
                    <a:pt x="721" y="631"/>
                  </a:lnTo>
                  <a:lnTo>
                    <a:pt x="720" y="646"/>
                  </a:lnTo>
                  <a:lnTo>
                    <a:pt x="716" y="660"/>
                  </a:lnTo>
                  <a:lnTo>
                    <a:pt x="712" y="670"/>
                  </a:lnTo>
                  <a:lnTo>
                    <a:pt x="707" y="681"/>
                  </a:lnTo>
                  <a:lnTo>
                    <a:pt x="700" y="690"/>
                  </a:lnTo>
                  <a:lnTo>
                    <a:pt x="692" y="697"/>
                  </a:lnTo>
                  <a:lnTo>
                    <a:pt x="683" y="704"/>
                  </a:lnTo>
                  <a:lnTo>
                    <a:pt x="675" y="710"/>
                  </a:lnTo>
                  <a:lnTo>
                    <a:pt x="654" y="722"/>
                  </a:lnTo>
                  <a:lnTo>
                    <a:pt x="633" y="733"/>
                  </a:lnTo>
                  <a:lnTo>
                    <a:pt x="622" y="740"/>
                  </a:lnTo>
                  <a:lnTo>
                    <a:pt x="612" y="747"/>
                  </a:lnTo>
                  <a:lnTo>
                    <a:pt x="602" y="756"/>
                  </a:lnTo>
                  <a:lnTo>
                    <a:pt x="593" y="765"/>
                  </a:lnTo>
                  <a:lnTo>
                    <a:pt x="592" y="774"/>
                  </a:lnTo>
                  <a:lnTo>
                    <a:pt x="592" y="782"/>
                  </a:lnTo>
                  <a:lnTo>
                    <a:pt x="590" y="791"/>
                  </a:lnTo>
                  <a:lnTo>
                    <a:pt x="588" y="798"/>
                  </a:lnTo>
                  <a:lnTo>
                    <a:pt x="582" y="814"/>
                  </a:lnTo>
                  <a:lnTo>
                    <a:pt x="576" y="828"/>
                  </a:lnTo>
                  <a:lnTo>
                    <a:pt x="562" y="854"/>
                  </a:lnTo>
                  <a:lnTo>
                    <a:pt x="550" y="871"/>
                  </a:lnTo>
                  <a:lnTo>
                    <a:pt x="546" y="877"/>
                  </a:lnTo>
                  <a:lnTo>
                    <a:pt x="545" y="882"/>
                  </a:lnTo>
                  <a:lnTo>
                    <a:pt x="546" y="883"/>
                  </a:lnTo>
                  <a:lnTo>
                    <a:pt x="547" y="883"/>
                  </a:lnTo>
                  <a:lnTo>
                    <a:pt x="549" y="883"/>
                  </a:lnTo>
                  <a:lnTo>
                    <a:pt x="551" y="882"/>
                  </a:lnTo>
                  <a:lnTo>
                    <a:pt x="574" y="871"/>
                  </a:lnTo>
                  <a:lnTo>
                    <a:pt x="618" y="849"/>
                  </a:lnTo>
                  <a:lnTo>
                    <a:pt x="646" y="844"/>
                  </a:lnTo>
                  <a:lnTo>
                    <a:pt x="670" y="840"/>
                  </a:lnTo>
                  <a:lnTo>
                    <a:pt x="693" y="835"/>
                  </a:lnTo>
                  <a:lnTo>
                    <a:pt x="714" y="828"/>
                  </a:lnTo>
                  <a:lnTo>
                    <a:pt x="735" y="821"/>
                  </a:lnTo>
                  <a:lnTo>
                    <a:pt x="756" y="811"/>
                  </a:lnTo>
                  <a:lnTo>
                    <a:pt x="779" y="801"/>
                  </a:lnTo>
                  <a:lnTo>
                    <a:pt x="803" y="788"/>
                  </a:lnTo>
                  <a:lnTo>
                    <a:pt x="808" y="801"/>
                  </a:lnTo>
                  <a:lnTo>
                    <a:pt x="810" y="813"/>
                  </a:lnTo>
                  <a:lnTo>
                    <a:pt x="811" y="825"/>
                  </a:lnTo>
                  <a:lnTo>
                    <a:pt x="810" y="837"/>
                  </a:lnTo>
                  <a:lnTo>
                    <a:pt x="807" y="848"/>
                  </a:lnTo>
                  <a:lnTo>
                    <a:pt x="801" y="857"/>
                  </a:lnTo>
                  <a:lnTo>
                    <a:pt x="796" y="867"/>
                  </a:lnTo>
                  <a:lnTo>
                    <a:pt x="788" y="876"/>
                  </a:lnTo>
                  <a:lnTo>
                    <a:pt x="780" y="885"/>
                  </a:lnTo>
                  <a:lnTo>
                    <a:pt x="770" y="892"/>
                  </a:lnTo>
                  <a:lnTo>
                    <a:pt x="759" y="900"/>
                  </a:lnTo>
                  <a:lnTo>
                    <a:pt x="748" y="906"/>
                  </a:lnTo>
                  <a:lnTo>
                    <a:pt x="736" y="913"/>
                  </a:lnTo>
                  <a:lnTo>
                    <a:pt x="723" y="918"/>
                  </a:lnTo>
                  <a:lnTo>
                    <a:pt x="710" y="923"/>
                  </a:lnTo>
                  <a:lnTo>
                    <a:pt x="697" y="928"/>
                  </a:lnTo>
                  <a:lnTo>
                    <a:pt x="683" y="931"/>
                  </a:lnTo>
                  <a:lnTo>
                    <a:pt x="669" y="934"/>
                  </a:lnTo>
                  <a:lnTo>
                    <a:pt x="656" y="937"/>
                  </a:lnTo>
                  <a:lnTo>
                    <a:pt x="644" y="939"/>
                  </a:lnTo>
                  <a:lnTo>
                    <a:pt x="630" y="940"/>
                  </a:lnTo>
                  <a:lnTo>
                    <a:pt x="618" y="941"/>
                  </a:lnTo>
                  <a:lnTo>
                    <a:pt x="606" y="941"/>
                  </a:lnTo>
                  <a:lnTo>
                    <a:pt x="595" y="941"/>
                  </a:lnTo>
                  <a:lnTo>
                    <a:pt x="585" y="940"/>
                  </a:lnTo>
                  <a:lnTo>
                    <a:pt x="576" y="939"/>
                  </a:lnTo>
                  <a:lnTo>
                    <a:pt x="567" y="937"/>
                  </a:lnTo>
                  <a:lnTo>
                    <a:pt x="561" y="935"/>
                  </a:lnTo>
                  <a:lnTo>
                    <a:pt x="556" y="932"/>
                  </a:lnTo>
                  <a:lnTo>
                    <a:pt x="551" y="928"/>
                  </a:lnTo>
                  <a:lnTo>
                    <a:pt x="549" y="923"/>
                  </a:lnTo>
                  <a:lnTo>
                    <a:pt x="549" y="919"/>
                  </a:lnTo>
                  <a:lnTo>
                    <a:pt x="538" y="915"/>
                  </a:lnTo>
                  <a:lnTo>
                    <a:pt x="530" y="911"/>
                  </a:lnTo>
                  <a:lnTo>
                    <a:pt x="521" y="908"/>
                  </a:lnTo>
                  <a:lnTo>
                    <a:pt x="513" y="907"/>
                  </a:lnTo>
                  <a:lnTo>
                    <a:pt x="505" y="907"/>
                  </a:lnTo>
                  <a:lnTo>
                    <a:pt x="498" y="907"/>
                  </a:lnTo>
                  <a:lnTo>
                    <a:pt x="490" y="908"/>
                  </a:lnTo>
                  <a:lnTo>
                    <a:pt x="484" y="909"/>
                  </a:lnTo>
                  <a:lnTo>
                    <a:pt x="472" y="915"/>
                  </a:lnTo>
                  <a:lnTo>
                    <a:pt x="460" y="922"/>
                  </a:lnTo>
                  <a:lnTo>
                    <a:pt x="449" y="930"/>
                  </a:lnTo>
                  <a:lnTo>
                    <a:pt x="440" y="938"/>
                  </a:lnTo>
                  <a:lnTo>
                    <a:pt x="429" y="947"/>
                  </a:lnTo>
                  <a:lnTo>
                    <a:pt x="418" y="954"/>
                  </a:lnTo>
                  <a:lnTo>
                    <a:pt x="413" y="957"/>
                  </a:lnTo>
                  <a:lnTo>
                    <a:pt x="406" y="961"/>
                  </a:lnTo>
                  <a:lnTo>
                    <a:pt x="400" y="963"/>
                  </a:lnTo>
                  <a:lnTo>
                    <a:pt x="394" y="964"/>
                  </a:lnTo>
                  <a:lnTo>
                    <a:pt x="387" y="966"/>
                  </a:lnTo>
                  <a:lnTo>
                    <a:pt x="380" y="966"/>
                  </a:lnTo>
                  <a:lnTo>
                    <a:pt x="372" y="966"/>
                  </a:lnTo>
                  <a:lnTo>
                    <a:pt x="365" y="964"/>
                  </a:lnTo>
                  <a:lnTo>
                    <a:pt x="355" y="962"/>
                  </a:lnTo>
                  <a:lnTo>
                    <a:pt x="346" y="959"/>
                  </a:lnTo>
                  <a:lnTo>
                    <a:pt x="337" y="954"/>
                  </a:lnTo>
                  <a:lnTo>
                    <a:pt x="326" y="949"/>
                  </a:lnTo>
                  <a:lnTo>
                    <a:pt x="310" y="929"/>
                  </a:lnTo>
                  <a:lnTo>
                    <a:pt x="298" y="913"/>
                  </a:lnTo>
                  <a:lnTo>
                    <a:pt x="295" y="905"/>
                  </a:lnTo>
                  <a:lnTo>
                    <a:pt x="292" y="899"/>
                  </a:lnTo>
                  <a:lnTo>
                    <a:pt x="290" y="892"/>
                  </a:lnTo>
                  <a:lnTo>
                    <a:pt x="288" y="887"/>
                  </a:lnTo>
                  <a:lnTo>
                    <a:pt x="287" y="883"/>
                  </a:lnTo>
                  <a:lnTo>
                    <a:pt x="288" y="879"/>
                  </a:lnTo>
                  <a:lnTo>
                    <a:pt x="290" y="874"/>
                  </a:lnTo>
                  <a:lnTo>
                    <a:pt x="292" y="871"/>
                  </a:lnTo>
                  <a:lnTo>
                    <a:pt x="295" y="868"/>
                  </a:lnTo>
                  <a:lnTo>
                    <a:pt x="298" y="866"/>
                  </a:lnTo>
                  <a:lnTo>
                    <a:pt x="301" y="864"/>
                  </a:lnTo>
                  <a:lnTo>
                    <a:pt x="306" y="861"/>
                  </a:lnTo>
                  <a:lnTo>
                    <a:pt x="327" y="855"/>
                  </a:lnTo>
                  <a:lnTo>
                    <a:pt x="352" y="850"/>
                  </a:lnTo>
                  <a:lnTo>
                    <a:pt x="365" y="848"/>
                  </a:lnTo>
                  <a:lnTo>
                    <a:pt x="376" y="843"/>
                  </a:lnTo>
                  <a:lnTo>
                    <a:pt x="388" y="839"/>
                  </a:lnTo>
                  <a:lnTo>
                    <a:pt x="399" y="833"/>
                  </a:lnTo>
                  <a:lnTo>
                    <a:pt x="396" y="820"/>
                  </a:lnTo>
                  <a:lnTo>
                    <a:pt x="389" y="796"/>
                  </a:lnTo>
                  <a:lnTo>
                    <a:pt x="382" y="772"/>
                  </a:lnTo>
                  <a:lnTo>
                    <a:pt x="378" y="756"/>
                  </a:lnTo>
                  <a:close/>
                  <a:moveTo>
                    <a:pt x="75" y="640"/>
                  </a:moveTo>
                  <a:lnTo>
                    <a:pt x="56" y="595"/>
                  </a:lnTo>
                  <a:lnTo>
                    <a:pt x="41" y="561"/>
                  </a:lnTo>
                  <a:lnTo>
                    <a:pt x="36" y="547"/>
                  </a:lnTo>
                  <a:lnTo>
                    <a:pt x="33" y="534"/>
                  </a:lnTo>
                  <a:lnTo>
                    <a:pt x="31" y="523"/>
                  </a:lnTo>
                  <a:lnTo>
                    <a:pt x="32" y="514"/>
                  </a:lnTo>
                  <a:lnTo>
                    <a:pt x="33" y="509"/>
                  </a:lnTo>
                  <a:lnTo>
                    <a:pt x="34" y="505"/>
                  </a:lnTo>
                  <a:lnTo>
                    <a:pt x="36" y="501"/>
                  </a:lnTo>
                  <a:lnTo>
                    <a:pt x="39" y="498"/>
                  </a:lnTo>
                  <a:lnTo>
                    <a:pt x="46" y="490"/>
                  </a:lnTo>
                  <a:lnTo>
                    <a:pt x="56" y="483"/>
                  </a:lnTo>
                  <a:lnTo>
                    <a:pt x="68" y="476"/>
                  </a:lnTo>
                  <a:lnTo>
                    <a:pt x="83" y="469"/>
                  </a:lnTo>
                  <a:lnTo>
                    <a:pt x="101" y="461"/>
                  </a:lnTo>
                  <a:lnTo>
                    <a:pt x="121" y="453"/>
                  </a:lnTo>
                  <a:lnTo>
                    <a:pt x="123" y="457"/>
                  </a:lnTo>
                  <a:lnTo>
                    <a:pt x="124" y="463"/>
                  </a:lnTo>
                  <a:lnTo>
                    <a:pt x="124" y="473"/>
                  </a:lnTo>
                  <a:lnTo>
                    <a:pt x="122" y="486"/>
                  </a:lnTo>
                  <a:lnTo>
                    <a:pt x="117" y="515"/>
                  </a:lnTo>
                  <a:lnTo>
                    <a:pt x="109" y="548"/>
                  </a:lnTo>
                  <a:lnTo>
                    <a:pt x="101" y="581"/>
                  </a:lnTo>
                  <a:lnTo>
                    <a:pt x="91" y="610"/>
                  </a:lnTo>
                  <a:lnTo>
                    <a:pt x="86" y="621"/>
                  </a:lnTo>
                  <a:lnTo>
                    <a:pt x="81" y="631"/>
                  </a:lnTo>
                  <a:lnTo>
                    <a:pt x="78" y="637"/>
                  </a:lnTo>
                  <a:lnTo>
                    <a:pt x="75" y="640"/>
                  </a:lnTo>
                  <a:close/>
                  <a:moveTo>
                    <a:pt x="373" y="628"/>
                  </a:moveTo>
                  <a:lnTo>
                    <a:pt x="370" y="625"/>
                  </a:lnTo>
                  <a:lnTo>
                    <a:pt x="367" y="614"/>
                  </a:lnTo>
                  <a:lnTo>
                    <a:pt x="361" y="601"/>
                  </a:lnTo>
                  <a:lnTo>
                    <a:pt x="357" y="585"/>
                  </a:lnTo>
                  <a:lnTo>
                    <a:pt x="350" y="555"/>
                  </a:lnTo>
                  <a:lnTo>
                    <a:pt x="347" y="539"/>
                  </a:lnTo>
                  <a:lnTo>
                    <a:pt x="351" y="539"/>
                  </a:lnTo>
                  <a:lnTo>
                    <a:pt x="356" y="539"/>
                  </a:lnTo>
                  <a:lnTo>
                    <a:pt x="364" y="541"/>
                  </a:lnTo>
                  <a:lnTo>
                    <a:pt x="373" y="543"/>
                  </a:lnTo>
                  <a:lnTo>
                    <a:pt x="397" y="550"/>
                  </a:lnTo>
                  <a:lnTo>
                    <a:pt x="424" y="561"/>
                  </a:lnTo>
                  <a:lnTo>
                    <a:pt x="437" y="566"/>
                  </a:lnTo>
                  <a:lnTo>
                    <a:pt x="449" y="573"/>
                  </a:lnTo>
                  <a:lnTo>
                    <a:pt x="461" y="580"/>
                  </a:lnTo>
                  <a:lnTo>
                    <a:pt x="472" y="587"/>
                  </a:lnTo>
                  <a:lnTo>
                    <a:pt x="482" y="596"/>
                  </a:lnTo>
                  <a:lnTo>
                    <a:pt x="488" y="603"/>
                  </a:lnTo>
                  <a:lnTo>
                    <a:pt x="491" y="608"/>
                  </a:lnTo>
                  <a:lnTo>
                    <a:pt x="492" y="612"/>
                  </a:lnTo>
                  <a:lnTo>
                    <a:pt x="494" y="616"/>
                  </a:lnTo>
                  <a:lnTo>
                    <a:pt x="494" y="620"/>
                  </a:lnTo>
                  <a:lnTo>
                    <a:pt x="478" y="624"/>
                  </a:lnTo>
                  <a:lnTo>
                    <a:pt x="463" y="625"/>
                  </a:lnTo>
                  <a:lnTo>
                    <a:pt x="447" y="625"/>
                  </a:lnTo>
                  <a:lnTo>
                    <a:pt x="432" y="625"/>
                  </a:lnTo>
                  <a:lnTo>
                    <a:pt x="417" y="625"/>
                  </a:lnTo>
                  <a:lnTo>
                    <a:pt x="402" y="625"/>
                  </a:lnTo>
                  <a:lnTo>
                    <a:pt x="387" y="626"/>
                  </a:lnTo>
                  <a:lnTo>
                    <a:pt x="373" y="628"/>
                  </a:lnTo>
                  <a:close/>
                  <a:moveTo>
                    <a:pt x="415" y="479"/>
                  </a:moveTo>
                  <a:lnTo>
                    <a:pt x="414" y="475"/>
                  </a:lnTo>
                  <a:lnTo>
                    <a:pt x="413" y="470"/>
                  </a:lnTo>
                  <a:lnTo>
                    <a:pt x="412" y="462"/>
                  </a:lnTo>
                  <a:lnTo>
                    <a:pt x="413" y="455"/>
                  </a:lnTo>
                  <a:lnTo>
                    <a:pt x="413" y="439"/>
                  </a:lnTo>
                  <a:lnTo>
                    <a:pt x="412" y="426"/>
                  </a:lnTo>
                  <a:lnTo>
                    <a:pt x="408" y="413"/>
                  </a:lnTo>
                  <a:lnTo>
                    <a:pt x="405" y="402"/>
                  </a:lnTo>
                  <a:lnTo>
                    <a:pt x="403" y="391"/>
                  </a:lnTo>
                  <a:lnTo>
                    <a:pt x="403" y="382"/>
                  </a:lnTo>
                  <a:lnTo>
                    <a:pt x="404" y="374"/>
                  </a:lnTo>
                  <a:lnTo>
                    <a:pt x="405" y="367"/>
                  </a:lnTo>
                  <a:lnTo>
                    <a:pt x="408" y="362"/>
                  </a:lnTo>
                  <a:lnTo>
                    <a:pt x="412" y="358"/>
                  </a:lnTo>
                  <a:lnTo>
                    <a:pt x="415" y="355"/>
                  </a:lnTo>
                  <a:lnTo>
                    <a:pt x="419" y="351"/>
                  </a:lnTo>
                  <a:lnTo>
                    <a:pt x="424" y="350"/>
                  </a:lnTo>
                  <a:lnTo>
                    <a:pt x="429" y="350"/>
                  </a:lnTo>
                  <a:lnTo>
                    <a:pt x="434" y="350"/>
                  </a:lnTo>
                  <a:lnTo>
                    <a:pt x="440" y="351"/>
                  </a:lnTo>
                  <a:lnTo>
                    <a:pt x="446" y="354"/>
                  </a:lnTo>
                  <a:lnTo>
                    <a:pt x="452" y="356"/>
                  </a:lnTo>
                  <a:lnTo>
                    <a:pt x="457" y="360"/>
                  </a:lnTo>
                  <a:lnTo>
                    <a:pt x="461" y="364"/>
                  </a:lnTo>
                  <a:lnTo>
                    <a:pt x="467" y="369"/>
                  </a:lnTo>
                  <a:lnTo>
                    <a:pt x="471" y="374"/>
                  </a:lnTo>
                  <a:lnTo>
                    <a:pt x="474" y="380"/>
                  </a:lnTo>
                  <a:lnTo>
                    <a:pt x="477" y="387"/>
                  </a:lnTo>
                  <a:lnTo>
                    <a:pt x="479" y="393"/>
                  </a:lnTo>
                  <a:lnTo>
                    <a:pt x="480" y="399"/>
                  </a:lnTo>
                  <a:lnTo>
                    <a:pt x="482" y="408"/>
                  </a:lnTo>
                  <a:lnTo>
                    <a:pt x="480" y="415"/>
                  </a:lnTo>
                  <a:lnTo>
                    <a:pt x="478" y="424"/>
                  </a:lnTo>
                  <a:lnTo>
                    <a:pt x="476" y="431"/>
                  </a:lnTo>
                  <a:lnTo>
                    <a:pt x="471" y="440"/>
                  </a:lnTo>
                  <a:lnTo>
                    <a:pt x="465" y="450"/>
                  </a:lnTo>
                  <a:lnTo>
                    <a:pt x="458" y="458"/>
                  </a:lnTo>
                  <a:lnTo>
                    <a:pt x="449" y="467"/>
                  </a:lnTo>
                  <a:lnTo>
                    <a:pt x="441" y="470"/>
                  </a:lnTo>
                  <a:lnTo>
                    <a:pt x="432" y="473"/>
                  </a:lnTo>
                  <a:lnTo>
                    <a:pt x="424" y="476"/>
                  </a:lnTo>
                  <a:lnTo>
                    <a:pt x="415" y="479"/>
                  </a:lnTo>
                  <a:close/>
                  <a:moveTo>
                    <a:pt x="550" y="422"/>
                  </a:moveTo>
                  <a:lnTo>
                    <a:pt x="544" y="414"/>
                  </a:lnTo>
                  <a:lnTo>
                    <a:pt x="539" y="407"/>
                  </a:lnTo>
                  <a:lnTo>
                    <a:pt x="538" y="404"/>
                  </a:lnTo>
                  <a:lnTo>
                    <a:pt x="537" y="401"/>
                  </a:lnTo>
                  <a:lnTo>
                    <a:pt x="537" y="397"/>
                  </a:lnTo>
                  <a:lnTo>
                    <a:pt x="538" y="394"/>
                  </a:lnTo>
                  <a:lnTo>
                    <a:pt x="541" y="389"/>
                  </a:lnTo>
                  <a:lnTo>
                    <a:pt x="546" y="385"/>
                  </a:lnTo>
                  <a:lnTo>
                    <a:pt x="553" y="381"/>
                  </a:lnTo>
                  <a:lnTo>
                    <a:pt x="563" y="377"/>
                  </a:lnTo>
                  <a:lnTo>
                    <a:pt x="571" y="369"/>
                  </a:lnTo>
                  <a:lnTo>
                    <a:pt x="576" y="362"/>
                  </a:lnTo>
                  <a:lnTo>
                    <a:pt x="580" y="359"/>
                  </a:lnTo>
                  <a:lnTo>
                    <a:pt x="583" y="358"/>
                  </a:lnTo>
                  <a:lnTo>
                    <a:pt x="585" y="359"/>
                  </a:lnTo>
                  <a:lnTo>
                    <a:pt x="586" y="362"/>
                  </a:lnTo>
                  <a:lnTo>
                    <a:pt x="585" y="366"/>
                  </a:lnTo>
                  <a:lnTo>
                    <a:pt x="583" y="372"/>
                  </a:lnTo>
                  <a:lnTo>
                    <a:pt x="578" y="385"/>
                  </a:lnTo>
                  <a:lnTo>
                    <a:pt x="570" y="398"/>
                  </a:lnTo>
                  <a:lnTo>
                    <a:pt x="565" y="406"/>
                  </a:lnTo>
                  <a:lnTo>
                    <a:pt x="560" y="412"/>
                  </a:lnTo>
                  <a:lnTo>
                    <a:pt x="556" y="418"/>
                  </a:lnTo>
                  <a:lnTo>
                    <a:pt x="550" y="422"/>
                  </a:lnTo>
                  <a:close/>
                  <a:moveTo>
                    <a:pt x="661" y="270"/>
                  </a:moveTo>
                  <a:lnTo>
                    <a:pt x="657" y="266"/>
                  </a:lnTo>
                  <a:lnTo>
                    <a:pt x="653" y="263"/>
                  </a:lnTo>
                  <a:lnTo>
                    <a:pt x="649" y="260"/>
                  </a:lnTo>
                  <a:lnTo>
                    <a:pt x="644" y="256"/>
                  </a:lnTo>
                  <a:lnTo>
                    <a:pt x="632" y="252"/>
                  </a:lnTo>
                  <a:lnTo>
                    <a:pt x="619" y="248"/>
                  </a:lnTo>
                  <a:lnTo>
                    <a:pt x="590" y="244"/>
                  </a:lnTo>
                  <a:lnTo>
                    <a:pt x="562" y="239"/>
                  </a:lnTo>
                  <a:lnTo>
                    <a:pt x="549" y="237"/>
                  </a:lnTo>
                  <a:lnTo>
                    <a:pt x="538" y="234"/>
                  </a:lnTo>
                  <a:lnTo>
                    <a:pt x="533" y="233"/>
                  </a:lnTo>
                  <a:lnTo>
                    <a:pt x="530" y="231"/>
                  </a:lnTo>
                  <a:lnTo>
                    <a:pt x="527" y="229"/>
                  </a:lnTo>
                  <a:lnTo>
                    <a:pt x="524" y="226"/>
                  </a:lnTo>
                  <a:lnTo>
                    <a:pt x="522" y="222"/>
                  </a:lnTo>
                  <a:lnTo>
                    <a:pt x="521" y="219"/>
                  </a:lnTo>
                  <a:lnTo>
                    <a:pt x="522" y="215"/>
                  </a:lnTo>
                  <a:lnTo>
                    <a:pt x="523" y="211"/>
                  </a:lnTo>
                  <a:lnTo>
                    <a:pt x="526" y="206"/>
                  </a:lnTo>
                  <a:lnTo>
                    <a:pt x="530" y="201"/>
                  </a:lnTo>
                  <a:lnTo>
                    <a:pt x="534" y="195"/>
                  </a:lnTo>
                  <a:lnTo>
                    <a:pt x="541" y="188"/>
                  </a:lnTo>
                  <a:lnTo>
                    <a:pt x="546" y="179"/>
                  </a:lnTo>
                  <a:lnTo>
                    <a:pt x="550" y="170"/>
                  </a:lnTo>
                  <a:lnTo>
                    <a:pt x="556" y="163"/>
                  </a:lnTo>
                  <a:lnTo>
                    <a:pt x="562" y="156"/>
                  </a:lnTo>
                  <a:lnTo>
                    <a:pt x="567" y="152"/>
                  </a:lnTo>
                  <a:lnTo>
                    <a:pt x="574" y="149"/>
                  </a:lnTo>
                  <a:lnTo>
                    <a:pt x="580" y="147"/>
                  </a:lnTo>
                  <a:lnTo>
                    <a:pt x="587" y="146"/>
                  </a:lnTo>
                  <a:lnTo>
                    <a:pt x="593" y="144"/>
                  </a:lnTo>
                  <a:lnTo>
                    <a:pt x="601" y="146"/>
                  </a:lnTo>
                  <a:lnTo>
                    <a:pt x="607" y="147"/>
                  </a:lnTo>
                  <a:lnTo>
                    <a:pt x="614" y="149"/>
                  </a:lnTo>
                  <a:lnTo>
                    <a:pt x="620" y="152"/>
                  </a:lnTo>
                  <a:lnTo>
                    <a:pt x="626" y="156"/>
                  </a:lnTo>
                  <a:lnTo>
                    <a:pt x="633" y="160"/>
                  </a:lnTo>
                  <a:lnTo>
                    <a:pt x="638" y="165"/>
                  </a:lnTo>
                  <a:lnTo>
                    <a:pt x="649" y="176"/>
                  </a:lnTo>
                  <a:lnTo>
                    <a:pt x="659" y="189"/>
                  </a:lnTo>
                  <a:lnTo>
                    <a:pt x="666" y="203"/>
                  </a:lnTo>
                  <a:lnTo>
                    <a:pt x="671" y="217"/>
                  </a:lnTo>
                  <a:lnTo>
                    <a:pt x="672" y="224"/>
                  </a:lnTo>
                  <a:lnTo>
                    <a:pt x="674" y="232"/>
                  </a:lnTo>
                  <a:lnTo>
                    <a:pt x="674" y="239"/>
                  </a:lnTo>
                  <a:lnTo>
                    <a:pt x="672" y="246"/>
                  </a:lnTo>
                  <a:lnTo>
                    <a:pt x="670" y="252"/>
                  </a:lnTo>
                  <a:lnTo>
                    <a:pt x="668" y="259"/>
                  </a:lnTo>
                  <a:lnTo>
                    <a:pt x="665" y="265"/>
                  </a:lnTo>
                  <a:lnTo>
                    <a:pt x="661" y="270"/>
                  </a:lnTo>
                  <a:close/>
                  <a:moveTo>
                    <a:pt x="179" y="122"/>
                  </a:moveTo>
                  <a:lnTo>
                    <a:pt x="178" y="119"/>
                  </a:lnTo>
                  <a:lnTo>
                    <a:pt x="176" y="116"/>
                  </a:lnTo>
                  <a:lnTo>
                    <a:pt x="173" y="112"/>
                  </a:lnTo>
                  <a:lnTo>
                    <a:pt x="169" y="110"/>
                  </a:lnTo>
                  <a:lnTo>
                    <a:pt x="161" y="108"/>
                  </a:lnTo>
                  <a:lnTo>
                    <a:pt x="151" y="106"/>
                  </a:lnTo>
                  <a:lnTo>
                    <a:pt x="128" y="105"/>
                  </a:lnTo>
                  <a:lnTo>
                    <a:pt x="102" y="102"/>
                  </a:lnTo>
                  <a:lnTo>
                    <a:pt x="89" y="100"/>
                  </a:lnTo>
                  <a:lnTo>
                    <a:pt x="76" y="94"/>
                  </a:lnTo>
                  <a:lnTo>
                    <a:pt x="70" y="92"/>
                  </a:lnTo>
                  <a:lnTo>
                    <a:pt x="64" y="88"/>
                  </a:lnTo>
                  <a:lnTo>
                    <a:pt x="59" y="84"/>
                  </a:lnTo>
                  <a:lnTo>
                    <a:pt x="55" y="79"/>
                  </a:lnTo>
                  <a:lnTo>
                    <a:pt x="50" y="73"/>
                  </a:lnTo>
                  <a:lnTo>
                    <a:pt x="46" y="67"/>
                  </a:lnTo>
                  <a:lnTo>
                    <a:pt x="43" y="59"/>
                  </a:lnTo>
                  <a:lnTo>
                    <a:pt x="40" y="51"/>
                  </a:lnTo>
                  <a:lnTo>
                    <a:pt x="37" y="41"/>
                  </a:lnTo>
                  <a:lnTo>
                    <a:pt x="35" y="30"/>
                  </a:lnTo>
                  <a:lnTo>
                    <a:pt x="34" y="19"/>
                  </a:lnTo>
                  <a:lnTo>
                    <a:pt x="34" y="6"/>
                  </a:lnTo>
                  <a:lnTo>
                    <a:pt x="50" y="3"/>
                  </a:lnTo>
                  <a:lnTo>
                    <a:pt x="66" y="1"/>
                  </a:lnTo>
                  <a:lnTo>
                    <a:pt x="81" y="0"/>
                  </a:lnTo>
                  <a:lnTo>
                    <a:pt x="96" y="1"/>
                  </a:lnTo>
                  <a:lnTo>
                    <a:pt x="109" y="5"/>
                  </a:lnTo>
                  <a:lnTo>
                    <a:pt x="122" y="9"/>
                  </a:lnTo>
                  <a:lnTo>
                    <a:pt x="134" y="14"/>
                  </a:lnTo>
                  <a:lnTo>
                    <a:pt x="145" y="21"/>
                  </a:lnTo>
                  <a:lnTo>
                    <a:pt x="154" y="29"/>
                  </a:lnTo>
                  <a:lnTo>
                    <a:pt x="163" y="39"/>
                  </a:lnTo>
                  <a:lnTo>
                    <a:pt x="169" y="49"/>
                  </a:lnTo>
                  <a:lnTo>
                    <a:pt x="175" y="61"/>
                  </a:lnTo>
                  <a:lnTo>
                    <a:pt x="178" y="75"/>
                  </a:lnTo>
                  <a:lnTo>
                    <a:pt x="180" y="89"/>
                  </a:lnTo>
                  <a:lnTo>
                    <a:pt x="181" y="105"/>
                  </a:lnTo>
                  <a:lnTo>
                    <a:pt x="179" y="122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0" name="Freeform 32"/>
            <p:cNvSpPr>
              <a:spLocks noEditPoints="1"/>
            </p:cNvSpPr>
            <p:nvPr userDrawn="1"/>
          </p:nvSpPr>
          <p:spPr bwMode="auto">
            <a:xfrm>
              <a:off x="4443" y="3890"/>
              <a:ext cx="73" cy="114"/>
            </a:xfrm>
            <a:custGeom>
              <a:avLst/>
              <a:gdLst>
                <a:gd name="T0" fmla="*/ 26 w 661"/>
                <a:gd name="T1" fmla="*/ 112 h 1019"/>
                <a:gd name="T2" fmla="*/ 26 w 661"/>
                <a:gd name="T3" fmla="*/ 104 h 1019"/>
                <a:gd name="T4" fmla="*/ 22 w 661"/>
                <a:gd name="T5" fmla="*/ 99 h 1019"/>
                <a:gd name="T6" fmla="*/ 31 w 661"/>
                <a:gd name="T7" fmla="*/ 98 h 1019"/>
                <a:gd name="T8" fmla="*/ 35 w 661"/>
                <a:gd name="T9" fmla="*/ 92 h 1019"/>
                <a:gd name="T10" fmla="*/ 36 w 661"/>
                <a:gd name="T11" fmla="*/ 86 h 1019"/>
                <a:gd name="T12" fmla="*/ 23 w 661"/>
                <a:gd name="T13" fmla="*/ 91 h 1019"/>
                <a:gd name="T14" fmla="*/ 15 w 661"/>
                <a:gd name="T15" fmla="*/ 110 h 1019"/>
                <a:gd name="T16" fmla="*/ 7 w 661"/>
                <a:gd name="T17" fmla="*/ 111 h 1019"/>
                <a:gd name="T18" fmla="*/ 1 w 661"/>
                <a:gd name="T19" fmla="*/ 84 h 1019"/>
                <a:gd name="T20" fmla="*/ 1 w 661"/>
                <a:gd name="T21" fmla="*/ 57 h 1019"/>
                <a:gd name="T22" fmla="*/ 4 w 661"/>
                <a:gd name="T23" fmla="*/ 54 h 1019"/>
                <a:gd name="T24" fmla="*/ 11 w 661"/>
                <a:gd name="T25" fmla="*/ 63 h 1019"/>
                <a:gd name="T26" fmla="*/ 17 w 661"/>
                <a:gd name="T27" fmla="*/ 56 h 1019"/>
                <a:gd name="T28" fmla="*/ 11 w 661"/>
                <a:gd name="T29" fmla="*/ 50 h 1019"/>
                <a:gd name="T30" fmla="*/ 11 w 661"/>
                <a:gd name="T31" fmla="*/ 35 h 1019"/>
                <a:gd name="T32" fmla="*/ 4 w 661"/>
                <a:gd name="T33" fmla="*/ 27 h 1019"/>
                <a:gd name="T34" fmla="*/ 2 w 661"/>
                <a:gd name="T35" fmla="*/ 18 h 1019"/>
                <a:gd name="T36" fmla="*/ 9 w 661"/>
                <a:gd name="T37" fmla="*/ 16 h 1019"/>
                <a:gd name="T38" fmla="*/ 16 w 661"/>
                <a:gd name="T39" fmla="*/ 22 h 1019"/>
                <a:gd name="T40" fmla="*/ 16 w 661"/>
                <a:gd name="T41" fmla="*/ 43 h 1019"/>
                <a:gd name="T42" fmla="*/ 20 w 661"/>
                <a:gd name="T43" fmla="*/ 48 h 1019"/>
                <a:gd name="T44" fmla="*/ 38 w 661"/>
                <a:gd name="T45" fmla="*/ 22 h 1019"/>
                <a:gd name="T46" fmla="*/ 39 w 661"/>
                <a:gd name="T47" fmla="*/ 12 h 1019"/>
                <a:gd name="T48" fmla="*/ 34 w 661"/>
                <a:gd name="T49" fmla="*/ 2 h 1019"/>
                <a:gd name="T50" fmla="*/ 41 w 661"/>
                <a:gd name="T51" fmla="*/ 0 h 1019"/>
                <a:gd name="T52" fmla="*/ 45 w 661"/>
                <a:gd name="T53" fmla="*/ 7 h 1019"/>
                <a:gd name="T54" fmla="*/ 39 w 661"/>
                <a:gd name="T55" fmla="*/ 25 h 1019"/>
                <a:gd name="T56" fmla="*/ 39 w 661"/>
                <a:gd name="T57" fmla="*/ 32 h 1019"/>
                <a:gd name="T58" fmla="*/ 54 w 661"/>
                <a:gd name="T59" fmla="*/ 24 h 1019"/>
                <a:gd name="T60" fmla="*/ 62 w 661"/>
                <a:gd name="T61" fmla="*/ 27 h 1019"/>
                <a:gd name="T62" fmla="*/ 64 w 661"/>
                <a:gd name="T63" fmla="*/ 34 h 1019"/>
                <a:gd name="T64" fmla="*/ 57 w 661"/>
                <a:gd name="T65" fmla="*/ 41 h 1019"/>
                <a:gd name="T66" fmla="*/ 49 w 661"/>
                <a:gd name="T67" fmla="*/ 52 h 1019"/>
                <a:gd name="T68" fmla="*/ 52 w 661"/>
                <a:gd name="T69" fmla="*/ 57 h 1019"/>
                <a:gd name="T70" fmla="*/ 43 w 661"/>
                <a:gd name="T71" fmla="*/ 66 h 1019"/>
                <a:gd name="T72" fmla="*/ 33 w 661"/>
                <a:gd name="T73" fmla="*/ 77 h 1019"/>
                <a:gd name="T74" fmla="*/ 43 w 661"/>
                <a:gd name="T75" fmla="*/ 73 h 1019"/>
                <a:gd name="T76" fmla="*/ 52 w 661"/>
                <a:gd name="T77" fmla="*/ 66 h 1019"/>
                <a:gd name="T78" fmla="*/ 52 w 661"/>
                <a:gd name="T79" fmla="*/ 77 h 1019"/>
                <a:gd name="T80" fmla="*/ 39 w 661"/>
                <a:gd name="T81" fmla="*/ 102 h 1019"/>
                <a:gd name="T82" fmla="*/ 41 w 661"/>
                <a:gd name="T83" fmla="*/ 110 h 1019"/>
                <a:gd name="T84" fmla="*/ 48 w 661"/>
                <a:gd name="T85" fmla="*/ 109 h 1019"/>
                <a:gd name="T86" fmla="*/ 58 w 661"/>
                <a:gd name="T87" fmla="*/ 99 h 1019"/>
                <a:gd name="T88" fmla="*/ 68 w 661"/>
                <a:gd name="T89" fmla="*/ 81 h 1019"/>
                <a:gd name="T90" fmla="*/ 73 w 661"/>
                <a:gd name="T91" fmla="*/ 84 h 1019"/>
                <a:gd name="T92" fmla="*/ 64 w 661"/>
                <a:gd name="T93" fmla="*/ 104 h 1019"/>
                <a:gd name="T94" fmla="*/ 52 w 661"/>
                <a:gd name="T95" fmla="*/ 112 h 1019"/>
                <a:gd name="T96" fmla="*/ 8 w 661"/>
                <a:gd name="T97" fmla="*/ 91 h 1019"/>
                <a:gd name="T98" fmla="*/ 7 w 661"/>
                <a:gd name="T99" fmla="*/ 80 h 1019"/>
                <a:gd name="T100" fmla="*/ 14 w 661"/>
                <a:gd name="T101" fmla="*/ 75 h 1019"/>
                <a:gd name="T102" fmla="*/ 24 w 661"/>
                <a:gd name="T103" fmla="*/ 59 h 1019"/>
                <a:gd name="T104" fmla="*/ 26 w 661"/>
                <a:gd name="T105" fmla="*/ 67 h 1019"/>
                <a:gd name="T106" fmla="*/ 28 w 661"/>
                <a:gd name="T107" fmla="*/ 74 h 1019"/>
                <a:gd name="T108" fmla="*/ 20 w 661"/>
                <a:gd name="T109" fmla="*/ 88 h 1019"/>
                <a:gd name="T110" fmla="*/ 16 w 661"/>
                <a:gd name="T111" fmla="*/ 101 h 1019"/>
                <a:gd name="T112" fmla="*/ 30 w 661"/>
                <a:gd name="T113" fmla="*/ 48 h 1019"/>
                <a:gd name="T114" fmla="*/ 36 w 661"/>
                <a:gd name="T115" fmla="*/ 39 h 1019"/>
                <a:gd name="T116" fmla="*/ 43 w 661"/>
                <a:gd name="T117" fmla="*/ 38 h 1019"/>
                <a:gd name="T118" fmla="*/ 40 w 661"/>
                <a:gd name="T119" fmla="*/ 44 h 1019"/>
                <a:gd name="T120" fmla="*/ 31 w 661"/>
                <a:gd name="T121" fmla="*/ 55 h 10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61" h="1019">
                  <a:moveTo>
                    <a:pt x="394" y="1019"/>
                  </a:moveTo>
                  <a:lnTo>
                    <a:pt x="362" y="1009"/>
                  </a:lnTo>
                  <a:lnTo>
                    <a:pt x="337" y="1004"/>
                  </a:lnTo>
                  <a:lnTo>
                    <a:pt x="319" y="1001"/>
                  </a:lnTo>
                  <a:lnTo>
                    <a:pt x="305" y="1001"/>
                  </a:lnTo>
                  <a:lnTo>
                    <a:pt x="292" y="1002"/>
                  </a:lnTo>
                  <a:lnTo>
                    <a:pt x="277" y="1004"/>
                  </a:lnTo>
                  <a:lnTo>
                    <a:pt x="260" y="1005"/>
                  </a:lnTo>
                  <a:lnTo>
                    <a:pt x="235" y="1005"/>
                  </a:lnTo>
                  <a:lnTo>
                    <a:pt x="234" y="998"/>
                  </a:lnTo>
                  <a:lnTo>
                    <a:pt x="233" y="991"/>
                  </a:lnTo>
                  <a:lnTo>
                    <a:pt x="233" y="985"/>
                  </a:lnTo>
                  <a:lnTo>
                    <a:pt x="234" y="978"/>
                  </a:lnTo>
                  <a:lnTo>
                    <a:pt x="236" y="968"/>
                  </a:lnTo>
                  <a:lnTo>
                    <a:pt x="238" y="957"/>
                  </a:lnTo>
                  <a:lnTo>
                    <a:pt x="239" y="953"/>
                  </a:lnTo>
                  <a:lnTo>
                    <a:pt x="239" y="947"/>
                  </a:lnTo>
                  <a:lnTo>
                    <a:pt x="239" y="943"/>
                  </a:lnTo>
                  <a:lnTo>
                    <a:pt x="237" y="938"/>
                  </a:lnTo>
                  <a:lnTo>
                    <a:pt x="235" y="933"/>
                  </a:lnTo>
                  <a:lnTo>
                    <a:pt x="231" y="927"/>
                  </a:lnTo>
                  <a:lnTo>
                    <a:pt x="225" y="922"/>
                  </a:lnTo>
                  <a:lnTo>
                    <a:pt x="218" y="915"/>
                  </a:lnTo>
                  <a:lnTo>
                    <a:pt x="208" y="904"/>
                  </a:lnTo>
                  <a:lnTo>
                    <a:pt x="202" y="894"/>
                  </a:lnTo>
                  <a:lnTo>
                    <a:pt x="200" y="891"/>
                  </a:lnTo>
                  <a:lnTo>
                    <a:pt x="199" y="889"/>
                  </a:lnTo>
                  <a:lnTo>
                    <a:pt x="199" y="887"/>
                  </a:lnTo>
                  <a:lnTo>
                    <a:pt x="200" y="884"/>
                  </a:lnTo>
                  <a:lnTo>
                    <a:pt x="203" y="882"/>
                  </a:lnTo>
                  <a:lnTo>
                    <a:pt x="208" y="882"/>
                  </a:lnTo>
                  <a:lnTo>
                    <a:pt x="216" y="882"/>
                  </a:lnTo>
                  <a:lnTo>
                    <a:pt x="225" y="883"/>
                  </a:lnTo>
                  <a:lnTo>
                    <a:pt x="236" y="884"/>
                  </a:lnTo>
                  <a:lnTo>
                    <a:pt x="247" y="884"/>
                  </a:lnTo>
                  <a:lnTo>
                    <a:pt x="258" y="883"/>
                  </a:lnTo>
                  <a:lnTo>
                    <a:pt x="269" y="880"/>
                  </a:lnTo>
                  <a:lnTo>
                    <a:pt x="275" y="879"/>
                  </a:lnTo>
                  <a:lnTo>
                    <a:pt x="280" y="876"/>
                  </a:lnTo>
                  <a:lnTo>
                    <a:pt x="284" y="873"/>
                  </a:lnTo>
                  <a:lnTo>
                    <a:pt x="290" y="870"/>
                  </a:lnTo>
                  <a:lnTo>
                    <a:pt x="294" y="864"/>
                  </a:lnTo>
                  <a:lnTo>
                    <a:pt x="297" y="859"/>
                  </a:lnTo>
                  <a:lnTo>
                    <a:pt x="301" y="852"/>
                  </a:lnTo>
                  <a:lnTo>
                    <a:pt x="304" y="845"/>
                  </a:lnTo>
                  <a:lnTo>
                    <a:pt x="307" y="843"/>
                  </a:lnTo>
                  <a:lnTo>
                    <a:pt x="309" y="840"/>
                  </a:lnTo>
                  <a:lnTo>
                    <a:pt x="311" y="835"/>
                  </a:lnTo>
                  <a:lnTo>
                    <a:pt x="312" y="831"/>
                  </a:lnTo>
                  <a:lnTo>
                    <a:pt x="316" y="823"/>
                  </a:lnTo>
                  <a:lnTo>
                    <a:pt x="318" y="815"/>
                  </a:lnTo>
                  <a:lnTo>
                    <a:pt x="325" y="800"/>
                  </a:lnTo>
                  <a:lnTo>
                    <a:pt x="330" y="787"/>
                  </a:lnTo>
                  <a:lnTo>
                    <a:pt x="331" y="783"/>
                  </a:lnTo>
                  <a:lnTo>
                    <a:pt x="332" y="779"/>
                  </a:lnTo>
                  <a:lnTo>
                    <a:pt x="332" y="776"/>
                  </a:lnTo>
                  <a:lnTo>
                    <a:pt x="331" y="774"/>
                  </a:lnTo>
                  <a:lnTo>
                    <a:pt x="330" y="772"/>
                  </a:lnTo>
                  <a:lnTo>
                    <a:pt x="327" y="771"/>
                  </a:lnTo>
                  <a:lnTo>
                    <a:pt x="324" y="770"/>
                  </a:lnTo>
                  <a:lnTo>
                    <a:pt x="322" y="770"/>
                  </a:lnTo>
                  <a:lnTo>
                    <a:pt x="314" y="772"/>
                  </a:lnTo>
                  <a:lnTo>
                    <a:pt x="306" y="776"/>
                  </a:lnTo>
                  <a:lnTo>
                    <a:pt x="284" y="784"/>
                  </a:lnTo>
                  <a:lnTo>
                    <a:pt x="261" y="796"/>
                  </a:lnTo>
                  <a:lnTo>
                    <a:pt x="248" y="801"/>
                  </a:lnTo>
                  <a:lnTo>
                    <a:pt x="236" y="806"/>
                  </a:lnTo>
                  <a:lnTo>
                    <a:pt x="224" y="809"/>
                  </a:lnTo>
                  <a:lnTo>
                    <a:pt x="214" y="811"/>
                  </a:lnTo>
                  <a:lnTo>
                    <a:pt x="208" y="814"/>
                  </a:lnTo>
                  <a:lnTo>
                    <a:pt x="203" y="818"/>
                  </a:lnTo>
                  <a:lnTo>
                    <a:pt x="198" y="825"/>
                  </a:lnTo>
                  <a:lnTo>
                    <a:pt x="193" y="831"/>
                  </a:lnTo>
                  <a:lnTo>
                    <a:pt x="186" y="847"/>
                  </a:lnTo>
                  <a:lnTo>
                    <a:pt x="178" y="867"/>
                  </a:lnTo>
                  <a:lnTo>
                    <a:pt x="165" y="910"/>
                  </a:lnTo>
                  <a:lnTo>
                    <a:pt x="151" y="953"/>
                  </a:lnTo>
                  <a:lnTo>
                    <a:pt x="147" y="962"/>
                  </a:lnTo>
                  <a:lnTo>
                    <a:pt x="143" y="972"/>
                  </a:lnTo>
                  <a:lnTo>
                    <a:pt x="139" y="979"/>
                  </a:lnTo>
                  <a:lnTo>
                    <a:pt x="133" y="987"/>
                  </a:lnTo>
                  <a:lnTo>
                    <a:pt x="128" y="993"/>
                  </a:lnTo>
                  <a:lnTo>
                    <a:pt x="122" y="998"/>
                  </a:lnTo>
                  <a:lnTo>
                    <a:pt x="116" y="1002"/>
                  </a:lnTo>
                  <a:lnTo>
                    <a:pt x="110" y="1004"/>
                  </a:lnTo>
                  <a:lnTo>
                    <a:pt x="102" y="1004"/>
                  </a:lnTo>
                  <a:lnTo>
                    <a:pt x="94" y="1003"/>
                  </a:lnTo>
                  <a:lnTo>
                    <a:pt x="85" y="1000"/>
                  </a:lnTo>
                  <a:lnTo>
                    <a:pt x="76" y="994"/>
                  </a:lnTo>
                  <a:lnTo>
                    <a:pt x="66" y="988"/>
                  </a:lnTo>
                  <a:lnTo>
                    <a:pt x="55" y="978"/>
                  </a:lnTo>
                  <a:lnTo>
                    <a:pt x="43" y="967"/>
                  </a:lnTo>
                  <a:lnTo>
                    <a:pt x="31" y="953"/>
                  </a:lnTo>
                  <a:lnTo>
                    <a:pt x="28" y="940"/>
                  </a:lnTo>
                  <a:lnTo>
                    <a:pt x="25" y="920"/>
                  </a:lnTo>
                  <a:lnTo>
                    <a:pt x="21" y="894"/>
                  </a:lnTo>
                  <a:lnTo>
                    <a:pt x="17" y="863"/>
                  </a:lnTo>
                  <a:lnTo>
                    <a:pt x="13" y="829"/>
                  </a:lnTo>
                  <a:lnTo>
                    <a:pt x="10" y="792"/>
                  </a:lnTo>
                  <a:lnTo>
                    <a:pt x="7" y="753"/>
                  </a:lnTo>
                  <a:lnTo>
                    <a:pt x="3" y="714"/>
                  </a:lnTo>
                  <a:lnTo>
                    <a:pt x="1" y="674"/>
                  </a:lnTo>
                  <a:lnTo>
                    <a:pt x="0" y="637"/>
                  </a:lnTo>
                  <a:lnTo>
                    <a:pt x="0" y="602"/>
                  </a:lnTo>
                  <a:lnTo>
                    <a:pt x="1" y="570"/>
                  </a:lnTo>
                  <a:lnTo>
                    <a:pt x="2" y="556"/>
                  </a:lnTo>
                  <a:lnTo>
                    <a:pt x="4" y="543"/>
                  </a:lnTo>
                  <a:lnTo>
                    <a:pt x="7" y="531"/>
                  </a:lnTo>
                  <a:lnTo>
                    <a:pt x="9" y="522"/>
                  </a:lnTo>
                  <a:lnTo>
                    <a:pt x="11" y="513"/>
                  </a:lnTo>
                  <a:lnTo>
                    <a:pt x="14" y="506"/>
                  </a:lnTo>
                  <a:lnTo>
                    <a:pt x="18" y="501"/>
                  </a:lnTo>
                  <a:lnTo>
                    <a:pt x="23" y="498"/>
                  </a:lnTo>
                  <a:lnTo>
                    <a:pt x="24" y="494"/>
                  </a:lnTo>
                  <a:lnTo>
                    <a:pt x="26" y="491"/>
                  </a:lnTo>
                  <a:lnTo>
                    <a:pt x="28" y="488"/>
                  </a:lnTo>
                  <a:lnTo>
                    <a:pt x="30" y="487"/>
                  </a:lnTo>
                  <a:lnTo>
                    <a:pt x="32" y="485"/>
                  </a:lnTo>
                  <a:lnTo>
                    <a:pt x="35" y="485"/>
                  </a:lnTo>
                  <a:lnTo>
                    <a:pt x="38" y="485"/>
                  </a:lnTo>
                  <a:lnTo>
                    <a:pt x="40" y="487"/>
                  </a:lnTo>
                  <a:lnTo>
                    <a:pt x="45" y="491"/>
                  </a:lnTo>
                  <a:lnTo>
                    <a:pt x="52" y="497"/>
                  </a:lnTo>
                  <a:lnTo>
                    <a:pt x="58" y="505"/>
                  </a:lnTo>
                  <a:lnTo>
                    <a:pt x="63" y="513"/>
                  </a:lnTo>
                  <a:lnTo>
                    <a:pt x="76" y="532"/>
                  </a:lnTo>
                  <a:lnTo>
                    <a:pt x="87" y="548"/>
                  </a:lnTo>
                  <a:lnTo>
                    <a:pt x="92" y="556"/>
                  </a:lnTo>
                  <a:lnTo>
                    <a:pt x="98" y="560"/>
                  </a:lnTo>
                  <a:lnTo>
                    <a:pt x="100" y="562"/>
                  </a:lnTo>
                  <a:lnTo>
                    <a:pt x="102" y="563"/>
                  </a:lnTo>
                  <a:lnTo>
                    <a:pt x="103" y="563"/>
                  </a:lnTo>
                  <a:lnTo>
                    <a:pt x="105" y="563"/>
                  </a:lnTo>
                  <a:lnTo>
                    <a:pt x="122" y="544"/>
                  </a:lnTo>
                  <a:lnTo>
                    <a:pt x="135" y="528"/>
                  </a:lnTo>
                  <a:lnTo>
                    <a:pt x="144" y="516"/>
                  </a:lnTo>
                  <a:lnTo>
                    <a:pt x="149" y="508"/>
                  </a:lnTo>
                  <a:lnTo>
                    <a:pt x="150" y="504"/>
                  </a:lnTo>
                  <a:lnTo>
                    <a:pt x="150" y="500"/>
                  </a:lnTo>
                  <a:lnTo>
                    <a:pt x="150" y="497"/>
                  </a:lnTo>
                  <a:lnTo>
                    <a:pt x="149" y="495"/>
                  </a:lnTo>
                  <a:lnTo>
                    <a:pt x="146" y="491"/>
                  </a:lnTo>
                  <a:lnTo>
                    <a:pt x="142" y="487"/>
                  </a:lnTo>
                  <a:lnTo>
                    <a:pt x="135" y="482"/>
                  </a:lnTo>
                  <a:lnTo>
                    <a:pt x="128" y="477"/>
                  </a:lnTo>
                  <a:lnTo>
                    <a:pt x="120" y="469"/>
                  </a:lnTo>
                  <a:lnTo>
                    <a:pt x="113" y="461"/>
                  </a:lnTo>
                  <a:lnTo>
                    <a:pt x="110" y="456"/>
                  </a:lnTo>
                  <a:lnTo>
                    <a:pt x="106" y="450"/>
                  </a:lnTo>
                  <a:lnTo>
                    <a:pt x="103" y="443"/>
                  </a:lnTo>
                  <a:lnTo>
                    <a:pt x="101" y="435"/>
                  </a:lnTo>
                  <a:lnTo>
                    <a:pt x="99" y="427"/>
                  </a:lnTo>
                  <a:lnTo>
                    <a:pt x="97" y="417"/>
                  </a:lnTo>
                  <a:lnTo>
                    <a:pt x="96" y="406"/>
                  </a:lnTo>
                  <a:lnTo>
                    <a:pt x="96" y="395"/>
                  </a:lnTo>
                  <a:lnTo>
                    <a:pt x="98" y="363"/>
                  </a:lnTo>
                  <a:lnTo>
                    <a:pt x="101" y="337"/>
                  </a:lnTo>
                  <a:lnTo>
                    <a:pt x="101" y="328"/>
                  </a:lnTo>
                  <a:lnTo>
                    <a:pt x="102" y="318"/>
                  </a:lnTo>
                  <a:lnTo>
                    <a:pt x="102" y="309"/>
                  </a:lnTo>
                  <a:lnTo>
                    <a:pt x="101" y="302"/>
                  </a:lnTo>
                  <a:lnTo>
                    <a:pt x="99" y="296"/>
                  </a:lnTo>
                  <a:lnTo>
                    <a:pt x="96" y="289"/>
                  </a:lnTo>
                  <a:lnTo>
                    <a:pt x="91" y="283"/>
                  </a:lnTo>
                  <a:lnTo>
                    <a:pt x="86" y="276"/>
                  </a:lnTo>
                  <a:lnTo>
                    <a:pt x="78" y="270"/>
                  </a:lnTo>
                  <a:lnTo>
                    <a:pt x="69" y="264"/>
                  </a:lnTo>
                  <a:lnTo>
                    <a:pt x="58" y="256"/>
                  </a:lnTo>
                  <a:lnTo>
                    <a:pt x="45" y="249"/>
                  </a:lnTo>
                  <a:lnTo>
                    <a:pt x="37" y="239"/>
                  </a:lnTo>
                  <a:lnTo>
                    <a:pt x="30" y="230"/>
                  </a:lnTo>
                  <a:lnTo>
                    <a:pt x="24" y="222"/>
                  </a:lnTo>
                  <a:lnTo>
                    <a:pt x="21" y="213"/>
                  </a:lnTo>
                  <a:lnTo>
                    <a:pt x="17" y="206"/>
                  </a:lnTo>
                  <a:lnTo>
                    <a:pt x="15" y="197"/>
                  </a:lnTo>
                  <a:lnTo>
                    <a:pt x="15" y="190"/>
                  </a:lnTo>
                  <a:lnTo>
                    <a:pt x="15" y="184"/>
                  </a:lnTo>
                  <a:lnTo>
                    <a:pt x="16" y="176"/>
                  </a:lnTo>
                  <a:lnTo>
                    <a:pt x="20" y="170"/>
                  </a:lnTo>
                  <a:lnTo>
                    <a:pt x="22" y="164"/>
                  </a:lnTo>
                  <a:lnTo>
                    <a:pt x="26" y="159"/>
                  </a:lnTo>
                  <a:lnTo>
                    <a:pt x="30" y="154"/>
                  </a:lnTo>
                  <a:lnTo>
                    <a:pt x="36" y="149"/>
                  </a:lnTo>
                  <a:lnTo>
                    <a:pt x="41" y="146"/>
                  </a:lnTo>
                  <a:lnTo>
                    <a:pt x="46" y="143"/>
                  </a:lnTo>
                  <a:lnTo>
                    <a:pt x="53" y="141"/>
                  </a:lnTo>
                  <a:lnTo>
                    <a:pt x="60" y="139"/>
                  </a:lnTo>
                  <a:lnTo>
                    <a:pt x="67" y="139"/>
                  </a:lnTo>
                  <a:lnTo>
                    <a:pt x="74" y="138"/>
                  </a:lnTo>
                  <a:lnTo>
                    <a:pt x="81" y="139"/>
                  </a:lnTo>
                  <a:lnTo>
                    <a:pt x="88" y="141"/>
                  </a:lnTo>
                  <a:lnTo>
                    <a:pt x="96" y="143"/>
                  </a:lnTo>
                  <a:lnTo>
                    <a:pt x="103" y="146"/>
                  </a:lnTo>
                  <a:lnTo>
                    <a:pt x="110" y="151"/>
                  </a:lnTo>
                  <a:lnTo>
                    <a:pt x="116" y="157"/>
                  </a:lnTo>
                  <a:lnTo>
                    <a:pt x="122" y="163"/>
                  </a:lnTo>
                  <a:lnTo>
                    <a:pt x="129" y="171"/>
                  </a:lnTo>
                  <a:lnTo>
                    <a:pt x="134" y="179"/>
                  </a:lnTo>
                  <a:lnTo>
                    <a:pt x="140" y="189"/>
                  </a:lnTo>
                  <a:lnTo>
                    <a:pt x="144" y="201"/>
                  </a:lnTo>
                  <a:lnTo>
                    <a:pt x="147" y="212"/>
                  </a:lnTo>
                  <a:lnTo>
                    <a:pt x="148" y="227"/>
                  </a:lnTo>
                  <a:lnTo>
                    <a:pt x="148" y="244"/>
                  </a:lnTo>
                  <a:lnTo>
                    <a:pt x="147" y="266"/>
                  </a:lnTo>
                  <a:lnTo>
                    <a:pt x="146" y="288"/>
                  </a:lnTo>
                  <a:lnTo>
                    <a:pt x="145" y="312"/>
                  </a:lnTo>
                  <a:lnTo>
                    <a:pt x="144" y="335"/>
                  </a:lnTo>
                  <a:lnTo>
                    <a:pt x="144" y="357"/>
                  </a:lnTo>
                  <a:lnTo>
                    <a:pt x="145" y="379"/>
                  </a:lnTo>
                  <a:lnTo>
                    <a:pt x="146" y="388"/>
                  </a:lnTo>
                  <a:lnTo>
                    <a:pt x="147" y="397"/>
                  </a:lnTo>
                  <a:lnTo>
                    <a:pt x="148" y="405"/>
                  </a:lnTo>
                  <a:lnTo>
                    <a:pt x="150" y="412"/>
                  </a:lnTo>
                  <a:lnTo>
                    <a:pt x="154" y="418"/>
                  </a:lnTo>
                  <a:lnTo>
                    <a:pt x="157" y="423"/>
                  </a:lnTo>
                  <a:lnTo>
                    <a:pt x="161" y="427"/>
                  </a:lnTo>
                  <a:lnTo>
                    <a:pt x="165" y="428"/>
                  </a:lnTo>
                  <a:lnTo>
                    <a:pt x="171" y="429"/>
                  </a:lnTo>
                  <a:lnTo>
                    <a:pt x="177" y="428"/>
                  </a:lnTo>
                  <a:lnTo>
                    <a:pt x="184" y="425"/>
                  </a:lnTo>
                  <a:lnTo>
                    <a:pt x="191" y="419"/>
                  </a:lnTo>
                  <a:lnTo>
                    <a:pt x="200" y="413"/>
                  </a:lnTo>
                  <a:lnTo>
                    <a:pt x="209" y="403"/>
                  </a:lnTo>
                  <a:lnTo>
                    <a:pt x="220" y="393"/>
                  </a:lnTo>
                  <a:lnTo>
                    <a:pt x="231" y="379"/>
                  </a:lnTo>
                  <a:lnTo>
                    <a:pt x="249" y="349"/>
                  </a:lnTo>
                  <a:lnTo>
                    <a:pt x="274" y="310"/>
                  </a:lnTo>
                  <a:lnTo>
                    <a:pt x="303" y="267"/>
                  </a:lnTo>
                  <a:lnTo>
                    <a:pt x="330" y="222"/>
                  </a:lnTo>
                  <a:lnTo>
                    <a:pt x="341" y="201"/>
                  </a:lnTo>
                  <a:lnTo>
                    <a:pt x="351" y="180"/>
                  </a:lnTo>
                  <a:lnTo>
                    <a:pt x="358" y="161"/>
                  </a:lnTo>
                  <a:lnTo>
                    <a:pt x="363" y="144"/>
                  </a:lnTo>
                  <a:lnTo>
                    <a:pt x="364" y="137"/>
                  </a:lnTo>
                  <a:lnTo>
                    <a:pt x="365" y="129"/>
                  </a:lnTo>
                  <a:lnTo>
                    <a:pt x="364" y="123"/>
                  </a:lnTo>
                  <a:lnTo>
                    <a:pt x="362" y="117"/>
                  </a:lnTo>
                  <a:lnTo>
                    <a:pt x="358" y="113"/>
                  </a:lnTo>
                  <a:lnTo>
                    <a:pt x="355" y="109"/>
                  </a:lnTo>
                  <a:lnTo>
                    <a:pt x="350" y="106"/>
                  </a:lnTo>
                  <a:lnTo>
                    <a:pt x="343" y="105"/>
                  </a:lnTo>
                  <a:lnTo>
                    <a:pt x="332" y="92"/>
                  </a:lnTo>
                  <a:lnTo>
                    <a:pt x="323" y="80"/>
                  </a:lnTo>
                  <a:lnTo>
                    <a:pt x="316" y="69"/>
                  </a:lnTo>
                  <a:lnTo>
                    <a:pt x="311" y="60"/>
                  </a:lnTo>
                  <a:lnTo>
                    <a:pt x="308" y="50"/>
                  </a:lnTo>
                  <a:lnTo>
                    <a:pt x="306" y="43"/>
                  </a:lnTo>
                  <a:lnTo>
                    <a:pt x="305" y="34"/>
                  </a:lnTo>
                  <a:lnTo>
                    <a:pt x="306" y="28"/>
                  </a:lnTo>
                  <a:lnTo>
                    <a:pt x="308" y="21"/>
                  </a:lnTo>
                  <a:lnTo>
                    <a:pt x="311" y="16"/>
                  </a:lnTo>
                  <a:lnTo>
                    <a:pt x="316" y="12"/>
                  </a:lnTo>
                  <a:lnTo>
                    <a:pt x="320" y="7"/>
                  </a:lnTo>
                  <a:lnTo>
                    <a:pt x="326" y="4"/>
                  </a:lnTo>
                  <a:lnTo>
                    <a:pt x="332" y="2"/>
                  </a:lnTo>
                  <a:lnTo>
                    <a:pt x="338" y="1"/>
                  </a:lnTo>
                  <a:lnTo>
                    <a:pt x="346" y="0"/>
                  </a:lnTo>
                  <a:lnTo>
                    <a:pt x="352" y="0"/>
                  </a:lnTo>
                  <a:lnTo>
                    <a:pt x="360" y="1"/>
                  </a:lnTo>
                  <a:lnTo>
                    <a:pt x="367" y="2"/>
                  </a:lnTo>
                  <a:lnTo>
                    <a:pt x="373" y="5"/>
                  </a:lnTo>
                  <a:lnTo>
                    <a:pt x="380" y="9"/>
                  </a:lnTo>
                  <a:lnTo>
                    <a:pt x="386" y="12"/>
                  </a:lnTo>
                  <a:lnTo>
                    <a:pt x="392" y="17"/>
                  </a:lnTo>
                  <a:lnTo>
                    <a:pt x="396" y="22"/>
                  </a:lnTo>
                  <a:lnTo>
                    <a:pt x="400" y="29"/>
                  </a:lnTo>
                  <a:lnTo>
                    <a:pt x="404" y="35"/>
                  </a:lnTo>
                  <a:lnTo>
                    <a:pt x="406" y="44"/>
                  </a:lnTo>
                  <a:lnTo>
                    <a:pt x="407" y="52"/>
                  </a:lnTo>
                  <a:lnTo>
                    <a:pt x="406" y="62"/>
                  </a:lnTo>
                  <a:lnTo>
                    <a:pt x="404" y="71"/>
                  </a:lnTo>
                  <a:lnTo>
                    <a:pt x="400" y="83"/>
                  </a:lnTo>
                  <a:lnTo>
                    <a:pt x="395" y="95"/>
                  </a:lnTo>
                  <a:lnTo>
                    <a:pt x="394" y="107"/>
                  </a:lnTo>
                  <a:lnTo>
                    <a:pt x="393" y="118"/>
                  </a:lnTo>
                  <a:lnTo>
                    <a:pt x="391" y="130"/>
                  </a:lnTo>
                  <a:lnTo>
                    <a:pt x="387" y="142"/>
                  </a:lnTo>
                  <a:lnTo>
                    <a:pt x="379" y="164"/>
                  </a:lnTo>
                  <a:lnTo>
                    <a:pt x="369" y="187"/>
                  </a:lnTo>
                  <a:lnTo>
                    <a:pt x="349" y="227"/>
                  </a:lnTo>
                  <a:lnTo>
                    <a:pt x="333" y="259"/>
                  </a:lnTo>
                  <a:lnTo>
                    <a:pt x="330" y="267"/>
                  </a:lnTo>
                  <a:lnTo>
                    <a:pt x="328" y="272"/>
                  </a:lnTo>
                  <a:lnTo>
                    <a:pt x="327" y="276"/>
                  </a:lnTo>
                  <a:lnTo>
                    <a:pt x="328" y="281"/>
                  </a:lnTo>
                  <a:lnTo>
                    <a:pt x="330" y="284"/>
                  </a:lnTo>
                  <a:lnTo>
                    <a:pt x="333" y="286"/>
                  </a:lnTo>
                  <a:lnTo>
                    <a:pt x="337" y="287"/>
                  </a:lnTo>
                  <a:lnTo>
                    <a:pt x="342" y="287"/>
                  </a:lnTo>
                  <a:lnTo>
                    <a:pt x="350" y="286"/>
                  </a:lnTo>
                  <a:lnTo>
                    <a:pt x="360" y="283"/>
                  </a:lnTo>
                  <a:lnTo>
                    <a:pt x="370" y="280"/>
                  </a:lnTo>
                  <a:lnTo>
                    <a:pt x="383" y="274"/>
                  </a:lnTo>
                  <a:lnTo>
                    <a:pt x="416" y="260"/>
                  </a:lnTo>
                  <a:lnTo>
                    <a:pt x="458" y="241"/>
                  </a:lnTo>
                  <a:lnTo>
                    <a:pt x="465" y="234"/>
                  </a:lnTo>
                  <a:lnTo>
                    <a:pt x="471" y="228"/>
                  </a:lnTo>
                  <a:lnTo>
                    <a:pt x="478" y="224"/>
                  </a:lnTo>
                  <a:lnTo>
                    <a:pt x="485" y="220"/>
                  </a:lnTo>
                  <a:lnTo>
                    <a:pt x="493" y="218"/>
                  </a:lnTo>
                  <a:lnTo>
                    <a:pt x="499" y="217"/>
                  </a:lnTo>
                  <a:lnTo>
                    <a:pt x="507" y="216"/>
                  </a:lnTo>
                  <a:lnTo>
                    <a:pt x="514" y="216"/>
                  </a:lnTo>
                  <a:lnTo>
                    <a:pt x="522" y="218"/>
                  </a:lnTo>
                  <a:lnTo>
                    <a:pt x="529" y="219"/>
                  </a:lnTo>
                  <a:lnTo>
                    <a:pt x="535" y="222"/>
                  </a:lnTo>
                  <a:lnTo>
                    <a:pt x="542" y="225"/>
                  </a:lnTo>
                  <a:lnTo>
                    <a:pt x="548" y="229"/>
                  </a:lnTo>
                  <a:lnTo>
                    <a:pt x="555" y="234"/>
                  </a:lnTo>
                  <a:lnTo>
                    <a:pt x="560" y="238"/>
                  </a:lnTo>
                  <a:lnTo>
                    <a:pt x="565" y="243"/>
                  </a:lnTo>
                  <a:lnTo>
                    <a:pt x="570" y="250"/>
                  </a:lnTo>
                  <a:lnTo>
                    <a:pt x="574" y="256"/>
                  </a:lnTo>
                  <a:lnTo>
                    <a:pt x="577" y="262"/>
                  </a:lnTo>
                  <a:lnTo>
                    <a:pt x="581" y="269"/>
                  </a:lnTo>
                  <a:lnTo>
                    <a:pt x="582" y="275"/>
                  </a:lnTo>
                  <a:lnTo>
                    <a:pt x="583" y="283"/>
                  </a:lnTo>
                  <a:lnTo>
                    <a:pt x="583" y="289"/>
                  </a:lnTo>
                  <a:lnTo>
                    <a:pt x="583" y="297"/>
                  </a:lnTo>
                  <a:lnTo>
                    <a:pt x="581" y="303"/>
                  </a:lnTo>
                  <a:lnTo>
                    <a:pt x="577" y="310"/>
                  </a:lnTo>
                  <a:lnTo>
                    <a:pt x="573" y="317"/>
                  </a:lnTo>
                  <a:lnTo>
                    <a:pt x="568" y="323"/>
                  </a:lnTo>
                  <a:lnTo>
                    <a:pt x="561" y="330"/>
                  </a:lnTo>
                  <a:lnTo>
                    <a:pt x="554" y="335"/>
                  </a:lnTo>
                  <a:lnTo>
                    <a:pt x="544" y="341"/>
                  </a:lnTo>
                  <a:lnTo>
                    <a:pt x="534" y="346"/>
                  </a:lnTo>
                  <a:lnTo>
                    <a:pt x="531" y="352"/>
                  </a:lnTo>
                  <a:lnTo>
                    <a:pt x="526" y="358"/>
                  </a:lnTo>
                  <a:lnTo>
                    <a:pt x="519" y="366"/>
                  </a:lnTo>
                  <a:lnTo>
                    <a:pt x="512" y="374"/>
                  </a:lnTo>
                  <a:lnTo>
                    <a:pt x="494" y="394"/>
                  </a:lnTo>
                  <a:lnTo>
                    <a:pt x="475" y="413"/>
                  </a:lnTo>
                  <a:lnTo>
                    <a:pt x="467" y="423"/>
                  </a:lnTo>
                  <a:lnTo>
                    <a:pt x="459" y="432"/>
                  </a:lnTo>
                  <a:lnTo>
                    <a:pt x="454" y="442"/>
                  </a:lnTo>
                  <a:lnTo>
                    <a:pt x="450" y="450"/>
                  </a:lnTo>
                  <a:lnTo>
                    <a:pt x="448" y="453"/>
                  </a:lnTo>
                  <a:lnTo>
                    <a:pt x="448" y="458"/>
                  </a:lnTo>
                  <a:lnTo>
                    <a:pt x="448" y="461"/>
                  </a:lnTo>
                  <a:lnTo>
                    <a:pt x="448" y="464"/>
                  </a:lnTo>
                  <a:lnTo>
                    <a:pt x="449" y="466"/>
                  </a:lnTo>
                  <a:lnTo>
                    <a:pt x="451" y="469"/>
                  </a:lnTo>
                  <a:lnTo>
                    <a:pt x="454" y="472"/>
                  </a:lnTo>
                  <a:lnTo>
                    <a:pt x="457" y="473"/>
                  </a:lnTo>
                  <a:lnTo>
                    <a:pt x="463" y="481"/>
                  </a:lnTo>
                  <a:lnTo>
                    <a:pt x="467" y="489"/>
                  </a:lnTo>
                  <a:lnTo>
                    <a:pt x="469" y="496"/>
                  </a:lnTo>
                  <a:lnTo>
                    <a:pt x="471" y="504"/>
                  </a:lnTo>
                  <a:lnTo>
                    <a:pt x="470" y="510"/>
                  </a:lnTo>
                  <a:lnTo>
                    <a:pt x="469" y="517"/>
                  </a:lnTo>
                  <a:lnTo>
                    <a:pt x="466" y="524"/>
                  </a:lnTo>
                  <a:lnTo>
                    <a:pt x="463" y="530"/>
                  </a:lnTo>
                  <a:lnTo>
                    <a:pt x="457" y="538"/>
                  </a:lnTo>
                  <a:lnTo>
                    <a:pt x="452" y="544"/>
                  </a:lnTo>
                  <a:lnTo>
                    <a:pt x="445" y="551"/>
                  </a:lnTo>
                  <a:lnTo>
                    <a:pt x="439" y="557"/>
                  </a:lnTo>
                  <a:lnTo>
                    <a:pt x="423" y="569"/>
                  </a:lnTo>
                  <a:lnTo>
                    <a:pt x="406" y="581"/>
                  </a:lnTo>
                  <a:lnTo>
                    <a:pt x="387" y="593"/>
                  </a:lnTo>
                  <a:lnTo>
                    <a:pt x="369" y="606"/>
                  </a:lnTo>
                  <a:lnTo>
                    <a:pt x="352" y="619"/>
                  </a:lnTo>
                  <a:lnTo>
                    <a:pt x="336" y="633"/>
                  </a:lnTo>
                  <a:lnTo>
                    <a:pt x="328" y="639"/>
                  </a:lnTo>
                  <a:lnTo>
                    <a:pt x="322" y="647"/>
                  </a:lnTo>
                  <a:lnTo>
                    <a:pt x="317" y="654"/>
                  </a:lnTo>
                  <a:lnTo>
                    <a:pt x="311" y="662"/>
                  </a:lnTo>
                  <a:lnTo>
                    <a:pt x="308" y="669"/>
                  </a:lnTo>
                  <a:lnTo>
                    <a:pt x="305" y="676"/>
                  </a:lnTo>
                  <a:lnTo>
                    <a:pt x="303" y="685"/>
                  </a:lnTo>
                  <a:lnTo>
                    <a:pt x="303" y="694"/>
                  </a:lnTo>
                  <a:lnTo>
                    <a:pt x="309" y="694"/>
                  </a:lnTo>
                  <a:lnTo>
                    <a:pt x="318" y="692"/>
                  </a:lnTo>
                  <a:lnTo>
                    <a:pt x="326" y="689"/>
                  </a:lnTo>
                  <a:lnTo>
                    <a:pt x="336" y="685"/>
                  </a:lnTo>
                  <a:lnTo>
                    <a:pt x="347" y="680"/>
                  </a:lnTo>
                  <a:lnTo>
                    <a:pt x="356" y="673"/>
                  </a:lnTo>
                  <a:lnTo>
                    <a:pt x="367" y="667"/>
                  </a:lnTo>
                  <a:lnTo>
                    <a:pt x="378" y="658"/>
                  </a:lnTo>
                  <a:lnTo>
                    <a:pt x="387" y="650"/>
                  </a:lnTo>
                  <a:lnTo>
                    <a:pt x="397" y="641"/>
                  </a:lnTo>
                  <a:lnTo>
                    <a:pt x="407" y="633"/>
                  </a:lnTo>
                  <a:lnTo>
                    <a:pt x="415" y="623"/>
                  </a:lnTo>
                  <a:lnTo>
                    <a:pt x="423" y="615"/>
                  </a:lnTo>
                  <a:lnTo>
                    <a:pt x="429" y="606"/>
                  </a:lnTo>
                  <a:lnTo>
                    <a:pt x="435" y="597"/>
                  </a:lnTo>
                  <a:lnTo>
                    <a:pt x="439" y="589"/>
                  </a:lnTo>
                  <a:lnTo>
                    <a:pt x="450" y="590"/>
                  </a:lnTo>
                  <a:lnTo>
                    <a:pt x="459" y="591"/>
                  </a:lnTo>
                  <a:lnTo>
                    <a:pt x="468" y="594"/>
                  </a:lnTo>
                  <a:lnTo>
                    <a:pt x="474" y="599"/>
                  </a:lnTo>
                  <a:lnTo>
                    <a:pt x="480" y="604"/>
                  </a:lnTo>
                  <a:lnTo>
                    <a:pt x="483" y="610"/>
                  </a:lnTo>
                  <a:lnTo>
                    <a:pt x="485" y="618"/>
                  </a:lnTo>
                  <a:lnTo>
                    <a:pt x="486" y="625"/>
                  </a:lnTo>
                  <a:lnTo>
                    <a:pt x="486" y="634"/>
                  </a:lnTo>
                  <a:lnTo>
                    <a:pt x="485" y="643"/>
                  </a:lnTo>
                  <a:lnTo>
                    <a:pt x="483" y="654"/>
                  </a:lnTo>
                  <a:lnTo>
                    <a:pt x="480" y="665"/>
                  </a:lnTo>
                  <a:lnTo>
                    <a:pt x="472" y="688"/>
                  </a:lnTo>
                  <a:lnTo>
                    <a:pt x="461" y="712"/>
                  </a:lnTo>
                  <a:lnTo>
                    <a:pt x="436" y="762"/>
                  </a:lnTo>
                  <a:lnTo>
                    <a:pt x="409" y="809"/>
                  </a:lnTo>
                  <a:lnTo>
                    <a:pt x="397" y="829"/>
                  </a:lnTo>
                  <a:lnTo>
                    <a:pt x="386" y="847"/>
                  </a:lnTo>
                  <a:lnTo>
                    <a:pt x="379" y="862"/>
                  </a:lnTo>
                  <a:lnTo>
                    <a:pt x="375" y="874"/>
                  </a:lnTo>
                  <a:lnTo>
                    <a:pt x="368" y="886"/>
                  </a:lnTo>
                  <a:lnTo>
                    <a:pt x="362" y="897"/>
                  </a:lnTo>
                  <a:lnTo>
                    <a:pt x="357" y="908"/>
                  </a:lnTo>
                  <a:lnTo>
                    <a:pt x="354" y="918"/>
                  </a:lnTo>
                  <a:lnTo>
                    <a:pt x="352" y="928"/>
                  </a:lnTo>
                  <a:lnTo>
                    <a:pt x="351" y="937"/>
                  </a:lnTo>
                  <a:lnTo>
                    <a:pt x="351" y="945"/>
                  </a:lnTo>
                  <a:lnTo>
                    <a:pt x="352" y="953"/>
                  </a:lnTo>
                  <a:lnTo>
                    <a:pt x="353" y="960"/>
                  </a:lnTo>
                  <a:lnTo>
                    <a:pt x="355" y="967"/>
                  </a:lnTo>
                  <a:lnTo>
                    <a:pt x="358" y="972"/>
                  </a:lnTo>
                  <a:lnTo>
                    <a:pt x="363" y="977"/>
                  </a:lnTo>
                  <a:lnTo>
                    <a:pt x="367" y="982"/>
                  </a:lnTo>
                  <a:lnTo>
                    <a:pt x="372" y="985"/>
                  </a:lnTo>
                  <a:lnTo>
                    <a:pt x="379" y="988"/>
                  </a:lnTo>
                  <a:lnTo>
                    <a:pt x="384" y="989"/>
                  </a:lnTo>
                  <a:lnTo>
                    <a:pt x="392" y="990"/>
                  </a:lnTo>
                  <a:lnTo>
                    <a:pt x="398" y="991"/>
                  </a:lnTo>
                  <a:lnTo>
                    <a:pt x="407" y="990"/>
                  </a:lnTo>
                  <a:lnTo>
                    <a:pt x="414" y="988"/>
                  </a:lnTo>
                  <a:lnTo>
                    <a:pt x="423" y="986"/>
                  </a:lnTo>
                  <a:lnTo>
                    <a:pt x="430" y="983"/>
                  </a:lnTo>
                  <a:lnTo>
                    <a:pt x="439" y="978"/>
                  </a:lnTo>
                  <a:lnTo>
                    <a:pt x="449" y="972"/>
                  </a:lnTo>
                  <a:lnTo>
                    <a:pt x="457" y="966"/>
                  </a:lnTo>
                  <a:lnTo>
                    <a:pt x="466" y="958"/>
                  </a:lnTo>
                  <a:lnTo>
                    <a:pt x="474" y="950"/>
                  </a:lnTo>
                  <a:lnTo>
                    <a:pt x="483" y="940"/>
                  </a:lnTo>
                  <a:lnTo>
                    <a:pt x="491" y="929"/>
                  </a:lnTo>
                  <a:lnTo>
                    <a:pt x="500" y="918"/>
                  </a:lnTo>
                  <a:lnTo>
                    <a:pt x="508" y="905"/>
                  </a:lnTo>
                  <a:lnTo>
                    <a:pt x="516" y="891"/>
                  </a:lnTo>
                  <a:lnTo>
                    <a:pt x="523" y="882"/>
                  </a:lnTo>
                  <a:lnTo>
                    <a:pt x="530" y="871"/>
                  </a:lnTo>
                  <a:lnTo>
                    <a:pt x="539" y="858"/>
                  </a:lnTo>
                  <a:lnTo>
                    <a:pt x="546" y="844"/>
                  </a:lnTo>
                  <a:lnTo>
                    <a:pt x="562" y="814"/>
                  </a:lnTo>
                  <a:lnTo>
                    <a:pt x="577" y="784"/>
                  </a:lnTo>
                  <a:lnTo>
                    <a:pt x="592" y="756"/>
                  </a:lnTo>
                  <a:lnTo>
                    <a:pt x="604" y="735"/>
                  </a:lnTo>
                  <a:lnTo>
                    <a:pt x="609" y="727"/>
                  </a:lnTo>
                  <a:lnTo>
                    <a:pt x="614" y="722"/>
                  </a:lnTo>
                  <a:lnTo>
                    <a:pt x="616" y="720"/>
                  </a:lnTo>
                  <a:lnTo>
                    <a:pt x="618" y="719"/>
                  </a:lnTo>
                  <a:lnTo>
                    <a:pt x="620" y="720"/>
                  </a:lnTo>
                  <a:lnTo>
                    <a:pt x="621" y="720"/>
                  </a:lnTo>
                  <a:lnTo>
                    <a:pt x="631" y="720"/>
                  </a:lnTo>
                  <a:lnTo>
                    <a:pt x="640" y="722"/>
                  </a:lnTo>
                  <a:lnTo>
                    <a:pt x="646" y="724"/>
                  </a:lnTo>
                  <a:lnTo>
                    <a:pt x="651" y="729"/>
                  </a:lnTo>
                  <a:lnTo>
                    <a:pt x="656" y="735"/>
                  </a:lnTo>
                  <a:lnTo>
                    <a:pt x="659" y="742"/>
                  </a:lnTo>
                  <a:lnTo>
                    <a:pt x="660" y="750"/>
                  </a:lnTo>
                  <a:lnTo>
                    <a:pt x="661" y="759"/>
                  </a:lnTo>
                  <a:lnTo>
                    <a:pt x="660" y="768"/>
                  </a:lnTo>
                  <a:lnTo>
                    <a:pt x="658" y="779"/>
                  </a:lnTo>
                  <a:lnTo>
                    <a:pt x="656" y="790"/>
                  </a:lnTo>
                  <a:lnTo>
                    <a:pt x="652" y="801"/>
                  </a:lnTo>
                  <a:lnTo>
                    <a:pt x="643" y="827"/>
                  </a:lnTo>
                  <a:lnTo>
                    <a:pt x="630" y="852"/>
                  </a:lnTo>
                  <a:lnTo>
                    <a:pt x="616" y="878"/>
                  </a:lnTo>
                  <a:lnTo>
                    <a:pt x="600" y="904"/>
                  </a:lnTo>
                  <a:lnTo>
                    <a:pt x="583" y="927"/>
                  </a:lnTo>
                  <a:lnTo>
                    <a:pt x="565" y="949"/>
                  </a:lnTo>
                  <a:lnTo>
                    <a:pt x="557" y="957"/>
                  </a:lnTo>
                  <a:lnTo>
                    <a:pt x="548" y="967"/>
                  </a:lnTo>
                  <a:lnTo>
                    <a:pt x="540" y="974"/>
                  </a:lnTo>
                  <a:lnTo>
                    <a:pt x="531" y="981"/>
                  </a:lnTo>
                  <a:lnTo>
                    <a:pt x="523" y="985"/>
                  </a:lnTo>
                  <a:lnTo>
                    <a:pt x="515" y="989"/>
                  </a:lnTo>
                  <a:lnTo>
                    <a:pt x="509" y="991"/>
                  </a:lnTo>
                  <a:lnTo>
                    <a:pt x="502" y="992"/>
                  </a:lnTo>
                  <a:lnTo>
                    <a:pt x="474" y="1000"/>
                  </a:lnTo>
                  <a:lnTo>
                    <a:pt x="449" y="1007"/>
                  </a:lnTo>
                  <a:lnTo>
                    <a:pt x="423" y="1015"/>
                  </a:lnTo>
                  <a:lnTo>
                    <a:pt x="394" y="1019"/>
                  </a:lnTo>
                  <a:close/>
                  <a:moveTo>
                    <a:pt x="139" y="908"/>
                  </a:moveTo>
                  <a:lnTo>
                    <a:pt x="128" y="897"/>
                  </a:lnTo>
                  <a:lnTo>
                    <a:pt x="116" y="884"/>
                  </a:lnTo>
                  <a:lnTo>
                    <a:pt x="105" y="870"/>
                  </a:lnTo>
                  <a:lnTo>
                    <a:pt x="95" y="854"/>
                  </a:lnTo>
                  <a:lnTo>
                    <a:pt x="84" y="835"/>
                  </a:lnTo>
                  <a:lnTo>
                    <a:pt x="75" y="817"/>
                  </a:lnTo>
                  <a:lnTo>
                    <a:pt x="68" y="799"/>
                  </a:lnTo>
                  <a:lnTo>
                    <a:pt x="61" y="781"/>
                  </a:lnTo>
                  <a:lnTo>
                    <a:pt x="59" y="771"/>
                  </a:lnTo>
                  <a:lnTo>
                    <a:pt x="58" y="763"/>
                  </a:lnTo>
                  <a:lnTo>
                    <a:pt x="57" y="754"/>
                  </a:lnTo>
                  <a:lnTo>
                    <a:pt x="56" y="746"/>
                  </a:lnTo>
                  <a:lnTo>
                    <a:pt x="57" y="737"/>
                  </a:lnTo>
                  <a:lnTo>
                    <a:pt x="58" y="730"/>
                  </a:lnTo>
                  <a:lnTo>
                    <a:pt x="59" y="722"/>
                  </a:lnTo>
                  <a:lnTo>
                    <a:pt x="62" y="716"/>
                  </a:lnTo>
                  <a:lnTo>
                    <a:pt x="66" y="710"/>
                  </a:lnTo>
                  <a:lnTo>
                    <a:pt x="71" y="703"/>
                  </a:lnTo>
                  <a:lnTo>
                    <a:pt x="76" y="699"/>
                  </a:lnTo>
                  <a:lnTo>
                    <a:pt x="83" y="694"/>
                  </a:lnTo>
                  <a:lnTo>
                    <a:pt x="90" y="690"/>
                  </a:lnTo>
                  <a:lnTo>
                    <a:pt x="99" y="687"/>
                  </a:lnTo>
                  <a:lnTo>
                    <a:pt x="109" y="685"/>
                  </a:lnTo>
                  <a:lnTo>
                    <a:pt x="119" y="684"/>
                  </a:lnTo>
                  <a:lnTo>
                    <a:pt x="124" y="679"/>
                  </a:lnTo>
                  <a:lnTo>
                    <a:pt x="130" y="669"/>
                  </a:lnTo>
                  <a:lnTo>
                    <a:pt x="137" y="656"/>
                  </a:lnTo>
                  <a:lnTo>
                    <a:pt x="146" y="641"/>
                  </a:lnTo>
                  <a:lnTo>
                    <a:pt x="164" y="607"/>
                  </a:lnTo>
                  <a:lnTo>
                    <a:pt x="185" y="572"/>
                  </a:lnTo>
                  <a:lnTo>
                    <a:pt x="193" y="557"/>
                  </a:lnTo>
                  <a:lnTo>
                    <a:pt x="203" y="544"/>
                  </a:lnTo>
                  <a:lnTo>
                    <a:pt x="210" y="535"/>
                  </a:lnTo>
                  <a:lnTo>
                    <a:pt x="216" y="530"/>
                  </a:lnTo>
                  <a:lnTo>
                    <a:pt x="219" y="530"/>
                  </a:lnTo>
                  <a:lnTo>
                    <a:pt x="221" y="530"/>
                  </a:lnTo>
                  <a:lnTo>
                    <a:pt x="222" y="533"/>
                  </a:lnTo>
                  <a:lnTo>
                    <a:pt x="223" y="537"/>
                  </a:lnTo>
                  <a:lnTo>
                    <a:pt x="223" y="551"/>
                  </a:lnTo>
                  <a:lnTo>
                    <a:pt x="221" y="572"/>
                  </a:lnTo>
                  <a:lnTo>
                    <a:pt x="223" y="579"/>
                  </a:lnTo>
                  <a:lnTo>
                    <a:pt x="224" y="586"/>
                  </a:lnTo>
                  <a:lnTo>
                    <a:pt x="227" y="591"/>
                  </a:lnTo>
                  <a:lnTo>
                    <a:pt x="229" y="596"/>
                  </a:lnTo>
                  <a:lnTo>
                    <a:pt x="232" y="600"/>
                  </a:lnTo>
                  <a:lnTo>
                    <a:pt x="235" y="603"/>
                  </a:lnTo>
                  <a:lnTo>
                    <a:pt x="238" y="605"/>
                  </a:lnTo>
                  <a:lnTo>
                    <a:pt x="242" y="607"/>
                  </a:lnTo>
                  <a:lnTo>
                    <a:pt x="250" y="609"/>
                  </a:lnTo>
                  <a:lnTo>
                    <a:pt x="260" y="611"/>
                  </a:lnTo>
                  <a:lnTo>
                    <a:pt x="272" y="612"/>
                  </a:lnTo>
                  <a:lnTo>
                    <a:pt x="286" y="613"/>
                  </a:lnTo>
                  <a:lnTo>
                    <a:pt x="279" y="623"/>
                  </a:lnTo>
                  <a:lnTo>
                    <a:pt x="273" y="634"/>
                  </a:lnTo>
                  <a:lnTo>
                    <a:pt x="264" y="645"/>
                  </a:lnTo>
                  <a:lnTo>
                    <a:pt x="255" y="657"/>
                  </a:lnTo>
                  <a:lnTo>
                    <a:pt x="235" y="682"/>
                  </a:lnTo>
                  <a:lnTo>
                    <a:pt x="216" y="706"/>
                  </a:lnTo>
                  <a:lnTo>
                    <a:pt x="206" y="719"/>
                  </a:lnTo>
                  <a:lnTo>
                    <a:pt x="198" y="731"/>
                  </a:lnTo>
                  <a:lnTo>
                    <a:pt x="190" y="744"/>
                  </a:lnTo>
                  <a:lnTo>
                    <a:pt x="185" y="755"/>
                  </a:lnTo>
                  <a:lnTo>
                    <a:pt x="180" y="767"/>
                  </a:lnTo>
                  <a:lnTo>
                    <a:pt x="178" y="778"/>
                  </a:lnTo>
                  <a:lnTo>
                    <a:pt x="177" y="783"/>
                  </a:lnTo>
                  <a:lnTo>
                    <a:pt x="178" y="787"/>
                  </a:lnTo>
                  <a:lnTo>
                    <a:pt x="179" y="793"/>
                  </a:lnTo>
                  <a:lnTo>
                    <a:pt x="180" y="797"/>
                  </a:lnTo>
                  <a:lnTo>
                    <a:pt x="179" y="810"/>
                  </a:lnTo>
                  <a:lnTo>
                    <a:pt x="176" y="825"/>
                  </a:lnTo>
                  <a:lnTo>
                    <a:pt x="173" y="841"/>
                  </a:lnTo>
                  <a:lnTo>
                    <a:pt x="168" y="858"/>
                  </a:lnTo>
                  <a:lnTo>
                    <a:pt x="162" y="875"/>
                  </a:lnTo>
                  <a:lnTo>
                    <a:pt x="155" y="889"/>
                  </a:lnTo>
                  <a:lnTo>
                    <a:pt x="151" y="895"/>
                  </a:lnTo>
                  <a:lnTo>
                    <a:pt x="147" y="901"/>
                  </a:lnTo>
                  <a:lnTo>
                    <a:pt x="143" y="905"/>
                  </a:lnTo>
                  <a:lnTo>
                    <a:pt x="139" y="908"/>
                  </a:lnTo>
                  <a:close/>
                  <a:moveTo>
                    <a:pt x="248" y="513"/>
                  </a:moveTo>
                  <a:lnTo>
                    <a:pt x="247" y="509"/>
                  </a:lnTo>
                  <a:lnTo>
                    <a:pt x="248" y="504"/>
                  </a:lnTo>
                  <a:lnTo>
                    <a:pt x="249" y="496"/>
                  </a:lnTo>
                  <a:lnTo>
                    <a:pt x="251" y="489"/>
                  </a:lnTo>
                  <a:lnTo>
                    <a:pt x="258" y="471"/>
                  </a:lnTo>
                  <a:lnTo>
                    <a:pt x="266" y="451"/>
                  </a:lnTo>
                  <a:lnTo>
                    <a:pt x="276" y="432"/>
                  </a:lnTo>
                  <a:lnTo>
                    <a:pt x="286" y="414"/>
                  </a:lnTo>
                  <a:lnTo>
                    <a:pt x="294" y="399"/>
                  </a:lnTo>
                  <a:lnTo>
                    <a:pt x="301" y="389"/>
                  </a:lnTo>
                  <a:lnTo>
                    <a:pt x="302" y="382"/>
                  </a:lnTo>
                  <a:lnTo>
                    <a:pt x="305" y="376"/>
                  </a:lnTo>
                  <a:lnTo>
                    <a:pt x="308" y="369"/>
                  </a:lnTo>
                  <a:lnTo>
                    <a:pt x="311" y="364"/>
                  </a:lnTo>
                  <a:lnTo>
                    <a:pt x="316" y="358"/>
                  </a:lnTo>
                  <a:lnTo>
                    <a:pt x="321" y="353"/>
                  </a:lnTo>
                  <a:lnTo>
                    <a:pt x="325" y="349"/>
                  </a:lnTo>
                  <a:lnTo>
                    <a:pt x="331" y="345"/>
                  </a:lnTo>
                  <a:lnTo>
                    <a:pt x="342" y="339"/>
                  </a:lnTo>
                  <a:lnTo>
                    <a:pt x="353" y="334"/>
                  </a:lnTo>
                  <a:lnTo>
                    <a:pt x="365" y="332"/>
                  </a:lnTo>
                  <a:lnTo>
                    <a:pt x="375" y="332"/>
                  </a:lnTo>
                  <a:lnTo>
                    <a:pt x="379" y="332"/>
                  </a:lnTo>
                  <a:lnTo>
                    <a:pt x="383" y="333"/>
                  </a:lnTo>
                  <a:lnTo>
                    <a:pt x="386" y="335"/>
                  </a:lnTo>
                  <a:lnTo>
                    <a:pt x="390" y="337"/>
                  </a:lnTo>
                  <a:lnTo>
                    <a:pt x="392" y="339"/>
                  </a:lnTo>
                  <a:lnTo>
                    <a:pt x="394" y="342"/>
                  </a:lnTo>
                  <a:lnTo>
                    <a:pt x="394" y="346"/>
                  </a:lnTo>
                  <a:lnTo>
                    <a:pt x="394" y="350"/>
                  </a:lnTo>
                  <a:lnTo>
                    <a:pt x="393" y="355"/>
                  </a:lnTo>
                  <a:lnTo>
                    <a:pt x="391" y="360"/>
                  </a:lnTo>
                  <a:lnTo>
                    <a:pt x="387" y="366"/>
                  </a:lnTo>
                  <a:lnTo>
                    <a:pt x="383" y="371"/>
                  </a:lnTo>
                  <a:lnTo>
                    <a:pt x="378" y="379"/>
                  </a:lnTo>
                  <a:lnTo>
                    <a:pt x="371" y="386"/>
                  </a:lnTo>
                  <a:lnTo>
                    <a:pt x="363" y="394"/>
                  </a:lnTo>
                  <a:lnTo>
                    <a:pt x="353" y="402"/>
                  </a:lnTo>
                  <a:lnTo>
                    <a:pt x="347" y="405"/>
                  </a:lnTo>
                  <a:lnTo>
                    <a:pt x="341" y="410"/>
                  </a:lnTo>
                  <a:lnTo>
                    <a:pt x="336" y="415"/>
                  </a:lnTo>
                  <a:lnTo>
                    <a:pt x="332" y="421"/>
                  </a:lnTo>
                  <a:lnTo>
                    <a:pt x="321" y="436"/>
                  </a:lnTo>
                  <a:lnTo>
                    <a:pt x="311" y="452"/>
                  </a:lnTo>
                  <a:lnTo>
                    <a:pt x="299" y="469"/>
                  </a:lnTo>
                  <a:lnTo>
                    <a:pt x="286" y="487"/>
                  </a:lnTo>
                  <a:lnTo>
                    <a:pt x="277" y="494"/>
                  </a:lnTo>
                  <a:lnTo>
                    <a:pt x="268" y="501"/>
                  </a:lnTo>
                  <a:lnTo>
                    <a:pt x="259" y="508"/>
                  </a:lnTo>
                  <a:lnTo>
                    <a:pt x="248" y="513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1" name="Freeform 33"/>
            <p:cNvSpPr>
              <a:spLocks noEditPoints="1"/>
            </p:cNvSpPr>
            <p:nvPr userDrawn="1"/>
          </p:nvSpPr>
          <p:spPr bwMode="auto">
            <a:xfrm>
              <a:off x="4856" y="3897"/>
              <a:ext cx="69" cy="106"/>
            </a:xfrm>
            <a:custGeom>
              <a:avLst/>
              <a:gdLst>
                <a:gd name="T0" fmla="*/ 5 w 618"/>
                <a:gd name="T1" fmla="*/ 41 h 962"/>
                <a:gd name="T2" fmla="*/ 3 w 618"/>
                <a:gd name="T3" fmla="*/ 39 h 962"/>
                <a:gd name="T4" fmla="*/ 5 w 618"/>
                <a:gd name="T5" fmla="*/ 37 h 962"/>
                <a:gd name="T6" fmla="*/ 8 w 618"/>
                <a:gd name="T7" fmla="*/ 35 h 962"/>
                <a:gd name="T8" fmla="*/ 12 w 618"/>
                <a:gd name="T9" fmla="*/ 33 h 962"/>
                <a:gd name="T10" fmla="*/ 16 w 618"/>
                <a:gd name="T11" fmla="*/ 42 h 962"/>
                <a:gd name="T12" fmla="*/ 24 w 618"/>
                <a:gd name="T13" fmla="*/ 40 h 962"/>
                <a:gd name="T14" fmla="*/ 24 w 618"/>
                <a:gd name="T15" fmla="*/ 32 h 962"/>
                <a:gd name="T16" fmla="*/ 20 w 618"/>
                <a:gd name="T17" fmla="*/ 23 h 962"/>
                <a:gd name="T18" fmla="*/ 25 w 618"/>
                <a:gd name="T19" fmla="*/ 21 h 962"/>
                <a:gd name="T20" fmla="*/ 27 w 618"/>
                <a:gd name="T21" fmla="*/ 22 h 962"/>
                <a:gd name="T22" fmla="*/ 32 w 618"/>
                <a:gd name="T23" fmla="*/ 25 h 962"/>
                <a:gd name="T24" fmla="*/ 34 w 618"/>
                <a:gd name="T25" fmla="*/ 31 h 962"/>
                <a:gd name="T26" fmla="*/ 45 w 618"/>
                <a:gd name="T27" fmla="*/ 39 h 962"/>
                <a:gd name="T28" fmla="*/ 41 w 618"/>
                <a:gd name="T29" fmla="*/ 52 h 962"/>
                <a:gd name="T30" fmla="*/ 42 w 618"/>
                <a:gd name="T31" fmla="*/ 61 h 962"/>
                <a:gd name="T32" fmla="*/ 50 w 618"/>
                <a:gd name="T33" fmla="*/ 65 h 962"/>
                <a:gd name="T34" fmla="*/ 41 w 618"/>
                <a:gd name="T35" fmla="*/ 78 h 962"/>
                <a:gd name="T36" fmla="*/ 47 w 618"/>
                <a:gd name="T37" fmla="*/ 94 h 962"/>
                <a:gd name="T38" fmla="*/ 58 w 618"/>
                <a:gd name="T39" fmla="*/ 61 h 962"/>
                <a:gd name="T40" fmla="*/ 49 w 618"/>
                <a:gd name="T41" fmla="*/ 25 h 962"/>
                <a:gd name="T42" fmla="*/ 35 w 618"/>
                <a:gd name="T43" fmla="*/ 14 h 962"/>
                <a:gd name="T44" fmla="*/ 25 w 618"/>
                <a:gd name="T45" fmla="*/ 11 h 962"/>
                <a:gd name="T46" fmla="*/ 35 w 618"/>
                <a:gd name="T47" fmla="*/ 0 h 962"/>
                <a:gd name="T48" fmla="*/ 47 w 618"/>
                <a:gd name="T49" fmla="*/ 7 h 962"/>
                <a:gd name="T50" fmla="*/ 66 w 618"/>
                <a:gd name="T51" fmla="*/ 32 h 962"/>
                <a:gd name="T52" fmla="*/ 64 w 618"/>
                <a:gd name="T53" fmla="*/ 37 h 962"/>
                <a:gd name="T54" fmla="*/ 69 w 618"/>
                <a:gd name="T55" fmla="*/ 56 h 962"/>
                <a:gd name="T56" fmla="*/ 66 w 618"/>
                <a:gd name="T57" fmla="*/ 87 h 962"/>
                <a:gd name="T58" fmla="*/ 56 w 618"/>
                <a:gd name="T59" fmla="*/ 99 h 962"/>
                <a:gd name="T60" fmla="*/ 42 w 618"/>
                <a:gd name="T61" fmla="*/ 103 h 962"/>
                <a:gd name="T62" fmla="*/ 26 w 618"/>
                <a:gd name="T63" fmla="*/ 101 h 962"/>
                <a:gd name="T64" fmla="*/ 22 w 618"/>
                <a:gd name="T65" fmla="*/ 94 h 962"/>
                <a:gd name="T66" fmla="*/ 25 w 618"/>
                <a:gd name="T67" fmla="*/ 94 h 962"/>
                <a:gd name="T68" fmla="*/ 27 w 618"/>
                <a:gd name="T69" fmla="*/ 82 h 962"/>
                <a:gd name="T70" fmla="*/ 24 w 618"/>
                <a:gd name="T71" fmla="*/ 79 h 962"/>
                <a:gd name="T72" fmla="*/ 16 w 618"/>
                <a:gd name="T73" fmla="*/ 79 h 962"/>
                <a:gd name="T74" fmla="*/ 20 w 618"/>
                <a:gd name="T75" fmla="*/ 68 h 962"/>
                <a:gd name="T76" fmla="*/ 26 w 618"/>
                <a:gd name="T77" fmla="*/ 52 h 962"/>
                <a:gd name="T78" fmla="*/ 16 w 618"/>
                <a:gd name="T79" fmla="*/ 48 h 962"/>
                <a:gd name="T80" fmla="*/ 14 w 618"/>
                <a:gd name="T81" fmla="*/ 57 h 962"/>
                <a:gd name="T82" fmla="*/ 8 w 618"/>
                <a:gd name="T83" fmla="*/ 69 h 962"/>
                <a:gd name="T84" fmla="*/ 12 w 618"/>
                <a:gd name="T85" fmla="*/ 75 h 962"/>
                <a:gd name="T86" fmla="*/ 18 w 618"/>
                <a:gd name="T87" fmla="*/ 88 h 962"/>
                <a:gd name="T88" fmla="*/ 20 w 618"/>
                <a:gd name="T89" fmla="*/ 93 h 962"/>
                <a:gd name="T90" fmla="*/ 18 w 618"/>
                <a:gd name="T91" fmla="*/ 99 h 962"/>
                <a:gd name="T92" fmla="*/ 18 w 618"/>
                <a:gd name="T93" fmla="*/ 106 h 962"/>
                <a:gd name="T94" fmla="*/ 11 w 618"/>
                <a:gd name="T95" fmla="*/ 100 h 962"/>
                <a:gd name="T96" fmla="*/ 3 w 618"/>
                <a:gd name="T97" fmla="*/ 78 h 962"/>
                <a:gd name="T98" fmla="*/ 7 w 618"/>
                <a:gd name="T99" fmla="*/ 72 h 962"/>
                <a:gd name="T100" fmla="*/ 4 w 618"/>
                <a:gd name="T101" fmla="*/ 64 h 962"/>
                <a:gd name="T102" fmla="*/ 1 w 618"/>
                <a:gd name="T103" fmla="*/ 56 h 962"/>
                <a:gd name="T104" fmla="*/ 2 w 618"/>
                <a:gd name="T105" fmla="*/ 41 h 962"/>
                <a:gd name="T106" fmla="*/ 18 w 618"/>
                <a:gd name="T107" fmla="*/ 87 h 962"/>
                <a:gd name="T108" fmla="*/ 22 w 618"/>
                <a:gd name="T109" fmla="*/ 93 h 962"/>
                <a:gd name="T110" fmla="*/ 21 w 618"/>
                <a:gd name="T111" fmla="*/ 90 h 962"/>
                <a:gd name="T112" fmla="*/ 0 w 618"/>
                <a:gd name="T113" fmla="*/ 45 h 962"/>
                <a:gd name="T114" fmla="*/ 3 w 618"/>
                <a:gd name="T115" fmla="*/ 40 h 962"/>
                <a:gd name="T116" fmla="*/ 4 w 618"/>
                <a:gd name="T117" fmla="*/ 41 h 962"/>
                <a:gd name="T118" fmla="*/ 3 w 618"/>
                <a:gd name="T119" fmla="*/ 38 h 962"/>
                <a:gd name="T120" fmla="*/ 3 w 618"/>
                <a:gd name="T121" fmla="*/ 38 h 962"/>
                <a:gd name="T122" fmla="*/ 6 w 618"/>
                <a:gd name="T123" fmla="*/ 38 h 962"/>
                <a:gd name="T124" fmla="*/ 3 w 618"/>
                <a:gd name="T125" fmla="*/ 37 h 96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18" h="962">
                  <a:moveTo>
                    <a:pt x="22" y="369"/>
                  </a:moveTo>
                  <a:lnTo>
                    <a:pt x="23" y="373"/>
                  </a:lnTo>
                  <a:lnTo>
                    <a:pt x="25" y="375"/>
                  </a:lnTo>
                  <a:lnTo>
                    <a:pt x="27" y="377"/>
                  </a:lnTo>
                  <a:lnTo>
                    <a:pt x="29" y="378"/>
                  </a:lnTo>
                  <a:lnTo>
                    <a:pt x="32" y="378"/>
                  </a:lnTo>
                  <a:lnTo>
                    <a:pt x="35" y="377"/>
                  </a:lnTo>
                  <a:lnTo>
                    <a:pt x="38" y="376"/>
                  </a:lnTo>
                  <a:lnTo>
                    <a:pt x="40" y="374"/>
                  </a:lnTo>
                  <a:lnTo>
                    <a:pt x="41" y="373"/>
                  </a:lnTo>
                  <a:lnTo>
                    <a:pt x="42" y="371"/>
                  </a:lnTo>
                  <a:lnTo>
                    <a:pt x="42" y="369"/>
                  </a:lnTo>
                  <a:lnTo>
                    <a:pt x="42" y="366"/>
                  </a:lnTo>
                  <a:lnTo>
                    <a:pt x="40" y="364"/>
                  </a:lnTo>
                  <a:lnTo>
                    <a:pt x="37" y="362"/>
                  </a:lnTo>
                  <a:lnTo>
                    <a:pt x="31" y="361"/>
                  </a:lnTo>
                  <a:lnTo>
                    <a:pt x="25" y="361"/>
                  </a:lnTo>
                  <a:lnTo>
                    <a:pt x="23" y="358"/>
                  </a:lnTo>
                  <a:lnTo>
                    <a:pt x="23" y="355"/>
                  </a:lnTo>
                  <a:lnTo>
                    <a:pt x="25" y="351"/>
                  </a:lnTo>
                  <a:lnTo>
                    <a:pt x="27" y="348"/>
                  </a:lnTo>
                  <a:lnTo>
                    <a:pt x="34" y="346"/>
                  </a:lnTo>
                  <a:lnTo>
                    <a:pt x="40" y="342"/>
                  </a:lnTo>
                  <a:lnTo>
                    <a:pt x="45" y="343"/>
                  </a:lnTo>
                  <a:lnTo>
                    <a:pt x="49" y="342"/>
                  </a:lnTo>
                  <a:lnTo>
                    <a:pt x="50" y="342"/>
                  </a:lnTo>
                  <a:lnTo>
                    <a:pt x="51" y="340"/>
                  </a:lnTo>
                  <a:lnTo>
                    <a:pt x="50" y="339"/>
                  </a:lnTo>
                  <a:lnTo>
                    <a:pt x="49" y="337"/>
                  </a:lnTo>
                  <a:lnTo>
                    <a:pt x="46" y="335"/>
                  </a:lnTo>
                  <a:lnTo>
                    <a:pt x="44" y="334"/>
                  </a:lnTo>
                  <a:lnTo>
                    <a:pt x="46" y="329"/>
                  </a:lnTo>
                  <a:lnTo>
                    <a:pt x="49" y="325"/>
                  </a:lnTo>
                  <a:lnTo>
                    <a:pt x="51" y="323"/>
                  </a:lnTo>
                  <a:lnTo>
                    <a:pt x="54" y="322"/>
                  </a:lnTo>
                  <a:lnTo>
                    <a:pt x="58" y="321"/>
                  </a:lnTo>
                  <a:lnTo>
                    <a:pt x="65" y="321"/>
                  </a:lnTo>
                  <a:lnTo>
                    <a:pt x="68" y="321"/>
                  </a:lnTo>
                  <a:lnTo>
                    <a:pt x="71" y="319"/>
                  </a:lnTo>
                  <a:lnTo>
                    <a:pt x="74" y="318"/>
                  </a:lnTo>
                  <a:lnTo>
                    <a:pt x="79" y="316"/>
                  </a:lnTo>
                  <a:lnTo>
                    <a:pt x="82" y="312"/>
                  </a:lnTo>
                  <a:lnTo>
                    <a:pt x="86" y="307"/>
                  </a:lnTo>
                  <a:lnTo>
                    <a:pt x="90" y="299"/>
                  </a:lnTo>
                  <a:lnTo>
                    <a:pt x="95" y="291"/>
                  </a:lnTo>
                  <a:lnTo>
                    <a:pt x="97" y="290"/>
                  </a:lnTo>
                  <a:lnTo>
                    <a:pt x="100" y="290"/>
                  </a:lnTo>
                  <a:lnTo>
                    <a:pt x="101" y="290"/>
                  </a:lnTo>
                  <a:lnTo>
                    <a:pt x="103" y="292"/>
                  </a:lnTo>
                  <a:lnTo>
                    <a:pt x="106" y="297"/>
                  </a:lnTo>
                  <a:lnTo>
                    <a:pt x="108" y="305"/>
                  </a:lnTo>
                  <a:lnTo>
                    <a:pt x="111" y="324"/>
                  </a:lnTo>
                  <a:lnTo>
                    <a:pt x="115" y="345"/>
                  </a:lnTo>
                  <a:lnTo>
                    <a:pt x="118" y="356"/>
                  </a:lnTo>
                  <a:lnTo>
                    <a:pt x="123" y="366"/>
                  </a:lnTo>
                  <a:lnTo>
                    <a:pt x="125" y="371"/>
                  </a:lnTo>
                  <a:lnTo>
                    <a:pt x="128" y="374"/>
                  </a:lnTo>
                  <a:lnTo>
                    <a:pt x="131" y="377"/>
                  </a:lnTo>
                  <a:lnTo>
                    <a:pt x="135" y="380"/>
                  </a:lnTo>
                  <a:lnTo>
                    <a:pt x="140" y="382"/>
                  </a:lnTo>
                  <a:lnTo>
                    <a:pt x="145" y="385"/>
                  </a:lnTo>
                  <a:lnTo>
                    <a:pt x="150" y="385"/>
                  </a:lnTo>
                  <a:lnTo>
                    <a:pt x="157" y="385"/>
                  </a:lnTo>
                  <a:lnTo>
                    <a:pt x="163" y="384"/>
                  </a:lnTo>
                  <a:lnTo>
                    <a:pt x="171" y="382"/>
                  </a:lnTo>
                  <a:lnTo>
                    <a:pt x="179" y="379"/>
                  </a:lnTo>
                  <a:lnTo>
                    <a:pt x="189" y="375"/>
                  </a:lnTo>
                  <a:lnTo>
                    <a:pt x="201" y="373"/>
                  </a:lnTo>
                  <a:lnTo>
                    <a:pt x="211" y="370"/>
                  </a:lnTo>
                  <a:lnTo>
                    <a:pt x="218" y="365"/>
                  </a:lnTo>
                  <a:lnTo>
                    <a:pt x="224" y="361"/>
                  </a:lnTo>
                  <a:lnTo>
                    <a:pt x="229" y="356"/>
                  </a:lnTo>
                  <a:lnTo>
                    <a:pt x="231" y="350"/>
                  </a:lnTo>
                  <a:lnTo>
                    <a:pt x="233" y="344"/>
                  </a:lnTo>
                  <a:lnTo>
                    <a:pt x="233" y="338"/>
                  </a:lnTo>
                  <a:lnTo>
                    <a:pt x="232" y="331"/>
                  </a:lnTo>
                  <a:lnTo>
                    <a:pt x="230" y="324"/>
                  </a:lnTo>
                  <a:lnTo>
                    <a:pt x="227" y="316"/>
                  </a:lnTo>
                  <a:lnTo>
                    <a:pt x="223" y="309"/>
                  </a:lnTo>
                  <a:lnTo>
                    <a:pt x="215" y="293"/>
                  </a:lnTo>
                  <a:lnTo>
                    <a:pt x="205" y="277"/>
                  </a:lnTo>
                  <a:lnTo>
                    <a:pt x="196" y="262"/>
                  </a:lnTo>
                  <a:lnTo>
                    <a:pt x="187" y="248"/>
                  </a:lnTo>
                  <a:lnTo>
                    <a:pt x="183" y="242"/>
                  </a:lnTo>
                  <a:lnTo>
                    <a:pt x="179" y="235"/>
                  </a:lnTo>
                  <a:lnTo>
                    <a:pt x="177" y="229"/>
                  </a:lnTo>
                  <a:lnTo>
                    <a:pt x="176" y="223"/>
                  </a:lnTo>
                  <a:lnTo>
                    <a:pt x="175" y="219"/>
                  </a:lnTo>
                  <a:lnTo>
                    <a:pt x="176" y="215"/>
                  </a:lnTo>
                  <a:lnTo>
                    <a:pt x="178" y="212"/>
                  </a:lnTo>
                  <a:lnTo>
                    <a:pt x="182" y="209"/>
                  </a:lnTo>
                  <a:lnTo>
                    <a:pt x="187" y="206"/>
                  </a:lnTo>
                  <a:lnTo>
                    <a:pt x="193" y="205"/>
                  </a:lnTo>
                  <a:lnTo>
                    <a:pt x="202" y="205"/>
                  </a:lnTo>
                  <a:lnTo>
                    <a:pt x="214" y="205"/>
                  </a:lnTo>
                  <a:lnTo>
                    <a:pt x="214" y="199"/>
                  </a:lnTo>
                  <a:lnTo>
                    <a:pt x="215" y="194"/>
                  </a:lnTo>
                  <a:lnTo>
                    <a:pt x="217" y="190"/>
                  </a:lnTo>
                  <a:lnTo>
                    <a:pt x="220" y="188"/>
                  </a:lnTo>
                  <a:lnTo>
                    <a:pt x="223" y="188"/>
                  </a:lnTo>
                  <a:lnTo>
                    <a:pt x="227" y="189"/>
                  </a:lnTo>
                  <a:lnTo>
                    <a:pt x="230" y="191"/>
                  </a:lnTo>
                  <a:lnTo>
                    <a:pt x="234" y="194"/>
                  </a:lnTo>
                  <a:lnTo>
                    <a:pt x="241" y="199"/>
                  </a:lnTo>
                  <a:lnTo>
                    <a:pt x="246" y="203"/>
                  </a:lnTo>
                  <a:lnTo>
                    <a:pt x="248" y="204"/>
                  </a:lnTo>
                  <a:lnTo>
                    <a:pt x="249" y="204"/>
                  </a:lnTo>
                  <a:lnTo>
                    <a:pt x="249" y="203"/>
                  </a:lnTo>
                  <a:lnTo>
                    <a:pt x="248" y="201"/>
                  </a:lnTo>
                  <a:lnTo>
                    <a:pt x="239" y="196"/>
                  </a:lnTo>
                  <a:lnTo>
                    <a:pt x="234" y="191"/>
                  </a:lnTo>
                  <a:lnTo>
                    <a:pt x="232" y="189"/>
                  </a:lnTo>
                  <a:lnTo>
                    <a:pt x="232" y="188"/>
                  </a:lnTo>
                  <a:lnTo>
                    <a:pt x="237" y="190"/>
                  </a:lnTo>
                  <a:lnTo>
                    <a:pt x="249" y="196"/>
                  </a:lnTo>
                  <a:lnTo>
                    <a:pt x="257" y="201"/>
                  </a:lnTo>
                  <a:lnTo>
                    <a:pt x="264" y="206"/>
                  </a:lnTo>
                  <a:lnTo>
                    <a:pt x="272" y="213"/>
                  </a:lnTo>
                  <a:lnTo>
                    <a:pt x="279" y="220"/>
                  </a:lnTo>
                  <a:lnTo>
                    <a:pt x="286" y="229"/>
                  </a:lnTo>
                  <a:lnTo>
                    <a:pt x="291" y="238"/>
                  </a:lnTo>
                  <a:lnTo>
                    <a:pt x="295" y="249"/>
                  </a:lnTo>
                  <a:lnTo>
                    <a:pt x="298" y="260"/>
                  </a:lnTo>
                  <a:lnTo>
                    <a:pt x="292" y="249"/>
                  </a:lnTo>
                  <a:lnTo>
                    <a:pt x="288" y="243"/>
                  </a:lnTo>
                  <a:lnTo>
                    <a:pt x="286" y="239"/>
                  </a:lnTo>
                  <a:lnTo>
                    <a:pt x="285" y="239"/>
                  </a:lnTo>
                  <a:lnTo>
                    <a:pt x="287" y="249"/>
                  </a:lnTo>
                  <a:lnTo>
                    <a:pt x="293" y="265"/>
                  </a:lnTo>
                  <a:lnTo>
                    <a:pt x="302" y="284"/>
                  </a:lnTo>
                  <a:lnTo>
                    <a:pt x="310" y="305"/>
                  </a:lnTo>
                  <a:lnTo>
                    <a:pt x="318" y="321"/>
                  </a:lnTo>
                  <a:lnTo>
                    <a:pt x="321" y="330"/>
                  </a:lnTo>
                  <a:lnTo>
                    <a:pt x="339" y="332"/>
                  </a:lnTo>
                  <a:lnTo>
                    <a:pt x="355" y="334"/>
                  </a:lnTo>
                  <a:lnTo>
                    <a:pt x="369" y="338"/>
                  </a:lnTo>
                  <a:lnTo>
                    <a:pt x="380" y="341"/>
                  </a:lnTo>
                  <a:lnTo>
                    <a:pt x="390" y="345"/>
                  </a:lnTo>
                  <a:lnTo>
                    <a:pt x="397" y="350"/>
                  </a:lnTo>
                  <a:lnTo>
                    <a:pt x="403" y="356"/>
                  </a:lnTo>
                  <a:lnTo>
                    <a:pt x="406" y="361"/>
                  </a:lnTo>
                  <a:lnTo>
                    <a:pt x="408" y="368"/>
                  </a:lnTo>
                  <a:lnTo>
                    <a:pt x="409" y="374"/>
                  </a:lnTo>
                  <a:lnTo>
                    <a:pt x="409" y="381"/>
                  </a:lnTo>
                  <a:lnTo>
                    <a:pt x="407" y="389"/>
                  </a:lnTo>
                  <a:lnTo>
                    <a:pt x="401" y="405"/>
                  </a:lnTo>
                  <a:lnTo>
                    <a:pt x="393" y="421"/>
                  </a:lnTo>
                  <a:lnTo>
                    <a:pt x="383" y="439"/>
                  </a:lnTo>
                  <a:lnTo>
                    <a:pt x="372" y="457"/>
                  </a:lnTo>
                  <a:lnTo>
                    <a:pt x="364" y="474"/>
                  </a:lnTo>
                  <a:lnTo>
                    <a:pt x="355" y="492"/>
                  </a:lnTo>
                  <a:lnTo>
                    <a:pt x="353" y="501"/>
                  </a:lnTo>
                  <a:lnTo>
                    <a:pt x="351" y="509"/>
                  </a:lnTo>
                  <a:lnTo>
                    <a:pt x="350" y="518"/>
                  </a:lnTo>
                  <a:lnTo>
                    <a:pt x="351" y="526"/>
                  </a:lnTo>
                  <a:lnTo>
                    <a:pt x="352" y="535"/>
                  </a:lnTo>
                  <a:lnTo>
                    <a:pt x="355" y="542"/>
                  </a:lnTo>
                  <a:lnTo>
                    <a:pt x="361" y="550"/>
                  </a:lnTo>
                  <a:lnTo>
                    <a:pt x="367" y="556"/>
                  </a:lnTo>
                  <a:lnTo>
                    <a:pt x="380" y="556"/>
                  </a:lnTo>
                  <a:lnTo>
                    <a:pt x="393" y="557"/>
                  </a:lnTo>
                  <a:lnTo>
                    <a:pt x="404" y="558"/>
                  </a:lnTo>
                  <a:lnTo>
                    <a:pt x="414" y="560"/>
                  </a:lnTo>
                  <a:lnTo>
                    <a:pt x="424" y="563"/>
                  </a:lnTo>
                  <a:lnTo>
                    <a:pt x="433" y="567"/>
                  </a:lnTo>
                  <a:lnTo>
                    <a:pt x="439" y="572"/>
                  </a:lnTo>
                  <a:lnTo>
                    <a:pt x="443" y="579"/>
                  </a:lnTo>
                  <a:lnTo>
                    <a:pt x="444" y="582"/>
                  </a:lnTo>
                  <a:lnTo>
                    <a:pt x="445" y="586"/>
                  </a:lnTo>
                  <a:lnTo>
                    <a:pt x="445" y="590"/>
                  </a:lnTo>
                  <a:lnTo>
                    <a:pt x="445" y="595"/>
                  </a:lnTo>
                  <a:lnTo>
                    <a:pt x="442" y="605"/>
                  </a:lnTo>
                  <a:lnTo>
                    <a:pt x="437" y="617"/>
                  </a:lnTo>
                  <a:lnTo>
                    <a:pt x="428" y="630"/>
                  </a:lnTo>
                  <a:lnTo>
                    <a:pt x="415" y="645"/>
                  </a:lnTo>
                  <a:lnTo>
                    <a:pt x="400" y="662"/>
                  </a:lnTo>
                  <a:lnTo>
                    <a:pt x="380" y="681"/>
                  </a:lnTo>
                  <a:lnTo>
                    <a:pt x="376" y="689"/>
                  </a:lnTo>
                  <a:lnTo>
                    <a:pt x="371" y="699"/>
                  </a:lnTo>
                  <a:lnTo>
                    <a:pt x="367" y="712"/>
                  </a:lnTo>
                  <a:lnTo>
                    <a:pt x="364" y="727"/>
                  </a:lnTo>
                  <a:lnTo>
                    <a:pt x="356" y="762"/>
                  </a:lnTo>
                  <a:lnTo>
                    <a:pt x="350" y="800"/>
                  </a:lnTo>
                  <a:lnTo>
                    <a:pt x="345" y="836"/>
                  </a:lnTo>
                  <a:lnTo>
                    <a:pt x="340" y="866"/>
                  </a:lnTo>
                  <a:lnTo>
                    <a:pt x="338" y="887"/>
                  </a:lnTo>
                  <a:lnTo>
                    <a:pt x="337" y="895"/>
                  </a:lnTo>
                  <a:lnTo>
                    <a:pt x="368" y="884"/>
                  </a:lnTo>
                  <a:lnTo>
                    <a:pt x="395" y="869"/>
                  </a:lnTo>
                  <a:lnTo>
                    <a:pt x="420" y="852"/>
                  </a:lnTo>
                  <a:lnTo>
                    <a:pt x="441" y="832"/>
                  </a:lnTo>
                  <a:lnTo>
                    <a:pt x="459" y="808"/>
                  </a:lnTo>
                  <a:lnTo>
                    <a:pt x="475" y="783"/>
                  </a:lnTo>
                  <a:lnTo>
                    <a:pt x="488" y="755"/>
                  </a:lnTo>
                  <a:lnTo>
                    <a:pt x="498" y="725"/>
                  </a:lnTo>
                  <a:lnTo>
                    <a:pt x="507" y="693"/>
                  </a:lnTo>
                  <a:lnTo>
                    <a:pt x="512" y="661"/>
                  </a:lnTo>
                  <a:lnTo>
                    <a:pt x="516" y="627"/>
                  </a:lnTo>
                  <a:lnTo>
                    <a:pt x="518" y="592"/>
                  </a:lnTo>
                  <a:lnTo>
                    <a:pt x="517" y="556"/>
                  </a:lnTo>
                  <a:lnTo>
                    <a:pt x="516" y="520"/>
                  </a:lnTo>
                  <a:lnTo>
                    <a:pt x="512" y="484"/>
                  </a:lnTo>
                  <a:lnTo>
                    <a:pt x="508" y="449"/>
                  </a:lnTo>
                  <a:lnTo>
                    <a:pt x="501" y="413"/>
                  </a:lnTo>
                  <a:lnTo>
                    <a:pt x="494" y="379"/>
                  </a:lnTo>
                  <a:lnTo>
                    <a:pt x="484" y="345"/>
                  </a:lnTo>
                  <a:lnTo>
                    <a:pt x="475" y="313"/>
                  </a:lnTo>
                  <a:lnTo>
                    <a:pt x="465" y="282"/>
                  </a:lnTo>
                  <a:lnTo>
                    <a:pt x="453" y="253"/>
                  </a:lnTo>
                  <a:lnTo>
                    <a:pt x="441" y="228"/>
                  </a:lnTo>
                  <a:lnTo>
                    <a:pt x="428" y="203"/>
                  </a:lnTo>
                  <a:lnTo>
                    <a:pt x="415" y="181"/>
                  </a:lnTo>
                  <a:lnTo>
                    <a:pt x="403" y="163"/>
                  </a:lnTo>
                  <a:lnTo>
                    <a:pt x="390" y="147"/>
                  </a:lnTo>
                  <a:lnTo>
                    <a:pt x="377" y="135"/>
                  </a:lnTo>
                  <a:lnTo>
                    <a:pt x="364" y="126"/>
                  </a:lnTo>
                  <a:lnTo>
                    <a:pt x="351" y="122"/>
                  </a:lnTo>
                  <a:lnTo>
                    <a:pt x="338" y="121"/>
                  </a:lnTo>
                  <a:lnTo>
                    <a:pt x="326" y="125"/>
                  </a:lnTo>
                  <a:lnTo>
                    <a:pt x="316" y="129"/>
                  </a:lnTo>
                  <a:lnTo>
                    <a:pt x="305" y="130"/>
                  </a:lnTo>
                  <a:lnTo>
                    <a:pt x="294" y="130"/>
                  </a:lnTo>
                  <a:lnTo>
                    <a:pt x="285" y="130"/>
                  </a:lnTo>
                  <a:lnTo>
                    <a:pt x="275" y="127"/>
                  </a:lnTo>
                  <a:lnTo>
                    <a:pt x="265" y="125"/>
                  </a:lnTo>
                  <a:lnTo>
                    <a:pt x="257" y="122"/>
                  </a:lnTo>
                  <a:lnTo>
                    <a:pt x="248" y="118"/>
                  </a:lnTo>
                  <a:lnTo>
                    <a:pt x="241" y="112"/>
                  </a:lnTo>
                  <a:lnTo>
                    <a:pt x="233" y="107"/>
                  </a:lnTo>
                  <a:lnTo>
                    <a:pt x="226" y="101"/>
                  </a:lnTo>
                  <a:lnTo>
                    <a:pt x="219" y="93"/>
                  </a:lnTo>
                  <a:lnTo>
                    <a:pt x="214" y="86"/>
                  </a:lnTo>
                  <a:lnTo>
                    <a:pt x="208" y="77"/>
                  </a:lnTo>
                  <a:lnTo>
                    <a:pt x="203" y="68"/>
                  </a:lnTo>
                  <a:lnTo>
                    <a:pt x="199" y="58"/>
                  </a:lnTo>
                  <a:lnTo>
                    <a:pt x="224" y="46"/>
                  </a:lnTo>
                  <a:lnTo>
                    <a:pt x="266" y="25"/>
                  </a:lnTo>
                  <a:lnTo>
                    <a:pt x="288" y="14"/>
                  </a:lnTo>
                  <a:lnTo>
                    <a:pt x="308" y="6"/>
                  </a:lnTo>
                  <a:lnTo>
                    <a:pt x="317" y="4"/>
                  </a:lnTo>
                  <a:lnTo>
                    <a:pt x="324" y="2"/>
                  </a:lnTo>
                  <a:lnTo>
                    <a:pt x="331" y="0"/>
                  </a:lnTo>
                  <a:lnTo>
                    <a:pt x="335" y="2"/>
                  </a:lnTo>
                  <a:lnTo>
                    <a:pt x="340" y="2"/>
                  </a:lnTo>
                  <a:lnTo>
                    <a:pt x="348" y="4"/>
                  </a:lnTo>
                  <a:lnTo>
                    <a:pt x="355" y="8"/>
                  </a:lnTo>
                  <a:lnTo>
                    <a:pt x="364" y="12"/>
                  </a:lnTo>
                  <a:lnTo>
                    <a:pt x="382" y="25"/>
                  </a:lnTo>
                  <a:lnTo>
                    <a:pt x="403" y="41"/>
                  </a:lnTo>
                  <a:lnTo>
                    <a:pt x="424" y="61"/>
                  </a:lnTo>
                  <a:lnTo>
                    <a:pt x="445" y="84"/>
                  </a:lnTo>
                  <a:lnTo>
                    <a:pt x="468" y="108"/>
                  </a:lnTo>
                  <a:lnTo>
                    <a:pt x="490" y="134"/>
                  </a:lnTo>
                  <a:lnTo>
                    <a:pt x="512" y="161"/>
                  </a:lnTo>
                  <a:lnTo>
                    <a:pt x="532" y="188"/>
                  </a:lnTo>
                  <a:lnTo>
                    <a:pt x="551" y="214"/>
                  </a:lnTo>
                  <a:lnTo>
                    <a:pt x="568" y="239"/>
                  </a:lnTo>
                  <a:lnTo>
                    <a:pt x="581" y="263"/>
                  </a:lnTo>
                  <a:lnTo>
                    <a:pt x="591" y="284"/>
                  </a:lnTo>
                  <a:lnTo>
                    <a:pt x="595" y="294"/>
                  </a:lnTo>
                  <a:lnTo>
                    <a:pt x="597" y="302"/>
                  </a:lnTo>
                  <a:lnTo>
                    <a:pt x="599" y="310"/>
                  </a:lnTo>
                  <a:lnTo>
                    <a:pt x="599" y="316"/>
                  </a:lnTo>
                  <a:lnTo>
                    <a:pt x="593" y="317"/>
                  </a:lnTo>
                  <a:lnTo>
                    <a:pt x="589" y="318"/>
                  </a:lnTo>
                  <a:lnTo>
                    <a:pt x="586" y="321"/>
                  </a:lnTo>
                  <a:lnTo>
                    <a:pt x="583" y="323"/>
                  </a:lnTo>
                  <a:lnTo>
                    <a:pt x="581" y="326"/>
                  </a:lnTo>
                  <a:lnTo>
                    <a:pt x="578" y="329"/>
                  </a:lnTo>
                  <a:lnTo>
                    <a:pt x="577" y="334"/>
                  </a:lnTo>
                  <a:lnTo>
                    <a:pt x="577" y="339"/>
                  </a:lnTo>
                  <a:lnTo>
                    <a:pt x="577" y="349"/>
                  </a:lnTo>
                  <a:lnTo>
                    <a:pt x="578" y="362"/>
                  </a:lnTo>
                  <a:lnTo>
                    <a:pt x="582" y="375"/>
                  </a:lnTo>
                  <a:lnTo>
                    <a:pt x="586" y="389"/>
                  </a:lnTo>
                  <a:lnTo>
                    <a:pt x="596" y="418"/>
                  </a:lnTo>
                  <a:lnTo>
                    <a:pt x="606" y="445"/>
                  </a:lnTo>
                  <a:lnTo>
                    <a:pt x="614" y="469"/>
                  </a:lnTo>
                  <a:lnTo>
                    <a:pt x="618" y="485"/>
                  </a:lnTo>
                  <a:lnTo>
                    <a:pt x="616" y="512"/>
                  </a:lnTo>
                  <a:lnTo>
                    <a:pt x="615" y="540"/>
                  </a:lnTo>
                  <a:lnTo>
                    <a:pt x="614" y="569"/>
                  </a:lnTo>
                  <a:lnTo>
                    <a:pt x="613" y="600"/>
                  </a:lnTo>
                  <a:lnTo>
                    <a:pt x="612" y="630"/>
                  </a:lnTo>
                  <a:lnTo>
                    <a:pt x="611" y="662"/>
                  </a:lnTo>
                  <a:lnTo>
                    <a:pt x="608" y="692"/>
                  </a:lnTo>
                  <a:lnTo>
                    <a:pt x="605" y="723"/>
                  </a:lnTo>
                  <a:lnTo>
                    <a:pt x="600" y="752"/>
                  </a:lnTo>
                  <a:lnTo>
                    <a:pt x="593" y="780"/>
                  </a:lnTo>
                  <a:lnTo>
                    <a:pt x="588" y="793"/>
                  </a:lnTo>
                  <a:lnTo>
                    <a:pt x="584" y="806"/>
                  </a:lnTo>
                  <a:lnTo>
                    <a:pt x="578" y="819"/>
                  </a:lnTo>
                  <a:lnTo>
                    <a:pt x="572" y="831"/>
                  </a:lnTo>
                  <a:lnTo>
                    <a:pt x="565" y="842"/>
                  </a:lnTo>
                  <a:lnTo>
                    <a:pt x="557" y="853"/>
                  </a:lnTo>
                  <a:lnTo>
                    <a:pt x="548" y="863"/>
                  </a:lnTo>
                  <a:lnTo>
                    <a:pt x="539" y="872"/>
                  </a:lnTo>
                  <a:lnTo>
                    <a:pt x="529" y="880"/>
                  </a:lnTo>
                  <a:lnTo>
                    <a:pt x="517" y="887"/>
                  </a:lnTo>
                  <a:lnTo>
                    <a:pt x="506" y="895"/>
                  </a:lnTo>
                  <a:lnTo>
                    <a:pt x="493" y="900"/>
                  </a:lnTo>
                  <a:lnTo>
                    <a:pt x="490" y="903"/>
                  </a:lnTo>
                  <a:lnTo>
                    <a:pt x="487" y="906"/>
                  </a:lnTo>
                  <a:lnTo>
                    <a:pt x="483" y="910"/>
                  </a:lnTo>
                  <a:lnTo>
                    <a:pt x="478" y="913"/>
                  </a:lnTo>
                  <a:lnTo>
                    <a:pt x="464" y="918"/>
                  </a:lnTo>
                  <a:lnTo>
                    <a:pt x="445" y="922"/>
                  </a:lnTo>
                  <a:lnTo>
                    <a:pt x="424" y="927"/>
                  </a:lnTo>
                  <a:lnTo>
                    <a:pt x="401" y="931"/>
                  </a:lnTo>
                  <a:lnTo>
                    <a:pt x="378" y="933"/>
                  </a:lnTo>
                  <a:lnTo>
                    <a:pt x="353" y="935"/>
                  </a:lnTo>
                  <a:lnTo>
                    <a:pt x="329" y="936"/>
                  </a:lnTo>
                  <a:lnTo>
                    <a:pt x="306" y="936"/>
                  </a:lnTo>
                  <a:lnTo>
                    <a:pt x="285" y="935"/>
                  </a:lnTo>
                  <a:lnTo>
                    <a:pt x="265" y="933"/>
                  </a:lnTo>
                  <a:lnTo>
                    <a:pt x="258" y="931"/>
                  </a:lnTo>
                  <a:lnTo>
                    <a:pt x="250" y="929"/>
                  </a:lnTo>
                  <a:lnTo>
                    <a:pt x="244" y="927"/>
                  </a:lnTo>
                  <a:lnTo>
                    <a:pt x="239" y="924"/>
                  </a:lnTo>
                  <a:lnTo>
                    <a:pt x="235" y="921"/>
                  </a:lnTo>
                  <a:lnTo>
                    <a:pt x="233" y="918"/>
                  </a:lnTo>
                  <a:lnTo>
                    <a:pt x="232" y="915"/>
                  </a:lnTo>
                  <a:lnTo>
                    <a:pt x="233" y="911"/>
                  </a:lnTo>
                  <a:lnTo>
                    <a:pt x="230" y="902"/>
                  </a:lnTo>
                  <a:lnTo>
                    <a:pt x="226" y="894"/>
                  </a:lnTo>
                  <a:lnTo>
                    <a:pt x="220" y="886"/>
                  </a:lnTo>
                  <a:lnTo>
                    <a:pt x="214" y="878"/>
                  </a:lnTo>
                  <a:lnTo>
                    <a:pt x="201" y="862"/>
                  </a:lnTo>
                  <a:lnTo>
                    <a:pt x="188" y="847"/>
                  </a:lnTo>
                  <a:lnTo>
                    <a:pt x="196" y="851"/>
                  </a:lnTo>
                  <a:lnTo>
                    <a:pt x="206" y="856"/>
                  </a:lnTo>
                  <a:lnTo>
                    <a:pt x="211" y="858"/>
                  </a:lnTo>
                  <a:lnTo>
                    <a:pt x="213" y="857"/>
                  </a:lnTo>
                  <a:lnTo>
                    <a:pt x="213" y="853"/>
                  </a:lnTo>
                  <a:lnTo>
                    <a:pt x="208" y="846"/>
                  </a:lnTo>
                  <a:lnTo>
                    <a:pt x="212" y="844"/>
                  </a:lnTo>
                  <a:lnTo>
                    <a:pt x="216" y="846"/>
                  </a:lnTo>
                  <a:lnTo>
                    <a:pt x="219" y="847"/>
                  </a:lnTo>
                  <a:lnTo>
                    <a:pt x="222" y="849"/>
                  </a:lnTo>
                  <a:lnTo>
                    <a:pt x="228" y="852"/>
                  </a:lnTo>
                  <a:lnTo>
                    <a:pt x="232" y="854"/>
                  </a:lnTo>
                  <a:lnTo>
                    <a:pt x="233" y="853"/>
                  </a:lnTo>
                  <a:lnTo>
                    <a:pt x="234" y="851"/>
                  </a:lnTo>
                  <a:lnTo>
                    <a:pt x="235" y="846"/>
                  </a:lnTo>
                  <a:lnTo>
                    <a:pt x="236" y="839"/>
                  </a:lnTo>
                  <a:lnTo>
                    <a:pt x="236" y="816"/>
                  </a:lnTo>
                  <a:lnTo>
                    <a:pt x="235" y="779"/>
                  </a:lnTo>
                  <a:lnTo>
                    <a:pt x="237" y="768"/>
                  </a:lnTo>
                  <a:lnTo>
                    <a:pt x="239" y="757"/>
                  </a:lnTo>
                  <a:lnTo>
                    <a:pt x="242" y="748"/>
                  </a:lnTo>
                  <a:lnTo>
                    <a:pt x="242" y="741"/>
                  </a:lnTo>
                  <a:lnTo>
                    <a:pt x="242" y="735"/>
                  </a:lnTo>
                  <a:lnTo>
                    <a:pt x="241" y="729"/>
                  </a:lnTo>
                  <a:lnTo>
                    <a:pt x="238" y="726"/>
                  </a:lnTo>
                  <a:lnTo>
                    <a:pt x="236" y="723"/>
                  </a:lnTo>
                  <a:lnTo>
                    <a:pt x="233" y="721"/>
                  </a:lnTo>
                  <a:lnTo>
                    <a:pt x="230" y="719"/>
                  </a:lnTo>
                  <a:lnTo>
                    <a:pt x="226" y="719"/>
                  </a:lnTo>
                  <a:lnTo>
                    <a:pt x="221" y="719"/>
                  </a:lnTo>
                  <a:lnTo>
                    <a:pt x="212" y="720"/>
                  </a:lnTo>
                  <a:lnTo>
                    <a:pt x="201" y="722"/>
                  </a:lnTo>
                  <a:lnTo>
                    <a:pt x="190" y="724"/>
                  </a:lnTo>
                  <a:lnTo>
                    <a:pt x="179" y="727"/>
                  </a:lnTo>
                  <a:lnTo>
                    <a:pt x="169" y="728"/>
                  </a:lnTo>
                  <a:lnTo>
                    <a:pt x="158" y="728"/>
                  </a:lnTo>
                  <a:lnTo>
                    <a:pt x="154" y="727"/>
                  </a:lnTo>
                  <a:lnTo>
                    <a:pt x="149" y="725"/>
                  </a:lnTo>
                  <a:lnTo>
                    <a:pt x="146" y="723"/>
                  </a:lnTo>
                  <a:lnTo>
                    <a:pt x="143" y="720"/>
                  </a:lnTo>
                  <a:lnTo>
                    <a:pt x="140" y="714"/>
                  </a:lnTo>
                  <a:lnTo>
                    <a:pt x="138" y="709"/>
                  </a:lnTo>
                  <a:lnTo>
                    <a:pt x="137" y="703"/>
                  </a:lnTo>
                  <a:lnTo>
                    <a:pt x="135" y="694"/>
                  </a:lnTo>
                  <a:lnTo>
                    <a:pt x="133" y="693"/>
                  </a:lnTo>
                  <a:lnTo>
                    <a:pt x="132" y="691"/>
                  </a:lnTo>
                  <a:lnTo>
                    <a:pt x="133" y="688"/>
                  </a:lnTo>
                  <a:lnTo>
                    <a:pt x="134" y="683"/>
                  </a:lnTo>
                  <a:lnTo>
                    <a:pt x="141" y="672"/>
                  </a:lnTo>
                  <a:lnTo>
                    <a:pt x="150" y="656"/>
                  </a:lnTo>
                  <a:lnTo>
                    <a:pt x="175" y="618"/>
                  </a:lnTo>
                  <a:lnTo>
                    <a:pt x="202" y="576"/>
                  </a:lnTo>
                  <a:lnTo>
                    <a:pt x="215" y="554"/>
                  </a:lnTo>
                  <a:lnTo>
                    <a:pt x="224" y="533"/>
                  </a:lnTo>
                  <a:lnTo>
                    <a:pt x="229" y="522"/>
                  </a:lnTo>
                  <a:lnTo>
                    <a:pt x="232" y="513"/>
                  </a:lnTo>
                  <a:lnTo>
                    <a:pt x="234" y="503"/>
                  </a:lnTo>
                  <a:lnTo>
                    <a:pt x="236" y="494"/>
                  </a:lnTo>
                  <a:lnTo>
                    <a:pt x="236" y="487"/>
                  </a:lnTo>
                  <a:lnTo>
                    <a:pt x="235" y="480"/>
                  </a:lnTo>
                  <a:lnTo>
                    <a:pt x="232" y="472"/>
                  </a:lnTo>
                  <a:lnTo>
                    <a:pt x="229" y="467"/>
                  </a:lnTo>
                  <a:lnTo>
                    <a:pt x="222" y="461"/>
                  </a:lnTo>
                  <a:lnTo>
                    <a:pt x="216" y="458"/>
                  </a:lnTo>
                  <a:lnTo>
                    <a:pt x="206" y="455"/>
                  </a:lnTo>
                  <a:lnTo>
                    <a:pt x="196" y="454"/>
                  </a:lnTo>
                  <a:lnTo>
                    <a:pt x="177" y="445"/>
                  </a:lnTo>
                  <a:lnTo>
                    <a:pt x="162" y="441"/>
                  </a:lnTo>
                  <a:lnTo>
                    <a:pt x="157" y="440"/>
                  </a:lnTo>
                  <a:lnTo>
                    <a:pt x="152" y="439"/>
                  </a:lnTo>
                  <a:lnTo>
                    <a:pt x="147" y="440"/>
                  </a:lnTo>
                  <a:lnTo>
                    <a:pt x="144" y="440"/>
                  </a:lnTo>
                  <a:lnTo>
                    <a:pt x="141" y="442"/>
                  </a:lnTo>
                  <a:lnTo>
                    <a:pt x="139" y="444"/>
                  </a:lnTo>
                  <a:lnTo>
                    <a:pt x="137" y="446"/>
                  </a:lnTo>
                  <a:lnTo>
                    <a:pt x="135" y="450"/>
                  </a:lnTo>
                  <a:lnTo>
                    <a:pt x="134" y="457"/>
                  </a:lnTo>
                  <a:lnTo>
                    <a:pt x="133" y="466"/>
                  </a:lnTo>
                  <a:lnTo>
                    <a:pt x="133" y="486"/>
                  </a:lnTo>
                  <a:lnTo>
                    <a:pt x="131" y="507"/>
                  </a:lnTo>
                  <a:lnTo>
                    <a:pt x="128" y="518"/>
                  </a:lnTo>
                  <a:lnTo>
                    <a:pt x="123" y="528"/>
                  </a:lnTo>
                  <a:lnTo>
                    <a:pt x="118" y="532"/>
                  </a:lnTo>
                  <a:lnTo>
                    <a:pt x="115" y="536"/>
                  </a:lnTo>
                  <a:lnTo>
                    <a:pt x="110" y="540"/>
                  </a:lnTo>
                  <a:lnTo>
                    <a:pt x="104" y="544"/>
                  </a:lnTo>
                  <a:lnTo>
                    <a:pt x="96" y="561"/>
                  </a:lnTo>
                  <a:lnTo>
                    <a:pt x="87" y="578"/>
                  </a:lnTo>
                  <a:lnTo>
                    <a:pt x="81" y="596"/>
                  </a:lnTo>
                  <a:lnTo>
                    <a:pt x="75" y="614"/>
                  </a:lnTo>
                  <a:lnTo>
                    <a:pt x="73" y="624"/>
                  </a:lnTo>
                  <a:lnTo>
                    <a:pt x="73" y="632"/>
                  </a:lnTo>
                  <a:lnTo>
                    <a:pt x="73" y="641"/>
                  </a:lnTo>
                  <a:lnTo>
                    <a:pt x="75" y="649"/>
                  </a:lnTo>
                  <a:lnTo>
                    <a:pt x="79" y="658"/>
                  </a:lnTo>
                  <a:lnTo>
                    <a:pt x="83" y="665"/>
                  </a:lnTo>
                  <a:lnTo>
                    <a:pt x="88" y="673"/>
                  </a:lnTo>
                  <a:lnTo>
                    <a:pt x="97" y="680"/>
                  </a:lnTo>
                  <a:lnTo>
                    <a:pt x="98" y="679"/>
                  </a:lnTo>
                  <a:lnTo>
                    <a:pt x="101" y="681"/>
                  </a:lnTo>
                  <a:lnTo>
                    <a:pt x="104" y="685"/>
                  </a:lnTo>
                  <a:lnTo>
                    <a:pt x="110" y="692"/>
                  </a:lnTo>
                  <a:lnTo>
                    <a:pt x="120" y="708"/>
                  </a:lnTo>
                  <a:lnTo>
                    <a:pt x="133" y="728"/>
                  </a:lnTo>
                  <a:lnTo>
                    <a:pt x="157" y="769"/>
                  </a:lnTo>
                  <a:lnTo>
                    <a:pt x="169" y="792"/>
                  </a:lnTo>
                  <a:lnTo>
                    <a:pt x="163" y="790"/>
                  </a:lnTo>
                  <a:lnTo>
                    <a:pt x="160" y="789"/>
                  </a:lnTo>
                  <a:lnTo>
                    <a:pt x="158" y="790"/>
                  </a:lnTo>
                  <a:lnTo>
                    <a:pt x="157" y="792"/>
                  </a:lnTo>
                  <a:lnTo>
                    <a:pt x="157" y="795"/>
                  </a:lnTo>
                  <a:lnTo>
                    <a:pt x="159" y="800"/>
                  </a:lnTo>
                  <a:lnTo>
                    <a:pt x="161" y="805"/>
                  </a:lnTo>
                  <a:lnTo>
                    <a:pt x="164" y="809"/>
                  </a:lnTo>
                  <a:lnTo>
                    <a:pt x="177" y="832"/>
                  </a:lnTo>
                  <a:lnTo>
                    <a:pt x="186" y="846"/>
                  </a:lnTo>
                  <a:lnTo>
                    <a:pt x="185" y="848"/>
                  </a:lnTo>
                  <a:lnTo>
                    <a:pt x="183" y="849"/>
                  </a:lnTo>
                  <a:lnTo>
                    <a:pt x="182" y="849"/>
                  </a:lnTo>
                  <a:lnTo>
                    <a:pt x="180" y="849"/>
                  </a:lnTo>
                  <a:lnTo>
                    <a:pt x="177" y="847"/>
                  </a:lnTo>
                  <a:lnTo>
                    <a:pt x="175" y="843"/>
                  </a:lnTo>
                  <a:lnTo>
                    <a:pt x="172" y="835"/>
                  </a:lnTo>
                  <a:lnTo>
                    <a:pt x="169" y="826"/>
                  </a:lnTo>
                  <a:lnTo>
                    <a:pt x="168" y="823"/>
                  </a:lnTo>
                  <a:lnTo>
                    <a:pt x="167" y="823"/>
                  </a:lnTo>
                  <a:lnTo>
                    <a:pt x="165" y="825"/>
                  </a:lnTo>
                  <a:lnTo>
                    <a:pt x="165" y="829"/>
                  </a:lnTo>
                  <a:lnTo>
                    <a:pt x="164" y="851"/>
                  </a:lnTo>
                  <a:lnTo>
                    <a:pt x="164" y="892"/>
                  </a:lnTo>
                  <a:lnTo>
                    <a:pt x="160" y="901"/>
                  </a:lnTo>
                  <a:lnTo>
                    <a:pt x="157" y="908"/>
                  </a:lnTo>
                  <a:lnTo>
                    <a:pt x="154" y="916"/>
                  </a:lnTo>
                  <a:lnTo>
                    <a:pt x="153" y="923"/>
                  </a:lnTo>
                  <a:lnTo>
                    <a:pt x="152" y="930"/>
                  </a:lnTo>
                  <a:lnTo>
                    <a:pt x="152" y="935"/>
                  </a:lnTo>
                  <a:lnTo>
                    <a:pt x="152" y="940"/>
                  </a:lnTo>
                  <a:lnTo>
                    <a:pt x="153" y="945"/>
                  </a:lnTo>
                  <a:lnTo>
                    <a:pt x="156" y="952"/>
                  </a:lnTo>
                  <a:lnTo>
                    <a:pt x="159" y="958"/>
                  </a:lnTo>
                  <a:lnTo>
                    <a:pt x="162" y="961"/>
                  </a:lnTo>
                  <a:lnTo>
                    <a:pt x="165" y="962"/>
                  </a:lnTo>
                  <a:lnTo>
                    <a:pt x="167" y="961"/>
                  </a:lnTo>
                  <a:lnTo>
                    <a:pt x="167" y="960"/>
                  </a:lnTo>
                  <a:lnTo>
                    <a:pt x="167" y="959"/>
                  </a:lnTo>
                  <a:lnTo>
                    <a:pt x="165" y="956"/>
                  </a:lnTo>
                  <a:lnTo>
                    <a:pt x="161" y="951"/>
                  </a:lnTo>
                  <a:lnTo>
                    <a:pt x="154" y="944"/>
                  </a:lnTo>
                  <a:lnTo>
                    <a:pt x="142" y="934"/>
                  </a:lnTo>
                  <a:lnTo>
                    <a:pt x="125" y="922"/>
                  </a:lnTo>
                  <a:lnTo>
                    <a:pt x="101" y="908"/>
                  </a:lnTo>
                  <a:lnTo>
                    <a:pt x="71" y="892"/>
                  </a:lnTo>
                  <a:lnTo>
                    <a:pt x="61" y="869"/>
                  </a:lnTo>
                  <a:lnTo>
                    <a:pt x="51" y="839"/>
                  </a:lnTo>
                  <a:lnTo>
                    <a:pt x="41" y="805"/>
                  </a:lnTo>
                  <a:lnTo>
                    <a:pt x="31" y="770"/>
                  </a:lnTo>
                  <a:lnTo>
                    <a:pt x="28" y="754"/>
                  </a:lnTo>
                  <a:lnTo>
                    <a:pt x="26" y="739"/>
                  </a:lnTo>
                  <a:lnTo>
                    <a:pt x="25" y="725"/>
                  </a:lnTo>
                  <a:lnTo>
                    <a:pt x="26" y="713"/>
                  </a:lnTo>
                  <a:lnTo>
                    <a:pt x="26" y="708"/>
                  </a:lnTo>
                  <a:lnTo>
                    <a:pt x="28" y="704"/>
                  </a:lnTo>
                  <a:lnTo>
                    <a:pt x="29" y="699"/>
                  </a:lnTo>
                  <a:lnTo>
                    <a:pt x="31" y="696"/>
                  </a:lnTo>
                  <a:lnTo>
                    <a:pt x="35" y="695"/>
                  </a:lnTo>
                  <a:lnTo>
                    <a:pt x="38" y="693"/>
                  </a:lnTo>
                  <a:lnTo>
                    <a:pt x="42" y="693"/>
                  </a:lnTo>
                  <a:lnTo>
                    <a:pt x="46" y="693"/>
                  </a:lnTo>
                  <a:lnTo>
                    <a:pt x="54" y="678"/>
                  </a:lnTo>
                  <a:lnTo>
                    <a:pt x="58" y="664"/>
                  </a:lnTo>
                  <a:lnTo>
                    <a:pt x="61" y="650"/>
                  </a:lnTo>
                  <a:lnTo>
                    <a:pt x="62" y="637"/>
                  </a:lnTo>
                  <a:lnTo>
                    <a:pt x="62" y="626"/>
                  </a:lnTo>
                  <a:lnTo>
                    <a:pt x="60" y="616"/>
                  </a:lnTo>
                  <a:lnTo>
                    <a:pt x="58" y="607"/>
                  </a:lnTo>
                  <a:lnTo>
                    <a:pt x="55" y="598"/>
                  </a:lnTo>
                  <a:lnTo>
                    <a:pt x="51" y="592"/>
                  </a:lnTo>
                  <a:lnTo>
                    <a:pt x="46" y="586"/>
                  </a:lnTo>
                  <a:lnTo>
                    <a:pt x="41" y="583"/>
                  </a:lnTo>
                  <a:lnTo>
                    <a:pt x="37" y="582"/>
                  </a:lnTo>
                  <a:lnTo>
                    <a:pt x="34" y="582"/>
                  </a:lnTo>
                  <a:lnTo>
                    <a:pt x="29" y="584"/>
                  </a:lnTo>
                  <a:lnTo>
                    <a:pt x="27" y="589"/>
                  </a:lnTo>
                  <a:lnTo>
                    <a:pt x="26" y="596"/>
                  </a:lnTo>
                  <a:lnTo>
                    <a:pt x="30" y="607"/>
                  </a:lnTo>
                  <a:lnTo>
                    <a:pt x="31" y="611"/>
                  </a:lnTo>
                  <a:lnTo>
                    <a:pt x="31" y="609"/>
                  </a:lnTo>
                  <a:lnTo>
                    <a:pt x="30" y="600"/>
                  </a:lnTo>
                  <a:lnTo>
                    <a:pt x="24" y="571"/>
                  </a:lnTo>
                  <a:lnTo>
                    <a:pt x="15" y="531"/>
                  </a:lnTo>
                  <a:lnTo>
                    <a:pt x="11" y="507"/>
                  </a:lnTo>
                  <a:lnTo>
                    <a:pt x="7" y="483"/>
                  </a:lnTo>
                  <a:lnTo>
                    <a:pt x="5" y="459"/>
                  </a:lnTo>
                  <a:lnTo>
                    <a:pt x="3" y="436"/>
                  </a:lnTo>
                  <a:lnTo>
                    <a:pt x="3" y="425"/>
                  </a:lnTo>
                  <a:lnTo>
                    <a:pt x="5" y="414"/>
                  </a:lnTo>
                  <a:lnTo>
                    <a:pt x="6" y="405"/>
                  </a:lnTo>
                  <a:lnTo>
                    <a:pt x="8" y="396"/>
                  </a:lnTo>
                  <a:lnTo>
                    <a:pt x="10" y="388"/>
                  </a:lnTo>
                  <a:lnTo>
                    <a:pt x="13" y="380"/>
                  </a:lnTo>
                  <a:lnTo>
                    <a:pt x="17" y="374"/>
                  </a:lnTo>
                  <a:lnTo>
                    <a:pt x="22" y="369"/>
                  </a:lnTo>
                  <a:close/>
                  <a:moveTo>
                    <a:pt x="188" y="847"/>
                  </a:moveTo>
                  <a:lnTo>
                    <a:pt x="187" y="847"/>
                  </a:lnTo>
                  <a:lnTo>
                    <a:pt x="186" y="846"/>
                  </a:lnTo>
                  <a:lnTo>
                    <a:pt x="177" y="832"/>
                  </a:lnTo>
                  <a:lnTo>
                    <a:pt x="164" y="809"/>
                  </a:lnTo>
                  <a:lnTo>
                    <a:pt x="161" y="805"/>
                  </a:lnTo>
                  <a:lnTo>
                    <a:pt x="159" y="800"/>
                  </a:lnTo>
                  <a:lnTo>
                    <a:pt x="157" y="795"/>
                  </a:lnTo>
                  <a:lnTo>
                    <a:pt x="157" y="792"/>
                  </a:lnTo>
                  <a:lnTo>
                    <a:pt x="158" y="790"/>
                  </a:lnTo>
                  <a:lnTo>
                    <a:pt x="160" y="789"/>
                  </a:lnTo>
                  <a:lnTo>
                    <a:pt x="163" y="790"/>
                  </a:lnTo>
                  <a:lnTo>
                    <a:pt x="169" y="792"/>
                  </a:lnTo>
                  <a:lnTo>
                    <a:pt x="175" y="801"/>
                  </a:lnTo>
                  <a:lnTo>
                    <a:pt x="183" y="812"/>
                  </a:lnTo>
                  <a:lnTo>
                    <a:pt x="187" y="821"/>
                  </a:lnTo>
                  <a:lnTo>
                    <a:pt x="193" y="832"/>
                  </a:lnTo>
                  <a:lnTo>
                    <a:pt x="197" y="837"/>
                  </a:lnTo>
                  <a:lnTo>
                    <a:pt x="201" y="841"/>
                  </a:lnTo>
                  <a:lnTo>
                    <a:pt x="204" y="843"/>
                  </a:lnTo>
                  <a:lnTo>
                    <a:pt x="208" y="846"/>
                  </a:lnTo>
                  <a:lnTo>
                    <a:pt x="213" y="853"/>
                  </a:lnTo>
                  <a:lnTo>
                    <a:pt x="213" y="857"/>
                  </a:lnTo>
                  <a:lnTo>
                    <a:pt x="211" y="858"/>
                  </a:lnTo>
                  <a:lnTo>
                    <a:pt x="206" y="856"/>
                  </a:lnTo>
                  <a:lnTo>
                    <a:pt x="196" y="851"/>
                  </a:lnTo>
                  <a:lnTo>
                    <a:pt x="188" y="847"/>
                  </a:lnTo>
                  <a:close/>
                  <a:moveTo>
                    <a:pt x="183" y="812"/>
                  </a:moveTo>
                  <a:lnTo>
                    <a:pt x="190" y="820"/>
                  </a:lnTo>
                  <a:lnTo>
                    <a:pt x="197" y="827"/>
                  </a:lnTo>
                  <a:lnTo>
                    <a:pt x="203" y="836"/>
                  </a:lnTo>
                  <a:lnTo>
                    <a:pt x="208" y="846"/>
                  </a:lnTo>
                  <a:lnTo>
                    <a:pt x="204" y="843"/>
                  </a:lnTo>
                  <a:lnTo>
                    <a:pt x="201" y="841"/>
                  </a:lnTo>
                  <a:lnTo>
                    <a:pt x="197" y="837"/>
                  </a:lnTo>
                  <a:lnTo>
                    <a:pt x="193" y="832"/>
                  </a:lnTo>
                  <a:lnTo>
                    <a:pt x="187" y="821"/>
                  </a:lnTo>
                  <a:lnTo>
                    <a:pt x="183" y="812"/>
                  </a:lnTo>
                  <a:close/>
                  <a:moveTo>
                    <a:pt x="0" y="405"/>
                  </a:moveTo>
                  <a:lnTo>
                    <a:pt x="1" y="398"/>
                  </a:lnTo>
                  <a:lnTo>
                    <a:pt x="1" y="392"/>
                  </a:lnTo>
                  <a:lnTo>
                    <a:pt x="2" y="389"/>
                  </a:lnTo>
                  <a:lnTo>
                    <a:pt x="3" y="387"/>
                  </a:lnTo>
                  <a:lnTo>
                    <a:pt x="6" y="385"/>
                  </a:lnTo>
                  <a:lnTo>
                    <a:pt x="8" y="384"/>
                  </a:lnTo>
                  <a:lnTo>
                    <a:pt x="5" y="394"/>
                  </a:lnTo>
                  <a:lnTo>
                    <a:pt x="0" y="405"/>
                  </a:lnTo>
                  <a:close/>
                  <a:moveTo>
                    <a:pt x="22" y="369"/>
                  </a:moveTo>
                  <a:lnTo>
                    <a:pt x="23" y="364"/>
                  </a:lnTo>
                  <a:lnTo>
                    <a:pt x="25" y="361"/>
                  </a:lnTo>
                  <a:lnTo>
                    <a:pt x="31" y="361"/>
                  </a:lnTo>
                  <a:lnTo>
                    <a:pt x="37" y="362"/>
                  </a:lnTo>
                  <a:lnTo>
                    <a:pt x="40" y="364"/>
                  </a:lnTo>
                  <a:lnTo>
                    <a:pt x="42" y="366"/>
                  </a:lnTo>
                  <a:lnTo>
                    <a:pt x="42" y="369"/>
                  </a:lnTo>
                  <a:lnTo>
                    <a:pt x="42" y="371"/>
                  </a:lnTo>
                  <a:lnTo>
                    <a:pt x="41" y="373"/>
                  </a:lnTo>
                  <a:lnTo>
                    <a:pt x="40" y="374"/>
                  </a:lnTo>
                  <a:lnTo>
                    <a:pt x="38" y="376"/>
                  </a:lnTo>
                  <a:lnTo>
                    <a:pt x="35" y="377"/>
                  </a:lnTo>
                  <a:lnTo>
                    <a:pt x="32" y="378"/>
                  </a:lnTo>
                  <a:lnTo>
                    <a:pt x="29" y="378"/>
                  </a:lnTo>
                  <a:lnTo>
                    <a:pt x="27" y="377"/>
                  </a:lnTo>
                  <a:lnTo>
                    <a:pt x="25" y="375"/>
                  </a:lnTo>
                  <a:lnTo>
                    <a:pt x="23" y="373"/>
                  </a:lnTo>
                  <a:lnTo>
                    <a:pt x="22" y="369"/>
                  </a:lnTo>
                  <a:close/>
                  <a:moveTo>
                    <a:pt x="27" y="348"/>
                  </a:moveTo>
                  <a:lnTo>
                    <a:pt x="26" y="347"/>
                  </a:lnTo>
                  <a:lnTo>
                    <a:pt x="26" y="345"/>
                  </a:lnTo>
                  <a:lnTo>
                    <a:pt x="28" y="341"/>
                  </a:lnTo>
                  <a:lnTo>
                    <a:pt x="29" y="339"/>
                  </a:lnTo>
                  <a:lnTo>
                    <a:pt x="32" y="339"/>
                  </a:lnTo>
                  <a:lnTo>
                    <a:pt x="37" y="339"/>
                  </a:lnTo>
                  <a:lnTo>
                    <a:pt x="39" y="340"/>
                  </a:lnTo>
                  <a:lnTo>
                    <a:pt x="40" y="340"/>
                  </a:lnTo>
                  <a:lnTo>
                    <a:pt x="40" y="341"/>
                  </a:lnTo>
                  <a:lnTo>
                    <a:pt x="40" y="342"/>
                  </a:lnTo>
                  <a:lnTo>
                    <a:pt x="34" y="346"/>
                  </a:lnTo>
                  <a:lnTo>
                    <a:pt x="27" y="348"/>
                  </a:lnTo>
                  <a:close/>
                  <a:moveTo>
                    <a:pt x="40" y="342"/>
                  </a:moveTo>
                  <a:lnTo>
                    <a:pt x="40" y="341"/>
                  </a:lnTo>
                  <a:lnTo>
                    <a:pt x="40" y="340"/>
                  </a:lnTo>
                  <a:lnTo>
                    <a:pt x="42" y="338"/>
                  </a:lnTo>
                  <a:lnTo>
                    <a:pt x="44" y="334"/>
                  </a:lnTo>
                  <a:lnTo>
                    <a:pt x="46" y="335"/>
                  </a:lnTo>
                  <a:lnTo>
                    <a:pt x="49" y="337"/>
                  </a:lnTo>
                  <a:lnTo>
                    <a:pt x="50" y="339"/>
                  </a:lnTo>
                  <a:lnTo>
                    <a:pt x="51" y="340"/>
                  </a:lnTo>
                  <a:lnTo>
                    <a:pt x="50" y="342"/>
                  </a:lnTo>
                  <a:lnTo>
                    <a:pt x="49" y="342"/>
                  </a:lnTo>
                  <a:lnTo>
                    <a:pt x="45" y="343"/>
                  </a:lnTo>
                  <a:lnTo>
                    <a:pt x="40" y="342"/>
                  </a:lnTo>
                  <a:close/>
                  <a:moveTo>
                    <a:pt x="37" y="339"/>
                  </a:moveTo>
                  <a:lnTo>
                    <a:pt x="32" y="339"/>
                  </a:lnTo>
                  <a:lnTo>
                    <a:pt x="29" y="339"/>
                  </a:lnTo>
                  <a:lnTo>
                    <a:pt x="28" y="341"/>
                  </a:lnTo>
                  <a:lnTo>
                    <a:pt x="26" y="345"/>
                  </a:lnTo>
                  <a:lnTo>
                    <a:pt x="24" y="343"/>
                  </a:lnTo>
                  <a:lnTo>
                    <a:pt x="24" y="340"/>
                  </a:lnTo>
                  <a:lnTo>
                    <a:pt x="24" y="337"/>
                  </a:lnTo>
                  <a:lnTo>
                    <a:pt x="26" y="334"/>
                  </a:lnTo>
                  <a:lnTo>
                    <a:pt x="28" y="332"/>
                  </a:lnTo>
                  <a:lnTo>
                    <a:pt x="30" y="332"/>
                  </a:lnTo>
                  <a:lnTo>
                    <a:pt x="34" y="334"/>
                  </a:lnTo>
                  <a:lnTo>
                    <a:pt x="37" y="339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2" name="Freeform 34"/>
            <p:cNvSpPr>
              <a:spLocks noEditPoints="1"/>
            </p:cNvSpPr>
            <p:nvPr userDrawn="1"/>
          </p:nvSpPr>
          <p:spPr bwMode="auto">
            <a:xfrm>
              <a:off x="5205" y="3901"/>
              <a:ext cx="95" cy="107"/>
            </a:xfrm>
            <a:custGeom>
              <a:avLst/>
              <a:gdLst>
                <a:gd name="T0" fmla="*/ 68 w 860"/>
                <a:gd name="T1" fmla="*/ 102 h 965"/>
                <a:gd name="T2" fmla="*/ 76 w 860"/>
                <a:gd name="T3" fmla="*/ 84 h 965"/>
                <a:gd name="T4" fmla="*/ 77 w 860"/>
                <a:gd name="T5" fmla="*/ 62 h 965"/>
                <a:gd name="T6" fmla="*/ 66 w 860"/>
                <a:gd name="T7" fmla="*/ 64 h 965"/>
                <a:gd name="T8" fmla="*/ 58 w 860"/>
                <a:gd name="T9" fmla="*/ 72 h 965"/>
                <a:gd name="T10" fmla="*/ 63 w 860"/>
                <a:gd name="T11" fmla="*/ 86 h 965"/>
                <a:gd name="T12" fmla="*/ 69 w 860"/>
                <a:gd name="T13" fmla="*/ 71 h 965"/>
                <a:gd name="T14" fmla="*/ 67 w 860"/>
                <a:gd name="T15" fmla="*/ 82 h 965"/>
                <a:gd name="T16" fmla="*/ 60 w 860"/>
                <a:gd name="T17" fmla="*/ 89 h 965"/>
                <a:gd name="T18" fmla="*/ 55 w 860"/>
                <a:gd name="T19" fmla="*/ 80 h 965"/>
                <a:gd name="T20" fmla="*/ 51 w 860"/>
                <a:gd name="T21" fmla="*/ 69 h 965"/>
                <a:gd name="T22" fmla="*/ 47 w 860"/>
                <a:gd name="T23" fmla="*/ 81 h 965"/>
                <a:gd name="T24" fmla="*/ 39 w 860"/>
                <a:gd name="T25" fmla="*/ 89 h 965"/>
                <a:gd name="T26" fmla="*/ 26 w 860"/>
                <a:gd name="T27" fmla="*/ 90 h 965"/>
                <a:gd name="T28" fmla="*/ 3 w 860"/>
                <a:gd name="T29" fmla="*/ 96 h 965"/>
                <a:gd name="T30" fmla="*/ 2 w 860"/>
                <a:gd name="T31" fmla="*/ 92 h 965"/>
                <a:gd name="T32" fmla="*/ 7 w 860"/>
                <a:gd name="T33" fmla="*/ 81 h 965"/>
                <a:gd name="T34" fmla="*/ 5 w 860"/>
                <a:gd name="T35" fmla="*/ 61 h 965"/>
                <a:gd name="T36" fmla="*/ 12 w 860"/>
                <a:gd name="T37" fmla="*/ 60 h 965"/>
                <a:gd name="T38" fmla="*/ 33 w 860"/>
                <a:gd name="T39" fmla="*/ 16 h 965"/>
                <a:gd name="T40" fmla="*/ 24 w 860"/>
                <a:gd name="T41" fmla="*/ 14 h 965"/>
                <a:gd name="T42" fmla="*/ 18 w 860"/>
                <a:gd name="T43" fmla="*/ 9 h 965"/>
                <a:gd name="T44" fmla="*/ 23 w 860"/>
                <a:gd name="T45" fmla="*/ 4 h 965"/>
                <a:gd name="T46" fmla="*/ 36 w 860"/>
                <a:gd name="T47" fmla="*/ 8 h 965"/>
                <a:gd name="T48" fmla="*/ 40 w 860"/>
                <a:gd name="T49" fmla="*/ 16 h 965"/>
                <a:gd name="T50" fmla="*/ 36 w 860"/>
                <a:gd name="T51" fmla="*/ 37 h 965"/>
                <a:gd name="T52" fmla="*/ 35 w 860"/>
                <a:gd name="T53" fmla="*/ 48 h 965"/>
                <a:gd name="T54" fmla="*/ 51 w 860"/>
                <a:gd name="T55" fmla="*/ 45 h 965"/>
                <a:gd name="T56" fmla="*/ 54 w 860"/>
                <a:gd name="T57" fmla="*/ 36 h 965"/>
                <a:gd name="T58" fmla="*/ 59 w 860"/>
                <a:gd name="T59" fmla="*/ 35 h 965"/>
                <a:gd name="T60" fmla="*/ 61 w 860"/>
                <a:gd name="T61" fmla="*/ 35 h 965"/>
                <a:gd name="T62" fmla="*/ 68 w 860"/>
                <a:gd name="T63" fmla="*/ 24 h 965"/>
                <a:gd name="T64" fmla="*/ 66 w 860"/>
                <a:gd name="T65" fmla="*/ 21 h 965"/>
                <a:gd name="T66" fmla="*/ 55 w 860"/>
                <a:gd name="T67" fmla="*/ 26 h 965"/>
                <a:gd name="T68" fmla="*/ 46 w 860"/>
                <a:gd name="T69" fmla="*/ 26 h 965"/>
                <a:gd name="T70" fmla="*/ 47 w 860"/>
                <a:gd name="T71" fmla="*/ 22 h 965"/>
                <a:gd name="T72" fmla="*/ 49 w 860"/>
                <a:gd name="T73" fmla="*/ 17 h 965"/>
                <a:gd name="T74" fmla="*/ 74 w 860"/>
                <a:gd name="T75" fmla="*/ 3 h 965"/>
                <a:gd name="T76" fmla="*/ 90 w 860"/>
                <a:gd name="T77" fmla="*/ 1 h 965"/>
                <a:gd name="T78" fmla="*/ 85 w 860"/>
                <a:gd name="T79" fmla="*/ 10 h 965"/>
                <a:gd name="T80" fmla="*/ 80 w 860"/>
                <a:gd name="T81" fmla="*/ 18 h 965"/>
                <a:gd name="T82" fmla="*/ 83 w 860"/>
                <a:gd name="T83" fmla="*/ 29 h 965"/>
                <a:gd name="T84" fmla="*/ 84 w 860"/>
                <a:gd name="T85" fmla="*/ 37 h 965"/>
                <a:gd name="T86" fmla="*/ 91 w 860"/>
                <a:gd name="T87" fmla="*/ 37 h 965"/>
                <a:gd name="T88" fmla="*/ 94 w 860"/>
                <a:gd name="T89" fmla="*/ 39 h 965"/>
                <a:gd name="T90" fmla="*/ 93 w 860"/>
                <a:gd name="T91" fmla="*/ 48 h 965"/>
                <a:gd name="T92" fmla="*/ 89 w 860"/>
                <a:gd name="T93" fmla="*/ 61 h 965"/>
                <a:gd name="T94" fmla="*/ 83 w 860"/>
                <a:gd name="T95" fmla="*/ 94 h 965"/>
                <a:gd name="T96" fmla="*/ 76 w 860"/>
                <a:gd name="T97" fmla="*/ 102 h 965"/>
                <a:gd name="T98" fmla="*/ 29 w 860"/>
                <a:gd name="T99" fmla="*/ 75 h 965"/>
                <a:gd name="T100" fmla="*/ 25 w 860"/>
                <a:gd name="T101" fmla="*/ 68 h 965"/>
                <a:gd name="T102" fmla="*/ 33 w 860"/>
                <a:gd name="T103" fmla="*/ 63 h 965"/>
                <a:gd name="T104" fmla="*/ 32 w 860"/>
                <a:gd name="T105" fmla="*/ 72 h 965"/>
                <a:gd name="T106" fmla="*/ 49 w 860"/>
                <a:gd name="T107" fmla="*/ 64 h 965"/>
                <a:gd name="T108" fmla="*/ 52 w 860"/>
                <a:gd name="T109" fmla="*/ 61 h 965"/>
                <a:gd name="T110" fmla="*/ 64 w 860"/>
                <a:gd name="T111" fmla="*/ 52 h 965"/>
                <a:gd name="T112" fmla="*/ 64 w 860"/>
                <a:gd name="T113" fmla="*/ 35 h 965"/>
                <a:gd name="T114" fmla="*/ 73 w 860"/>
                <a:gd name="T115" fmla="*/ 24 h 965"/>
                <a:gd name="T116" fmla="*/ 77 w 860"/>
                <a:gd name="T117" fmla="*/ 35 h 965"/>
                <a:gd name="T118" fmla="*/ 69 w 860"/>
                <a:gd name="T119" fmla="*/ 49 h 96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60" h="965">
                  <a:moveTo>
                    <a:pt x="580" y="965"/>
                  </a:moveTo>
                  <a:lnTo>
                    <a:pt x="571" y="959"/>
                  </a:lnTo>
                  <a:lnTo>
                    <a:pt x="563" y="956"/>
                  </a:lnTo>
                  <a:lnTo>
                    <a:pt x="556" y="954"/>
                  </a:lnTo>
                  <a:lnTo>
                    <a:pt x="546" y="951"/>
                  </a:lnTo>
                  <a:lnTo>
                    <a:pt x="561" y="949"/>
                  </a:lnTo>
                  <a:lnTo>
                    <a:pt x="576" y="944"/>
                  </a:lnTo>
                  <a:lnTo>
                    <a:pt x="589" y="938"/>
                  </a:lnTo>
                  <a:lnTo>
                    <a:pt x="602" y="929"/>
                  </a:lnTo>
                  <a:lnTo>
                    <a:pt x="614" y="918"/>
                  </a:lnTo>
                  <a:lnTo>
                    <a:pt x="624" y="907"/>
                  </a:lnTo>
                  <a:lnTo>
                    <a:pt x="635" y="894"/>
                  </a:lnTo>
                  <a:lnTo>
                    <a:pt x="645" y="879"/>
                  </a:lnTo>
                  <a:lnTo>
                    <a:pt x="653" y="863"/>
                  </a:lnTo>
                  <a:lnTo>
                    <a:pt x="661" y="847"/>
                  </a:lnTo>
                  <a:lnTo>
                    <a:pt x="668" y="830"/>
                  </a:lnTo>
                  <a:lnTo>
                    <a:pt x="675" y="812"/>
                  </a:lnTo>
                  <a:lnTo>
                    <a:pt x="680" y="792"/>
                  </a:lnTo>
                  <a:lnTo>
                    <a:pt x="686" y="774"/>
                  </a:lnTo>
                  <a:lnTo>
                    <a:pt x="691" y="755"/>
                  </a:lnTo>
                  <a:lnTo>
                    <a:pt x="694" y="736"/>
                  </a:lnTo>
                  <a:lnTo>
                    <a:pt x="697" y="717"/>
                  </a:lnTo>
                  <a:lnTo>
                    <a:pt x="701" y="698"/>
                  </a:lnTo>
                  <a:lnTo>
                    <a:pt x="703" y="679"/>
                  </a:lnTo>
                  <a:lnTo>
                    <a:pt x="704" y="661"/>
                  </a:lnTo>
                  <a:lnTo>
                    <a:pt x="705" y="627"/>
                  </a:lnTo>
                  <a:lnTo>
                    <a:pt x="704" y="596"/>
                  </a:lnTo>
                  <a:lnTo>
                    <a:pt x="703" y="583"/>
                  </a:lnTo>
                  <a:lnTo>
                    <a:pt x="701" y="571"/>
                  </a:lnTo>
                  <a:lnTo>
                    <a:pt x="698" y="560"/>
                  </a:lnTo>
                  <a:lnTo>
                    <a:pt x="695" y="551"/>
                  </a:lnTo>
                  <a:lnTo>
                    <a:pt x="692" y="544"/>
                  </a:lnTo>
                  <a:lnTo>
                    <a:pt x="689" y="539"/>
                  </a:lnTo>
                  <a:lnTo>
                    <a:pt x="684" y="535"/>
                  </a:lnTo>
                  <a:lnTo>
                    <a:pt x="679" y="534"/>
                  </a:lnTo>
                  <a:lnTo>
                    <a:pt x="660" y="542"/>
                  </a:lnTo>
                  <a:lnTo>
                    <a:pt x="636" y="552"/>
                  </a:lnTo>
                  <a:lnTo>
                    <a:pt x="622" y="560"/>
                  </a:lnTo>
                  <a:lnTo>
                    <a:pt x="608" y="567"/>
                  </a:lnTo>
                  <a:lnTo>
                    <a:pt x="594" y="575"/>
                  </a:lnTo>
                  <a:lnTo>
                    <a:pt x="581" y="583"/>
                  </a:lnTo>
                  <a:lnTo>
                    <a:pt x="569" y="593"/>
                  </a:lnTo>
                  <a:lnTo>
                    <a:pt x="557" y="602"/>
                  </a:lnTo>
                  <a:lnTo>
                    <a:pt x="546" y="611"/>
                  </a:lnTo>
                  <a:lnTo>
                    <a:pt x="538" y="621"/>
                  </a:lnTo>
                  <a:lnTo>
                    <a:pt x="531" y="630"/>
                  </a:lnTo>
                  <a:lnTo>
                    <a:pt x="527" y="640"/>
                  </a:lnTo>
                  <a:lnTo>
                    <a:pt x="526" y="644"/>
                  </a:lnTo>
                  <a:lnTo>
                    <a:pt x="526" y="648"/>
                  </a:lnTo>
                  <a:lnTo>
                    <a:pt x="527" y="653"/>
                  </a:lnTo>
                  <a:lnTo>
                    <a:pt x="528" y="657"/>
                  </a:lnTo>
                  <a:lnTo>
                    <a:pt x="535" y="669"/>
                  </a:lnTo>
                  <a:lnTo>
                    <a:pt x="541" y="680"/>
                  </a:lnTo>
                  <a:lnTo>
                    <a:pt x="546" y="694"/>
                  </a:lnTo>
                  <a:lnTo>
                    <a:pt x="549" y="708"/>
                  </a:lnTo>
                  <a:lnTo>
                    <a:pt x="556" y="737"/>
                  </a:lnTo>
                  <a:lnTo>
                    <a:pt x="560" y="759"/>
                  </a:lnTo>
                  <a:lnTo>
                    <a:pt x="562" y="769"/>
                  </a:lnTo>
                  <a:lnTo>
                    <a:pt x="565" y="774"/>
                  </a:lnTo>
                  <a:lnTo>
                    <a:pt x="566" y="776"/>
                  </a:lnTo>
                  <a:lnTo>
                    <a:pt x="568" y="778"/>
                  </a:lnTo>
                  <a:lnTo>
                    <a:pt x="570" y="778"/>
                  </a:lnTo>
                  <a:lnTo>
                    <a:pt x="572" y="776"/>
                  </a:lnTo>
                  <a:lnTo>
                    <a:pt x="577" y="770"/>
                  </a:lnTo>
                  <a:lnTo>
                    <a:pt x="583" y="760"/>
                  </a:lnTo>
                  <a:lnTo>
                    <a:pt x="590" y="744"/>
                  </a:lnTo>
                  <a:lnTo>
                    <a:pt x="599" y="722"/>
                  </a:lnTo>
                  <a:lnTo>
                    <a:pt x="610" y="682"/>
                  </a:lnTo>
                  <a:lnTo>
                    <a:pt x="620" y="653"/>
                  </a:lnTo>
                  <a:lnTo>
                    <a:pt x="625" y="636"/>
                  </a:lnTo>
                  <a:lnTo>
                    <a:pt x="630" y="628"/>
                  </a:lnTo>
                  <a:lnTo>
                    <a:pt x="631" y="628"/>
                  </a:lnTo>
                  <a:lnTo>
                    <a:pt x="632" y="630"/>
                  </a:lnTo>
                  <a:lnTo>
                    <a:pt x="632" y="634"/>
                  </a:lnTo>
                  <a:lnTo>
                    <a:pt x="631" y="639"/>
                  </a:lnTo>
                  <a:lnTo>
                    <a:pt x="629" y="653"/>
                  </a:lnTo>
                  <a:lnTo>
                    <a:pt x="625" y="671"/>
                  </a:lnTo>
                  <a:lnTo>
                    <a:pt x="620" y="692"/>
                  </a:lnTo>
                  <a:lnTo>
                    <a:pt x="614" y="716"/>
                  </a:lnTo>
                  <a:lnTo>
                    <a:pt x="607" y="738"/>
                  </a:lnTo>
                  <a:lnTo>
                    <a:pt x="599" y="759"/>
                  </a:lnTo>
                  <a:lnTo>
                    <a:pt x="591" y="779"/>
                  </a:lnTo>
                  <a:lnTo>
                    <a:pt x="583" y="792"/>
                  </a:lnTo>
                  <a:lnTo>
                    <a:pt x="578" y="798"/>
                  </a:lnTo>
                  <a:lnTo>
                    <a:pt x="574" y="802"/>
                  </a:lnTo>
                  <a:lnTo>
                    <a:pt x="570" y="803"/>
                  </a:lnTo>
                  <a:lnTo>
                    <a:pt x="565" y="803"/>
                  </a:lnTo>
                  <a:lnTo>
                    <a:pt x="557" y="804"/>
                  </a:lnTo>
                  <a:lnTo>
                    <a:pt x="549" y="803"/>
                  </a:lnTo>
                  <a:lnTo>
                    <a:pt x="543" y="801"/>
                  </a:lnTo>
                  <a:lnTo>
                    <a:pt x="536" y="797"/>
                  </a:lnTo>
                  <a:lnTo>
                    <a:pt x="530" y="792"/>
                  </a:lnTo>
                  <a:lnTo>
                    <a:pt x="525" y="787"/>
                  </a:lnTo>
                  <a:lnTo>
                    <a:pt x="519" y="781"/>
                  </a:lnTo>
                  <a:lnTo>
                    <a:pt x="515" y="773"/>
                  </a:lnTo>
                  <a:lnTo>
                    <a:pt x="511" y="766"/>
                  </a:lnTo>
                  <a:lnTo>
                    <a:pt x="506" y="757"/>
                  </a:lnTo>
                  <a:lnTo>
                    <a:pt x="503" y="749"/>
                  </a:lnTo>
                  <a:lnTo>
                    <a:pt x="500" y="740"/>
                  </a:lnTo>
                  <a:lnTo>
                    <a:pt x="494" y="721"/>
                  </a:lnTo>
                  <a:lnTo>
                    <a:pt x="489" y="701"/>
                  </a:lnTo>
                  <a:lnTo>
                    <a:pt x="481" y="664"/>
                  </a:lnTo>
                  <a:lnTo>
                    <a:pt x="474" y="636"/>
                  </a:lnTo>
                  <a:lnTo>
                    <a:pt x="472" y="630"/>
                  </a:lnTo>
                  <a:lnTo>
                    <a:pt x="470" y="626"/>
                  </a:lnTo>
                  <a:lnTo>
                    <a:pt x="468" y="623"/>
                  </a:lnTo>
                  <a:lnTo>
                    <a:pt x="466" y="621"/>
                  </a:lnTo>
                  <a:lnTo>
                    <a:pt x="464" y="620"/>
                  </a:lnTo>
                  <a:lnTo>
                    <a:pt x="460" y="621"/>
                  </a:lnTo>
                  <a:lnTo>
                    <a:pt x="458" y="622"/>
                  </a:lnTo>
                  <a:lnTo>
                    <a:pt x="455" y="626"/>
                  </a:lnTo>
                  <a:lnTo>
                    <a:pt x="455" y="639"/>
                  </a:lnTo>
                  <a:lnTo>
                    <a:pt x="454" y="652"/>
                  </a:lnTo>
                  <a:lnTo>
                    <a:pt x="452" y="664"/>
                  </a:lnTo>
                  <a:lnTo>
                    <a:pt x="450" y="676"/>
                  </a:lnTo>
                  <a:lnTo>
                    <a:pt x="446" y="688"/>
                  </a:lnTo>
                  <a:lnTo>
                    <a:pt x="443" y="700"/>
                  </a:lnTo>
                  <a:lnTo>
                    <a:pt x="439" y="710"/>
                  </a:lnTo>
                  <a:lnTo>
                    <a:pt x="433" y="720"/>
                  </a:lnTo>
                  <a:lnTo>
                    <a:pt x="428" y="731"/>
                  </a:lnTo>
                  <a:lnTo>
                    <a:pt x="423" y="740"/>
                  </a:lnTo>
                  <a:lnTo>
                    <a:pt x="416" y="749"/>
                  </a:lnTo>
                  <a:lnTo>
                    <a:pt x="410" y="757"/>
                  </a:lnTo>
                  <a:lnTo>
                    <a:pt x="402" y="765"/>
                  </a:lnTo>
                  <a:lnTo>
                    <a:pt x="395" y="772"/>
                  </a:lnTo>
                  <a:lnTo>
                    <a:pt x="386" y="780"/>
                  </a:lnTo>
                  <a:lnTo>
                    <a:pt x="378" y="785"/>
                  </a:lnTo>
                  <a:lnTo>
                    <a:pt x="369" y="791"/>
                  </a:lnTo>
                  <a:lnTo>
                    <a:pt x="359" y="797"/>
                  </a:lnTo>
                  <a:lnTo>
                    <a:pt x="350" y="801"/>
                  </a:lnTo>
                  <a:lnTo>
                    <a:pt x="340" y="805"/>
                  </a:lnTo>
                  <a:lnTo>
                    <a:pt x="329" y="809"/>
                  </a:lnTo>
                  <a:lnTo>
                    <a:pt x="320" y="811"/>
                  </a:lnTo>
                  <a:lnTo>
                    <a:pt x="308" y="813"/>
                  </a:lnTo>
                  <a:lnTo>
                    <a:pt x="297" y="814"/>
                  </a:lnTo>
                  <a:lnTo>
                    <a:pt x="287" y="815"/>
                  </a:lnTo>
                  <a:lnTo>
                    <a:pt x="275" y="815"/>
                  </a:lnTo>
                  <a:lnTo>
                    <a:pt x="263" y="814"/>
                  </a:lnTo>
                  <a:lnTo>
                    <a:pt x="251" y="813"/>
                  </a:lnTo>
                  <a:lnTo>
                    <a:pt x="239" y="811"/>
                  </a:lnTo>
                  <a:lnTo>
                    <a:pt x="228" y="807"/>
                  </a:lnTo>
                  <a:lnTo>
                    <a:pt x="215" y="803"/>
                  </a:lnTo>
                  <a:lnTo>
                    <a:pt x="203" y="799"/>
                  </a:lnTo>
                  <a:lnTo>
                    <a:pt x="189" y="804"/>
                  </a:lnTo>
                  <a:lnTo>
                    <a:pt x="160" y="816"/>
                  </a:lnTo>
                  <a:lnTo>
                    <a:pt x="122" y="832"/>
                  </a:lnTo>
                  <a:lnTo>
                    <a:pt x="82" y="848"/>
                  </a:lnTo>
                  <a:lnTo>
                    <a:pt x="62" y="855"/>
                  </a:lnTo>
                  <a:lnTo>
                    <a:pt x="44" y="861"/>
                  </a:lnTo>
                  <a:lnTo>
                    <a:pt x="28" y="865"/>
                  </a:lnTo>
                  <a:lnTo>
                    <a:pt x="15" y="866"/>
                  </a:lnTo>
                  <a:lnTo>
                    <a:pt x="10" y="866"/>
                  </a:lnTo>
                  <a:lnTo>
                    <a:pt x="5" y="865"/>
                  </a:lnTo>
                  <a:lnTo>
                    <a:pt x="2" y="863"/>
                  </a:lnTo>
                  <a:lnTo>
                    <a:pt x="1" y="861"/>
                  </a:lnTo>
                  <a:lnTo>
                    <a:pt x="0" y="858"/>
                  </a:lnTo>
                  <a:lnTo>
                    <a:pt x="1" y="852"/>
                  </a:lnTo>
                  <a:lnTo>
                    <a:pt x="3" y="847"/>
                  </a:lnTo>
                  <a:lnTo>
                    <a:pt x="8" y="841"/>
                  </a:lnTo>
                  <a:lnTo>
                    <a:pt x="17" y="829"/>
                  </a:lnTo>
                  <a:lnTo>
                    <a:pt x="26" y="817"/>
                  </a:lnTo>
                  <a:lnTo>
                    <a:pt x="34" y="805"/>
                  </a:lnTo>
                  <a:lnTo>
                    <a:pt x="41" y="796"/>
                  </a:lnTo>
                  <a:lnTo>
                    <a:pt x="46" y="785"/>
                  </a:lnTo>
                  <a:lnTo>
                    <a:pt x="52" y="775"/>
                  </a:lnTo>
                  <a:lnTo>
                    <a:pt x="56" y="766"/>
                  </a:lnTo>
                  <a:lnTo>
                    <a:pt x="59" y="757"/>
                  </a:lnTo>
                  <a:lnTo>
                    <a:pt x="61" y="748"/>
                  </a:lnTo>
                  <a:lnTo>
                    <a:pt x="62" y="739"/>
                  </a:lnTo>
                  <a:lnTo>
                    <a:pt x="63" y="732"/>
                  </a:lnTo>
                  <a:lnTo>
                    <a:pt x="64" y="723"/>
                  </a:lnTo>
                  <a:lnTo>
                    <a:pt x="64" y="708"/>
                  </a:lnTo>
                  <a:lnTo>
                    <a:pt x="62" y="692"/>
                  </a:lnTo>
                  <a:lnTo>
                    <a:pt x="55" y="663"/>
                  </a:lnTo>
                  <a:lnTo>
                    <a:pt x="47" y="632"/>
                  </a:lnTo>
                  <a:lnTo>
                    <a:pt x="44" y="616"/>
                  </a:lnTo>
                  <a:lnTo>
                    <a:pt x="42" y="598"/>
                  </a:lnTo>
                  <a:lnTo>
                    <a:pt x="42" y="580"/>
                  </a:lnTo>
                  <a:lnTo>
                    <a:pt x="44" y="561"/>
                  </a:lnTo>
                  <a:lnTo>
                    <a:pt x="48" y="553"/>
                  </a:lnTo>
                  <a:lnTo>
                    <a:pt x="53" y="547"/>
                  </a:lnTo>
                  <a:lnTo>
                    <a:pt x="57" y="543"/>
                  </a:lnTo>
                  <a:lnTo>
                    <a:pt x="61" y="540"/>
                  </a:lnTo>
                  <a:lnTo>
                    <a:pt x="66" y="537"/>
                  </a:lnTo>
                  <a:lnTo>
                    <a:pt x="70" y="536"/>
                  </a:lnTo>
                  <a:lnTo>
                    <a:pt x="74" y="535"/>
                  </a:lnTo>
                  <a:lnTo>
                    <a:pt x="78" y="535"/>
                  </a:lnTo>
                  <a:lnTo>
                    <a:pt x="88" y="537"/>
                  </a:lnTo>
                  <a:lnTo>
                    <a:pt x="99" y="540"/>
                  </a:lnTo>
                  <a:lnTo>
                    <a:pt x="111" y="542"/>
                  </a:lnTo>
                  <a:lnTo>
                    <a:pt x="126" y="543"/>
                  </a:lnTo>
                  <a:lnTo>
                    <a:pt x="135" y="523"/>
                  </a:lnTo>
                  <a:lnTo>
                    <a:pt x="157" y="476"/>
                  </a:lnTo>
                  <a:lnTo>
                    <a:pt x="187" y="411"/>
                  </a:lnTo>
                  <a:lnTo>
                    <a:pt x="219" y="336"/>
                  </a:lnTo>
                  <a:lnTo>
                    <a:pt x="250" y="262"/>
                  </a:lnTo>
                  <a:lnTo>
                    <a:pt x="277" y="197"/>
                  </a:lnTo>
                  <a:lnTo>
                    <a:pt x="287" y="170"/>
                  </a:lnTo>
                  <a:lnTo>
                    <a:pt x="293" y="150"/>
                  </a:lnTo>
                  <a:lnTo>
                    <a:pt x="295" y="142"/>
                  </a:lnTo>
                  <a:lnTo>
                    <a:pt x="296" y="136"/>
                  </a:lnTo>
                  <a:lnTo>
                    <a:pt x="296" y="132"/>
                  </a:lnTo>
                  <a:lnTo>
                    <a:pt x="296" y="130"/>
                  </a:lnTo>
                  <a:lnTo>
                    <a:pt x="282" y="132"/>
                  </a:lnTo>
                  <a:lnTo>
                    <a:pt x="269" y="133"/>
                  </a:lnTo>
                  <a:lnTo>
                    <a:pt x="256" y="134"/>
                  </a:lnTo>
                  <a:lnTo>
                    <a:pt x="245" y="133"/>
                  </a:lnTo>
                  <a:lnTo>
                    <a:pt x="234" y="132"/>
                  </a:lnTo>
                  <a:lnTo>
                    <a:pt x="224" y="130"/>
                  </a:lnTo>
                  <a:lnTo>
                    <a:pt x="215" y="128"/>
                  </a:lnTo>
                  <a:lnTo>
                    <a:pt x="206" y="125"/>
                  </a:lnTo>
                  <a:lnTo>
                    <a:pt x="199" y="121"/>
                  </a:lnTo>
                  <a:lnTo>
                    <a:pt x="191" y="117"/>
                  </a:lnTo>
                  <a:lnTo>
                    <a:pt x="185" y="113"/>
                  </a:lnTo>
                  <a:lnTo>
                    <a:pt x="179" y="108"/>
                  </a:lnTo>
                  <a:lnTo>
                    <a:pt x="175" y="102"/>
                  </a:lnTo>
                  <a:lnTo>
                    <a:pt x="172" y="97"/>
                  </a:lnTo>
                  <a:lnTo>
                    <a:pt x="169" y="92"/>
                  </a:lnTo>
                  <a:lnTo>
                    <a:pt x="167" y="85"/>
                  </a:lnTo>
                  <a:lnTo>
                    <a:pt x="166" y="80"/>
                  </a:lnTo>
                  <a:lnTo>
                    <a:pt x="165" y="74"/>
                  </a:lnTo>
                  <a:lnTo>
                    <a:pt x="166" y="69"/>
                  </a:lnTo>
                  <a:lnTo>
                    <a:pt x="169" y="63"/>
                  </a:lnTo>
                  <a:lnTo>
                    <a:pt x="171" y="57"/>
                  </a:lnTo>
                  <a:lnTo>
                    <a:pt x="175" y="52"/>
                  </a:lnTo>
                  <a:lnTo>
                    <a:pt x="179" y="48"/>
                  </a:lnTo>
                  <a:lnTo>
                    <a:pt x="186" y="43"/>
                  </a:lnTo>
                  <a:lnTo>
                    <a:pt x="192" y="39"/>
                  </a:lnTo>
                  <a:lnTo>
                    <a:pt x="200" y="36"/>
                  </a:lnTo>
                  <a:lnTo>
                    <a:pt x="208" y="33"/>
                  </a:lnTo>
                  <a:lnTo>
                    <a:pt x="218" y="31"/>
                  </a:lnTo>
                  <a:lnTo>
                    <a:pt x="229" y="29"/>
                  </a:lnTo>
                  <a:lnTo>
                    <a:pt x="240" y="27"/>
                  </a:lnTo>
                  <a:lnTo>
                    <a:pt x="254" y="27"/>
                  </a:lnTo>
                  <a:lnTo>
                    <a:pt x="268" y="29"/>
                  </a:lnTo>
                  <a:lnTo>
                    <a:pt x="283" y="37"/>
                  </a:lnTo>
                  <a:lnTo>
                    <a:pt x="297" y="45"/>
                  </a:lnTo>
                  <a:lnTo>
                    <a:pt x="309" y="53"/>
                  </a:lnTo>
                  <a:lnTo>
                    <a:pt x="320" y="61"/>
                  </a:lnTo>
                  <a:lnTo>
                    <a:pt x="328" y="68"/>
                  </a:lnTo>
                  <a:lnTo>
                    <a:pt x="336" y="75"/>
                  </a:lnTo>
                  <a:lnTo>
                    <a:pt x="343" y="83"/>
                  </a:lnTo>
                  <a:lnTo>
                    <a:pt x="349" y="90"/>
                  </a:lnTo>
                  <a:lnTo>
                    <a:pt x="352" y="98"/>
                  </a:lnTo>
                  <a:lnTo>
                    <a:pt x="355" y="105"/>
                  </a:lnTo>
                  <a:lnTo>
                    <a:pt x="358" y="112"/>
                  </a:lnTo>
                  <a:lnTo>
                    <a:pt x="359" y="119"/>
                  </a:lnTo>
                  <a:lnTo>
                    <a:pt x="361" y="127"/>
                  </a:lnTo>
                  <a:lnTo>
                    <a:pt x="361" y="134"/>
                  </a:lnTo>
                  <a:lnTo>
                    <a:pt x="359" y="142"/>
                  </a:lnTo>
                  <a:lnTo>
                    <a:pt x="358" y="148"/>
                  </a:lnTo>
                  <a:lnTo>
                    <a:pt x="350" y="180"/>
                  </a:lnTo>
                  <a:lnTo>
                    <a:pt x="338" y="215"/>
                  </a:lnTo>
                  <a:lnTo>
                    <a:pt x="334" y="234"/>
                  </a:lnTo>
                  <a:lnTo>
                    <a:pt x="330" y="255"/>
                  </a:lnTo>
                  <a:lnTo>
                    <a:pt x="328" y="265"/>
                  </a:lnTo>
                  <a:lnTo>
                    <a:pt x="328" y="277"/>
                  </a:lnTo>
                  <a:lnTo>
                    <a:pt x="328" y="289"/>
                  </a:lnTo>
                  <a:lnTo>
                    <a:pt x="329" y="302"/>
                  </a:lnTo>
                  <a:lnTo>
                    <a:pt x="326" y="334"/>
                  </a:lnTo>
                  <a:lnTo>
                    <a:pt x="323" y="360"/>
                  </a:lnTo>
                  <a:lnTo>
                    <a:pt x="320" y="383"/>
                  </a:lnTo>
                  <a:lnTo>
                    <a:pt x="317" y="400"/>
                  </a:lnTo>
                  <a:lnTo>
                    <a:pt x="314" y="414"/>
                  </a:lnTo>
                  <a:lnTo>
                    <a:pt x="312" y="423"/>
                  </a:lnTo>
                  <a:lnTo>
                    <a:pt x="312" y="427"/>
                  </a:lnTo>
                  <a:lnTo>
                    <a:pt x="313" y="430"/>
                  </a:lnTo>
                  <a:lnTo>
                    <a:pt x="313" y="432"/>
                  </a:lnTo>
                  <a:lnTo>
                    <a:pt x="315" y="434"/>
                  </a:lnTo>
                  <a:lnTo>
                    <a:pt x="318" y="435"/>
                  </a:lnTo>
                  <a:lnTo>
                    <a:pt x="320" y="435"/>
                  </a:lnTo>
                  <a:lnTo>
                    <a:pt x="323" y="435"/>
                  </a:lnTo>
                  <a:lnTo>
                    <a:pt x="327" y="435"/>
                  </a:lnTo>
                  <a:lnTo>
                    <a:pt x="338" y="433"/>
                  </a:lnTo>
                  <a:lnTo>
                    <a:pt x="353" y="430"/>
                  </a:lnTo>
                  <a:lnTo>
                    <a:pt x="371" y="427"/>
                  </a:lnTo>
                  <a:lnTo>
                    <a:pt x="395" y="422"/>
                  </a:lnTo>
                  <a:lnTo>
                    <a:pt x="423" y="419"/>
                  </a:lnTo>
                  <a:lnTo>
                    <a:pt x="457" y="416"/>
                  </a:lnTo>
                  <a:lnTo>
                    <a:pt x="465" y="405"/>
                  </a:lnTo>
                  <a:lnTo>
                    <a:pt x="471" y="396"/>
                  </a:lnTo>
                  <a:lnTo>
                    <a:pt x="475" y="385"/>
                  </a:lnTo>
                  <a:lnTo>
                    <a:pt x="479" y="375"/>
                  </a:lnTo>
                  <a:lnTo>
                    <a:pt x="482" y="357"/>
                  </a:lnTo>
                  <a:lnTo>
                    <a:pt x="482" y="341"/>
                  </a:lnTo>
                  <a:lnTo>
                    <a:pt x="482" y="336"/>
                  </a:lnTo>
                  <a:lnTo>
                    <a:pt x="483" y="331"/>
                  </a:lnTo>
                  <a:lnTo>
                    <a:pt x="484" y="326"/>
                  </a:lnTo>
                  <a:lnTo>
                    <a:pt x="486" y="323"/>
                  </a:lnTo>
                  <a:lnTo>
                    <a:pt x="490" y="321"/>
                  </a:lnTo>
                  <a:lnTo>
                    <a:pt x="496" y="321"/>
                  </a:lnTo>
                  <a:lnTo>
                    <a:pt x="502" y="323"/>
                  </a:lnTo>
                  <a:lnTo>
                    <a:pt x="512" y="325"/>
                  </a:lnTo>
                  <a:lnTo>
                    <a:pt x="519" y="318"/>
                  </a:lnTo>
                  <a:lnTo>
                    <a:pt x="526" y="314"/>
                  </a:lnTo>
                  <a:lnTo>
                    <a:pt x="528" y="313"/>
                  </a:lnTo>
                  <a:lnTo>
                    <a:pt x="530" y="312"/>
                  </a:lnTo>
                  <a:lnTo>
                    <a:pt x="531" y="313"/>
                  </a:lnTo>
                  <a:lnTo>
                    <a:pt x="532" y="314"/>
                  </a:lnTo>
                  <a:lnTo>
                    <a:pt x="533" y="318"/>
                  </a:lnTo>
                  <a:lnTo>
                    <a:pt x="534" y="322"/>
                  </a:lnTo>
                  <a:lnTo>
                    <a:pt x="534" y="327"/>
                  </a:lnTo>
                  <a:lnTo>
                    <a:pt x="534" y="333"/>
                  </a:lnTo>
                  <a:lnTo>
                    <a:pt x="533" y="341"/>
                  </a:lnTo>
                  <a:lnTo>
                    <a:pt x="534" y="343"/>
                  </a:lnTo>
                  <a:lnTo>
                    <a:pt x="539" y="336"/>
                  </a:lnTo>
                  <a:lnTo>
                    <a:pt x="548" y="312"/>
                  </a:lnTo>
                  <a:lnTo>
                    <a:pt x="549" y="316"/>
                  </a:lnTo>
                  <a:lnTo>
                    <a:pt x="551" y="318"/>
                  </a:lnTo>
                  <a:lnTo>
                    <a:pt x="554" y="319"/>
                  </a:lnTo>
                  <a:lnTo>
                    <a:pt x="556" y="318"/>
                  </a:lnTo>
                  <a:lnTo>
                    <a:pt x="562" y="314"/>
                  </a:lnTo>
                  <a:lnTo>
                    <a:pt x="569" y="307"/>
                  </a:lnTo>
                  <a:lnTo>
                    <a:pt x="576" y="297"/>
                  </a:lnTo>
                  <a:lnTo>
                    <a:pt x="584" y="285"/>
                  </a:lnTo>
                  <a:lnTo>
                    <a:pt x="591" y="271"/>
                  </a:lnTo>
                  <a:lnTo>
                    <a:pt x="599" y="256"/>
                  </a:lnTo>
                  <a:lnTo>
                    <a:pt x="604" y="241"/>
                  </a:lnTo>
                  <a:lnTo>
                    <a:pt x="610" y="227"/>
                  </a:lnTo>
                  <a:lnTo>
                    <a:pt x="614" y="214"/>
                  </a:lnTo>
                  <a:lnTo>
                    <a:pt x="617" y="204"/>
                  </a:lnTo>
                  <a:lnTo>
                    <a:pt x="617" y="199"/>
                  </a:lnTo>
                  <a:lnTo>
                    <a:pt x="617" y="195"/>
                  </a:lnTo>
                  <a:lnTo>
                    <a:pt x="616" y="192"/>
                  </a:lnTo>
                  <a:lnTo>
                    <a:pt x="615" y="190"/>
                  </a:lnTo>
                  <a:lnTo>
                    <a:pt x="613" y="190"/>
                  </a:lnTo>
                  <a:lnTo>
                    <a:pt x="610" y="190"/>
                  </a:lnTo>
                  <a:lnTo>
                    <a:pt x="607" y="191"/>
                  </a:lnTo>
                  <a:lnTo>
                    <a:pt x="603" y="193"/>
                  </a:lnTo>
                  <a:lnTo>
                    <a:pt x="599" y="190"/>
                  </a:lnTo>
                  <a:lnTo>
                    <a:pt x="594" y="188"/>
                  </a:lnTo>
                  <a:lnTo>
                    <a:pt x="589" y="186"/>
                  </a:lnTo>
                  <a:lnTo>
                    <a:pt x="585" y="185"/>
                  </a:lnTo>
                  <a:lnTo>
                    <a:pt x="578" y="186"/>
                  </a:lnTo>
                  <a:lnTo>
                    <a:pt x="573" y="188"/>
                  </a:lnTo>
                  <a:lnTo>
                    <a:pt x="568" y="190"/>
                  </a:lnTo>
                  <a:lnTo>
                    <a:pt x="561" y="193"/>
                  </a:lnTo>
                  <a:lnTo>
                    <a:pt x="535" y="208"/>
                  </a:lnTo>
                  <a:lnTo>
                    <a:pt x="509" y="226"/>
                  </a:lnTo>
                  <a:lnTo>
                    <a:pt x="494" y="234"/>
                  </a:lnTo>
                  <a:lnTo>
                    <a:pt x="480" y="241"/>
                  </a:lnTo>
                  <a:lnTo>
                    <a:pt x="472" y="244"/>
                  </a:lnTo>
                  <a:lnTo>
                    <a:pt x="465" y="246"/>
                  </a:lnTo>
                  <a:lnTo>
                    <a:pt x="457" y="247"/>
                  </a:lnTo>
                  <a:lnTo>
                    <a:pt x="450" y="247"/>
                  </a:lnTo>
                  <a:lnTo>
                    <a:pt x="443" y="247"/>
                  </a:lnTo>
                  <a:lnTo>
                    <a:pt x="436" y="245"/>
                  </a:lnTo>
                  <a:lnTo>
                    <a:pt x="428" y="243"/>
                  </a:lnTo>
                  <a:lnTo>
                    <a:pt x="422" y="239"/>
                  </a:lnTo>
                  <a:lnTo>
                    <a:pt x="414" y="233"/>
                  </a:lnTo>
                  <a:lnTo>
                    <a:pt x="408" y="227"/>
                  </a:lnTo>
                  <a:lnTo>
                    <a:pt x="401" y="218"/>
                  </a:lnTo>
                  <a:lnTo>
                    <a:pt x="394" y="209"/>
                  </a:lnTo>
                  <a:lnTo>
                    <a:pt x="391" y="208"/>
                  </a:lnTo>
                  <a:lnTo>
                    <a:pt x="389" y="207"/>
                  </a:lnTo>
                  <a:lnTo>
                    <a:pt x="391" y="206"/>
                  </a:lnTo>
                  <a:lnTo>
                    <a:pt x="395" y="205"/>
                  </a:lnTo>
                  <a:lnTo>
                    <a:pt x="405" y="202"/>
                  </a:lnTo>
                  <a:lnTo>
                    <a:pt x="418" y="200"/>
                  </a:lnTo>
                  <a:lnTo>
                    <a:pt x="426" y="198"/>
                  </a:lnTo>
                  <a:lnTo>
                    <a:pt x="433" y="195"/>
                  </a:lnTo>
                  <a:lnTo>
                    <a:pt x="439" y="193"/>
                  </a:lnTo>
                  <a:lnTo>
                    <a:pt x="445" y="189"/>
                  </a:lnTo>
                  <a:lnTo>
                    <a:pt x="448" y="184"/>
                  </a:lnTo>
                  <a:lnTo>
                    <a:pt x="452" y="178"/>
                  </a:lnTo>
                  <a:lnTo>
                    <a:pt x="452" y="172"/>
                  </a:lnTo>
                  <a:lnTo>
                    <a:pt x="450" y="163"/>
                  </a:lnTo>
                  <a:lnTo>
                    <a:pt x="445" y="160"/>
                  </a:lnTo>
                  <a:lnTo>
                    <a:pt x="444" y="154"/>
                  </a:lnTo>
                  <a:lnTo>
                    <a:pt x="445" y="149"/>
                  </a:lnTo>
                  <a:lnTo>
                    <a:pt x="450" y="142"/>
                  </a:lnTo>
                  <a:lnTo>
                    <a:pt x="457" y="135"/>
                  </a:lnTo>
                  <a:lnTo>
                    <a:pt x="466" y="127"/>
                  </a:lnTo>
                  <a:lnTo>
                    <a:pt x="476" y="119"/>
                  </a:lnTo>
                  <a:lnTo>
                    <a:pt x="489" y="111"/>
                  </a:lnTo>
                  <a:lnTo>
                    <a:pt x="519" y="93"/>
                  </a:lnTo>
                  <a:lnTo>
                    <a:pt x="555" y="74"/>
                  </a:lnTo>
                  <a:lnTo>
                    <a:pt x="592" y="57"/>
                  </a:lnTo>
                  <a:lnTo>
                    <a:pt x="632" y="40"/>
                  </a:lnTo>
                  <a:lnTo>
                    <a:pt x="672" y="25"/>
                  </a:lnTo>
                  <a:lnTo>
                    <a:pt x="709" y="14"/>
                  </a:lnTo>
                  <a:lnTo>
                    <a:pt x="726" y="9"/>
                  </a:lnTo>
                  <a:lnTo>
                    <a:pt x="743" y="5"/>
                  </a:lnTo>
                  <a:lnTo>
                    <a:pt x="758" y="2"/>
                  </a:lnTo>
                  <a:lnTo>
                    <a:pt x="772" y="1"/>
                  </a:lnTo>
                  <a:lnTo>
                    <a:pt x="785" y="0"/>
                  </a:lnTo>
                  <a:lnTo>
                    <a:pt x="795" y="1"/>
                  </a:lnTo>
                  <a:lnTo>
                    <a:pt x="804" y="3"/>
                  </a:lnTo>
                  <a:lnTo>
                    <a:pt x="810" y="7"/>
                  </a:lnTo>
                  <a:lnTo>
                    <a:pt x="813" y="13"/>
                  </a:lnTo>
                  <a:lnTo>
                    <a:pt x="814" y="19"/>
                  </a:lnTo>
                  <a:lnTo>
                    <a:pt x="812" y="29"/>
                  </a:lnTo>
                  <a:lnTo>
                    <a:pt x="807" y="38"/>
                  </a:lnTo>
                  <a:lnTo>
                    <a:pt x="807" y="45"/>
                  </a:lnTo>
                  <a:lnTo>
                    <a:pt x="806" y="50"/>
                  </a:lnTo>
                  <a:lnTo>
                    <a:pt x="804" y="55"/>
                  </a:lnTo>
                  <a:lnTo>
                    <a:pt x="801" y="59"/>
                  </a:lnTo>
                  <a:lnTo>
                    <a:pt x="795" y="69"/>
                  </a:lnTo>
                  <a:lnTo>
                    <a:pt x="786" y="77"/>
                  </a:lnTo>
                  <a:lnTo>
                    <a:pt x="765" y="92"/>
                  </a:lnTo>
                  <a:lnTo>
                    <a:pt x="743" y="106"/>
                  </a:lnTo>
                  <a:lnTo>
                    <a:pt x="739" y="111"/>
                  </a:lnTo>
                  <a:lnTo>
                    <a:pt x="734" y="115"/>
                  </a:lnTo>
                  <a:lnTo>
                    <a:pt x="731" y="120"/>
                  </a:lnTo>
                  <a:lnTo>
                    <a:pt x="726" y="126"/>
                  </a:lnTo>
                  <a:lnTo>
                    <a:pt x="724" y="131"/>
                  </a:lnTo>
                  <a:lnTo>
                    <a:pt x="722" y="137"/>
                  </a:lnTo>
                  <a:lnTo>
                    <a:pt x="720" y="144"/>
                  </a:lnTo>
                  <a:lnTo>
                    <a:pt x="720" y="151"/>
                  </a:lnTo>
                  <a:lnTo>
                    <a:pt x="720" y="159"/>
                  </a:lnTo>
                  <a:lnTo>
                    <a:pt x="721" y="167"/>
                  </a:lnTo>
                  <a:lnTo>
                    <a:pt x="723" y="176"/>
                  </a:lnTo>
                  <a:lnTo>
                    <a:pt x="726" y="185"/>
                  </a:lnTo>
                  <a:lnTo>
                    <a:pt x="731" y="196"/>
                  </a:lnTo>
                  <a:lnTo>
                    <a:pt x="737" y="208"/>
                  </a:lnTo>
                  <a:lnTo>
                    <a:pt x="745" y="220"/>
                  </a:lnTo>
                  <a:lnTo>
                    <a:pt x="753" y="232"/>
                  </a:lnTo>
                  <a:lnTo>
                    <a:pt x="754" y="241"/>
                  </a:lnTo>
                  <a:lnTo>
                    <a:pt x="754" y="249"/>
                  </a:lnTo>
                  <a:lnTo>
                    <a:pt x="753" y="259"/>
                  </a:lnTo>
                  <a:lnTo>
                    <a:pt x="752" y="268"/>
                  </a:lnTo>
                  <a:lnTo>
                    <a:pt x="750" y="287"/>
                  </a:lnTo>
                  <a:lnTo>
                    <a:pt x="747" y="305"/>
                  </a:lnTo>
                  <a:lnTo>
                    <a:pt x="747" y="312"/>
                  </a:lnTo>
                  <a:lnTo>
                    <a:pt x="747" y="320"/>
                  </a:lnTo>
                  <a:lnTo>
                    <a:pt x="749" y="326"/>
                  </a:lnTo>
                  <a:lnTo>
                    <a:pt x="751" y="331"/>
                  </a:lnTo>
                  <a:lnTo>
                    <a:pt x="753" y="333"/>
                  </a:lnTo>
                  <a:lnTo>
                    <a:pt x="755" y="335"/>
                  </a:lnTo>
                  <a:lnTo>
                    <a:pt x="757" y="336"/>
                  </a:lnTo>
                  <a:lnTo>
                    <a:pt x="761" y="337"/>
                  </a:lnTo>
                  <a:lnTo>
                    <a:pt x="768" y="337"/>
                  </a:lnTo>
                  <a:lnTo>
                    <a:pt x="778" y="336"/>
                  </a:lnTo>
                  <a:lnTo>
                    <a:pt x="792" y="329"/>
                  </a:lnTo>
                  <a:lnTo>
                    <a:pt x="801" y="325"/>
                  </a:lnTo>
                  <a:lnTo>
                    <a:pt x="810" y="324"/>
                  </a:lnTo>
                  <a:lnTo>
                    <a:pt x="815" y="325"/>
                  </a:lnTo>
                  <a:lnTo>
                    <a:pt x="820" y="327"/>
                  </a:lnTo>
                  <a:lnTo>
                    <a:pt x="823" y="332"/>
                  </a:lnTo>
                  <a:lnTo>
                    <a:pt x="825" y="336"/>
                  </a:lnTo>
                  <a:lnTo>
                    <a:pt x="826" y="341"/>
                  </a:lnTo>
                  <a:lnTo>
                    <a:pt x="826" y="345"/>
                  </a:lnTo>
                  <a:lnTo>
                    <a:pt x="827" y="350"/>
                  </a:lnTo>
                  <a:lnTo>
                    <a:pt x="828" y="353"/>
                  </a:lnTo>
                  <a:lnTo>
                    <a:pt x="830" y="355"/>
                  </a:lnTo>
                  <a:lnTo>
                    <a:pt x="833" y="356"/>
                  </a:lnTo>
                  <a:lnTo>
                    <a:pt x="837" y="354"/>
                  </a:lnTo>
                  <a:lnTo>
                    <a:pt x="843" y="350"/>
                  </a:lnTo>
                  <a:lnTo>
                    <a:pt x="851" y="342"/>
                  </a:lnTo>
                  <a:lnTo>
                    <a:pt x="855" y="351"/>
                  </a:lnTo>
                  <a:lnTo>
                    <a:pt x="857" y="359"/>
                  </a:lnTo>
                  <a:lnTo>
                    <a:pt x="859" y="367"/>
                  </a:lnTo>
                  <a:lnTo>
                    <a:pt x="860" y="374"/>
                  </a:lnTo>
                  <a:lnTo>
                    <a:pt x="860" y="381"/>
                  </a:lnTo>
                  <a:lnTo>
                    <a:pt x="860" y="387"/>
                  </a:lnTo>
                  <a:lnTo>
                    <a:pt x="859" y="393"/>
                  </a:lnTo>
                  <a:lnTo>
                    <a:pt x="858" y="400"/>
                  </a:lnTo>
                  <a:lnTo>
                    <a:pt x="854" y="411"/>
                  </a:lnTo>
                  <a:lnTo>
                    <a:pt x="849" y="420"/>
                  </a:lnTo>
                  <a:lnTo>
                    <a:pt x="842" y="430"/>
                  </a:lnTo>
                  <a:lnTo>
                    <a:pt x="836" y="438"/>
                  </a:lnTo>
                  <a:lnTo>
                    <a:pt x="821" y="455"/>
                  </a:lnTo>
                  <a:lnTo>
                    <a:pt x="809" y="472"/>
                  </a:lnTo>
                  <a:lnTo>
                    <a:pt x="805" y="481"/>
                  </a:lnTo>
                  <a:lnTo>
                    <a:pt x="802" y="491"/>
                  </a:lnTo>
                  <a:lnTo>
                    <a:pt x="802" y="496"/>
                  </a:lnTo>
                  <a:lnTo>
                    <a:pt x="802" y="501"/>
                  </a:lnTo>
                  <a:lnTo>
                    <a:pt x="804" y="507"/>
                  </a:lnTo>
                  <a:lnTo>
                    <a:pt x="806" y="512"/>
                  </a:lnTo>
                  <a:lnTo>
                    <a:pt x="804" y="549"/>
                  </a:lnTo>
                  <a:lnTo>
                    <a:pt x="800" y="600"/>
                  </a:lnTo>
                  <a:lnTo>
                    <a:pt x="798" y="629"/>
                  </a:lnTo>
                  <a:lnTo>
                    <a:pt x="795" y="659"/>
                  </a:lnTo>
                  <a:lnTo>
                    <a:pt x="791" y="691"/>
                  </a:lnTo>
                  <a:lnTo>
                    <a:pt x="785" y="722"/>
                  </a:lnTo>
                  <a:lnTo>
                    <a:pt x="779" y="754"/>
                  </a:lnTo>
                  <a:lnTo>
                    <a:pt x="772" y="784"/>
                  </a:lnTo>
                  <a:lnTo>
                    <a:pt x="764" y="812"/>
                  </a:lnTo>
                  <a:lnTo>
                    <a:pt x="755" y="837"/>
                  </a:lnTo>
                  <a:lnTo>
                    <a:pt x="751" y="849"/>
                  </a:lnTo>
                  <a:lnTo>
                    <a:pt x="746" y="860"/>
                  </a:lnTo>
                  <a:lnTo>
                    <a:pt x="740" y="869"/>
                  </a:lnTo>
                  <a:lnTo>
                    <a:pt x="735" y="879"/>
                  </a:lnTo>
                  <a:lnTo>
                    <a:pt x="728" y="886"/>
                  </a:lnTo>
                  <a:lnTo>
                    <a:pt x="722" y="893"/>
                  </a:lnTo>
                  <a:lnTo>
                    <a:pt x="716" y="898"/>
                  </a:lnTo>
                  <a:lnTo>
                    <a:pt x="709" y="901"/>
                  </a:lnTo>
                  <a:lnTo>
                    <a:pt x="704" y="908"/>
                  </a:lnTo>
                  <a:lnTo>
                    <a:pt x="697" y="912"/>
                  </a:lnTo>
                  <a:lnTo>
                    <a:pt x="690" y="917"/>
                  </a:lnTo>
                  <a:lnTo>
                    <a:pt x="682" y="922"/>
                  </a:lnTo>
                  <a:lnTo>
                    <a:pt x="665" y="929"/>
                  </a:lnTo>
                  <a:lnTo>
                    <a:pt x="646" y="935"/>
                  </a:lnTo>
                  <a:lnTo>
                    <a:pt x="627" y="942"/>
                  </a:lnTo>
                  <a:lnTo>
                    <a:pt x="608" y="948"/>
                  </a:lnTo>
                  <a:lnTo>
                    <a:pt x="600" y="953"/>
                  </a:lnTo>
                  <a:lnTo>
                    <a:pt x="592" y="956"/>
                  </a:lnTo>
                  <a:lnTo>
                    <a:pt x="586" y="960"/>
                  </a:lnTo>
                  <a:lnTo>
                    <a:pt x="580" y="965"/>
                  </a:lnTo>
                  <a:close/>
                  <a:moveTo>
                    <a:pt x="260" y="679"/>
                  </a:moveTo>
                  <a:lnTo>
                    <a:pt x="250" y="672"/>
                  </a:lnTo>
                  <a:lnTo>
                    <a:pt x="241" y="664"/>
                  </a:lnTo>
                  <a:lnTo>
                    <a:pt x="235" y="657"/>
                  </a:lnTo>
                  <a:lnTo>
                    <a:pt x="231" y="650"/>
                  </a:lnTo>
                  <a:lnTo>
                    <a:pt x="226" y="642"/>
                  </a:lnTo>
                  <a:lnTo>
                    <a:pt x="224" y="636"/>
                  </a:lnTo>
                  <a:lnTo>
                    <a:pt x="223" y="629"/>
                  </a:lnTo>
                  <a:lnTo>
                    <a:pt x="223" y="623"/>
                  </a:lnTo>
                  <a:lnTo>
                    <a:pt x="224" y="616"/>
                  </a:lnTo>
                  <a:lnTo>
                    <a:pt x="225" y="611"/>
                  </a:lnTo>
                  <a:lnTo>
                    <a:pt x="229" y="606"/>
                  </a:lnTo>
                  <a:lnTo>
                    <a:pt x="232" y="600"/>
                  </a:lnTo>
                  <a:lnTo>
                    <a:pt x="236" y="595"/>
                  </a:lnTo>
                  <a:lnTo>
                    <a:pt x="240" y="591"/>
                  </a:lnTo>
                  <a:lnTo>
                    <a:pt x="246" y="587"/>
                  </a:lnTo>
                  <a:lnTo>
                    <a:pt x="251" y="582"/>
                  </a:lnTo>
                  <a:lnTo>
                    <a:pt x="263" y="576"/>
                  </a:lnTo>
                  <a:lnTo>
                    <a:pt x="275" y="571"/>
                  </a:lnTo>
                  <a:lnTo>
                    <a:pt x="288" y="567"/>
                  </a:lnTo>
                  <a:lnTo>
                    <a:pt x="298" y="565"/>
                  </a:lnTo>
                  <a:lnTo>
                    <a:pt x="308" y="564"/>
                  </a:lnTo>
                  <a:lnTo>
                    <a:pt x="315" y="566"/>
                  </a:lnTo>
                  <a:lnTo>
                    <a:pt x="319" y="567"/>
                  </a:lnTo>
                  <a:lnTo>
                    <a:pt x="321" y="568"/>
                  </a:lnTo>
                  <a:lnTo>
                    <a:pt x="322" y="572"/>
                  </a:lnTo>
                  <a:lnTo>
                    <a:pt x="322" y="574"/>
                  </a:lnTo>
                  <a:lnTo>
                    <a:pt x="311" y="602"/>
                  </a:lnTo>
                  <a:lnTo>
                    <a:pt x="298" y="635"/>
                  </a:lnTo>
                  <a:lnTo>
                    <a:pt x="295" y="643"/>
                  </a:lnTo>
                  <a:lnTo>
                    <a:pt x="291" y="651"/>
                  </a:lnTo>
                  <a:lnTo>
                    <a:pt x="287" y="658"/>
                  </a:lnTo>
                  <a:lnTo>
                    <a:pt x="282" y="664"/>
                  </a:lnTo>
                  <a:lnTo>
                    <a:pt x="277" y="670"/>
                  </a:lnTo>
                  <a:lnTo>
                    <a:pt x="271" y="674"/>
                  </a:lnTo>
                  <a:lnTo>
                    <a:pt x="265" y="677"/>
                  </a:lnTo>
                  <a:lnTo>
                    <a:pt x="260" y="679"/>
                  </a:lnTo>
                  <a:close/>
                  <a:moveTo>
                    <a:pt x="446" y="593"/>
                  </a:moveTo>
                  <a:lnTo>
                    <a:pt x="444" y="588"/>
                  </a:lnTo>
                  <a:lnTo>
                    <a:pt x="443" y="583"/>
                  </a:lnTo>
                  <a:lnTo>
                    <a:pt x="444" y="578"/>
                  </a:lnTo>
                  <a:lnTo>
                    <a:pt x="445" y="574"/>
                  </a:lnTo>
                  <a:lnTo>
                    <a:pt x="451" y="564"/>
                  </a:lnTo>
                  <a:lnTo>
                    <a:pt x="457" y="557"/>
                  </a:lnTo>
                  <a:lnTo>
                    <a:pt x="459" y="549"/>
                  </a:lnTo>
                  <a:lnTo>
                    <a:pt x="461" y="545"/>
                  </a:lnTo>
                  <a:lnTo>
                    <a:pt x="465" y="543"/>
                  </a:lnTo>
                  <a:lnTo>
                    <a:pt x="467" y="542"/>
                  </a:lnTo>
                  <a:lnTo>
                    <a:pt x="468" y="543"/>
                  </a:lnTo>
                  <a:lnTo>
                    <a:pt x="470" y="545"/>
                  </a:lnTo>
                  <a:lnTo>
                    <a:pt x="470" y="549"/>
                  </a:lnTo>
                  <a:lnTo>
                    <a:pt x="471" y="553"/>
                  </a:lnTo>
                  <a:lnTo>
                    <a:pt x="470" y="559"/>
                  </a:lnTo>
                  <a:lnTo>
                    <a:pt x="470" y="564"/>
                  </a:lnTo>
                  <a:lnTo>
                    <a:pt x="468" y="571"/>
                  </a:lnTo>
                  <a:lnTo>
                    <a:pt x="466" y="576"/>
                  </a:lnTo>
                  <a:lnTo>
                    <a:pt x="462" y="581"/>
                  </a:lnTo>
                  <a:lnTo>
                    <a:pt x="458" y="586"/>
                  </a:lnTo>
                  <a:lnTo>
                    <a:pt x="453" y="590"/>
                  </a:lnTo>
                  <a:lnTo>
                    <a:pt x="446" y="593"/>
                  </a:lnTo>
                  <a:close/>
                  <a:moveTo>
                    <a:pt x="575" y="471"/>
                  </a:moveTo>
                  <a:lnTo>
                    <a:pt x="566" y="453"/>
                  </a:lnTo>
                  <a:lnTo>
                    <a:pt x="561" y="435"/>
                  </a:lnTo>
                  <a:lnTo>
                    <a:pt x="558" y="419"/>
                  </a:lnTo>
                  <a:lnTo>
                    <a:pt x="556" y="403"/>
                  </a:lnTo>
                  <a:lnTo>
                    <a:pt x="556" y="388"/>
                  </a:lnTo>
                  <a:lnTo>
                    <a:pt x="558" y="374"/>
                  </a:lnTo>
                  <a:lnTo>
                    <a:pt x="560" y="360"/>
                  </a:lnTo>
                  <a:lnTo>
                    <a:pt x="564" y="347"/>
                  </a:lnTo>
                  <a:lnTo>
                    <a:pt x="570" y="334"/>
                  </a:lnTo>
                  <a:lnTo>
                    <a:pt x="576" y="320"/>
                  </a:lnTo>
                  <a:lnTo>
                    <a:pt x="584" y="306"/>
                  </a:lnTo>
                  <a:lnTo>
                    <a:pt x="592" y="292"/>
                  </a:lnTo>
                  <a:lnTo>
                    <a:pt x="610" y="262"/>
                  </a:lnTo>
                  <a:lnTo>
                    <a:pt x="630" y="229"/>
                  </a:lnTo>
                  <a:lnTo>
                    <a:pt x="636" y="223"/>
                  </a:lnTo>
                  <a:lnTo>
                    <a:pt x="642" y="217"/>
                  </a:lnTo>
                  <a:lnTo>
                    <a:pt x="647" y="213"/>
                  </a:lnTo>
                  <a:lnTo>
                    <a:pt x="652" y="211"/>
                  </a:lnTo>
                  <a:lnTo>
                    <a:pt x="658" y="211"/>
                  </a:lnTo>
                  <a:lnTo>
                    <a:pt x="662" y="212"/>
                  </a:lnTo>
                  <a:lnTo>
                    <a:pt x="666" y="213"/>
                  </a:lnTo>
                  <a:lnTo>
                    <a:pt x="671" y="216"/>
                  </a:lnTo>
                  <a:lnTo>
                    <a:pt x="674" y="221"/>
                  </a:lnTo>
                  <a:lnTo>
                    <a:pt x="677" y="226"/>
                  </a:lnTo>
                  <a:lnTo>
                    <a:pt x="680" y="232"/>
                  </a:lnTo>
                  <a:lnTo>
                    <a:pt x="683" y="239"/>
                  </a:lnTo>
                  <a:lnTo>
                    <a:pt x="688" y="255"/>
                  </a:lnTo>
                  <a:lnTo>
                    <a:pt x="691" y="273"/>
                  </a:lnTo>
                  <a:lnTo>
                    <a:pt x="693" y="292"/>
                  </a:lnTo>
                  <a:lnTo>
                    <a:pt x="694" y="312"/>
                  </a:lnTo>
                  <a:lnTo>
                    <a:pt x="694" y="332"/>
                  </a:lnTo>
                  <a:lnTo>
                    <a:pt x="694" y="351"/>
                  </a:lnTo>
                  <a:lnTo>
                    <a:pt x="692" y="368"/>
                  </a:lnTo>
                  <a:lnTo>
                    <a:pt x="689" y="384"/>
                  </a:lnTo>
                  <a:lnTo>
                    <a:pt x="687" y="390"/>
                  </a:lnTo>
                  <a:lnTo>
                    <a:pt x="684" y="396"/>
                  </a:lnTo>
                  <a:lnTo>
                    <a:pt x="682" y="401"/>
                  </a:lnTo>
                  <a:lnTo>
                    <a:pt x="679" y="404"/>
                  </a:lnTo>
                  <a:lnTo>
                    <a:pt x="657" y="421"/>
                  </a:lnTo>
                  <a:lnTo>
                    <a:pt x="629" y="441"/>
                  </a:lnTo>
                  <a:lnTo>
                    <a:pt x="615" y="451"/>
                  </a:lnTo>
                  <a:lnTo>
                    <a:pt x="601" y="460"/>
                  </a:lnTo>
                  <a:lnTo>
                    <a:pt x="587" y="467"/>
                  </a:lnTo>
                  <a:lnTo>
                    <a:pt x="575" y="471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3" name="Freeform 35"/>
            <p:cNvSpPr>
              <a:spLocks noEditPoints="1"/>
            </p:cNvSpPr>
            <p:nvPr userDrawn="1"/>
          </p:nvSpPr>
          <p:spPr bwMode="auto">
            <a:xfrm>
              <a:off x="4230" y="3903"/>
              <a:ext cx="77" cy="106"/>
            </a:xfrm>
            <a:custGeom>
              <a:avLst/>
              <a:gdLst>
                <a:gd name="T0" fmla="*/ 55 w 688"/>
                <a:gd name="T1" fmla="*/ 93 h 958"/>
                <a:gd name="T2" fmla="*/ 59 w 688"/>
                <a:gd name="T3" fmla="*/ 76 h 958"/>
                <a:gd name="T4" fmla="*/ 50 w 688"/>
                <a:gd name="T5" fmla="*/ 79 h 958"/>
                <a:gd name="T6" fmla="*/ 33 w 688"/>
                <a:gd name="T7" fmla="*/ 89 h 958"/>
                <a:gd name="T8" fmla="*/ 26 w 688"/>
                <a:gd name="T9" fmla="*/ 99 h 958"/>
                <a:gd name="T10" fmla="*/ 25 w 688"/>
                <a:gd name="T11" fmla="*/ 94 h 958"/>
                <a:gd name="T12" fmla="*/ 22 w 688"/>
                <a:gd name="T13" fmla="*/ 93 h 958"/>
                <a:gd name="T14" fmla="*/ 8 w 688"/>
                <a:gd name="T15" fmla="*/ 99 h 958"/>
                <a:gd name="T16" fmla="*/ 3 w 688"/>
                <a:gd name="T17" fmla="*/ 94 h 958"/>
                <a:gd name="T18" fmla="*/ 15 w 688"/>
                <a:gd name="T19" fmla="*/ 68 h 958"/>
                <a:gd name="T20" fmla="*/ 7 w 688"/>
                <a:gd name="T21" fmla="*/ 70 h 958"/>
                <a:gd name="T22" fmla="*/ 0 w 688"/>
                <a:gd name="T23" fmla="*/ 68 h 958"/>
                <a:gd name="T24" fmla="*/ 4 w 688"/>
                <a:gd name="T25" fmla="*/ 60 h 958"/>
                <a:gd name="T26" fmla="*/ 22 w 688"/>
                <a:gd name="T27" fmla="*/ 45 h 958"/>
                <a:gd name="T28" fmla="*/ 26 w 688"/>
                <a:gd name="T29" fmla="*/ 32 h 958"/>
                <a:gd name="T30" fmla="*/ 7 w 688"/>
                <a:gd name="T31" fmla="*/ 52 h 958"/>
                <a:gd name="T32" fmla="*/ 9 w 688"/>
                <a:gd name="T33" fmla="*/ 39 h 958"/>
                <a:gd name="T34" fmla="*/ 28 w 688"/>
                <a:gd name="T35" fmla="*/ 0 h 958"/>
                <a:gd name="T36" fmla="*/ 36 w 688"/>
                <a:gd name="T37" fmla="*/ 7 h 958"/>
                <a:gd name="T38" fmla="*/ 33 w 688"/>
                <a:gd name="T39" fmla="*/ 17 h 958"/>
                <a:gd name="T40" fmla="*/ 31 w 688"/>
                <a:gd name="T41" fmla="*/ 31 h 958"/>
                <a:gd name="T42" fmla="*/ 37 w 688"/>
                <a:gd name="T43" fmla="*/ 39 h 958"/>
                <a:gd name="T44" fmla="*/ 32 w 688"/>
                <a:gd name="T45" fmla="*/ 57 h 958"/>
                <a:gd name="T46" fmla="*/ 32 w 688"/>
                <a:gd name="T47" fmla="*/ 71 h 958"/>
                <a:gd name="T48" fmla="*/ 37 w 688"/>
                <a:gd name="T49" fmla="*/ 73 h 958"/>
                <a:gd name="T50" fmla="*/ 46 w 688"/>
                <a:gd name="T51" fmla="*/ 58 h 958"/>
                <a:gd name="T52" fmla="*/ 45 w 688"/>
                <a:gd name="T53" fmla="*/ 54 h 958"/>
                <a:gd name="T54" fmla="*/ 42 w 688"/>
                <a:gd name="T55" fmla="*/ 48 h 958"/>
                <a:gd name="T56" fmla="*/ 49 w 688"/>
                <a:gd name="T57" fmla="*/ 29 h 958"/>
                <a:gd name="T58" fmla="*/ 44 w 688"/>
                <a:gd name="T59" fmla="*/ 22 h 958"/>
                <a:gd name="T60" fmla="*/ 53 w 688"/>
                <a:gd name="T61" fmla="*/ 20 h 958"/>
                <a:gd name="T62" fmla="*/ 58 w 688"/>
                <a:gd name="T63" fmla="*/ 26 h 958"/>
                <a:gd name="T64" fmla="*/ 50 w 688"/>
                <a:gd name="T65" fmla="*/ 46 h 958"/>
                <a:gd name="T66" fmla="*/ 59 w 688"/>
                <a:gd name="T67" fmla="*/ 46 h 958"/>
                <a:gd name="T68" fmla="*/ 51 w 688"/>
                <a:gd name="T69" fmla="*/ 65 h 958"/>
                <a:gd name="T70" fmla="*/ 45 w 688"/>
                <a:gd name="T71" fmla="*/ 73 h 958"/>
                <a:gd name="T72" fmla="*/ 46 w 688"/>
                <a:gd name="T73" fmla="*/ 75 h 958"/>
                <a:gd name="T74" fmla="*/ 61 w 688"/>
                <a:gd name="T75" fmla="*/ 60 h 958"/>
                <a:gd name="T76" fmla="*/ 60 w 688"/>
                <a:gd name="T77" fmla="*/ 32 h 958"/>
                <a:gd name="T78" fmla="*/ 63 w 688"/>
                <a:gd name="T79" fmla="*/ 21 h 958"/>
                <a:gd name="T80" fmla="*/ 65 w 688"/>
                <a:gd name="T81" fmla="*/ 15 h 958"/>
                <a:gd name="T82" fmla="*/ 70 w 688"/>
                <a:gd name="T83" fmla="*/ 25 h 958"/>
                <a:gd name="T84" fmla="*/ 69 w 688"/>
                <a:gd name="T85" fmla="*/ 38 h 958"/>
                <a:gd name="T86" fmla="*/ 70 w 688"/>
                <a:gd name="T87" fmla="*/ 49 h 958"/>
                <a:gd name="T88" fmla="*/ 77 w 688"/>
                <a:gd name="T89" fmla="*/ 63 h 958"/>
                <a:gd name="T90" fmla="*/ 72 w 688"/>
                <a:gd name="T91" fmla="*/ 70 h 958"/>
                <a:gd name="T92" fmla="*/ 67 w 688"/>
                <a:gd name="T93" fmla="*/ 98 h 958"/>
                <a:gd name="T94" fmla="*/ 57 w 688"/>
                <a:gd name="T95" fmla="*/ 106 h 958"/>
                <a:gd name="T96" fmla="*/ 54 w 688"/>
                <a:gd name="T97" fmla="*/ 104 h 958"/>
                <a:gd name="T98" fmla="*/ 54 w 688"/>
                <a:gd name="T99" fmla="*/ 98 h 958"/>
                <a:gd name="T100" fmla="*/ 22 w 688"/>
                <a:gd name="T101" fmla="*/ 92 h 958"/>
                <a:gd name="T102" fmla="*/ 12 w 688"/>
                <a:gd name="T103" fmla="*/ 89 h 958"/>
                <a:gd name="T104" fmla="*/ 22 w 688"/>
                <a:gd name="T105" fmla="*/ 69 h 958"/>
                <a:gd name="T106" fmla="*/ 24 w 688"/>
                <a:gd name="T107" fmla="*/ 79 h 958"/>
                <a:gd name="T108" fmla="*/ 14 w 688"/>
                <a:gd name="T109" fmla="*/ 90 h 958"/>
                <a:gd name="T110" fmla="*/ 68 w 688"/>
                <a:gd name="T111" fmla="*/ 40 h 958"/>
                <a:gd name="T112" fmla="*/ 53 w 688"/>
                <a:gd name="T113" fmla="*/ 5 h 958"/>
                <a:gd name="T114" fmla="*/ 54 w 688"/>
                <a:gd name="T115" fmla="*/ 0 h 958"/>
                <a:gd name="T116" fmla="*/ 63 w 688"/>
                <a:gd name="T117" fmla="*/ 10 h 95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88" h="958">
                  <a:moveTo>
                    <a:pt x="479" y="889"/>
                  </a:moveTo>
                  <a:lnTo>
                    <a:pt x="481" y="883"/>
                  </a:lnTo>
                  <a:lnTo>
                    <a:pt x="483" y="878"/>
                  </a:lnTo>
                  <a:lnTo>
                    <a:pt x="487" y="875"/>
                  </a:lnTo>
                  <a:lnTo>
                    <a:pt x="490" y="870"/>
                  </a:lnTo>
                  <a:lnTo>
                    <a:pt x="492" y="865"/>
                  </a:lnTo>
                  <a:lnTo>
                    <a:pt x="494" y="860"/>
                  </a:lnTo>
                  <a:lnTo>
                    <a:pt x="495" y="855"/>
                  </a:lnTo>
                  <a:lnTo>
                    <a:pt x="496" y="849"/>
                  </a:lnTo>
                  <a:lnTo>
                    <a:pt x="495" y="845"/>
                  </a:lnTo>
                  <a:lnTo>
                    <a:pt x="494" y="840"/>
                  </a:lnTo>
                  <a:lnTo>
                    <a:pt x="496" y="826"/>
                  </a:lnTo>
                  <a:lnTo>
                    <a:pt x="503" y="804"/>
                  </a:lnTo>
                  <a:lnTo>
                    <a:pt x="510" y="777"/>
                  </a:lnTo>
                  <a:lnTo>
                    <a:pt x="519" y="748"/>
                  </a:lnTo>
                  <a:lnTo>
                    <a:pt x="522" y="734"/>
                  </a:lnTo>
                  <a:lnTo>
                    <a:pt x="525" y="720"/>
                  </a:lnTo>
                  <a:lnTo>
                    <a:pt x="526" y="708"/>
                  </a:lnTo>
                  <a:lnTo>
                    <a:pt x="526" y="697"/>
                  </a:lnTo>
                  <a:lnTo>
                    <a:pt x="525" y="692"/>
                  </a:lnTo>
                  <a:lnTo>
                    <a:pt x="525" y="688"/>
                  </a:lnTo>
                  <a:lnTo>
                    <a:pt x="523" y="684"/>
                  </a:lnTo>
                  <a:lnTo>
                    <a:pt x="522" y="681"/>
                  </a:lnTo>
                  <a:lnTo>
                    <a:pt x="519" y="679"/>
                  </a:lnTo>
                  <a:lnTo>
                    <a:pt x="516" y="676"/>
                  </a:lnTo>
                  <a:lnTo>
                    <a:pt x="512" y="675"/>
                  </a:lnTo>
                  <a:lnTo>
                    <a:pt x="508" y="675"/>
                  </a:lnTo>
                  <a:lnTo>
                    <a:pt x="498" y="685"/>
                  </a:lnTo>
                  <a:lnTo>
                    <a:pt x="489" y="693"/>
                  </a:lnTo>
                  <a:lnTo>
                    <a:pt x="479" y="701"/>
                  </a:lnTo>
                  <a:lnTo>
                    <a:pt x="470" y="707"/>
                  </a:lnTo>
                  <a:lnTo>
                    <a:pt x="459" y="714"/>
                  </a:lnTo>
                  <a:lnTo>
                    <a:pt x="448" y="718"/>
                  </a:lnTo>
                  <a:lnTo>
                    <a:pt x="436" y="721"/>
                  </a:lnTo>
                  <a:lnTo>
                    <a:pt x="426" y="724"/>
                  </a:lnTo>
                  <a:lnTo>
                    <a:pt x="402" y="729"/>
                  </a:lnTo>
                  <a:lnTo>
                    <a:pt x="378" y="732"/>
                  </a:lnTo>
                  <a:lnTo>
                    <a:pt x="355" y="733"/>
                  </a:lnTo>
                  <a:lnTo>
                    <a:pt x="331" y="735"/>
                  </a:lnTo>
                  <a:lnTo>
                    <a:pt x="325" y="740"/>
                  </a:lnTo>
                  <a:lnTo>
                    <a:pt x="319" y="750"/>
                  </a:lnTo>
                  <a:lnTo>
                    <a:pt x="312" y="761"/>
                  </a:lnTo>
                  <a:lnTo>
                    <a:pt x="305" y="775"/>
                  </a:lnTo>
                  <a:lnTo>
                    <a:pt x="293" y="807"/>
                  </a:lnTo>
                  <a:lnTo>
                    <a:pt x="279" y="839"/>
                  </a:lnTo>
                  <a:lnTo>
                    <a:pt x="272" y="855"/>
                  </a:lnTo>
                  <a:lnTo>
                    <a:pt x="265" y="868"/>
                  </a:lnTo>
                  <a:lnTo>
                    <a:pt x="258" y="880"/>
                  </a:lnTo>
                  <a:lnTo>
                    <a:pt x="252" y="890"/>
                  </a:lnTo>
                  <a:lnTo>
                    <a:pt x="249" y="893"/>
                  </a:lnTo>
                  <a:lnTo>
                    <a:pt x="246" y="896"/>
                  </a:lnTo>
                  <a:lnTo>
                    <a:pt x="243" y="898"/>
                  </a:lnTo>
                  <a:lnTo>
                    <a:pt x="240" y="898"/>
                  </a:lnTo>
                  <a:lnTo>
                    <a:pt x="238" y="898"/>
                  </a:lnTo>
                  <a:lnTo>
                    <a:pt x="235" y="897"/>
                  </a:lnTo>
                  <a:lnTo>
                    <a:pt x="232" y="895"/>
                  </a:lnTo>
                  <a:lnTo>
                    <a:pt x="230" y="891"/>
                  </a:lnTo>
                  <a:lnTo>
                    <a:pt x="224" y="894"/>
                  </a:lnTo>
                  <a:lnTo>
                    <a:pt x="220" y="894"/>
                  </a:lnTo>
                  <a:lnTo>
                    <a:pt x="217" y="894"/>
                  </a:lnTo>
                  <a:lnTo>
                    <a:pt x="216" y="893"/>
                  </a:lnTo>
                  <a:lnTo>
                    <a:pt x="215" y="892"/>
                  </a:lnTo>
                  <a:lnTo>
                    <a:pt x="215" y="890"/>
                  </a:lnTo>
                  <a:lnTo>
                    <a:pt x="215" y="880"/>
                  </a:lnTo>
                  <a:lnTo>
                    <a:pt x="218" y="867"/>
                  </a:lnTo>
                  <a:lnTo>
                    <a:pt x="222" y="854"/>
                  </a:lnTo>
                  <a:lnTo>
                    <a:pt x="223" y="842"/>
                  </a:lnTo>
                  <a:lnTo>
                    <a:pt x="222" y="838"/>
                  </a:lnTo>
                  <a:lnTo>
                    <a:pt x="220" y="834"/>
                  </a:lnTo>
                  <a:lnTo>
                    <a:pt x="215" y="832"/>
                  </a:lnTo>
                  <a:lnTo>
                    <a:pt x="210" y="832"/>
                  </a:lnTo>
                  <a:lnTo>
                    <a:pt x="208" y="828"/>
                  </a:lnTo>
                  <a:lnTo>
                    <a:pt x="206" y="827"/>
                  </a:lnTo>
                  <a:lnTo>
                    <a:pt x="202" y="828"/>
                  </a:lnTo>
                  <a:lnTo>
                    <a:pt x="200" y="830"/>
                  </a:lnTo>
                  <a:lnTo>
                    <a:pt x="195" y="838"/>
                  </a:lnTo>
                  <a:lnTo>
                    <a:pt x="194" y="843"/>
                  </a:lnTo>
                  <a:lnTo>
                    <a:pt x="184" y="846"/>
                  </a:lnTo>
                  <a:lnTo>
                    <a:pt x="176" y="851"/>
                  </a:lnTo>
                  <a:lnTo>
                    <a:pt x="166" y="858"/>
                  </a:lnTo>
                  <a:lnTo>
                    <a:pt x="155" y="864"/>
                  </a:lnTo>
                  <a:lnTo>
                    <a:pt x="134" y="878"/>
                  </a:lnTo>
                  <a:lnTo>
                    <a:pt x="112" y="891"/>
                  </a:lnTo>
                  <a:lnTo>
                    <a:pt x="100" y="895"/>
                  </a:lnTo>
                  <a:lnTo>
                    <a:pt x="90" y="898"/>
                  </a:lnTo>
                  <a:lnTo>
                    <a:pt x="83" y="899"/>
                  </a:lnTo>
                  <a:lnTo>
                    <a:pt x="78" y="899"/>
                  </a:lnTo>
                  <a:lnTo>
                    <a:pt x="73" y="899"/>
                  </a:lnTo>
                  <a:lnTo>
                    <a:pt x="66" y="898"/>
                  </a:lnTo>
                  <a:lnTo>
                    <a:pt x="61" y="897"/>
                  </a:lnTo>
                  <a:lnTo>
                    <a:pt x="55" y="895"/>
                  </a:lnTo>
                  <a:lnTo>
                    <a:pt x="49" y="892"/>
                  </a:lnTo>
                  <a:lnTo>
                    <a:pt x="44" y="889"/>
                  </a:lnTo>
                  <a:lnTo>
                    <a:pt x="38" y="883"/>
                  </a:lnTo>
                  <a:lnTo>
                    <a:pt x="33" y="878"/>
                  </a:lnTo>
                  <a:lnTo>
                    <a:pt x="28" y="872"/>
                  </a:lnTo>
                  <a:lnTo>
                    <a:pt x="22" y="864"/>
                  </a:lnTo>
                  <a:lnTo>
                    <a:pt x="22" y="858"/>
                  </a:lnTo>
                  <a:lnTo>
                    <a:pt x="23" y="850"/>
                  </a:lnTo>
                  <a:lnTo>
                    <a:pt x="25" y="842"/>
                  </a:lnTo>
                  <a:lnTo>
                    <a:pt x="29" y="832"/>
                  </a:lnTo>
                  <a:lnTo>
                    <a:pt x="36" y="813"/>
                  </a:lnTo>
                  <a:lnTo>
                    <a:pt x="46" y="792"/>
                  </a:lnTo>
                  <a:lnTo>
                    <a:pt x="70" y="745"/>
                  </a:lnTo>
                  <a:lnTo>
                    <a:pt x="96" y="697"/>
                  </a:lnTo>
                  <a:lnTo>
                    <a:pt x="108" y="675"/>
                  </a:lnTo>
                  <a:lnTo>
                    <a:pt x="119" y="654"/>
                  </a:lnTo>
                  <a:lnTo>
                    <a:pt x="127" y="636"/>
                  </a:lnTo>
                  <a:lnTo>
                    <a:pt x="134" y="621"/>
                  </a:lnTo>
                  <a:lnTo>
                    <a:pt x="135" y="616"/>
                  </a:lnTo>
                  <a:lnTo>
                    <a:pt x="136" y="610"/>
                  </a:lnTo>
                  <a:lnTo>
                    <a:pt x="136" y="606"/>
                  </a:lnTo>
                  <a:lnTo>
                    <a:pt x="135" y="603"/>
                  </a:lnTo>
                  <a:lnTo>
                    <a:pt x="133" y="601"/>
                  </a:lnTo>
                  <a:lnTo>
                    <a:pt x="129" y="600"/>
                  </a:lnTo>
                  <a:lnTo>
                    <a:pt x="124" y="601"/>
                  </a:lnTo>
                  <a:lnTo>
                    <a:pt x="119" y="603"/>
                  </a:lnTo>
                  <a:lnTo>
                    <a:pt x="103" y="613"/>
                  </a:lnTo>
                  <a:lnTo>
                    <a:pt x="88" y="622"/>
                  </a:lnTo>
                  <a:lnTo>
                    <a:pt x="75" y="629"/>
                  </a:lnTo>
                  <a:lnTo>
                    <a:pt x="63" y="635"/>
                  </a:lnTo>
                  <a:lnTo>
                    <a:pt x="51" y="639"/>
                  </a:lnTo>
                  <a:lnTo>
                    <a:pt x="41" y="641"/>
                  </a:lnTo>
                  <a:lnTo>
                    <a:pt x="33" y="643"/>
                  </a:lnTo>
                  <a:lnTo>
                    <a:pt x="26" y="643"/>
                  </a:lnTo>
                  <a:lnTo>
                    <a:pt x="20" y="642"/>
                  </a:lnTo>
                  <a:lnTo>
                    <a:pt x="15" y="640"/>
                  </a:lnTo>
                  <a:lnTo>
                    <a:pt x="9" y="638"/>
                  </a:lnTo>
                  <a:lnTo>
                    <a:pt x="6" y="634"/>
                  </a:lnTo>
                  <a:lnTo>
                    <a:pt x="4" y="629"/>
                  </a:lnTo>
                  <a:lnTo>
                    <a:pt x="2" y="624"/>
                  </a:lnTo>
                  <a:lnTo>
                    <a:pt x="1" y="619"/>
                  </a:lnTo>
                  <a:lnTo>
                    <a:pt x="0" y="613"/>
                  </a:lnTo>
                  <a:lnTo>
                    <a:pt x="0" y="607"/>
                  </a:lnTo>
                  <a:lnTo>
                    <a:pt x="1" y="601"/>
                  </a:lnTo>
                  <a:lnTo>
                    <a:pt x="3" y="594"/>
                  </a:lnTo>
                  <a:lnTo>
                    <a:pt x="4" y="588"/>
                  </a:lnTo>
                  <a:lnTo>
                    <a:pt x="9" y="575"/>
                  </a:lnTo>
                  <a:lnTo>
                    <a:pt x="16" y="563"/>
                  </a:lnTo>
                  <a:lnTo>
                    <a:pt x="19" y="558"/>
                  </a:lnTo>
                  <a:lnTo>
                    <a:pt x="23" y="554"/>
                  </a:lnTo>
                  <a:lnTo>
                    <a:pt x="28" y="549"/>
                  </a:lnTo>
                  <a:lnTo>
                    <a:pt x="32" y="546"/>
                  </a:lnTo>
                  <a:lnTo>
                    <a:pt x="36" y="544"/>
                  </a:lnTo>
                  <a:lnTo>
                    <a:pt x="40" y="543"/>
                  </a:lnTo>
                  <a:lnTo>
                    <a:pt x="45" y="543"/>
                  </a:lnTo>
                  <a:lnTo>
                    <a:pt x="49" y="543"/>
                  </a:lnTo>
                  <a:lnTo>
                    <a:pt x="76" y="520"/>
                  </a:lnTo>
                  <a:lnTo>
                    <a:pt x="109" y="493"/>
                  </a:lnTo>
                  <a:lnTo>
                    <a:pt x="126" y="478"/>
                  </a:lnTo>
                  <a:lnTo>
                    <a:pt x="143" y="462"/>
                  </a:lnTo>
                  <a:lnTo>
                    <a:pt x="162" y="445"/>
                  </a:lnTo>
                  <a:lnTo>
                    <a:pt x="178" y="428"/>
                  </a:lnTo>
                  <a:lnTo>
                    <a:pt x="193" y="410"/>
                  </a:lnTo>
                  <a:lnTo>
                    <a:pt x="207" y="392"/>
                  </a:lnTo>
                  <a:lnTo>
                    <a:pt x="212" y="382"/>
                  </a:lnTo>
                  <a:lnTo>
                    <a:pt x="217" y="372"/>
                  </a:lnTo>
                  <a:lnTo>
                    <a:pt x="223" y="363"/>
                  </a:lnTo>
                  <a:lnTo>
                    <a:pt x="227" y="353"/>
                  </a:lnTo>
                  <a:lnTo>
                    <a:pt x="229" y="344"/>
                  </a:lnTo>
                  <a:lnTo>
                    <a:pt x="232" y="333"/>
                  </a:lnTo>
                  <a:lnTo>
                    <a:pt x="234" y="323"/>
                  </a:lnTo>
                  <a:lnTo>
                    <a:pt x="235" y="313"/>
                  </a:lnTo>
                  <a:lnTo>
                    <a:pt x="234" y="303"/>
                  </a:lnTo>
                  <a:lnTo>
                    <a:pt x="232" y="292"/>
                  </a:lnTo>
                  <a:lnTo>
                    <a:pt x="229" y="283"/>
                  </a:lnTo>
                  <a:lnTo>
                    <a:pt x="226" y="272"/>
                  </a:lnTo>
                  <a:lnTo>
                    <a:pt x="218" y="281"/>
                  </a:lnTo>
                  <a:lnTo>
                    <a:pt x="201" y="304"/>
                  </a:lnTo>
                  <a:lnTo>
                    <a:pt x="177" y="338"/>
                  </a:lnTo>
                  <a:lnTo>
                    <a:pt x="148" y="377"/>
                  </a:lnTo>
                  <a:lnTo>
                    <a:pt x="118" y="414"/>
                  </a:lnTo>
                  <a:lnTo>
                    <a:pt x="90" y="446"/>
                  </a:lnTo>
                  <a:lnTo>
                    <a:pt x="78" y="459"/>
                  </a:lnTo>
                  <a:lnTo>
                    <a:pt x="67" y="467"/>
                  </a:lnTo>
                  <a:lnTo>
                    <a:pt x="63" y="470"/>
                  </a:lnTo>
                  <a:lnTo>
                    <a:pt x="59" y="472"/>
                  </a:lnTo>
                  <a:lnTo>
                    <a:pt x="55" y="473"/>
                  </a:lnTo>
                  <a:lnTo>
                    <a:pt x="53" y="472"/>
                  </a:lnTo>
                  <a:lnTo>
                    <a:pt x="52" y="452"/>
                  </a:lnTo>
                  <a:lnTo>
                    <a:pt x="53" y="434"/>
                  </a:lnTo>
                  <a:lnTo>
                    <a:pt x="54" y="425"/>
                  </a:lnTo>
                  <a:lnTo>
                    <a:pt x="58" y="413"/>
                  </a:lnTo>
                  <a:lnTo>
                    <a:pt x="62" y="401"/>
                  </a:lnTo>
                  <a:lnTo>
                    <a:pt x="69" y="387"/>
                  </a:lnTo>
                  <a:lnTo>
                    <a:pt x="73" y="374"/>
                  </a:lnTo>
                  <a:lnTo>
                    <a:pt x="80" y="356"/>
                  </a:lnTo>
                  <a:lnTo>
                    <a:pt x="90" y="333"/>
                  </a:lnTo>
                  <a:lnTo>
                    <a:pt x="102" y="306"/>
                  </a:lnTo>
                  <a:lnTo>
                    <a:pt x="129" y="245"/>
                  </a:lnTo>
                  <a:lnTo>
                    <a:pt x="162" y="179"/>
                  </a:lnTo>
                  <a:lnTo>
                    <a:pt x="193" y="115"/>
                  </a:lnTo>
                  <a:lnTo>
                    <a:pt x="220" y="62"/>
                  </a:lnTo>
                  <a:lnTo>
                    <a:pt x="238" y="23"/>
                  </a:lnTo>
                  <a:lnTo>
                    <a:pt x="243" y="8"/>
                  </a:lnTo>
                  <a:lnTo>
                    <a:pt x="244" y="6"/>
                  </a:lnTo>
                  <a:lnTo>
                    <a:pt x="246" y="4"/>
                  </a:lnTo>
                  <a:lnTo>
                    <a:pt x="249" y="3"/>
                  </a:lnTo>
                  <a:lnTo>
                    <a:pt x="252" y="3"/>
                  </a:lnTo>
                  <a:lnTo>
                    <a:pt x="260" y="4"/>
                  </a:lnTo>
                  <a:lnTo>
                    <a:pt x="270" y="7"/>
                  </a:lnTo>
                  <a:lnTo>
                    <a:pt x="281" y="13"/>
                  </a:lnTo>
                  <a:lnTo>
                    <a:pt x="291" y="19"/>
                  </a:lnTo>
                  <a:lnTo>
                    <a:pt x="302" y="29"/>
                  </a:lnTo>
                  <a:lnTo>
                    <a:pt x="312" y="38"/>
                  </a:lnTo>
                  <a:lnTo>
                    <a:pt x="316" y="45"/>
                  </a:lnTo>
                  <a:lnTo>
                    <a:pt x="319" y="51"/>
                  </a:lnTo>
                  <a:lnTo>
                    <a:pt x="323" y="58"/>
                  </a:lnTo>
                  <a:lnTo>
                    <a:pt x="326" y="64"/>
                  </a:lnTo>
                  <a:lnTo>
                    <a:pt x="328" y="71"/>
                  </a:lnTo>
                  <a:lnTo>
                    <a:pt x="329" y="79"/>
                  </a:lnTo>
                  <a:lnTo>
                    <a:pt x="329" y="86"/>
                  </a:lnTo>
                  <a:lnTo>
                    <a:pt x="329" y="94"/>
                  </a:lnTo>
                  <a:lnTo>
                    <a:pt x="327" y="102"/>
                  </a:lnTo>
                  <a:lnTo>
                    <a:pt x="325" y="111"/>
                  </a:lnTo>
                  <a:lnTo>
                    <a:pt x="320" y="119"/>
                  </a:lnTo>
                  <a:lnTo>
                    <a:pt x="316" y="128"/>
                  </a:lnTo>
                  <a:lnTo>
                    <a:pt x="310" y="137"/>
                  </a:lnTo>
                  <a:lnTo>
                    <a:pt x="302" y="145"/>
                  </a:lnTo>
                  <a:lnTo>
                    <a:pt x="294" y="155"/>
                  </a:lnTo>
                  <a:lnTo>
                    <a:pt x="283" y="163"/>
                  </a:lnTo>
                  <a:lnTo>
                    <a:pt x="279" y="173"/>
                  </a:lnTo>
                  <a:lnTo>
                    <a:pt x="274" y="183"/>
                  </a:lnTo>
                  <a:lnTo>
                    <a:pt x="272" y="195"/>
                  </a:lnTo>
                  <a:lnTo>
                    <a:pt x="270" y="207"/>
                  </a:lnTo>
                  <a:lnTo>
                    <a:pt x="268" y="220"/>
                  </a:lnTo>
                  <a:lnTo>
                    <a:pt x="268" y="231"/>
                  </a:lnTo>
                  <a:lnTo>
                    <a:pt x="268" y="244"/>
                  </a:lnTo>
                  <a:lnTo>
                    <a:pt x="269" y="257"/>
                  </a:lnTo>
                  <a:lnTo>
                    <a:pt x="271" y="269"/>
                  </a:lnTo>
                  <a:lnTo>
                    <a:pt x="274" y="281"/>
                  </a:lnTo>
                  <a:lnTo>
                    <a:pt x="280" y="292"/>
                  </a:lnTo>
                  <a:lnTo>
                    <a:pt x="285" y="302"/>
                  </a:lnTo>
                  <a:lnTo>
                    <a:pt x="293" y="310"/>
                  </a:lnTo>
                  <a:lnTo>
                    <a:pt x="301" y="318"/>
                  </a:lnTo>
                  <a:lnTo>
                    <a:pt x="305" y="322"/>
                  </a:lnTo>
                  <a:lnTo>
                    <a:pt x="311" y="324"/>
                  </a:lnTo>
                  <a:lnTo>
                    <a:pt x="316" y="328"/>
                  </a:lnTo>
                  <a:lnTo>
                    <a:pt x="323" y="329"/>
                  </a:lnTo>
                  <a:lnTo>
                    <a:pt x="326" y="335"/>
                  </a:lnTo>
                  <a:lnTo>
                    <a:pt x="328" y="341"/>
                  </a:lnTo>
                  <a:lnTo>
                    <a:pt x="330" y="348"/>
                  </a:lnTo>
                  <a:lnTo>
                    <a:pt x="331" y="355"/>
                  </a:lnTo>
                  <a:lnTo>
                    <a:pt x="331" y="363"/>
                  </a:lnTo>
                  <a:lnTo>
                    <a:pt x="330" y="371"/>
                  </a:lnTo>
                  <a:lnTo>
                    <a:pt x="329" y="380"/>
                  </a:lnTo>
                  <a:lnTo>
                    <a:pt x="327" y="388"/>
                  </a:lnTo>
                  <a:lnTo>
                    <a:pt x="321" y="406"/>
                  </a:lnTo>
                  <a:lnTo>
                    <a:pt x="315" y="426"/>
                  </a:lnTo>
                  <a:lnTo>
                    <a:pt x="306" y="446"/>
                  </a:lnTo>
                  <a:lnTo>
                    <a:pt x="299" y="467"/>
                  </a:lnTo>
                  <a:lnTo>
                    <a:pt x="291" y="489"/>
                  </a:lnTo>
                  <a:lnTo>
                    <a:pt x="284" y="511"/>
                  </a:lnTo>
                  <a:lnTo>
                    <a:pt x="277" y="532"/>
                  </a:lnTo>
                  <a:lnTo>
                    <a:pt x="273" y="555"/>
                  </a:lnTo>
                  <a:lnTo>
                    <a:pt x="271" y="565"/>
                  </a:lnTo>
                  <a:lnTo>
                    <a:pt x="271" y="577"/>
                  </a:lnTo>
                  <a:lnTo>
                    <a:pt x="270" y="588"/>
                  </a:lnTo>
                  <a:lnTo>
                    <a:pt x="271" y="599"/>
                  </a:lnTo>
                  <a:lnTo>
                    <a:pt x="273" y="609"/>
                  </a:lnTo>
                  <a:lnTo>
                    <a:pt x="275" y="620"/>
                  </a:lnTo>
                  <a:lnTo>
                    <a:pt x="279" y="631"/>
                  </a:lnTo>
                  <a:lnTo>
                    <a:pt x="283" y="640"/>
                  </a:lnTo>
                  <a:lnTo>
                    <a:pt x="290" y="641"/>
                  </a:lnTo>
                  <a:lnTo>
                    <a:pt x="296" y="643"/>
                  </a:lnTo>
                  <a:lnTo>
                    <a:pt x="300" y="647"/>
                  </a:lnTo>
                  <a:lnTo>
                    <a:pt x="304" y="650"/>
                  </a:lnTo>
                  <a:lnTo>
                    <a:pt x="310" y="659"/>
                  </a:lnTo>
                  <a:lnTo>
                    <a:pt x="313" y="667"/>
                  </a:lnTo>
                  <a:lnTo>
                    <a:pt x="314" y="670"/>
                  </a:lnTo>
                  <a:lnTo>
                    <a:pt x="316" y="672"/>
                  </a:lnTo>
                  <a:lnTo>
                    <a:pt x="318" y="673"/>
                  </a:lnTo>
                  <a:lnTo>
                    <a:pt x="321" y="672"/>
                  </a:lnTo>
                  <a:lnTo>
                    <a:pt x="325" y="669"/>
                  </a:lnTo>
                  <a:lnTo>
                    <a:pt x="329" y="664"/>
                  </a:lnTo>
                  <a:lnTo>
                    <a:pt x="334" y="655"/>
                  </a:lnTo>
                  <a:lnTo>
                    <a:pt x="342" y="644"/>
                  </a:lnTo>
                  <a:lnTo>
                    <a:pt x="343" y="639"/>
                  </a:lnTo>
                  <a:lnTo>
                    <a:pt x="344" y="633"/>
                  </a:lnTo>
                  <a:lnTo>
                    <a:pt x="346" y="626"/>
                  </a:lnTo>
                  <a:lnTo>
                    <a:pt x="349" y="620"/>
                  </a:lnTo>
                  <a:lnTo>
                    <a:pt x="357" y="607"/>
                  </a:lnTo>
                  <a:lnTo>
                    <a:pt x="367" y="593"/>
                  </a:lnTo>
                  <a:lnTo>
                    <a:pt x="387" y="564"/>
                  </a:lnTo>
                  <a:lnTo>
                    <a:pt x="407" y="537"/>
                  </a:lnTo>
                  <a:lnTo>
                    <a:pt x="415" y="525"/>
                  </a:lnTo>
                  <a:lnTo>
                    <a:pt x="422" y="513"/>
                  </a:lnTo>
                  <a:lnTo>
                    <a:pt x="424" y="509"/>
                  </a:lnTo>
                  <a:lnTo>
                    <a:pt x="426" y="504"/>
                  </a:lnTo>
                  <a:lnTo>
                    <a:pt x="427" y="500"/>
                  </a:lnTo>
                  <a:lnTo>
                    <a:pt x="427" y="496"/>
                  </a:lnTo>
                  <a:lnTo>
                    <a:pt x="426" y="493"/>
                  </a:lnTo>
                  <a:lnTo>
                    <a:pt x="423" y="491"/>
                  </a:lnTo>
                  <a:lnTo>
                    <a:pt x="421" y="489"/>
                  </a:lnTo>
                  <a:lnTo>
                    <a:pt x="417" y="488"/>
                  </a:lnTo>
                  <a:lnTo>
                    <a:pt x="412" y="488"/>
                  </a:lnTo>
                  <a:lnTo>
                    <a:pt x="405" y="488"/>
                  </a:lnTo>
                  <a:lnTo>
                    <a:pt x="397" y="489"/>
                  </a:lnTo>
                  <a:lnTo>
                    <a:pt x="388" y="491"/>
                  </a:lnTo>
                  <a:lnTo>
                    <a:pt x="382" y="489"/>
                  </a:lnTo>
                  <a:lnTo>
                    <a:pt x="376" y="486"/>
                  </a:lnTo>
                  <a:lnTo>
                    <a:pt x="373" y="482"/>
                  </a:lnTo>
                  <a:lnTo>
                    <a:pt x="371" y="478"/>
                  </a:lnTo>
                  <a:lnTo>
                    <a:pt x="369" y="472"/>
                  </a:lnTo>
                  <a:lnTo>
                    <a:pt x="369" y="465"/>
                  </a:lnTo>
                  <a:lnTo>
                    <a:pt x="370" y="458"/>
                  </a:lnTo>
                  <a:lnTo>
                    <a:pt x="371" y="450"/>
                  </a:lnTo>
                  <a:lnTo>
                    <a:pt x="376" y="432"/>
                  </a:lnTo>
                  <a:lnTo>
                    <a:pt x="384" y="413"/>
                  </a:lnTo>
                  <a:lnTo>
                    <a:pt x="392" y="393"/>
                  </a:lnTo>
                  <a:lnTo>
                    <a:pt x="402" y="371"/>
                  </a:lnTo>
                  <a:lnTo>
                    <a:pt x="412" y="350"/>
                  </a:lnTo>
                  <a:lnTo>
                    <a:pt x="420" y="329"/>
                  </a:lnTo>
                  <a:lnTo>
                    <a:pt x="428" y="309"/>
                  </a:lnTo>
                  <a:lnTo>
                    <a:pt x="433" y="291"/>
                  </a:lnTo>
                  <a:lnTo>
                    <a:pt x="434" y="284"/>
                  </a:lnTo>
                  <a:lnTo>
                    <a:pt x="435" y="276"/>
                  </a:lnTo>
                  <a:lnTo>
                    <a:pt x="435" y="270"/>
                  </a:lnTo>
                  <a:lnTo>
                    <a:pt x="434" y="263"/>
                  </a:lnTo>
                  <a:lnTo>
                    <a:pt x="432" y="258"/>
                  </a:lnTo>
                  <a:lnTo>
                    <a:pt x="429" y="255"/>
                  </a:lnTo>
                  <a:lnTo>
                    <a:pt x="423" y="252"/>
                  </a:lnTo>
                  <a:lnTo>
                    <a:pt x="418" y="250"/>
                  </a:lnTo>
                  <a:lnTo>
                    <a:pt x="409" y="240"/>
                  </a:lnTo>
                  <a:lnTo>
                    <a:pt x="403" y="231"/>
                  </a:lnTo>
                  <a:lnTo>
                    <a:pt x="398" y="223"/>
                  </a:lnTo>
                  <a:lnTo>
                    <a:pt x="395" y="215"/>
                  </a:lnTo>
                  <a:lnTo>
                    <a:pt x="394" y="209"/>
                  </a:lnTo>
                  <a:lnTo>
                    <a:pt x="394" y="203"/>
                  </a:lnTo>
                  <a:lnTo>
                    <a:pt x="397" y="197"/>
                  </a:lnTo>
                  <a:lnTo>
                    <a:pt x="400" y="192"/>
                  </a:lnTo>
                  <a:lnTo>
                    <a:pt x="404" y="189"/>
                  </a:lnTo>
                  <a:lnTo>
                    <a:pt x="409" y="186"/>
                  </a:lnTo>
                  <a:lnTo>
                    <a:pt x="416" y="182"/>
                  </a:lnTo>
                  <a:lnTo>
                    <a:pt x="422" y="180"/>
                  </a:lnTo>
                  <a:lnTo>
                    <a:pt x="430" y="179"/>
                  </a:lnTo>
                  <a:lnTo>
                    <a:pt x="437" y="178"/>
                  </a:lnTo>
                  <a:lnTo>
                    <a:pt x="446" y="178"/>
                  </a:lnTo>
                  <a:lnTo>
                    <a:pt x="454" y="178"/>
                  </a:lnTo>
                  <a:lnTo>
                    <a:pt x="463" y="179"/>
                  </a:lnTo>
                  <a:lnTo>
                    <a:pt x="472" y="181"/>
                  </a:lnTo>
                  <a:lnTo>
                    <a:pt x="479" y="183"/>
                  </a:lnTo>
                  <a:lnTo>
                    <a:pt x="488" y="186"/>
                  </a:lnTo>
                  <a:lnTo>
                    <a:pt x="494" y="190"/>
                  </a:lnTo>
                  <a:lnTo>
                    <a:pt x="502" y="193"/>
                  </a:lnTo>
                  <a:lnTo>
                    <a:pt x="507" y="198"/>
                  </a:lnTo>
                  <a:lnTo>
                    <a:pt x="512" y="203"/>
                  </a:lnTo>
                  <a:lnTo>
                    <a:pt x="516" y="209"/>
                  </a:lnTo>
                  <a:lnTo>
                    <a:pt x="519" y="215"/>
                  </a:lnTo>
                  <a:lnTo>
                    <a:pt x="520" y="222"/>
                  </a:lnTo>
                  <a:lnTo>
                    <a:pt x="520" y="229"/>
                  </a:lnTo>
                  <a:lnTo>
                    <a:pt x="519" y="237"/>
                  </a:lnTo>
                  <a:lnTo>
                    <a:pt x="516" y="245"/>
                  </a:lnTo>
                  <a:lnTo>
                    <a:pt x="510" y="254"/>
                  </a:lnTo>
                  <a:lnTo>
                    <a:pt x="503" y="263"/>
                  </a:lnTo>
                  <a:lnTo>
                    <a:pt x="500" y="270"/>
                  </a:lnTo>
                  <a:lnTo>
                    <a:pt x="492" y="288"/>
                  </a:lnTo>
                  <a:lnTo>
                    <a:pt x="482" y="314"/>
                  </a:lnTo>
                  <a:lnTo>
                    <a:pt x="471" y="344"/>
                  </a:lnTo>
                  <a:lnTo>
                    <a:pt x="460" y="372"/>
                  </a:lnTo>
                  <a:lnTo>
                    <a:pt x="452" y="399"/>
                  </a:lnTo>
                  <a:lnTo>
                    <a:pt x="450" y="409"/>
                  </a:lnTo>
                  <a:lnTo>
                    <a:pt x="449" y="417"/>
                  </a:lnTo>
                  <a:lnTo>
                    <a:pt x="449" y="420"/>
                  </a:lnTo>
                  <a:lnTo>
                    <a:pt x="449" y="424"/>
                  </a:lnTo>
                  <a:lnTo>
                    <a:pt x="450" y="425"/>
                  </a:lnTo>
                  <a:lnTo>
                    <a:pt x="451" y="426"/>
                  </a:lnTo>
                  <a:lnTo>
                    <a:pt x="468" y="420"/>
                  </a:lnTo>
                  <a:lnTo>
                    <a:pt x="483" y="416"/>
                  </a:lnTo>
                  <a:lnTo>
                    <a:pt x="495" y="413"/>
                  </a:lnTo>
                  <a:lnTo>
                    <a:pt x="507" y="412"/>
                  </a:lnTo>
                  <a:lnTo>
                    <a:pt x="516" y="412"/>
                  </a:lnTo>
                  <a:lnTo>
                    <a:pt x="523" y="413"/>
                  </a:lnTo>
                  <a:lnTo>
                    <a:pt x="528" y="415"/>
                  </a:lnTo>
                  <a:lnTo>
                    <a:pt x="533" y="418"/>
                  </a:lnTo>
                  <a:lnTo>
                    <a:pt x="535" y="424"/>
                  </a:lnTo>
                  <a:lnTo>
                    <a:pt x="536" y="428"/>
                  </a:lnTo>
                  <a:lnTo>
                    <a:pt x="536" y="434"/>
                  </a:lnTo>
                  <a:lnTo>
                    <a:pt x="536" y="441"/>
                  </a:lnTo>
                  <a:lnTo>
                    <a:pt x="531" y="457"/>
                  </a:lnTo>
                  <a:lnTo>
                    <a:pt x="523" y="474"/>
                  </a:lnTo>
                  <a:lnTo>
                    <a:pt x="501" y="513"/>
                  </a:lnTo>
                  <a:lnTo>
                    <a:pt x="476" y="553"/>
                  </a:lnTo>
                  <a:lnTo>
                    <a:pt x="464" y="572"/>
                  </a:lnTo>
                  <a:lnTo>
                    <a:pt x="454" y="589"/>
                  </a:lnTo>
                  <a:lnTo>
                    <a:pt x="451" y="597"/>
                  </a:lnTo>
                  <a:lnTo>
                    <a:pt x="448" y="604"/>
                  </a:lnTo>
                  <a:lnTo>
                    <a:pt x="446" y="610"/>
                  </a:lnTo>
                  <a:lnTo>
                    <a:pt x="445" y="617"/>
                  </a:lnTo>
                  <a:lnTo>
                    <a:pt x="442" y="622"/>
                  </a:lnTo>
                  <a:lnTo>
                    <a:pt x="438" y="627"/>
                  </a:lnTo>
                  <a:lnTo>
                    <a:pt x="435" y="633"/>
                  </a:lnTo>
                  <a:lnTo>
                    <a:pt x="431" y="637"/>
                  </a:lnTo>
                  <a:lnTo>
                    <a:pt x="423" y="644"/>
                  </a:lnTo>
                  <a:lnTo>
                    <a:pt x="414" y="650"/>
                  </a:lnTo>
                  <a:lnTo>
                    <a:pt x="405" y="656"/>
                  </a:lnTo>
                  <a:lnTo>
                    <a:pt x="395" y="661"/>
                  </a:lnTo>
                  <a:lnTo>
                    <a:pt x="386" y="668"/>
                  </a:lnTo>
                  <a:lnTo>
                    <a:pt x="377" y="676"/>
                  </a:lnTo>
                  <a:lnTo>
                    <a:pt x="379" y="680"/>
                  </a:lnTo>
                  <a:lnTo>
                    <a:pt x="382" y="683"/>
                  </a:lnTo>
                  <a:lnTo>
                    <a:pt x="385" y="685"/>
                  </a:lnTo>
                  <a:lnTo>
                    <a:pt x="389" y="686"/>
                  </a:lnTo>
                  <a:lnTo>
                    <a:pt x="394" y="686"/>
                  </a:lnTo>
                  <a:lnTo>
                    <a:pt x="399" y="685"/>
                  </a:lnTo>
                  <a:lnTo>
                    <a:pt x="405" y="683"/>
                  </a:lnTo>
                  <a:lnTo>
                    <a:pt x="411" y="681"/>
                  </a:lnTo>
                  <a:lnTo>
                    <a:pt x="424" y="673"/>
                  </a:lnTo>
                  <a:lnTo>
                    <a:pt x="438" y="664"/>
                  </a:lnTo>
                  <a:lnTo>
                    <a:pt x="453" y="652"/>
                  </a:lnTo>
                  <a:lnTo>
                    <a:pt x="468" y="638"/>
                  </a:lnTo>
                  <a:lnTo>
                    <a:pt x="483" y="624"/>
                  </a:lnTo>
                  <a:lnTo>
                    <a:pt x="497" y="609"/>
                  </a:lnTo>
                  <a:lnTo>
                    <a:pt x="510" y="593"/>
                  </a:lnTo>
                  <a:lnTo>
                    <a:pt x="523" y="578"/>
                  </a:lnTo>
                  <a:lnTo>
                    <a:pt x="533" y="563"/>
                  </a:lnTo>
                  <a:lnTo>
                    <a:pt x="540" y="549"/>
                  </a:lnTo>
                  <a:lnTo>
                    <a:pt x="544" y="543"/>
                  </a:lnTo>
                  <a:lnTo>
                    <a:pt x="546" y="537"/>
                  </a:lnTo>
                  <a:lnTo>
                    <a:pt x="548" y="531"/>
                  </a:lnTo>
                  <a:lnTo>
                    <a:pt x="548" y="526"/>
                  </a:lnTo>
                  <a:lnTo>
                    <a:pt x="550" y="522"/>
                  </a:lnTo>
                  <a:lnTo>
                    <a:pt x="551" y="512"/>
                  </a:lnTo>
                  <a:lnTo>
                    <a:pt x="551" y="498"/>
                  </a:lnTo>
                  <a:lnTo>
                    <a:pt x="551" y="481"/>
                  </a:lnTo>
                  <a:lnTo>
                    <a:pt x="549" y="436"/>
                  </a:lnTo>
                  <a:lnTo>
                    <a:pt x="547" y="386"/>
                  </a:lnTo>
                  <a:lnTo>
                    <a:pt x="544" y="335"/>
                  </a:lnTo>
                  <a:lnTo>
                    <a:pt x="540" y="288"/>
                  </a:lnTo>
                  <a:lnTo>
                    <a:pt x="539" y="253"/>
                  </a:lnTo>
                  <a:lnTo>
                    <a:pt x="539" y="233"/>
                  </a:lnTo>
                  <a:lnTo>
                    <a:pt x="542" y="225"/>
                  </a:lnTo>
                  <a:lnTo>
                    <a:pt x="546" y="215"/>
                  </a:lnTo>
                  <a:lnTo>
                    <a:pt x="547" y="206"/>
                  </a:lnTo>
                  <a:lnTo>
                    <a:pt x="548" y="196"/>
                  </a:lnTo>
                  <a:lnTo>
                    <a:pt x="549" y="190"/>
                  </a:lnTo>
                  <a:lnTo>
                    <a:pt x="550" y="187"/>
                  </a:lnTo>
                  <a:lnTo>
                    <a:pt x="552" y="189"/>
                  </a:lnTo>
                  <a:lnTo>
                    <a:pt x="555" y="196"/>
                  </a:lnTo>
                  <a:lnTo>
                    <a:pt x="559" y="194"/>
                  </a:lnTo>
                  <a:lnTo>
                    <a:pt x="561" y="189"/>
                  </a:lnTo>
                  <a:lnTo>
                    <a:pt x="562" y="183"/>
                  </a:lnTo>
                  <a:lnTo>
                    <a:pt x="564" y="176"/>
                  </a:lnTo>
                  <a:lnTo>
                    <a:pt x="566" y="160"/>
                  </a:lnTo>
                  <a:lnTo>
                    <a:pt x="568" y="144"/>
                  </a:lnTo>
                  <a:lnTo>
                    <a:pt x="569" y="138"/>
                  </a:lnTo>
                  <a:lnTo>
                    <a:pt x="570" y="133"/>
                  </a:lnTo>
                  <a:lnTo>
                    <a:pt x="571" y="130"/>
                  </a:lnTo>
                  <a:lnTo>
                    <a:pt x="574" y="129"/>
                  </a:lnTo>
                  <a:lnTo>
                    <a:pt x="576" y="131"/>
                  </a:lnTo>
                  <a:lnTo>
                    <a:pt x="578" y="137"/>
                  </a:lnTo>
                  <a:lnTo>
                    <a:pt x="581" y="145"/>
                  </a:lnTo>
                  <a:lnTo>
                    <a:pt x="585" y="159"/>
                  </a:lnTo>
                  <a:lnTo>
                    <a:pt x="590" y="160"/>
                  </a:lnTo>
                  <a:lnTo>
                    <a:pt x="594" y="162"/>
                  </a:lnTo>
                  <a:lnTo>
                    <a:pt x="598" y="165"/>
                  </a:lnTo>
                  <a:lnTo>
                    <a:pt x="601" y="169"/>
                  </a:lnTo>
                  <a:lnTo>
                    <a:pt x="608" y="178"/>
                  </a:lnTo>
                  <a:lnTo>
                    <a:pt x="614" y="189"/>
                  </a:lnTo>
                  <a:lnTo>
                    <a:pt x="619" y="202"/>
                  </a:lnTo>
                  <a:lnTo>
                    <a:pt x="622" y="215"/>
                  </a:lnTo>
                  <a:lnTo>
                    <a:pt x="625" y="230"/>
                  </a:lnTo>
                  <a:lnTo>
                    <a:pt x="627" y="245"/>
                  </a:lnTo>
                  <a:lnTo>
                    <a:pt x="628" y="261"/>
                  </a:lnTo>
                  <a:lnTo>
                    <a:pt x="628" y="277"/>
                  </a:lnTo>
                  <a:lnTo>
                    <a:pt x="627" y="292"/>
                  </a:lnTo>
                  <a:lnTo>
                    <a:pt x="627" y="306"/>
                  </a:lnTo>
                  <a:lnTo>
                    <a:pt x="625" y="319"/>
                  </a:lnTo>
                  <a:lnTo>
                    <a:pt x="623" y="331"/>
                  </a:lnTo>
                  <a:lnTo>
                    <a:pt x="621" y="340"/>
                  </a:lnTo>
                  <a:lnTo>
                    <a:pt x="618" y="348"/>
                  </a:lnTo>
                  <a:lnTo>
                    <a:pt x="616" y="341"/>
                  </a:lnTo>
                  <a:lnTo>
                    <a:pt x="614" y="339"/>
                  </a:lnTo>
                  <a:lnTo>
                    <a:pt x="613" y="340"/>
                  </a:lnTo>
                  <a:lnTo>
                    <a:pt x="613" y="345"/>
                  </a:lnTo>
                  <a:lnTo>
                    <a:pt x="612" y="358"/>
                  </a:lnTo>
                  <a:lnTo>
                    <a:pt x="613" y="374"/>
                  </a:lnTo>
                  <a:lnTo>
                    <a:pt x="613" y="387"/>
                  </a:lnTo>
                  <a:lnTo>
                    <a:pt x="614" y="392"/>
                  </a:lnTo>
                  <a:lnTo>
                    <a:pt x="616" y="382"/>
                  </a:lnTo>
                  <a:lnTo>
                    <a:pt x="618" y="351"/>
                  </a:lnTo>
                  <a:lnTo>
                    <a:pt x="622" y="389"/>
                  </a:lnTo>
                  <a:lnTo>
                    <a:pt x="625" y="421"/>
                  </a:lnTo>
                  <a:lnTo>
                    <a:pt x="626" y="447"/>
                  </a:lnTo>
                  <a:lnTo>
                    <a:pt x="629" y="467"/>
                  </a:lnTo>
                  <a:lnTo>
                    <a:pt x="631" y="477"/>
                  </a:lnTo>
                  <a:lnTo>
                    <a:pt x="636" y="485"/>
                  </a:lnTo>
                  <a:lnTo>
                    <a:pt x="640" y="493"/>
                  </a:lnTo>
                  <a:lnTo>
                    <a:pt x="645" y="500"/>
                  </a:lnTo>
                  <a:lnTo>
                    <a:pt x="653" y="507"/>
                  </a:lnTo>
                  <a:lnTo>
                    <a:pt x="663" y="514"/>
                  </a:lnTo>
                  <a:lnTo>
                    <a:pt x="674" y="522"/>
                  </a:lnTo>
                  <a:lnTo>
                    <a:pt x="687" y="529"/>
                  </a:lnTo>
                  <a:lnTo>
                    <a:pt x="688" y="544"/>
                  </a:lnTo>
                  <a:lnTo>
                    <a:pt x="687" y="571"/>
                  </a:lnTo>
                  <a:lnTo>
                    <a:pt x="686" y="584"/>
                  </a:lnTo>
                  <a:lnTo>
                    <a:pt x="684" y="593"/>
                  </a:lnTo>
                  <a:lnTo>
                    <a:pt x="682" y="596"/>
                  </a:lnTo>
                  <a:lnTo>
                    <a:pt x="681" y="599"/>
                  </a:lnTo>
                  <a:lnTo>
                    <a:pt x="679" y="597"/>
                  </a:lnTo>
                  <a:lnTo>
                    <a:pt x="677" y="595"/>
                  </a:lnTo>
                  <a:lnTo>
                    <a:pt x="668" y="600"/>
                  </a:lnTo>
                  <a:lnTo>
                    <a:pt x="662" y="605"/>
                  </a:lnTo>
                  <a:lnTo>
                    <a:pt x="654" y="612"/>
                  </a:lnTo>
                  <a:lnTo>
                    <a:pt x="649" y="621"/>
                  </a:lnTo>
                  <a:lnTo>
                    <a:pt x="644" y="631"/>
                  </a:lnTo>
                  <a:lnTo>
                    <a:pt x="640" y="642"/>
                  </a:lnTo>
                  <a:lnTo>
                    <a:pt x="636" y="654"/>
                  </a:lnTo>
                  <a:lnTo>
                    <a:pt x="633" y="667"/>
                  </a:lnTo>
                  <a:lnTo>
                    <a:pt x="627" y="696"/>
                  </a:lnTo>
                  <a:lnTo>
                    <a:pt x="623" y="727"/>
                  </a:lnTo>
                  <a:lnTo>
                    <a:pt x="619" y="759"/>
                  </a:lnTo>
                  <a:lnTo>
                    <a:pt x="615" y="792"/>
                  </a:lnTo>
                  <a:lnTo>
                    <a:pt x="610" y="824"/>
                  </a:lnTo>
                  <a:lnTo>
                    <a:pt x="605" y="855"/>
                  </a:lnTo>
                  <a:lnTo>
                    <a:pt x="600" y="870"/>
                  </a:lnTo>
                  <a:lnTo>
                    <a:pt x="596" y="883"/>
                  </a:lnTo>
                  <a:lnTo>
                    <a:pt x="592" y="896"/>
                  </a:lnTo>
                  <a:lnTo>
                    <a:pt x="586" y="909"/>
                  </a:lnTo>
                  <a:lnTo>
                    <a:pt x="580" y="920"/>
                  </a:lnTo>
                  <a:lnTo>
                    <a:pt x="574" y="929"/>
                  </a:lnTo>
                  <a:lnTo>
                    <a:pt x="565" y="938"/>
                  </a:lnTo>
                  <a:lnTo>
                    <a:pt x="556" y="945"/>
                  </a:lnTo>
                  <a:lnTo>
                    <a:pt x="547" y="951"/>
                  </a:lnTo>
                  <a:lnTo>
                    <a:pt x="535" y="955"/>
                  </a:lnTo>
                  <a:lnTo>
                    <a:pt x="523" y="957"/>
                  </a:lnTo>
                  <a:lnTo>
                    <a:pt x="510" y="958"/>
                  </a:lnTo>
                  <a:lnTo>
                    <a:pt x="506" y="958"/>
                  </a:lnTo>
                  <a:lnTo>
                    <a:pt x="498" y="958"/>
                  </a:lnTo>
                  <a:lnTo>
                    <a:pt x="489" y="956"/>
                  </a:lnTo>
                  <a:lnTo>
                    <a:pt x="479" y="953"/>
                  </a:lnTo>
                  <a:lnTo>
                    <a:pt x="475" y="952"/>
                  </a:lnTo>
                  <a:lnTo>
                    <a:pt x="472" y="950"/>
                  </a:lnTo>
                  <a:lnTo>
                    <a:pt x="470" y="947"/>
                  </a:lnTo>
                  <a:lnTo>
                    <a:pt x="468" y="945"/>
                  </a:lnTo>
                  <a:lnTo>
                    <a:pt x="468" y="943"/>
                  </a:lnTo>
                  <a:lnTo>
                    <a:pt x="470" y="941"/>
                  </a:lnTo>
                  <a:lnTo>
                    <a:pt x="474" y="939"/>
                  </a:lnTo>
                  <a:lnTo>
                    <a:pt x="479" y="936"/>
                  </a:lnTo>
                  <a:lnTo>
                    <a:pt x="485" y="930"/>
                  </a:lnTo>
                  <a:lnTo>
                    <a:pt x="488" y="925"/>
                  </a:lnTo>
                  <a:lnTo>
                    <a:pt x="490" y="919"/>
                  </a:lnTo>
                  <a:lnTo>
                    <a:pt x="490" y="911"/>
                  </a:lnTo>
                  <a:lnTo>
                    <a:pt x="489" y="905"/>
                  </a:lnTo>
                  <a:lnTo>
                    <a:pt x="487" y="899"/>
                  </a:lnTo>
                  <a:lnTo>
                    <a:pt x="483" y="893"/>
                  </a:lnTo>
                  <a:lnTo>
                    <a:pt x="479" y="889"/>
                  </a:lnTo>
                  <a:close/>
                  <a:moveTo>
                    <a:pt x="483" y="878"/>
                  </a:moveTo>
                  <a:lnTo>
                    <a:pt x="481" y="883"/>
                  </a:lnTo>
                  <a:lnTo>
                    <a:pt x="479" y="889"/>
                  </a:lnTo>
                  <a:lnTo>
                    <a:pt x="472" y="892"/>
                  </a:lnTo>
                  <a:lnTo>
                    <a:pt x="467" y="893"/>
                  </a:lnTo>
                  <a:lnTo>
                    <a:pt x="467" y="892"/>
                  </a:lnTo>
                  <a:lnTo>
                    <a:pt x="468" y="889"/>
                  </a:lnTo>
                  <a:lnTo>
                    <a:pt x="472" y="886"/>
                  </a:lnTo>
                  <a:lnTo>
                    <a:pt x="476" y="882"/>
                  </a:lnTo>
                  <a:lnTo>
                    <a:pt x="480" y="880"/>
                  </a:lnTo>
                  <a:lnTo>
                    <a:pt x="483" y="878"/>
                  </a:lnTo>
                  <a:close/>
                  <a:moveTo>
                    <a:pt x="194" y="843"/>
                  </a:moveTo>
                  <a:lnTo>
                    <a:pt x="195" y="838"/>
                  </a:lnTo>
                  <a:lnTo>
                    <a:pt x="200" y="830"/>
                  </a:lnTo>
                  <a:lnTo>
                    <a:pt x="202" y="828"/>
                  </a:lnTo>
                  <a:lnTo>
                    <a:pt x="206" y="827"/>
                  </a:lnTo>
                  <a:lnTo>
                    <a:pt x="208" y="828"/>
                  </a:lnTo>
                  <a:lnTo>
                    <a:pt x="210" y="832"/>
                  </a:lnTo>
                  <a:lnTo>
                    <a:pt x="207" y="836"/>
                  </a:lnTo>
                  <a:lnTo>
                    <a:pt x="203" y="840"/>
                  </a:lnTo>
                  <a:lnTo>
                    <a:pt x="198" y="842"/>
                  </a:lnTo>
                  <a:lnTo>
                    <a:pt x="194" y="843"/>
                  </a:lnTo>
                  <a:close/>
                  <a:moveTo>
                    <a:pt x="104" y="820"/>
                  </a:moveTo>
                  <a:lnTo>
                    <a:pt x="104" y="812"/>
                  </a:lnTo>
                  <a:lnTo>
                    <a:pt x="106" y="801"/>
                  </a:lnTo>
                  <a:lnTo>
                    <a:pt x="110" y="787"/>
                  </a:lnTo>
                  <a:lnTo>
                    <a:pt x="116" y="771"/>
                  </a:lnTo>
                  <a:lnTo>
                    <a:pt x="123" y="754"/>
                  </a:lnTo>
                  <a:lnTo>
                    <a:pt x="132" y="736"/>
                  </a:lnTo>
                  <a:lnTo>
                    <a:pt x="140" y="718"/>
                  </a:lnTo>
                  <a:lnTo>
                    <a:pt x="151" y="699"/>
                  </a:lnTo>
                  <a:lnTo>
                    <a:pt x="161" y="681"/>
                  </a:lnTo>
                  <a:lnTo>
                    <a:pt x="171" y="664"/>
                  </a:lnTo>
                  <a:lnTo>
                    <a:pt x="181" y="649"/>
                  </a:lnTo>
                  <a:lnTo>
                    <a:pt x="191" y="635"/>
                  </a:lnTo>
                  <a:lnTo>
                    <a:pt x="200" y="625"/>
                  </a:lnTo>
                  <a:lnTo>
                    <a:pt x="208" y="618"/>
                  </a:lnTo>
                  <a:lnTo>
                    <a:pt x="212" y="616"/>
                  </a:lnTo>
                  <a:lnTo>
                    <a:pt x="215" y="615"/>
                  </a:lnTo>
                  <a:lnTo>
                    <a:pt x="217" y="615"/>
                  </a:lnTo>
                  <a:lnTo>
                    <a:pt x="221" y="616"/>
                  </a:lnTo>
                  <a:lnTo>
                    <a:pt x="216" y="632"/>
                  </a:lnTo>
                  <a:lnTo>
                    <a:pt x="214" y="645"/>
                  </a:lnTo>
                  <a:lnTo>
                    <a:pt x="212" y="659"/>
                  </a:lnTo>
                  <a:lnTo>
                    <a:pt x="212" y="672"/>
                  </a:lnTo>
                  <a:lnTo>
                    <a:pt x="211" y="696"/>
                  </a:lnTo>
                  <a:lnTo>
                    <a:pt x="210" y="716"/>
                  </a:lnTo>
                  <a:lnTo>
                    <a:pt x="208" y="725"/>
                  </a:lnTo>
                  <a:lnTo>
                    <a:pt x="205" y="735"/>
                  </a:lnTo>
                  <a:lnTo>
                    <a:pt x="199" y="745"/>
                  </a:lnTo>
                  <a:lnTo>
                    <a:pt x="192" y="753"/>
                  </a:lnTo>
                  <a:lnTo>
                    <a:pt x="183" y="762"/>
                  </a:lnTo>
                  <a:lnTo>
                    <a:pt x="171" y="771"/>
                  </a:lnTo>
                  <a:lnTo>
                    <a:pt x="156" y="780"/>
                  </a:lnTo>
                  <a:lnTo>
                    <a:pt x="138" y="788"/>
                  </a:lnTo>
                  <a:lnTo>
                    <a:pt x="129" y="798"/>
                  </a:lnTo>
                  <a:lnTo>
                    <a:pt x="124" y="806"/>
                  </a:lnTo>
                  <a:lnTo>
                    <a:pt x="121" y="809"/>
                  </a:lnTo>
                  <a:lnTo>
                    <a:pt x="117" y="812"/>
                  </a:lnTo>
                  <a:lnTo>
                    <a:pt x="111" y="816"/>
                  </a:lnTo>
                  <a:lnTo>
                    <a:pt x="104" y="820"/>
                  </a:lnTo>
                  <a:close/>
                  <a:moveTo>
                    <a:pt x="618" y="348"/>
                  </a:moveTo>
                  <a:lnTo>
                    <a:pt x="618" y="349"/>
                  </a:lnTo>
                  <a:lnTo>
                    <a:pt x="618" y="351"/>
                  </a:lnTo>
                  <a:lnTo>
                    <a:pt x="616" y="382"/>
                  </a:lnTo>
                  <a:lnTo>
                    <a:pt x="614" y="392"/>
                  </a:lnTo>
                  <a:lnTo>
                    <a:pt x="613" y="387"/>
                  </a:lnTo>
                  <a:lnTo>
                    <a:pt x="613" y="374"/>
                  </a:lnTo>
                  <a:lnTo>
                    <a:pt x="612" y="358"/>
                  </a:lnTo>
                  <a:lnTo>
                    <a:pt x="613" y="345"/>
                  </a:lnTo>
                  <a:lnTo>
                    <a:pt x="613" y="340"/>
                  </a:lnTo>
                  <a:lnTo>
                    <a:pt x="614" y="339"/>
                  </a:lnTo>
                  <a:lnTo>
                    <a:pt x="616" y="341"/>
                  </a:lnTo>
                  <a:lnTo>
                    <a:pt x="618" y="348"/>
                  </a:lnTo>
                  <a:close/>
                  <a:moveTo>
                    <a:pt x="561" y="128"/>
                  </a:moveTo>
                  <a:lnTo>
                    <a:pt x="551" y="119"/>
                  </a:lnTo>
                  <a:lnTo>
                    <a:pt x="532" y="103"/>
                  </a:lnTo>
                  <a:lnTo>
                    <a:pt x="507" y="81"/>
                  </a:lnTo>
                  <a:lnTo>
                    <a:pt x="482" y="58"/>
                  </a:lnTo>
                  <a:lnTo>
                    <a:pt x="473" y="45"/>
                  </a:lnTo>
                  <a:lnTo>
                    <a:pt x="464" y="34"/>
                  </a:lnTo>
                  <a:lnTo>
                    <a:pt x="461" y="29"/>
                  </a:lnTo>
                  <a:lnTo>
                    <a:pt x="459" y="23"/>
                  </a:lnTo>
                  <a:lnTo>
                    <a:pt x="458" y="19"/>
                  </a:lnTo>
                  <a:lnTo>
                    <a:pt x="458" y="15"/>
                  </a:lnTo>
                  <a:lnTo>
                    <a:pt x="458" y="11"/>
                  </a:lnTo>
                  <a:lnTo>
                    <a:pt x="460" y="7"/>
                  </a:lnTo>
                  <a:lnTo>
                    <a:pt x="463" y="5"/>
                  </a:lnTo>
                  <a:lnTo>
                    <a:pt x="467" y="2"/>
                  </a:lnTo>
                  <a:lnTo>
                    <a:pt x="474" y="1"/>
                  </a:lnTo>
                  <a:lnTo>
                    <a:pt x="480" y="0"/>
                  </a:lnTo>
                  <a:lnTo>
                    <a:pt x="490" y="0"/>
                  </a:lnTo>
                  <a:lnTo>
                    <a:pt x="501" y="0"/>
                  </a:lnTo>
                  <a:lnTo>
                    <a:pt x="511" y="5"/>
                  </a:lnTo>
                  <a:lnTo>
                    <a:pt x="521" y="12"/>
                  </a:lnTo>
                  <a:lnTo>
                    <a:pt x="530" y="19"/>
                  </a:lnTo>
                  <a:lnTo>
                    <a:pt x="537" y="28"/>
                  </a:lnTo>
                  <a:lnTo>
                    <a:pt x="544" y="37"/>
                  </a:lnTo>
                  <a:lnTo>
                    <a:pt x="549" y="48"/>
                  </a:lnTo>
                  <a:lnTo>
                    <a:pt x="553" y="59"/>
                  </a:lnTo>
                  <a:lnTo>
                    <a:pt x="556" y="69"/>
                  </a:lnTo>
                  <a:lnTo>
                    <a:pt x="561" y="91"/>
                  </a:lnTo>
                  <a:lnTo>
                    <a:pt x="563" y="109"/>
                  </a:lnTo>
                  <a:lnTo>
                    <a:pt x="562" y="122"/>
                  </a:lnTo>
                  <a:lnTo>
                    <a:pt x="561" y="128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4" name="Freeform 36"/>
            <p:cNvSpPr>
              <a:spLocks noEditPoints="1"/>
            </p:cNvSpPr>
            <p:nvPr userDrawn="1"/>
          </p:nvSpPr>
          <p:spPr bwMode="auto">
            <a:xfrm>
              <a:off x="4336" y="3901"/>
              <a:ext cx="78" cy="108"/>
            </a:xfrm>
            <a:custGeom>
              <a:avLst/>
              <a:gdLst>
                <a:gd name="T0" fmla="*/ 39 w 702"/>
                <a:gd name="T1" fmla="*/ 68 h 964"/>
                <a:gd name="T2" fmla="*/ 40 w 702"/>
                <a:gd name="T3" fmla="*/ 66 h 964"/>
                <a:gd name="T4" fmla="*/ 42 w 702"/>
                <a:gd name="T5" fmla="*/ 58 h 964"/>
                <a:gd name="T6" fmla="*/ 36 w 702"/>
                <a:gd name="T7" fmla="*/ 53 h 964"/>
                <a:gd name="T8" fmla="*/ 26 w 702"/>
                <a:gd name="T9" fmla="*/ 45 h 964"/>
                <a:gd name="T10" fmla="*/ 26 w 702"/>
                <a:gd name="T11" fmla="*/ 40 h 964"/>
                <a:gd name="T12" fmla="*/ 27 w 702"/>
                <a:gd name="T13" fmla="*/ 38 h 964"/>
                <a:gd name="T14" fmla="*/ 32 w 702"/>
                <a:gd name="T15" fmla="*/ 33 h 964"/>
                <a:gd name="T16" fmla="*/ 42 w 702"/>
                <a:gd name="T17" fmla="*/ 24 h 964"/>
                <a:gd name="T18" fmla="*/ 53 w 702"/>
                <a:gd name="T19" fmla="*/ 16 h 964"/>
                <a:gd name="T20" fmla="*/ 55 w 702"/>
                <a:gd name="T21" fmla="*/ 15 h 964"/>
                <a:gd name="T22" fmla="*/ 66 w 702"/>
                <a:gd name="T23" fmla="*/ 9 h 964"/>
                <a:gd name="T24" fmla="*/ 68 w 702"/>
                <a:gd name="T25" fmla="*/ 8 h 964"/>
                <a:gd name="T26" fmla="*/ 71 w 702"/>
                <a:gd name="T27" fmla="*/ 3 h 964"/>
                <a:gd name="T28" fmla="*/ 74 w 702"/>
                <a:gd name="T29" fmla="*/ 12 h 964"/>
                <a:gd name="T30" fmla="*/ 61 w 702"/>
                <a:gd name="T31" fmla="*/ 22 h 964"/>
                <a:gd name="T32" fmla="*/ 47 w 702"/>
                <a:gd name="T33" fmla="*/ 32 h 964"/>
                <a:gd name="T34" fmla="*/ 33 w 702"/>
                <a:gd name="T35" fmla="*/ 41 h 964"/>
                <a:gd name="T36" fmla="*/ 43 w 702"/>
                <a:gd name="T37" fmla="*/ 47 h 964"/>
                <a:gd name="T38" fmla="*/ 50 w 702"/>
                <a:gd name="T39" fmla="*/ 54 h 964"/>
                <a:gd name="T40" fmla="*/ 48 w 702"/>
                <a:gd name="T41" fmla="*/ 54 h 964"/>
                <a:gd name="T42" fmla="*/ 55 w 702"/>
                <a:gd name="T43" fmla="*/ 67 h 964"/>
                <a:gd name="T44" fmla="*/ 66 w 702"/>
                <a:gd name="T45" fmla="*/ 74 h 964"/>
                <a:gd name="T46" fmla="*/ 63 w 702"/>
                <a:gd name="T47" fmla="*/ 80 h 964"/>
                <a:gd name="T48" fmla="*/ 57 w 702"/>
                <a:gd name="T49" fmla="*/ 83 h 964"/>
                <a:gd name="T50" fmla="*/ 56 w 702"/>
                <a:gd name="T51" fmla="*/ 93 h 964"/>
                <a:gd name="T52" fmla="*/ 46 w 702"/>
                <a:gd name="T53" fmla="*/ 103 h 964"/>
                <a:gd name="T54" fmla="*/ 41 w 702"/>
                <a:gd name="T55" fmla="*/ 106 h 964"/>
                <a:gd name="T56" fmla="*/ 37 w 702"/>
                <a:gd name="T57" fmla="*/ 107 h 964"/>
                <a:gd name="T58" fmla="*/ 21 w 702"/>
                <a:gd name="T59" fmla="*/ 91 h 964"/>
                <a:gd name="T60" fmla="*/ 18 w 702"/>
                <a:gd name="T61" fmla="*/ 82 h 964"/>
                <a:gd name="T62" fmla="*/ 19 w 702"/>
                <a:gd name="T63" fmla="*/ 80 h 964"/>
                <a:gd name="T64" fmla="*/ 22 w 702"/>
                <a:gd name="T65" fmla="*/ 80 h 964"/>
                <a:gd name="T66" fmla="*/ 30 w 702"/>
                <a:gd name="T67" fmla="*/ 94 h 964"/>
                <a:gd name="T68" fmla="*/ 40 w 702"/>
                <a:gd name="T69" fmla="*/ 100 h 964"/>
                <a:gd name="T70" fmla="*/ 47 w 702"/>
                <a:gd name="T71" fmla="*/ 91 h 964"/>
                <a:gd name="T72" fmla="*/ 42 w 702"/>
                <a:gd name="T73" fmla="*/ 84 h 964"/>
                <a:gd name="T74" fmla="*/ 39 w 702"/>
                <a:gd name="T75" fmla="*/ 75 h 964"/>
                <a:gd name="T76" fmla="*/ 22 w 702"/>
                <a:gd name="T77" fmla="*/ 76 h 964"/>
                <a:gd name="T78" fmla="*/ 17 w 702"/>
                <a:gd name="T79" fmla="*/ 73 h 964"/>
                <a:gd name="T80" fmla="*/ 34 w 702"/>
                <a:gd name="T81" fmla="*/ 67 h 964"/>
                <a:gd name="T82" fmla="*/ 42 w 702"/>
                <a:gd name="T83" fmla="*/ 106 h 964"/>
                <a:gd name="T84" fmla="*/ 39 w 702"/>
                <a:gd name="T85" fmla="*/ 67 h 964"/>
                <a:gd name="T86" fmla="*/ 36 w 702"/>
                <a:gd name="T87" fmla="*/ 67 h 964"/>
                <a:gd name="T88" fmla="*/ 36 w 702"/>
                <a:gd name="T89" fmla="*/ 67 h 964"/>
                <a:gd name="T90" fmla="*/ 28 w 702"/>
                <a:gd name="T91" fmla="*/ 38 h 964"/>
                <a:gd name="T92" fmla="*/ 37 w 702"/>
                <a:gd name="T93" fmla="*/ 27 h 964"/>
                <a:gd name="T94" fmla="*/ 34 w 702"/>
                <a:gd name="T95" fmla="*/ 31 h 964"/>
                <a:gd name="T96" fmla="*/ 4 w 702"/>
                <a:gd name="T97" fmla="*/ 31 h 964"/>
                <a:gd name="T98" fmla="*/ 1 w 702"/>
                <a:gd name="T99" fmla="*/ 24 h 964"/>
                <a:gd name="T100" fmla="*/ 13 w 702"/>
                <a:gd name="T101" fmla="*/ 11 h 964"/>
                <a:gd name="T102" fmla="*/ 22 w 702"/>
                <a:gd name="T103" fmla="*/ 13 h 964"/>
                <a:gd name="T104" fmla="*/ 26 w 702"/>
                <a:gd name="T105" fmla="*/ 18 h 964"/>
                <a:gd name="T106" fmla="*/ 14 w 702"/>
                <a:gd name="T107" fmla="*/ 30 h 964"/>
                <a:gd name="T108" fmla="*/ 55 w 702"/>
                <a:gd name="T109" fmla="*/ 16 h 964"/>
                <a:gd name="T110" fmla="*/ 40 w 702"/>
                <a:gd name="T111" fmla="*/ 11 h 964"/>
                <a:gd name="T112" fmla="*/ 35 w 702"/>
                <a:gd name="T113" fmla="*/ 7 h 964"/>
                <a:gd name="T114" fmla="*/ 37 w 702"/>
                <a:gd name="T115" fmla="*/ 2 h 964"/>
                <a:gd name="T116" fmla="*/ 53 w 702"/>
                <a:gd name="T117" fmla="*/ 0 h 964"/>
                <a:gd name="T118" fmla="*/ 58 w 702"/>
                <a:gd name="T119" fmla="*/ 4 h 964"/>
                <a:gd name="T120" fmla="*/ 52 w 702"/>
                <a:gd name="T121" fmla="*/ 7 h 964"/>
                <a:gd name="T122" fmla="*/ 44 w 702"/>
                <a:gd name="T123" fmla="*/ 11 h 964"/>
                <a:gd name="T124" fmla="*/ 68 w 702"/>
                <a:gd name="T125" fmla="*/ 8 h 96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02" h="964">
                  <a:moveTo>
                    <a:pt x="322" y="599"/>
                  </a:moveTo>
                  <a:lnTo>
                    <a:pt x="322" y="601"/>
                  </a:lnTo>
                  <a:lnTo>
                    <a:pt x="322" y="603"/>
                  </a:lnTo>
                  <a:lnTo>
                    <a:pt x="323" y="605"/>
                  </a:lnTo>
                  <a:lnTo>
                    <a:pt x="324" y="606"/>
                  </a:lnTo>
                  <a:lnTo>
                    <a:pt x="329" y="608"/>
                  </a:lnTo>
                  <a:lnTo>
                    <a:pt x="335" y="608"/>
                  </a:lnTo>
                  <a:lnTo>
                    <a:pt x="338" y="611"/>
                  </a:lnTo>
                  <a:lnTo>
                    <a:pt x="343" y="609"/>
                  </a:lnTo>
                  <a:lnTo>
                    <a:pt x="348" y="608"/>
                  </a:lnTo>
                  <a:lnTo>
                    <a:pt x="352" y="607"/>
                  </a:lnTo>
                  <a:lnTo>
                    <a:pt x="353" y="606"/>
                  </a:lnTo>
                  <a:lnTo>
                    <a:pt x="354" y="605"/>
                  </a:lnTo>
                  <a:lnTo>
                    <a:pt x="354" y="604"/>
                  </a:lnTo>
                  <a:lnTo>
                    <a:pt x="354" y="603"/>
                  </a:lnTo>
                  <a:lnTo>
                    <a:pt x="350" y="600"/>
                  </a:lnTo>
                  <a:lnTo>
                    <a:pt x="342" y="599"/>
                  </a:lnTo>
                  <a:lnTo>
                    <a:pt x="348" y="598"/>
                  </a:lnTo>
                  <a:lnTo>
                    <a:pt x="353" y="596"/>
                  </a:lnTo>
                  <a:lnTo>
                    <a:pt x="358" y="593"/>
                  </a:lnTo>
                  <a:lnTo>
                    <a:pt x="362" y="590"/>
                  </a:lnTo>
                  <a:lnTo>
                    <a:pt x="365" y="587"/>
                  </a:lnTo>
                  <a:lnTo>
                    <a:pt x="369" y="583"/>
                  </a:lnTo>
                  <a:lnTo>
                    <a:pt x="372" y="579"/>
                  </a:lnTo>
                  <a:lnTo>
                    <a:pt x="374" y="574"/>
                  </a:lnTo>
                  <a:lnTo>
                    <a:pt x="378" y="565"/>
                  </a:lnTo>
                  <a:lnTo>
                    <a:pt x="379" y="554"/>
                  </a:lnTo>
                  <a:lnTo>
                    <a:pt x="380" y="542"/>
                  </a:lnTo>
                  <a:lnTo>
                    <a:pt x="379" y="530"/>
                  </a:lnTo>
                  <a:lnTo>
                    <a:pt x="377" y="520"/>
                  </a:lnTo>
                  <a:lnTo>
                    <a:pt x="374" y="508"/>
                  </a:lnTo>
                  <a:lnTo>
                    <a:pt x="371" y="498"/>
                  </a:lnTo>
                  <a:lnTo>
                    <a:pt x="366" y="489"/>
                  </a:lnTo>
                  <a:lnTo>
                    <a:pt x="361" y="481"/>
                  </a:lnTo>
                  <a:lnTo>
                    <a:pt x="355" y="475"/>
                  </a:lnTo>
                  <a:lnTo>
                    <a:pt x="350" y="471"/>
                  </a:lnTo>
                  <a:lnTo>
                    <a:pt x="345" y="469"/>
                  </a:lnTo>
                  <a:lnTo>
                    <a:pt x="339" y="471"/>
                  </a:lnTo>
                  <a:lnTo>
                    <a:pt x="334" y="471"/>
                  </a:lnTo>
                  <a:lnTo>
                    <a:pt x="328" y="472"/>
                  </a:lnTo>
                  <a:lnTo>
                    <a:pt x="322" y="471"/>
                  </a:lnTo>
                  <a:lnTo>
                    <a:pt x="310" y="469"/>
                  </a:lnTo>
                  <a:lnTo>
                    <a:pt x="299" y="464"/>
                  </a:lnTo>
                  <a:lnTo>
                    <a:pt x="286" y="459"/>
                  </a:lnTo>
                  <a:lnTo>
                    <a:pt x="275" y="450"/>
                  </a:lnTo>
                  <a:lnTo>
                    <a:pt x="263" y="442"/>
                  </a:lnTo>
                  <a:lnTo>
                    <a:pt x="254" y="432"/>
                  </a:lnTo>
                  <a:lnTo>
                    <a:pt x="244" y="422"/>
                  </a:lnTo>
                  <a:lnTo>
                    <a:pt x="236" y="411"/>
                  </a:lnTo>
                  <a:lnTo>
                    <a:pt x="230" y="400"/>
                  </a:lnTo>
                  <a:lnTo>
                    <a:pt x="226" y="390"/>
                  </a:lnTo>
                  <a:lnTo>
                    <a:pt x="225" y="384"/>
                  </a:lnTo>
                  <a:lnTo>
                    <a:pt x="224" y="379"/>
                  </a:lnTo>
                  <a:lnTo>
                    <a:pt x="224" y="374"/>
                  </a:lnTo>
                  <a:lnTo>
                    <a:pt x="224" y="369"/>
                  </a:lnTo>
                  <a:lnTo>
                    <a:pt x="225" y="365"/>
                  </a:lnTo>
                  <a:lnTo>
                    <a:pt x="226" y="361"/>
                  </a:lnTo>
                  <a:lnTo>
                    <a:pt x="228" y="357"/>
                  </a:lnTo>
                  <a:lnTo>
                    <a:pt x="231" y="353"/>
                  </a:lnTo>
                  <a:lnTo>
                    <a:pt x="232" y="356"/>
                  </a:lnTo>
                  <a:lnTo>
                    <a:pt x="233" y="357"/>
                  </a:lnTo>
                  <a:lnTo>
                    <a:pt x="235" y="356"/>
                  </a:lnTo>
                  <a:lnTo>
                    <a:pt x="239" y="354"/>
                  </a:lnTo>
                  <a:lnTo>
                    <a:pt x="243" y="350"/>
                  </a:lnTo>
                  <a:lnTo>
                    <a:pt x="247" y="345"/>
                  </a:lnTo>
                  <a:lnTo>
                    <a:pt x="250" y="340"/>
                  </a:lnTo>
                  <a:lnTo>
                    <a:pt x="250" y="335"/>
                  </a:lnTo>
                  <a:lnTo>
                    <a:pt x="249" y="334"/>
                  </a:lnTo>
                  <a:lnTo>
                    <a:pt x="247" y="334"/>
                  </a:lnTo>
                  <a:lnTo>
                    <a:pt x="243" y="335"/>
                  </a:lnTo>
                  <a:lnTo>
                    <a:pt x="239" y="337"/>
                  </a:lnTo>
                  <a:lnTo>
                    <a:pt x="243" y="331"/>
                  </a:lnTo>
                  <a:lnTo>
                    <a:pt x="250" y="321"/>
                  </a:lnTo>
                  <a:lnTo>
                    <a:pt x="260" y="310"/>
                  </a:lnTo>
                  <a:lnTo>
                    <a:pt x="272" y="299"/>
                  </a:lnTo>
                  <a:lnTo>
                    <a:pt x="283" y="287"/>
                  </a:lnTo>
                  <a:lnTo>
                    <a:pt x="293" y="278"/>
                  </a:lnTo>
                  <a:lnTo>
                    <a:pt x="303" y="271"/>
                  </a:lnTo>
                  <a:lnTo>
                    <a:pt x="309" y="267"/>
                  </a:lnTo>
                  <a:lnTo>
                    <a:pt x="284" y="291"/>
                  </a:lnTo>
                  <a:lnTo>
                    <a:pt x="268" y="307"/>
                  </a:lnTo>
                  <a:lnTo>
                    <a:pt x="260" y="315"/>
                  </a:lnTo>
                  <a:lnTo>
                    <a:pt x="260" y="316"/>
                  </a:lnTo>
                  <a:lnTo>
                    <a:pt x="276" y="304"/>
                  </a:lnTo>
                  <a:lnTo>
                    <a:pt x="306" y="279"/>
                  </a:lnTo>
                  <a:lnTo>
                    <a:pt x="340" y="250"/>
                  </a:lnTo>
                  <a:lnTo>
                    <a:pt x="368" y="224"/>
                  </a:lnTo>
                  <a:lnTo>
                    <a:pt x="377" y="216"/>
                  </a:lnTo>
                  <a:lnTo>
                    <a:pt x="380" y="211"/>
                  </a:lnTo>
                  <a:lnTo>
                    <a:pt x="376" y="213"/>
                  </a:lnTo>
                  <a:lnTo>
                    <a:pt x="365" y="220"/>
                  </a:lnTo>
                  <a:lnTo>
                    <a:pt x="361" y="221"/>
                  </a:lnTo>
                  <a:lnTo>
                    <a:pt x="357" y="222"/>
                  </a:lnTo>
                  <a:lnTo>
                    <a:pt x="365" y="215"/>
                  </a:lnTo>
                  <a:lnTo>
                    <a:pt x="379" y="203"/>
                  </a:lnTo>
                  <a:lnTo>
                    <a:pt x="398" y="190"/>
                  </a:lnTo>
                  <a:lnTo>
                    <a:pt x="419" y="177"/>
                  </a:lnTo>
                  <a:lnTo>
                    <a:pt x="440" y="165"/>
                  </a:lnTo>
                  <a:lnTo>
                    <a:pt x="460" y="153"/>
                  </a:lnTo>
                  <a:lnTo>
                    <a:pt x="476" y="144"/>
                  </a:lnTo>
                  <a:lnTo>
                    <a:pt x="487" y="140"/>
                  </a:lnTo>
                  <a:lnTo>
                    <a:pt x="487" y="141"/>
                  </a:lnTo>
                  <a:lnTo>
                    <a:pt x="489" y="142"/>
                  </a:lnTo>
                  <a:lnTo>
                    <a:pt x="490" y="143"/>
                  </a:lnTo>
                  <a:lnTo>
                    <a:pt x="491" y="143"/>
                  </a:lnTo>
                  <a:lnTo>
                    <a:pt x="494" y="143"/>
                  </a:lnTo>
                  <a:lnTo>
                    <a:pt x="496" y="141"/>
                  </a:lnTo>
                  <a:lnTo>
                    <a:pt x="497" y="139"/>
                  </a:lnTo>
                  <a:lnTo>
                    <a:pt x="497" y="138"/>
                  </a:lnTo>
                  <a:lnTo>
                    <a:pt x="494" y="137"/>
                  </a:lnTo>
                  <a:lnTo>
                    <a:pt x="490" y="137"/>
                  </a:lnTo>
                  <a:lnTo>
                    <a:pt x="491" y="135"/>
                  </a:lnTo>
                  <a:lnTo>
                    <a:pt x="495" y="131"/>
                  </a:lnTo>
                  <a:lnTo>
                    <a:pt x="499" y="127"/>
                  </a:lnTo>
                  <a:lnTo>
                    <a:pt x="506" y="123"/>
                  </a:lnTo>
                  <a:lnTo>
                    <a:pt x="522" y="113"/>
                  </a:lnTo>
                  <a:lnTo>
                    <a:pt x="540" y="103"/>
                  </a:lnTo>
                  <a:lnTo>
                    <a:pt x="559" y="92"/>
                  </a:lnTo>
                  <a:lnTo>
                    <a:pt x="578" y="83"/>
                  </a:lnTo>
                  <a:lnTo>
                    <a:pt x="594" y="76"/>
                  </a:lnTo>
                  <a:lnTo>
                    <a:pt x="604" y="73"/>
                  </a:lnTo>
                  <a:lnTo>
                    <a:pt x="604" y="74"/>
                  </a:lnTo>
                  <a:lnTo>
                    <a:pt x="605" y="75"/>
                  </a:lnTo>
                  <a:lnTo>
                    <a:pt x="606" y="75"/>
                  </a:lnTo>
                  <a:lnTo>
                    <a:pt x="608" y="75"/>
                  </a:lnTo>
                  <a:lnTo>
                    <a:pt x="611" y="75"/>
                  </a:lnTo>
                  <a:lnTo>
                    <a:pt x="614" y="73"/>
                  </a:lnTo>
                  <a:lnTo>
                    <a:pt x="616" y="72"/>
                  </a:lnTo>
                  <a:lnTo>
                    <a:pt x="616" y="71"/>
                  </a:lnTo>
                  <a:lnTo>
                    <a:pt x="614" y="70"/>
                  </a:lnTo>
                  <a:lnTo>
                    <a:pt x="608" y="70"/>
                  </a:lnTo>
                  <a:lnTo>
                    <a:pt x="613" y="56"/>
                  </a:lnTo>
                  <a:lnTo>
                    <a:pt x="617" y="45"/>
                  </a:lnTo>
                  <a:lnTo>
                    <a:pt x="618" y="40"/>
                  </a:lnTo>
                  <a:lnTo>
                    <a:pt x="620" y="35"/>
                  </a:lnTo>
                  <a:lnTo>
                    <a:pt x="623" y="32"/>
                  </a:lnTo>
                  <a:lnTo>
                    <a:pt x="626" y="29"/>
                  </a:lnTo>
                  <a:lnTo>
                    <a:pt x="630" y="28"/>
                  </a:lnTo>
                  <a:lnTo>
                    <a:pt x="634" y="27"/>
                  </a:lnTo>
                  <a:lnTo>
                    <a:pt x="641" y="27"/>
                  </a:lnTo>
                  <a:lnTo>
                    <a:pt x="649" y="28"/>
                  </a:lnTo>
                  <a:lnTo>
                    <a:pt x="671" y="34"/>
                  </a:lnTo>
                  <a:lnTo>
                    <a:pt x="702" y="45"/>
                  </a:lnTo>
                  <a:lnTo>
                    <a:pt x="700" y="52"/>
                  </a:lnTo>
                  <a:lnTo>
                    <a:pt x="698" y="60"/>
                  </a:lnTo>
                  <a:lnTo>
                    <a:pt x="696" y="66"/>
                  </a:lnTo>
                  <a:lnTo>
                    <a:pt x="692" y="73"/>
                  </a:lnTo>
                  <a:lnTo>
                    <a:pt x="684" y="85"/>
                  </a:lnTo>
                  <a:lnTo>
                    <a:pt x="674" y="95"/>
                  </a:lnTo>
                  <a:lnTo>
                    <a:pt x="663" y="105"/>
                  </a:lnTo>
                  <a:lnTo>
                    <a:pt x="652" y="114"/>
                  </a:lnTo>
                  <a:lnTo>
                    <a:pt x="639" y="124"/>
                  </a:lnTo>
                  <a:lnTo>
                    <a:pt x="626" y="133"/>
                  </a:lnTo>
                  <a:lnTo>
                    <a:pt x="601" y="149"/>
                  </a:lnTo>
                  <a:lnTo>
                    <a:pt x="579" y="165"/>
                  </a:lnTo>
                  <a:lnTo>
                    <a:pt x="569" y="174"/>
                  </a:lnTo>
                  <a:lnTo>
                    <a:pt x="561" y="183"/>
                  </a:lnTo>
                  <a:lnTo>
                    <a:pt x="558" y="187"/>
                  </a:lnTo>
                  <a:lnTo>
                    <a:pt x="555" y="192"/>
                  </a:lnTo>
                  <a:lnTo>
                    <a:pt x="553" y="197"/>
                  </a:lnTo>
                  <a:lnTo>
                    <a:pt x="552" y="202"/>
                  </a:lnTo>
                  <a:lnTo>
                    <a:pt x="545" y="209"/>
                  </a:lnTo>
                  <a:lnTo>
                    <a:pt x="539" y="217"/>
                  </a:lnTo>
                  <a:lnTo>
                    <a:pt x="531" y="224"/>
                  </a:lnTo>
                  <a:lnTo>
                    <a:pt x="523" y="231"/>
                  </a:lnTo>
                  <a:lnTo>
                    <a:pt x="506" y="245"/>
                  </a:lnTo>
                  <a:lnTo>
                    <a:pt x="486" y="256"/>
                  </a:lnTo>
                  <a:lnTo>
                    <a:pt x="466" y="268"/>
                  </a:lnTo>
                  <a:lnTo>
                    <a:pt x="446" y="279"/>
                  </a:lnTo>
                  <a:lnTo>
                    <a:pt x="424" y="288"/>
                  </a:lnTo>
                  <a:lnTo>
                    <a:pt x="403" y="298"/>
                  </a:lnTo>
                  <a:lnTo>
                    <a:pt x="382" y="309"/>
                  </a:lnTo>
                  <a:lnTo>
                    <a:pt x="363" y="317"/>
                  </a:lnTo>
                  <a:lnTo>
                    <a:pt x="345" y="328"/>
                  </a:lnTo>
                  <a:lnTo>
                    <a:pt x="329" y="337"/>
                  </a:lnTo>
                  <a:lnTo>
                    <a:pt x="322" y="343"/>
                  </a:lnTo>
                  <a:lnTo>
                    <a:pt x="315" y="347"/>
                  </a:lnTo>
                  <a:lnTo>
                    <a:pt x="309" y="352"/>
                  </a:lnTo>
                  <a:lnTo>
                    <a:pt x="304" y="358"/>
                  </a:lnTo>
                  <a:lnTo>
                    <a:pt x="300" y="364"/>
                  </a:lnTo>
                  <a:lnTo>
                    <a:pt x="296" y="369"/>
                  </a:lnTo>
                  <a:lnTo>
                    <a:pt x="294" y="375"/>
                  </a:lnTo>
                  <a:lnTo>
                    <a:pt x="292" y="381"/>
                  </a:lnTo>
                  <a:lnTo>
                    <a:pt x="301" y="382"/>
                  </a:lnTo>
                  <a:lnTo>
                    <a:pt x="312" y="385"/>
                  </a:lnTo>
                  <a:lnTo>
                    <a:pt x="324" y="390"/>
                  </a:lnTo>
                  <a:lnTo>
                    <a:pt x="338" y="395"/>
                  </a:lnTo>
                  <a:lnTo>
                    <a:pt x="354" y="401"/>
                  </a:lnTo>
                  <a:lnTo>
                    <a:pt x="369" y="409"/>
                  </a:lnTo>
                  <a:lnTo>
                    <a:pt x="386" y="417"/>
                  </a:lnTo>
                  <a:lnTo>
                    <a:pt x="401" y="426"/>
                  </a:lnTo>
                  <a:lnTo>
                    <a:pt x="414" y="434"/>
                  </a:lnTo>
                  <a:lnTo>
                    <a:pt x="427" y="444"/>
                  </a:lnTo>
                  <a:lnTo>
                    <a:pt x="437" y="453"/>
                  </a:lnTo>
                  <a:lnTo>
                    <a:pt x="446" y="461"/>
                  </a:lnTo>
                  <a:lnTo>
                    <a:pt x="448" y="465"/>
                  </a:lnTo>
                  <a:lnTo>
                    <a:pt x="450" y="470"/>
                  </a:lnTo>
                  <a:lnTo>
                    <a:pt x="451" y="473"/>
                  </a:lnTo>
                  <a:lnTo>
                    <a:pt x="450" y="476"/>
                  </a:lnTo>
                  <a:lnTo>
                    <a:pt x="449" y="480"/>
                  </a:lnTo>
                  <a:lnTo>
                    <a:pt x="447" y="484"/>
                  </a:lnTo>
                  <a:lnTo>
                    <a:pt x="443" y="486"/>
                  </a:lnTo>
                  <a:lnTo>
                    <a:pt x="439" y="489"/>
                  </a:lnTo>
                  <a:lnTo>
                    <a:pt x="436" y="487"/>
                  </a:lnTo>
                  <a:lnTo>
                    <a:pt x="435" y="486"/>
                  </a:lnTo>
                  <a:lnTo>
                    <a:pt x="435" y="484"/>
                  </a:lnTo>
                  <a:lnTo>
                    <a:pt x="435" y="482"/>
                  </a:lnTo>
                  <a:lnTo>
                    <a:pt x="435" y="481"/>
                  </a:lnTo>
                  <a:lnTo>
                    <a:pt x="434" y="480"/>
                  </a:lnTo>
                  <a:lnTo>
                    <a:pt x="432" y="481"/>
                  </a:lnTo>
                  <a:lnTo>
                    <a:pt x="427" y="481"/>
                  </a:lnTo>
                  <a:lnTo>
                    <a:pt x="430" y="490"/>
                  </a:lnTo>
                  <a:lnTo>
                    <a:pt x="434" y="504"/>
                  </a:lnTo>
                  <a:lnTo>
                    <a:pt x="440" y="522"/>
                  </a:lnTo>
                  <a:lnTo>
                    <a:pt x="448" y="542"/>
                  </a:lnTo>
                  <a:lnTo>
                    <a:pt x="455" y="563"/>
                  </a:lnTo>
                  <a:lnTo>
                    <a:pt x="463" y="581"/>
                  </a:lnTo>
                  <a:lnTo>
                    <a:pt x="469" y="595"/>
                  </a:lnTo>
                  <a:lnTo>
                    <a:pt x="473" y="602"/>
                  </a:lnTo>
                  <a:lnTo>
                    <a:pt x="492" y="602"/>
                  </a:lnTo>
                  <a:lnTo>
                    <a:pt x="509" y="603"/>
                  </a:lnTo>
                  <a:lnTo>
                    <a:pt x="526" y="606"/>
                  </a:lnTo>
                  <a:lnTo>
                    <a:pt x="541" y="611"/>
                  </a:lnTo>
                  <a:lnTo>
                    <a:pt x="555" y="617"/>
                  </a:lnTo>
                  <a:lnTo>
                    <a:pt x="568" y="624"/>
                  </a:lnTo>
                  <a:lnTo>
                    <a:pt x="579" y="634"/>
                  </a:lnTo>
                  <a:lnTo>
                    <a:pt x="586" y="643"/>
                  </a:lnTo>
                  <a:lnTo>
                    <a:pt x="589" y="648"/>
                  </a:lnTo>
                  <a:lnTo>
                    <a:pt x="591" y="653"/>
                  </a:lnTo>
                  <a:lnTo>
                    <a:pt x="594" y="659"/>
                  </a:lnTo>
                  <a:lnTo>
                    <a:pt x="595" y="664"/>
                  </a:lnTo>
                  <a:lnTo>
                    <a:pt x="595" y="670"/>
                  </a:lnTo>
                  <a:lnTo>
                    <a:pt x="595" y="676"/>
                  </a:lnTo>
                  <a:lnTo>
                    <a:pt x="593" y="681"/>
                  </a:lnTo>
                  <a:lnTo>
                    <a:pt x="590" y="686"/>
                  </a:lnTo>
                  <a:lnTo>
                    <a:pt x="587" y="693"/>
                  </a:lnTo>
                  <a:lnTo>
                    <a:pt x="583" y="698"/>
                  </a:lnTo>
                  <a:lnTo>
                    <a:pt x="579" y="703"/>
                  </a:lnTo>
                  <a:lnTo>
                    <a:pt x="572" y="709"/>
                  </a:lnTo>
                  <a:lnTo>
                    <a:pt x="565" y="714"/>
                  </a:lnTo>
                  <a:lnTo>
                    <a:pt x="556" y="719"/>
                  </a:lnTo>
                  <a:lnTo>
                    <a:pt x="547" y="725"/>
                  </a:lnTo>
                  <a:lnTo>
                    <a:pt x="537" y="730"/>
                  </a:lnTo>
                  <a:lnTo>
                    <a:pt x="526" y="729"/>
                  </a:lnTo>
                  <a:lnTo>
                    <a:pt x="519" y="730"/>
                  </a:lnTo>
                  <a:lnTo>
                    <a:pt x="516" y="731"/>
                  </a:lnTo>
                  <a:lnTo>
                    <a:pt x="514" y="733"/>
                  </a:lnTo>
                  <a:lnTo>
                    <a:pt x="512" y="734"/>
                  </a:lnTo>
                  <a:lnTo>
                    <a:pt x="511" y="737"/>
                  </a:lnTo>
                  <a:lnTo>
                    <a:pt x="510" y="743"/>
                  </a:lnTo>
                  <a:lnTo>
                    <a:pt x="510" y="750"/>
                  </a:lnTo>
                  <a:lnTo>
                    <a:pt x="511" y="758"/>
                  </a:lnTo>
                  <a:lnTo>
                    <a:pt x="513" y="767"/>
                  </a:lnTo>
                  <a:lnTo>
                    <a:pt x="514" y="777"/>
                  </a:lnTo>
                  <a:lnTo>
                    <a:pt x="515" y="787"/>
                  </a:lnTo>
                  <a:lnTo>
                    <a:pt x="515" y="797"/>
                  </a:lnTo>
                  <a:lnTo>
                    <a:pt x="515" y="807"/>
                  </a:lnTo>
                  <a:lnTo>
                    <a:pt x="513" y="818"/>
                  </a:lnTo>
                  <a:lnTo>
                    <a:pt x="509" y="828"/>
                  </a:lnTo>
                  <a:lnTo>
                    <a:pt x="506" y="832"/>
                  </a:lnTo>
                  <a:lnTo>
                    <a:pt x="502" y="838"/>
                  </a:lnTo>
                  <a:lnTo>
                    <a:pt x="498" y="842"/>
                  </a:lnTo>
                  <a:lnTo>
                    <a:pt x="493" y="846"/>
                  </a:lnTo>
                  <a:lnTo>
                    <a:pt x="486" y="851"/>
                  </a:lnTo>
                  <a:lnTo>
                    <a:pt x="479" y="856"/>
                  </a:lnTo>
                  <a:lnTo>
                    <a:pt x="471" y="861"/>
                  </a:lnTo>
                  <a:lnTo>
                    <a:pt x="463" y="869"/>
                  </a:lnTo>
                  <a:lnTo>
                    <a:pt x="448" y="885"/>
                  </a:lnTo>
                  <a:lnTo>
                    <a:pt x="432" y="902"/>
                  </a:lnTo>
                  <a:lnTo>
                    <a:pt x="417" y="918"/>
                  </a:lnTo>
                  <a:lnTo>
                    <a:pt x="402" y="932"/>
                  </a:lnTo>
                  <a:lnTo>
                    <a:pt x="395" y="938"/>
                  </a:lnTo>
                  <a:lnTo>
                    <a:pt x="390" y="942"/>
                  </a:lnTo>
                  <a:lnTo>
                    <a:pt x="384" y="947"/>
                  </a:lnTo>
                  <a:lnTo>
                    <a:pt x="379" y="949"/>
                  </a:lnTo>
                  <a:lnTo>
                    <a:pt x="379" y="944"/>
                  </a:lnTo>
                  <a:lnTo>
                    <a:pt x="378" y="942"/>
                  </a:lnTo>
                  <a:lnTo>
                    <a:pt x="375" y="942"/>
                  </a:lnTo>
                  <a:lnTo>
                    <a:pt x="371" y="943"/>
                  </a:lnTo>
                  <a:lnTo>
                    <a:pt x="367" y="944"/>
                  </a:lnTo>
                  <a:lnTo>
                    <a:pt x="363" y="947"/>
                  </a:lnTo>
                  <a:lnTo>
                    <a:pt x="360" y="950"/>
                  </a:lnTo>
                  <a:lnTo>
                    <a:pt x="359" y="952"/>
                  </a:lnTo>
                  <a:lnTo>
                    <a:pt x="358" y="956"/>
                  </a:lnTo>
                  <a:lnTo>
                    <a:pt x="357" y="960"/>
                  </a:lnTo>
                  <a:lnTo>
                    <a:pt x="353" y="963"/>
                  </a:lnTo>
                  <a:lnTo>
                    <a:pt x="350" y="964"/>
                  </a:lnTo>
                  <a:lnTo>
                    <a:pt x="345" y="964"/>
                  </a:lnTo>
                  <a:lnTo>
                    <a:pt x="340" y="962"/>
                  </a:lnTo>
                  <a:lnTo>
                    <a:pt x="334" y="959"/>
                  </a:lnTo>
                  <a:lnTo>
                    <a:pt x="328" y="956"/>
                  </a:lnTo>
                  <a:lnTo>
                    <a:pt x="313" y="948"/>
                  </a:lnTo>
                  <a:lnTo>
                    <a:pt x="295" y="935"/>
                  </a:lnTo>
                  <a:lnTo>
                    <a:pt x="277" y="920"/>
                  </a:lnTo>
                  <a:lnTo>
                    <a:pt x="259" y="903"/>
                  </a:lnTo>
                  <a:lnTo>
                    <a:pt x="241" y="884"/>
                  </a:lnTo>
                  <a:lnTo>
                    <a:pt x="222" y="863"/>
                  </a:lnTo>
                  <a:lnTo>
                    <a:pt x="206" y="843"/>
                  </a:lnTo>
                  <a:lnTo>
                    <a:pt x="191" y="822"/>
                  </a:lnTo>
                  <a:lnTo>
                    <a:pt x="185" y="811"/>
                  </a:lnTo>
                  <a:lnTo>
                    <a:pt x="180" y="802"/>
                  </a:lnTo>
                  <a:lnTo>
                    <a:pt x="174" y="791"/>
                  </a:lnTo>
                  <a:lnTo>
                    <a:pt x="170" y="781"/>
                  </a:lnTo>
                  <a:lnTo>
                    <a:pt x="167" y="772"/>
                  </a:lnTo>
                  <a:lnTo>
                    <a:pt x="165" y="762"/>
                  </a:lnTo>
                  <a:lnTo>
                    <a:pt x="163" y="753"/>
                  </a:lnTo>
                  <a:lnTo>
                    <a:pt x="163" y="745"/>
                  </a:lnTo>
                  <a:lnTo>
                    <a:pt x="161" y="739"/>
                  </a:lnTo>
                  <a:lnTo>
                    <a:pt x="160" y="733"/>
                  </a:lnTo>
                  <a:lnTo>
                    <a:pt x="160" y="730"/>
                  </a:lnTo>
                  <a:lnTo>
                    <a:pt x="160" y="728"/>
                  </a:lnTo>
                  <a:lnTo>
                    <a:pt x="163" y="728"/>
                  </a:lnTo>
                  <a:lnTo>
                    <a:pt x="169" y="731"/>
                  </a:lnTo>
                  <a:lnTo>
                    <a:pt x="171" y="732"/>
                  </a:lnTo>
                  <a:lnTo>
                    <a:pt x="173" y="732"/>
                  </a:lnTo>
                  <a:lnTo>
                    <a:pt x="174" y="732"/>
                  </a:lnTo>
                  <a:lnTo>
                    <a:pt x="176" y="730"/>
                  </a:lnTo>
                  <a:lnTo>
                    <a:pt x="176" y="727"/>
                  </a:lnTo>
                  <a:lnTo>
                    <a:pt x="176" y="721"/>
                  </a:lnTo>
                  <a:lnTo>
                    <a:pt x="175" y="714"/>
                  </a:lnTo>
                  <a:lnTo>
                    <a:pt x="173" y="704"/>
                  </a:lnTo>
                  <a:lnTo>
                    <a:pt x="174" y="697"/>
                  </a:lnTo>
                  <a:lnTo>
                    <a:pt x="176" y="693"/>
                  </a:lnTo>
                  <a:lnTo>
                    <a:pt x="178" y="692"/>
                  </a:lnTo>
                  <a:lnTo>
                    <a:pt x="180" y="692"/>
                  </a:lnTo>
                  <a:lnTo>
                    <a:pt x="182" y="692"/>
                  </a:lnTo>
                  <a:lnTo>
                    <a:pt x="183" y="694"/>
                  </a:lnTo>
                  <a:lnTo>
                    <a:pt x="187" y="697"/>
                  </a:lnTo>
                  <a:lnTo>
                    <a:pt x="192" y="703"/>
                  </a:lnTo>
                  <a:lnTo>
                    <a:pt x="197" y="711"/>
                  </a:lnTo>
                  <a:lnTo>
                    <a:pt x="202" y="719"/>
                  </a:lnTo>
                  <a:lnTo>
                    <a:pt x="213" y="739"/>
                  </a:lnTo>
                  <a:lnTo>
                    <a:pt x="224" y="758"/>
                  </a:lnTo>
                  <a:lnTo>
                    <a:pt x="228" y="766"/>
                  </a:lnTo>
                  <a:lnTo>
                    <a:pt x="233" y="774"/>
                  </a:lnTo>
                  <a:lnTo>
                    <a:pt x="236" y="780"/>
                  </a:lnTo>
                  <a:lnTo>
                    <a:pt x="241" y="783"/>
                  </a:lnTo>
                  <a:lnTo>
                    <a:pt x="251" y="806"/>
                  </a:lnTo>
                  <a:lnTo>
                    <a:pt x="263" y="824"/>
                  </a:lnTo>
                  <a:lnTo>
                    <a:pt x="274" y="841"/>
                  </a:lnTo>
                  <a:lnTo>
                    <a:pt x="285" y="855"/>
                  </a:lnTo>
                  <a:lnTo>
                    <a:pt x="294" y="867"/>
                  </a:lnTo>
                  <a:lnTo>
                    <a:pt x="305" y="876"/>
                  </a:lnTo>
                  <a:lnTo>
                    <a:pt x="314" y="884"/>
                  </a:lnTo>
                  <a:lnTo>
                    <a:pt x="323" y="889"/>
                  </a:lnTo>
                  <a:lnTo>
                    <a:pt x="332" y="892"/>
                  </a:lnTo>
                  <a:lnTo>
                    <a:pt x="340" y="894"/>
                  </a:lnTo>
                  <a:lnTo>
                    <a:pt x="349" y="895"/>
                  </a:lnTo>
                  <a:lnTo>
                    <a:pt x="357" y="894"/>
                  </a:lnTo>
                  <a:lnTo>
                    <a:pt x="364" y="892"/>
                  </a:lnTo>
                  <a:lnTo>
                    <a:pt x="371" y="889"/>
                  </a:lnTo>
                  <a:lnTo>
                    <a:pt x="378" y="885"/>
                  </a:lnTo>
                  <a:lnTo>
                    <a:pt x="383" y="879"/>
                  </a:lnTo>
                  <a:lnTo>
                    <a:pt x="390" y="874"/>
                  </a:lnTo>
                  <a:lnTo>
                    <a:pt x="394" y="867"/>
                  </a:lnTo>
                  <a:lnTo>
                    <a:pt x="399" y="860"/>
                  </a:lnTo>
                  <a:lnTo>
                    <a:pt x="404" y="853"/>
                  </a:lnTo>
                  <a:lnTo>
                    <a:pt x="410" y="837"/>
                  </a:lnTo>
                  <a:lnTo>
                    <a:pt x="416" y="822"/>
                  </a:lnTo>
                  <a:lnTo>
                    <a:pt x="419" y="808"/>
                  </a:lnTo>
                  <a:lnTo>
                    <a:pt x="420" y="796"/>
                  </a:lnTo>
                  <a:lnTo>
                    <a:pt x="419" y="791"/>
                  </a:lnTo>
                  <a:lnTo>
                    <a:pt x="418" y="787"/>
                  </a:lnTo>
                  <a:lnTo>
                    <a:pt x="417" y="784"/>
                  </a:lnTo>
                  <a:lnTo>
                    <a:pt x="414" y="782"/>
                  </a:lnTo>
                  <a:lnTo>
                    <a:pt x="406" y="775"/>
                  </a:lnTo>
                  <a:lnTo>
                    <a:pt x="398" y="767"/>
                  </a:lnTo>
                  <a:lnTo>
                    <a:pt x="392" y="761"/>
                  </a:lnTo>
                  <a:lnTo>
                    <a:pt x="387" y="753"/>
                  </a:lnTo>
                  <a:lnTo>
                    <a:pt x="382" y="747"/>
                  </a:lnTo>
                  <a:lnTo>
                    <a:pt x="378" y="740"/>
                  </a:lnTo>
                  <a:lnTo>
                    <a:pt x="375" y="733"/>
                  </a:lnTo>
                  <a:lnTo>
                    <a:pt x="373" y="728"/>
                  </a:lnTo>
                  <a:lnTo>
                    <a:pt x="367" y="705"/>
                  </a:lnTo>
                  <a:lnTo>
                    <a:pt x="365" y="687"/>
                  </a:lnTo>
                  <a:lnTo>
                    <a:pt x="363" y="680"/>
                  </a:lnTo>
                  <a:lnTo>
                    <a:pt x="360" y="675"/>
                  </a:lnTo>
                  <a:lnTo>
                    <a:pt x="358" y="672"/>
                  </a:lnTo>
                  <a:lnTo>
                    <a:pt x="355" y="670"/>
                  </a:lnTo>
                  <a:lnTo>
                    <a:pt x="351" y="669"/>
                  </a:lnTo>
                  <a:lnTo>
                    <a:pt x="347" y="668"/>
                  </a:lnTo>
                  <a:lnTo>
                    <a:pt x="336" y="667"/>
                  </a:lnTo>
                  <a:lnTo>
                    <a:pt x="321" y="668"/>
                  </a:lnTo>
                  <a:lnTo>
                    <a:pt x="302" y="671"/>
                  </a:lnTo>
                  <a:lnTo>
                    <a:pt x="276" y="677"/>
                  </a:lnTo>
                  <a:lnTo>
                    <a:pt x="254" y="678"/>
                  </a:lnTo>
                  <a:lnTo>
                    <a:pt x="231" y="680"/>
                  </a:lnTo>
                  <a:lnTo>
                    <a:pt x="219" y="680"/>
                  </a:lnTo>
                  <a:lnTo>
                    <a:pt x="209" y="681"/>
                  </a:lnTo>
                  <a:lnTo>
                    <a:pt x="198" y="680"/>
                  </a:lnTo>
                  <a:lnTo>
                    <a:pt x="188" y="679"/>
                  </a:lnTo>
                  <a:lnTo>
                    <a:pt x="178" y="678"/>
                  </a:lnTo>
                  <a:lnTo>
                    <a:pt x="171" y="675"/>
                  </a:lnTo>
                  <a:lnTo>
                    <a:pt x="167" y="672"/>
                  </a:lnTo>
                  <a:lnTo>
                    <a:pt x="165" y="670"/>
                  </a:lnTo>
                  <a:lnTo>
                    <a:pt x="161" y="667"/>
                  </a:lnTo>
                  <a:lnTo>
                    <a:pt x="159" y="664"/>
                  </a:lnTo>
                  <a:lnTo>
                    <a:pt x="157" y="661"/>
                  </a:lnTo>
                  <a:lnTo>
                    <a:pt x="156" y="656"/>
                  </a:lnTo>
                  <a:lnTo>
                    <a:pt x="155" y="652"/>
                  </a:lnTo>
                  <a:lnTo>
                    <a:pt x="155" y="647"/>
                  </a:lnTo>
                  <a:lnTo>
                    <a:pt x="156" y="635"/>
                  </a:lnTo>
                  <a:lnTo>
                    <a:pt x="159" y="622"/>
                  </a:lnTo>
                  <a:lnTo>
                    <a:pt x="177" y="614"/>
                  </a:lnTo>
                  <a:lnTo>
                    <a:pt x="197" y="607"/>
                  </a:lnTo>
                  <a:lnTo>
                    <a:pt x="217" y="603"/>
                  </a:lnTo>
                  <a:lnTo>
                    <a:pt x="239" y="600"/>
                  </a:lnTo>
                  <a:lnTo>
                    <a:pt x="259" y="598"/>
                  </a:lnTo>
                  <a:lnTo>
                    <a:pt x="280" y="597"/>
                  </a:lnTo>
                  <a:lnTo>
                    <a:pt x="302" y="598"/>
                  </a:lnTo>
                  <a:lnTo>
                    <a:pt x="322" y="599"/>
                  </a:lnTo>
                  <a:close/>
                  <a:moveTo>
                    <a:pt x="359" y="952"/>
                  </a:moveTo>
                  <a:lnTo>
                    <a:pt x="360" y="950"/>
                  </a:lnTo>
                  <a:lnTo>
                    <a:pt x="363" y="947"/>
                  </a:lnTo>
                  <a:lnTo>
                    <a:pt x="367" y="944"/>
                  </a:lnTo>
                  <a:lnTo>
                    <a:pt x="371" y="943"/>
                  </a:lnTo>
                  <a:lnTo>
                    <a:pt x="375" y="942"/>
                  </a:lnTo>
                  <a:lnTo>
                    <a:pt x="378" y="942"/>
                  </a:lnTo>
                  <a:lnTo>
                    <a:pt x="379" y="944"/>
                  </a:lnTo>
                  <a:lnTo>
                    <a:pt x="379" y="949"/>
                  </a:lnTo>
                  <a:lnTo>
                    <a:pt x="372" y="951"/>
                  </a:lnTo>
                  <a:lnTo>
                    <a:pt x="366" y="952"/>
                  </a:lnTo>
                  <a:lnTo>
                    <a:pt x="363" y="952"/>
                  </a:lnTo>
                  <a:lnTo>
                    <a:pt x="359" y="952"/>
                  </a:lnTo>
                  <a:close/>
                  <a:moveTo>
                    <a:pt x="335" y="608"/>
                  </a:moveTo>
                  <a:lnTo>
                    <a:pt x="335" y="603"/>
                  </a:lnTo>
                  <a:lnTo>
                    <a:pt x="337" y="599"/>
                  </a:lnTo>
                  <a:lnTo>
                    <a:pt x="339" y="599"/>
                  </a:lnTo>
                  <a:lnTo>
                    <a:pt x="342" y="599"/>
                  </a:lnTo>
                  <a:lnTo>
                    <a:pt x="350" y="600"/>
                  </a:lnTo>
                  <a:lnTo>
                    <a:pt x="354" y="603"/>
                  </a:lnTo>
                  <a:lnTo>
                    <a:pt x="354" y="604"/>
                  </a:lnTo>
                  <a:lnTo>
                    <a:pt x="354" y="605"/>
                  </a:lnTo>
                  <a:lnTo>
                    <a:pt x="353" y="606"/>
                  </a:lnTo>
                  <a:lnTo>
                    <a:pt x="352" y="607"/>
                  </a:lnTo>
                  <a:lnTo>
                    <a:pt x="348" y="608"/>
                  </a:lnTo>
                  <a:lnTo>
                    <a:pt x="343" y="609"/>
                  </a:lnTo>
                  <a:lnTo>
                    <a:pt x="338" y="611"/>
                  </a:lnTo>
                  <a:lnTo>
                    <a:pt x="335" y="608"/>
                  </a:lnTo>
                  <a:close/>
                  <a:moveTo>
                    <a:pt x="322" y="599"/>
                  </a:moveTo>
                  <a:lnTo>
                    <a:pt x="330" y="599"/>
                  </a:lnTo>
                  <a:lnTo>
                    <a:pt x="337" y="599"/>
                  </a:lnTo>
                  <a:lnTo>
                    <a:pt x="335" y="603"/>
                  </a:lnTo>
                  <a:lnTo>
                    <a:pt x="335" y="608"/>
                  </a:lnTo>
                  <a:lnTo>
                    <a:pt x="329" y="608"/>
                  </a:lnTo>
                  <a:lnTo>
                    <a:pt x="324" y="606"/>
                  </a:lnTo>
                  <a:lnTo>
                    <a:pt x="323" y="605"/>
                  </a:lnTo>
                  <a:lnTo>
                    <a:pt x="322" y="603"/>
                  </a:lnTo>
                  <a:lnTo>
                    <a:pt x="322" y="601"/>
                  </a:lnTo>
                  <a:lnTo>
                    <a:pt x="322" y="599"/>
                  </a:lnTo>
                  <a:close/>
                  <a:moveTo>
                    <a:pt x="231" y="353"/>
                  </a:moveTo>
                  <a:lnTo>
                    <a:pt x="232" y="349"/>
                  </a:lnTo>
                  <a:lnTo>
                    <a:pt x="233" y="346"/>
                  </a:lnTo>
                  <a:lnTo>
                    <a:pt x="235" y="343"/>
                  </a:lnTo>
                  <a:lnTo>
                    <a:pt x="239" y="337"/>
                  </a:lnTo>
                  <a:lnTo>
                    <a:pt x="243" y="335"/>
                  </a:lnTo>
                  <a:lnTo>
                    <a:pt x="247" y="334"/>
                  </a:lnTo>
                  <a:lnTo>
                    <a:pt x="249" y="334"/>
                  </a:lnTo>
                  <a:lnTo>
                    <a:pt x="250" y="335"/>
                  </a:lnTo>
                  <a:lnTo>
                    <a:pt x="250" y="340"/>
                  </a:lnTo>
                  <a:lnTo>
                    <a:pt x="247" y="345"/>
                  </a:lnTo>
                  <a:lnTo>
                    <a:pt x="243" y="350"/>
                  </a:lnTo>
                  <a:lnTo>
                    <a:pt x="239" y="354"/>
                  </a:lnTo>
                  <a:lnTo>
                    <a:pt x="235" y="356"/>
                  </a:lnTo>
                  <a:lnTo>
                    <a:pt x="233" y="357"/>
                  </a:lnTo>
                  <a:lnTo>
                    <a:pt x="232" y="356"/>
                  </a:lnTo>
                  <a:lnTo>
                    <a:pt x="231" y="353"/>
                  </a:lnTo>
                  <a:close/>
                  <a:moveTo>
                    <a:pt x="309" y="267"/>
                  </a:moveTo>
                  <a:lnTo>
                    <a:pt x="321" y="256"/>
                  </a:lnTo>
                  <a:lnTo>
                    <a:pt x="334" y="245"/>
                  </a:lnTo>
                  <a:lnTo>
                    <a:pt x="347" y="234"/>
                  </a:lnTo>
                  <a:lnTo>
                    <a:pt x="357" y="222"/>
                  </a:lnTo>
                  <a:lnTo>
                    <a:pt x="361" y="221"/>
                  </a:lnTo>
                  <a:lnTo>
                    <a:pt x="365" y="220"/>
                  </a:lnTo>
                  <a:lnTo>
                    <a:pt x="376" y="213"/>
                  </a:lnTo>
                  <a:lnTo>
                    <a:pt x="380" y="211"/>
                  </a:lnTo>
                  <a:lnTo>
                    <a:pt x="377" y="216"/>
                  </a:lnTo>
                  <a:lnTo>
                    <a:pt x="368" y="224"/>
                  </a:lnTo>
                  <a:lnTo>
                    <a:pt x="340" y="250"/>
                  </a:lnTo>
                  <a:lnTo>
                    <a:pt x="306" y="279"/>
                  </a:lnTo>
                  <a:lnTo>
                    <a:pt x="276" y="304"/>
                  </a:lnTo>
                  <a:lnTo>
                    <a:pt x="260" y="316"/>
                  </a:lnTo>
                  <a:lnTo>
                    <a:pt x="260" y="315"/>
                  </a:lnTo>
                  <a:lnTo>
                    <a:pt x="268" y="307"/>
                  </a:lnTo>
                  <a:lnTo>
                    <a:pt x="284" y="291"/>
                  </a:lnTo>
                  <a:lnTo>
                    <a:pt x="309" y="267"/>
                  </a:lnTo>
                  <a:close/>
                  <a:moveTo>
                    <a:pt x="84" y="286"/>
                  </a:moveTo>
                  <a:lnTo>
                    <a:pt x="72" y="284"/>
                  </a:lnTo>
                  <a:lnTo>
                    <a:pt x="47" y="281"/>
                  </a:lnTo>
                  <a:lnTo>
                    <a:pt x="33" y="279"/>
                  </a:lnTo>
                  <a:lnTo>
                    <a:pt x="19" y="275"/>
                  </a:lnTo>
                  <a:lnTo>
                    <a:pt x="13" y="273"/>
                  </a:lnTo>
                  <a:lnTo>
                    <a:pt x="8" y="271"/>
                  </a:lnTo>
                  <a:lnTo>
                    <a:pt x="4" y="269"/>
                  </a:lnTo>
                  <a:lnTo>
                    <a:pt x="0" y="266"/>
                  </a:lnTo>
                  <a:lnTo>
                    <a:pt x="0" y="257"/>
                  </a:lnTo>
                  <a:lnTo>
                    <a:pt x="2" y="249"/>
                  </a:lnTo>
                  <a:lnTo>
                    <a:pt x="3" y="240"/>
                  </a:lnTo>
                  <a:lnTo>
                    <a:pt x="6" y="231"/>
                  </a:lnTo>
                  <a:lnTo>
                    <a:pt x="12" y="211"/>
                  </a:lnTo>
                  <a:lnTo>
                    <a:pt x="21" y="192"/>
                  </a:lnTo>
                  <a:lnTo>
                    <a:pt x="33" y="174"/>
                  </a:lnTo>
                  <a:lnTo>
                    <a:pt x="45" y="156"/>
                  </a:lnTo>
                  <a:lnTo>
                    <a:pt x="59" y="139"/>
                  </a:lnTo>
                  <a:lnTo>
                    <a:pt x="74" y="124"/>
                  </a:lnTo>
                  <a:lnTo>
                    <a:pt x="83" y="118"/>
                  </a:lnTo>
                  <a:lnTo>
                    <a:pt x="92" y="111"/>
                  </a:lnTo>
                  <a:lnTo>
                    <a:pt x="100" y="106"/>
                  </a:lnTo>
                  <a:lnTo>
                    <a:pt x="108" y="102"/>
                  </a:lnTo>
                  <a:lnTo>
                    <a:pt x="116" y="97"/>
                  </a:lnTo>
                  <a:lnTo>
                    <a:pt x="126" y="94"/>
                  </a:lnTo>
                  <a:lnTo>
                    <a:pt x="135" y="92"/>
                  </a:lnTo>
                  <a:lnTo>
                    <a:pt x="143" y="91"/>
                  </a:lnTo>
                  <a:lnTo>
                    <a:pt x="152" y="91"/>
                  </a:lnTo>
                  <a:lnTo>
                    <a:pt x="160" y="92"/>
                  </a:lnTo>
                  <a:lnTo>
                    <a:pt x="168" y="95"/>
                  </a:lnTo>
                  <a:lnTo>
                    <a:pt x="176" y="98"/>
                  </a:lnTo>
                  <a:lnTo>
                    <a:pt x="184" y="103"/>
                  </a:lnTo>
                  <a:lnTo>
                    <a:pt x="192" y="109"/>
                  </a:lnTo>
                  <a:lnTo>
                    <a:pt x="200" y="117"/>
                  </a:lnTo>
                  <a:lnTo>
                    <a:pt x="206" y="126"/>
                  </a:lnTo>
                  <a:lnTo>
                    <a:pt x="215" y="128"/>
                  </a:lnTo>
                  <a:lnTo>
                    <a:pt x="222" y="130"/>
                  </a:lnTo>
                  <a:lnTo>
                    <a:pt x="229" y="134"/>
                  </a:lnTo>
                  <a:lnTo>
                    <a:pt x="233" y="137"/>
                  </a:lnTo>
                  <a:lnTo>
                    <a:pt x="236" y="141"/>
                  </a:lnTo>
                  <a:lnTo>
                    <a:pt x="237" y="146"/>
                  </a:lnTo>
                  <a:lnTo>
                    <a:pt x="239" y="151"/>
                  </a:lnTo>
                  <a:lnTo>
                    <a:pt x="239" y="156"/>
                  </a:lnTo>
                  <a:lnTo>
                    <a:pt x="236" y="162"/>
                  </a:lnTo>
                  <a:lnTo>
                    <a:pt x="234" y="168"/>
                  </a:lnTo>
                  <a:lnTo>
                    <a:pt x="231" y="174"/>
                  </a:lnTo>
                  <a:lnTo>
                    <a:pt x="227" y="181"/>
                  </a:lnTo>
                  <a:lnTo>
                    <a:pt x="216" y="193"/>
                  </a:lnTo>
                  <a:lnTo>
                    <a:pt x="203" y="207"/>
                  </a:lnTo>
                  <a:lnTo>
                    <a:pt x="189" y="221"/>
                  </a:lnTo>
                  <a:lnTo>
                    <a:pt x="173" y="234"/>
                  </a:lnTo>
                  <a:lnTo>
                    <a:pt x="156" y="247"/>
                  </a:lnTo>
                  <a:lnTo>
                    <a:pt x="140" y="257"/>
                  </a:lnTo>
                  <a:lnTo>
                    <a:pt x="124" y="268"/>
                  </a:lnTo>
                  <a:lnTo>
                    <a:pt x="109" y="277"/>
                  </a:lnTo>
                  <a:lnTo>
                    <a:pt x="95" y="282"/>
                  </a:lnTo>
                  <a:lnTo>
                    <a:pt x="84" y="286"/>
                  </a:lnTo>
                  <a:close/>
                  <a:moveTo>
                    <a:pt x="487" y="140"/>
                  </a:moveTo>
                  <a:lnTo>
                    <a:pt x="489" y="139"/>
                  </a:lnTo>
                  <a:lnTo>
                    <a:pt x="490" y="137"/>
                  </a:lnTo>
                  <a:lnTo>
                    <a:pt x="494" y="137"/>
                  </a:lnTo>
                  <a:lnTo>
                    <a:pt x="497" y="138"/>
                  </a:lnTo>
                  <a:lnTo>
                    <a:pt x="497" y="139"/>
                  </a:lnTo>
                  <a:lnTo>
                    <a:pt x="496" y="141"/>
                  </a:lnTo>
                  <a:lnTo>
                    <a:pt x="494" y="143"/>
                  </a:lnTo>
                  <a:lnTo>
                    <a:pt x="491" y="143"/>
                  </a:lnTo>
                  <a:lnTo>
                    <a:pt x="490" y="143"/>
                  </a:lnTo>
                  <a:lnTo>
                    <a:pt x="489" y="142"/>
                  </a:lnTo>
                  <a:lnTo>
                    <a:pt x="487" y="141"/>
                  </a:lnTo>
                  <a:lnTo>
                    <a:pt x="487" y="140"/>
                  </a:lnTo>
                  <a:close/>
                  <a:moveTo>
                    <a:pt x="384" y="102"/>
                  </a:moveTo>
                  <a:lnTo>
                    <a:pt x="377" y="97"/>
                  </a:lnTo>
                  <a:lnTo>
                    <a:pt x="371" y="95"/>
                  </a:lnTo>
                  <a:lnTo>
                    <a:pt x="364" y="94"/>
                  </a:lnTo>
                  <a:lnTo>
                    <a:pt x="358" y="94"/>
                  </a:lnTo>
                  <a:lnTo>
                    <a:pt x="348" y="95"/>
                  </a:lnTo>
                  <a:lnTo>
                    <a:pt x="338" y="96"/>
                  </a:lnTo>
                  <a:lnTo>
                    <a:pt x="335" y="96"/>
                  </a:lnTo>
                  <a:lnTo>
                    <a:pt x="331" y="95"/>
                  </a:lnTo>
                  <a:lnTo>
                    <a:pt x="328" y="92"/>
                  </a:lnTo>
                  <a:lnTo>
                    <a:pt x="324" y="88"/>
                  </a:lnTo>
                  <a:lnTo>
                    <a:pt x="321" y="81"/>
                  </a:lnTo>
                  <a:lnTo>
                    <a:pt x="318" y="73"/>
                  </a:lnTo>
                  <a:lnTo>
                    <a:pt x="315" y="61"/>
                  </a:lnTo>
                  <a:lnTo>
                    <a:pt x="312" y="46"/>
                  </a:lnTo>
                  <a:lnTo>
                    <a:pt x="309" y="43"/>
                  </a:lnTo>
                  <a:lnTo>
                    <a:pt x="309" y="40"/>
                  </a:lnTo>
                  <a:lnTo>
                    <a:pt x="309" y="35"/>
                  </a:lnTo>
                  <a:lnTo>
                    <a:pt x="310" y="32"/>
                  </a:lnTo>
                  <a:lnTo>
                    <a:pt x="312" y="29"/>
                  </a:lnTo>
                  <a:lnTo>
                    <a:pt x="315" y="26"/>
                  </a:lnTo>
                  <a:lnTo>
                    <a:pt x="318" y="24"/>
                  </a:lnTo>
                  <a:lnTo>
                    <a:pt x="322" y="20"/>
                  </a:lnTo>
                  <a:lnTo>
                    <a:pt x="332" y="15"/>
                  </a:lnTo>
                  <a:lnTo>
                    <a:pt x="345" y="11"/>
                  </a:lnTo>
                  <a:lnTo>
                    <a:pt x="359" y="8"/>
                  </a:lnTo>
                  <a:lnTo>
                    <a:pt x="374" y="4"/>
                  </a:lnTo>
                  <a:lnTo>
                    <a:pt x="390" y="2"/>
                  </a:lnTo>
                  <a:lnTo>
                    <a:pt x="406" y="0"/>
                  </a:lnTo>
                  <a:lnTo>
                    <a:pt x="422" y="0"/>
                  </a:lnTo>
                  <a:lnTo>
                    <a:pt x="438" y="0"/>
                  </a:lnTo>
                  <a:lnTo>
                    <a:pt x="452" y="0"/>
                  </a:lnTo>
                  <a:lnTo>
                    <a:pt x="466" y="2"/>
                  </a:lnTo>
                  <a:lnTo>
                    <a:pt x="477" y="4"/>
                  </a:lnTo>
                  <a:lnTo>
                    <a:pt x="486" y="8"/>
                  </a:lnTo>
                  <a:lnTo>
                    <a:pt x="486" y="11"/>
                  </a:lnTo>
                  <a:lnTo>
                    <a:pt x="487" y="14"/>
                  </a:lnTo>
                  <a:lnTo>
                    <a:pt x="490" y="16"/>
                  </a:lnTo>
                  <a:lnTo>
                    <a:pt x="493" y="19"/>
                  </a:lnTo>
                  <a:lnTo>
                    <a:pt x="500" y="24"/>
                  </a:lnTo>
                  <a:lnTo>
                    <a:pt x="509" y="29"/>
                  </a:lnTo>
                  <a:lnTo>
                    <a:pt x="517" y="33"/>
                  </a:lnTo>
                  <a:lnTo>
                    <a:pt x="523" y="36"/>
                  </a:lnTo>
                  <a:lnTo>
                    <a:pt x="524" y="39"/>
                  </a:lnTo>
                  <a:lnTo>
                    <a:pt x="524" y="41"/>
                  </a:lnTo>
                  <a:lnTo>
                    <a:pt x="523" y="42"/>
                  </a:lnTo>
                  <a:lnTo>
                    <a:pt x="521" y="43"/>
                  </a:lnTo>
                  <a:lnTo>
                    <a:pt x="509" y="44"/>
                  </a:lnTo>
                  <a:lnTo>
                    <a:pt x="500" y="46"/>
                  </a:lnTo>
                  <a:lnTo>
                    <a:pt x="492" y="48"/>
                  </a:lnTo>
                  <a:lnTo>
                    <a:pt x="485" y="51"/>
                  </a:lnTo>
                  <a:lnTo>
                    <a:pt x="480" y="55"/>
                  </a:lnTo>
                  <a:lnTo>
                    <a:pt x="476" y="58"/>
                  </a:lnTo>
                  <a:lnTo>
                    <a:pt x="472" y="62"/>
                  </a:lnTo>
                  <a:lnTo>
                    <a:pt x="469" y="66"/>
                  </a:lnTo>
                  <a:lnTo>
                    <a:pt x="462" y="75"/>
                  </a:lnTo>
                  <a:lnTo>
                    <a:pt x="453" y="83"/>
                  </a:lnTo>
                  <a:lnTo>
                    <a:pt x="448" y="88"/>
                  </a:lnTo>
                  <a:lnTo>
                    <a:pt x="441" y="92"/>
                  </a:lnTo>
                  <a:lnTo>
                    <a:pt x="433" y="95"/>
                  </a:lnTo>
                  <a:lnTo>
                    <a:pt x="423" y="97"/>
                  </a:lnTo>
                  <a:lnTo>
                    <a:pt x="412" y="97"/>
                  </a:lnTo>
                  <a:lnTo>
                    <a:pt x="404" y="98"/>
                  </a:lnTo>
                  <a:lnTo>
                    <a:pt x="394" y="99"/>
                  </a:lnTo>
                  <a:lnTo>
                    <a:pt x="384" y="102"/>
                  </a:lnTo>
                  <a:close/>
                  <a:moveTo>
                    <a:pt x="604" y="73"/>
                  </a:moveTo>
                  <a:lnTo>
                    <a:pt x="605" y="71"/>
                  </a:lnTo>
                  <a:lnTo>
                    <a:pt x="608" y="70"/>
                  </a:lnTo>
                  <a:lnTo>
                    <a:pt x="614" y="70"/>
                  </a:lnTo>
                  <a:lnTo>
                    <a:pt x="616" y="71"/>
                  </a:lnTo>
                  <a:lnTo>
                    <a:pt x="616" y="72"/>
                  </a:lnTo>
                  <a:lnTo>
                    <a:pt x="614" y="73"/>
                  </a:lnTo>
                  <a:lnTo>
                    <a:pt x="611" y="75"/>
                  </a:lnTo>
                  <a:lnTo>
                    <a:pt x="608" y="75"/>
                  </a:lnTo>
                  <a:lnTo>
                    <a:pt x="606" y="75"/>
                  </a:lnTo>
                  <a:lnTo>
                    <a:pt x="605" y="75"/>
                  </a:lnTo>
                  <a:lnTo>
                    <a:pt x="604" y="74"/>
                  </a:lnTo>
                  <a:lnTo>
                    <a:pt x="604" y="73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5" name="Freeform 37"/>
            <p:cNvSpPr>
              <a:spLocks noEditPoints="1"/>
            </p:cNvSpPr>
            <p:nvPr userDrawn="1"/>
          </p:nvSpPr>
          <p:spPr bwMode="auto">
            <a:xfrm>
              <a:off x="4644" y="3896"/>
              <a:ext cx="79" cy="108"/>
            </a:xfrm>
            <a:custGeom>
              <a:avLst/>
              <a:gdLst>
                <a:gd name="T0" fmla="*/ 52 w 715"/>
                <a:gd name="T1" fmla="*/ 95 h 974"/>
                <a:gd name="T2" fmla="*/ 49 w 715"/>
                <a:gd name="T3" fmla="*/ 92 h 974"/>
                <a:gd name="T4" fmla="*/ 33 w 715"/>
                <a:gd name="T5" fmla="*/ 99 h 974"/>
                <a:gd name="T6" fmla="*/ 27 w 715"/>
                <a:gd name="T7" fmla="*/ 94 h 974"/>
                <a:gd name="T8" fmla="*/ 27 w 715"/>
                <a:gd name="T9" fmla="*/ 78 h 974"/>
                <a:gd name="T10" fmla="*/ 16 w 715"/>
                <a:gd name="T11" fmla="*/ 98 h 974"/>
                <a:gd name="T12" fmla="*/ 8 w 715"/>
                <a:gd name="T13" fmla="*/ 106 h 974"/>
                <a:gd name="T14" fmla="*/ 0 w 715"/>
                <a:gd name="T15" fmla="*/ 100 h 974"/>
                <a:gd name="T16" fmla="*/ 4 w 715"/>
                <a:gd name="T17" fmla="*/ 62 h 974"/>
                <a:gd name="T18" fmla="*/ 10 w 715"/>
                <a:gd name="T19" fmla="*/ 44 h 974"/>
                <a:gd name="T20" fmla="*/ 14 w 715"/>
                <a:gd name="T21" fmla="*/ 47 h 974"/>
                <a:gd name="T22" fmla="*/ 15 w 715"/>
                <a:gd name="T23" fmla="*/ 63 h 974"/>
                <a:gd name="T24" fmla="*/ 11 w 715"/>
                <a:gd name="T25" fmla="*/ 77 h 974"/>
                <a:gd name="T26" fmla="*/ 11 w 715"/>
                <a:gd name="T27" fmla="*/ 89 h 974"/>
                <a:gd name="T28" fmla="*/ 20 w 715"/>
                <a:gd name="T29" fmla="*/ 75 h 974"/>
                <a:gd name="T30" fmla="*/ 28 w 715"/>
                <a:gd name="T31" fmla="*/ 58 h 974"/>
                <a:gd name="T32" fmla="*/ 33 w 715"/>
                <a:gd name="T33" fmla="*/ 49 h 974"/>
                <a:gd name="T34" fmla="*/ 50 w 715"/>
                <a:gd name="T35" fmla="*/ 42 h 974"/>
                <a:gd name="T36" fmla="*/ 69 w 715"/>
                <a:gd name="T37" fmla="*/ 49 h 974"/>
                <a:gd name="T38" fmla="*/ 74 w 715"/>
                <a:gd name="T39" fmla="*/ 58 h 974"/>
                <a:gd name="T40" fmla="*/ 79 w 715"/>
                <a:gd name="T41" fmla="*/ 64 h 974"/>
                <a:gd name="T42" fmla="*/ 70 w 715"/>
                <a:gd name="T43" fmla="*/ 78 h 974"/>
                <a:gd name="T44" fmla="*/ 62 w 715"/>
                <a:gd name="T45" fmla="*/ 103 h 974"/>
                <a:gd name="T46" fmla="*/ 51 w 715"/>
                <a:gd name="T47" fmla="*/ 107 h 974"/>
                <a:gd name="T48" fmla="*/ 48 w 715"/>
                <a:gd name="T49" fmla="*/ 99 h 974"/>
                <a:gd name="T50" fmla="*/ 35 w 715"/>
                <a:gd name="T51" fmla="*/ 88 h 974"/>
                <a:gd name="T52" fmla="*/ 39 w 715"/>
                <a:gd name="T53" fmla="*/ 76 h 974"/>
                <a:gd name="T54" fmla="*/ 44 w 715"/>
                <a:gd name="T55" fmla="*/ 81 h 974"/>
                <a:gd name="T56" fmla="*/ 48 w 715"/>
                <a:gd name="T57" fmla="*/ 82 h 974"/>
                <a:gd name="T58" fmla="*/ 55 w 715"/>
                <a:gd name="T59" fmla="*/ 70 h 974"/>
                <a:gd name="T60" fmla="*/ 58 w 715"/>
                <a:gd name="T61" fmla="*/ 74 h 974"/>
                <a:gd name="T62" fmla="*/ 47 w 715"/>
                <a:gd name="T63" fmla="*/ 87 h 974"/>
                <a:gd name="T64" fmla="*/ 41 w 715"/>
                <a:gd name="T65" fmla="*/ 63 h 974"/>
                <a:gd name="T66" fmla="*/ 45 w 715"/>
                <a:gd name="T67" fmla="*/ 58 h 974"/>
                <a:gd name="T68" fmla="*/ 45 w 715"/>
                <a:gd name="T69" fmla="*/ 63 h 974"/>
                <a:gd name="T70" fmla="*/ 53 w 715"/>
                <a:gd name="T71" fmla="*/ 54 h 974"/>
                <a:gd name="T72" fmla="*/ 56 w 715"/>
                <a:gd name="T73" fmla="*/ 48 h 974"/>
                <a:gd name="T74" fmla="*/ 64 w 715"/>
                <a:gd name="T75" fmla="*/ 50 h 974"/>
                <a:gd name="T76" fmla="*/ 60 w 715"/>
                <a:gd name="T77" fmla="*/ 60 h 974"/>
                <a:gd name="T78" fmla="*/ 23 w 715"/>
                <a:gd name="T79" fmla="*/ 45 h 974"/>
                <a:gd name="T80" fmla="*/ 22 w 715"/>
                <a:gd name="T81" fmla="*/ 40 h 974"/>
                <a:gd name="T82" fmla="*/ 36 w 715"/>
                <a:gd name="T83" fmla="*/ 17 h 974"/>
                <a:gd name="T84" fmla="*/ 41 w 715"/>
                <a:gd name="T85" fmla="*/ 1 h 974"/>
                <a:gd name="T86" fmla="*/ 46 w 715"/>
                <a:gd name="T87" fmla="*/ 2 h 974"/>
                <a:gd name="T88" fmla="*/ 48 w 715"/>
                <a:gd name="T89" fmla="*/ 17 h 974"/>
                <a:gd name="T90" fmla="*/ 44 w 715"/>
                <a:gd name="T91" fmla="*/ 27 h 974"/>
                <a:gd name="T92" fmla="*/ 52 w 715"/>
                <a:gd name="T93" fmla="*/ 24 h 974"/>
                <a:gd name="T94" fmla="*/ 70 w 715"/>
                <a:gd name="T95" fmla="*/ 22 h 974"/>
                <a:gd name="T96" fmla="*/ 62 w 715"/>
                <a:gd name="T97" fmla="*/ 35 h 974"/>
                <a:gd name="T98" fmla="*/ 52 w 715"/>
                <a:gd name="T99" fmla="*/ 40 h 974"/>
                <a:gd name="T100" fmla="*/ 52 w 715"/>
                <a:gd name="T101" fmla="*/ 34 h 974"/>
                <a:gd name="T102" fmla="*/ 34 w 715"/>
                <a:gd name="T103" fmla="*/ 43 h 974"/>
                <a:gd name="T104" fmla="*/ 10 w 715"/>
                <a:gd name="T105" fmla="*/ 35 h 974"/>
                <a:gd name="T106" fmla="*/ 9 w 715"/>
                <a:gd name="T107" fmla="*/ 23 h 974"/>
                <a:gd name="T108" fmla="*/ 14 w 715"/>
                <a:gd name="T109" fmla="*/ 10 h 974"/>
                <a:gd name="T110" fmla="*/ 20 w 715"/>
                <a:gd name="T111" fmla="*/ 17 h 974"/>
                <a:gd name="T112" fmla="*/ 18 w 715"/>
                <a:gd name="T113" fmla="*/ 32 h 97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15" h="974">
                  <a:moveTo>
                    <a:pt x="442" y="903"/>
                  </a:moveTo>
                  <a:lnTo>
                    <a:pt x="445" y="903"/>
                  </a:lnTo>
                  <a:lnTo>
                    <a:pt x="449" y="902"/>
                  </a:lnTo>
                  <a:lnTo>
                    <a:pt x="451" y="901"/>
                  </a:lnTo>
                  <a:lnTo>
                    <a:pt x="455" y="899"/>
                  </a:lnTo>
                  <a:lnTo>
                    <a:pt x="460" y="892"/>
                  </a:lnTo>
                  <a:lnTo>
                    <a:pt x="464" y="885"/>
                  </a:lnTo>
                  <a:lnTo>
                    <a:pt x="468" y="876"/>
                  </a:lnTo>
                  <a:lnTo>
                    <a:pt x="470" y="868"/>
                  </a:lnTo>
                  <a:lnTo>
                    <a:pt x="470" y="858"/>
                  </a:lnTo>
                  <a:lnTo>
                    <a:pt x="470" y="850"/>
                  </a:lnTo>
                  <a:lnTo>
                    <a:pt x="468" y="841"/>
                  </a:lnTo>
                  <a:lnTo>
                    <a:pt x="464" y="835"/>
                  </a:lnTo>
                  <a:lnTo>
                    <a:pt x="462" y="832"/>
                  </a:lnTo>
                  <a:lnTo>
                    <a:pt x="459" y="830"/>
                  </a:lnTo>
                  <a:lnTo>
                    <a:pt x="456" y="828"/>
                  </a:lnTo>
                  <a:lnTo>
                    <a:pt x="453" y="828"/>
                  </a:lnTo>
                  <a:lnTo>
                    <a:pt x="448" y="828"/>
                  </a:lnTo>
                  <a:lnTo>
                    <a:pt x="444" y="829"/>
                  </a:lnTo>
                  <a:lnTo>
                    <a:pt x="440" y="830"/>
                  </a:lnTo>
                  <a:lnTo>
                    <a:pt x="434" y="832"/>
                  </a:lnTo>
                  <a:lnTo>
                    <a:pt x="429" y="837"/>
                  </a:lnTo>
                  <a:lnTo>
                    <a:pt x="423" y="841"/>
                  </a:lnTo>
                  <a:lnTo>
                    <a:pt x="416" y="847"/>
                  </a:lnTo>
                  <a:lnTo>
                    <a:pt x="410" y="854"/>
                  </a:lnTo>
                  <a:lnTo>
                    <a:pt x="382" y="867"/>
                  </a:lnTo>
                  <a:lnTo>
                    <a:pt x="358" y="877"/>
                  </a:lnTo>
                  <a:lnTo>
                    <a:pt x="337" y="886"/>
                  </a:lnTo>
                  <a:lnTo>
                    <a:pt x="318" y="891"/>
                  </a:lnTo>
                  <a:lnTo>
                    <a:pt x="301" y="895"/>
                  </a:lnTo>
                  <a:lnTo>
                    <a:pt x="287" y="898"/>
                  </a:lnTo>
                  <a:lnTo>
                    <a:pt x="276" y="898"/>
                  </a:lnTo>
                  <a:lnTo>
                    <a:pt x="266" y="895"/>
                  </a:lnTo>
                  <a:lnTo>
                    <a:pt x="257" y="892"/>
                  </a:lnTo>
                  <a:lnTo>
                    <a:pt x="252" y="887"/>
                  </a:lnTo>
                  <a:lnTo>
                    <a:pt x="247" y="881"/>
                  </a:lnTo>
                  <a:lnTo>
                    <a:pt x="243" y="874"/>
                  </a:lnTo>
                  <a:lnTo>
                    <a:pt x="241" y="866"/>
                  </a:lnTo>
                  <a:lnTo>
                    <a:pt x="240" y="856"/>
                  </a:lnTo>
                  <a:lnTo>
                    <a:pt x="240" y="846"/>
                  </a:lnTo>
                  <a:lnTo>
                    <a:pt x="240" y="836"/>
                  </a:lnTo>
                  <a:lnTo>
                    <a:pt x="248" y="791"/>
                  </a:lnTo>
                  <a:lnTo>
                    <a:pt x="256" y="746"/>
                  </a:lnTo>
                  <a:lnTo>
                    <a:pt x="256" y="736"/>
                  </a:lnTo>
                  <a:lnTo>
                    <a:pt x="257" y="728"/>
                  </a:lnTo>
                  <a:lnTo>
                    <a:pt x="256" y="719"/>
                  </a:lnTo>
                  <a:lnTo>
                    <a:pt x="254" y="713"/>
                  </a:lnTo>
                  <a:lnTo>
                    <a:pt x="252" y="708"/>
                  </a:lnTo>
                  <a:lnTo>
                    <a:pt x="248" y="702"/>
                  </a:lnTo>
                  <a:lnTo>
                    <a:pt x="242" y="700"/>
                  </a:lnTo>
                  <a:lnTo>
                    <a:pt x="235" y="698"/>
                  </a:lnTo>
                  <a:lnTo>
                    <a:pt x="231" y="703"/>
                  </a:lnTo>
                  <a:lnTo>
                    <a:pt x="226" y="710"/>
                  </a:lnTo>
                  <a:lnTo>
                    <a:pt x="221" y="717"/>
                  </a:lnTo>
                  <a:lnTo>
                    <a:pt x="217" y="726"/>
                  </a:lnTo>
                  <a:lnTo>
                    <a:pt x="208" y="746"/>
                  </a:lnTo>
                  <a:lnTo>
                    <a:pt x="198" y="768"/>
                  </a:lnTo>
                  <a:lnTo>
                    <a:pt x="178" y="819"/>
                  </a:lnTo>
                  <a:lnTo>
                    <a:pt x="155" y="870"/>
                  </a:lnTo>
                  <a:lnTo>
                    <a:pt x="149" y="882"/>
                  </a:lnTo>
                  <a:lnTo>
                    <a:pt x="143" y="893"/>
                  </a:lnTo>
                  <a:lnTo>
                    <a:pt x="136" y="904"/>
                  </a:lnTo>
                  <a:lnTo>
                    <a:pt x="129" y="915"/>
                  </a:lnTo>
                  <a:lnTo>
                    <a:pt x="121" y="924"/>
                  </a:lnTo>
                  <a:lnTo>
                    <a:pt x="114" y="933"/>
                  </a:lnTo>
                  <a:lnTo>
                    <a:pt x="106" y="940"/>
                  </a:lnTo>
                  <a:lnTo>
                    <a:pt x="98" y="947"/>
                  </a:lnTo>
                  <a:lnTo>
                    <a:pt x="88" y="952"/>
                  </a:lnTo>
                  <a:lnTo>
                    <a:pt x="79" y="955"/>
                  </a:lnTo>
                  <a:lnTo>
                    <a:pt x="70" y="957"/>
                  </a:lnTo>
                  <a:lnTo>
                    <a:pt x="59" y="958"/>
                  </a:lnTo>
                  <a:lnTo>
                    <a:pt x="49" y="957"/>
                  </a:lnTo>
                  <a:lnTo>
                    <a:pt x="37" y="955"/>
                  </a:lnTo>
                  <a:lnTo>
                    <a:pt x="27" y="950"/>
                  </a:lnTo>
                  <a:lnTo>
                    <a:pt x="15" y="943"/>
                  </a:lnTo>
                  <a:lnTo>
                    <a:pt x="11" y="938"/>
                  </a:lnTo>
                  <a:lnTo>
                    <a:pt x="7" y="931"/>
                  </a:lnTo>
                  <a:lnTo>
                    <a:pt x="5" y="922"/>
                  </a:lnTo>
                  <a:lnTo>
                    <a:pt x="3" y="910"/>
                  </a:lnTo>
                  <a:lnTo>
                    <a:pt x="2" y="898"/>
                  </a:lnTo>
                  <a:lnTo>
                    <a:pt x="1" y="884"/>
                  </a:lnTo>
                  <a:lnTo>
                    <a:pt x="0" y="868"/>
                  </a:lnTo>
                  <a:lnTo>
                    <a:pt x="0" y="851"/>
                  </a:lnTo>
                  <a:lnTo>
                    <a:pt x="1" y="814"/>
                  </a:lnTo>
                  <a:lnTo>
                    <a:pt x="3" y="774"/>
                  </a:lnTo>
                  <a:lnTo>
                    <a:pt x="7" y="730"/>
                  </a:lnTo>
                  <a:lnTo>
                    <a:pt x="13" y="686"/>
                  </a:lnTo>
                  <a:lnTo>
                    <a:pt x="18" y="642"/>
                  </a:lnTo>
                  <a:lnTo>
                    <a:pt x="26" y="598"/>
                  </a:lnTo>
                  <a:lnTo>
                    <a:pt x="33" y="556"/>
                  </a:lnTo>
                  <a:lnTo>
                    <a:pt x="42" y="518"/>
                  </a:lnTo>
                  <a:lnTo>
                    <a:pt x="50" y="483"/>
                  </a:lnTo>
                  <a:lnTo>
                    <a:pt x="60" y="453"/>
                  </a:lnTo>
                  <a:lnTo>
                    <a:pt x="64" y="440"/>
                  </a:lnTo>
                  <a:lnTo>
                    <a:pt x="70" y="429"/>
                  </a:lnTo>
                  <a:lnTo>
                    <a:pt x="74" y="421"/>
                  </a:lnTo>
                  <a:lnTo>
                    <a:pt x="78" y="413"/>
                  </a:lnTo>
                  <a:lnTo>
                    <a:pt x="80" y="405"/>
                  </a:lnTo>
                  <a:lnTo>
                    <a:pt x="84" y="398"/>
                  </a:lnTo>
                  <a:lnTo>
                    <a:pt x="87" y="394"/>
                  </a:lnTo>
                  <a:lnTo>
                    <a:pt x="90" y="390"/>
                  </a:lnTo>
                  <a:lnTo>
                    <a:pt x="93" y="389"/>
                  </a:lnTo>
                  <a:lnTo>
                    <a:pt x="96" y="388"/>
                  </a:lnTo>
                  <a:lnTo>
                    <a:pt x="100" y="389"/>
                  </a:lnTo>
                  <a:lnTo>
                    <a:pt x="104" y="391"/>
                  </a:lnTo>
                  <a:lnTo>
                    <a:pt x="107" y="394"/>
                  </a:lnTo>
                  <a:lnTo>
                    <a:pt x="110" y="398"/>
                  </a:lnTo>
                  <a:lnTo>
                    <a:pt x="115" y="404"/>
                  </a:lnTo>
                  <a:lnTo>
                    <a:pt x="118" y="410"/>
                  </a:lnTo>
                  <a:lnTo>
                    <a:pt x="124" y="424"/>
                  </a:lnTo>
                  <a:lnTo>
                    <a:pt x="130" y="441"/>
                  </a:lnTo>
                  <a:lnTo>
                    <a:pt x="135" y="460"/>
                  </a:lnTo>
                  <a:lnTo>
                    <a:pt x="139" y="480"/>
                  </a:lnTo>
                  <a:lnTo>
                    <a:pt x="141" y="502"/>
                  </a:lnTo>
                  <a:lnTo>
                    <a:pt x="143" y="522"/>
                  </a:lnTo>
                  <a:lnTo>
                    <a:pt x="143" y="532"/>
                  </a:lnTo>
                  <a:lnTo>
                    <a:pt x="141" y="541"/>
                  </a:lnTo>
                  <a:lnTo>
                    <a:pt x="140" y="551"/>
                  </a:lnTo>
                  <a:lnTo>
                    <a:pt x="138" y="559"/>
                  </a:lnTo>
                  <a:lnTo>
                    <a:pt x="136" y="567"/>
                  </a:lnTo>
                  <a:lnTo>
                    <a:pt x="133" y="574"/>
                  </a:lnTo>
                  <a:lnTo>
                    <a:pt x="130" y="582"/>
                  </a:lnTo>
                  <a:lnTo>
                    <a:pt x="125" y="587"/>
                  </a:lnTo>
                  <a:lnTo>
                    <a:pt x="121" y="598"/>
                  </a:lnTo>
                  <a:lnTo>
                    <a:pt x="119" y="607"/>
                  </a:lnTo>
                  <a:lnTo>
                    <a:pt x="116" y="617"/>
                  </a:lnTo>
                  <a:lnTo>
                    <a:pt x="115" y="627"/>
                  </a:lnTo>
                  <a:lnTo>
                    <a:pt x="113" y="647"/>
                  </a:lnTo>
                  <a:lnTo>
                    <a:pt x="110" y="669"/>
                  </a:lnTo>
                  <a:lnTo>
                    <a:pt x="104" y="695"/>
                  </a:lnTo>
                  <a:lnTo>
                    <a:pt x="99" y="717"/>
                  </a:lnTo>
                  <a:lnTo>
                    <a:pt x="94" y="738"/>
                  </a:lnTo>
                  <a:lnTo>
                    <a:pt x="91" y="754"/>
                  </a:lnTo>
                  <a:lnTo>
                    <a:pt x="89" y="767"/>
                  </a:lnTo>
                  <a:lnTo>
                    <a:pt x="88" y="779"/>
                  </a:lnTo>
                  <a:lnTo>
                    <a:pt x="88" y="789"/>
                  </a:lnTo>
                  <a:lnTo>
                    <a:pt x="90" y="795"/>
                  </a:lnTo>
                  <a:lnTo>
                    <a:pt x="91" y="799"/>
                  </a:lnTo>
                  <a:lnTo>
                    <a:pt x="94" y="803"/>
                  </a:lnTo>
                  <a:lnTo>
                    <a:pt x="98" y="803"/>
                  </a:lnTo>
                  <a:lnTo>
                    <a:pt x="102" y="802"/>
                  </a:lnTo>
                  <a:lnTo>
                    <a:pt x="106" y="798"/>
                  </a:lnTo>
                  <a:lnTo>
                    <a:pt x="110" y="794"/>
                  </a:lnTo>
                  <a:lnTo>
                    <a:pt x="117" y="789"/>
                  </a:lnTo>
                  <a:lnTo>
                    <a:pt x="122" y="781"/>
                  </a:lnTo>
                  <a:lnTo>
                    <a:pt x="135" y="764"/>
                  </a:lnTo>
                  <a:lnTo>
                    <a:pt x="148" y="744"/>
                  </a:lnTo>
                  <a:lnTo>
                    <a:pt x="161" y="722"/>
                  </a:lnTo>
                  <a:lnTo>
                    <a:pt x="174" y="698"/>
                  </a:lnTo>
                  <a:lnTo>
                    <a:pt x="184" y="675"/>
                  </a:lnTo>
                  <a:lnTo>
                    <a:pt x="195" y="651"/>
                  </a:lnTo>
                  <a:lnTo>
                    <a:pt x="203" y="631"/>
                  </a:lnTo>
                  <a:lnTo>
                    <a:pt x="208" y="614"/>
                  </a:lnTo>
                  <a:lnTo>
                    <a:pt x="216" y="602"/>
                  </a:lnTo>
                  <a:lnTo>
                    <a:pt x="222" y="587"/>
                  </a:lnTo>
                  <a:lnTo>
                    <a:pt x="228" y="572"/>
                  </a:lnTo>
                  <a:lnTo>
                    <a:pt x="234" y="555"/>
                  </a:lnTo>
                  <a:lnTo>
                    <a:pt x="239" y="540"/>
                  </a:lnTo>
                  <a:lnTo>
                    <a:pt x="246" y="525"/>
                  </a:lnTo>
                  <a:lnTo>
                    <a:pt x="249" y="519"/>
                  </a:lnTo>
                  <a:lnTo>
                    <a:pt x="253" y="513"/>
                  </a:lnTo>
                  <a:lnTo>
                    <a:pt x="256" y="508"/>
                  </a:lnTo>
                  <a:lnTo>
                    <a:pt x="261" y="504"/>
                  </a:lnTo>
                  <a:lnTo>
                    <a:pt x="265" y="492"/>
                  </a:lnTo>
                  <a:lnTo>
                    <a:pt x="270" y="481"/>
                  </a:lnTo>
                  <a:lnTo>
                    <a:pt x="276" y="472"/>
                  </a:lnTo>
                  <a:lnTo>
                    <a:pt x="282" y="462"/>
                  </a:lnTo>
                  <a:lnTo>
                    <a:pt x="287" y="454"/>
                  </a:lnTo>
                  <a:lnTo>
                    <a:pt x="295" y="445"/>
                  </a:lnTo>
                  <a:lnTo>
                    <a:pt x="301" y="438"/>
                  </a:lnTo>
                  <a:lnTo>
                    <a:pt x="309" y="430"/>
                  </a:lnTo>
                  <a:lnTo>
                    <a:pt x="317" y="424"/>
                  </a:lnTo>
                  <a:lnTo>
                    <a:pt x="325" y="419"/>
                  </a:lnTo>
                  <a:lnTo>
                    <a:pt x="333" y="413"/>
                  </a:lnTo>
                  <a:lnTo>
                    <a:pt x="343" y="408"/>
                  </a:lnTo>
                  <a:lnTo>
                    <a:pt x="362" y="399"/>
                  </a:lnTo>
                  <a:lnTo>
                    <a:pt x="383" y="393"/>
                  </a:lnTo>
                  <a:lnTo>
                    <a:pt x="405" y="388"/>
                  </a:lnTo>
                  <a:lnTo>
                    <a:pt x="429" y="384"/>
                  </a:lnTo>
                  <a:lnTo>
                    <a:pt x="454" y="381"/>
                  </a:lnTo>
                  <a:lnTo>
                    <a:pt x="479" y="379"/>
                  </a:lnTo>
                  <a:lnTo>
                    <a:pt x="536" y="377"/>
                  </a:lnTo>
                  <a:lnTo>
                    <a:pt x="597" y="377"/>
                  </a:lnTo>
                  <a:lnTo>
                    <a:pt x="602" y="380"/>
                  </a:lnTo>
                  <a:lnTo>
                    <a:pt x="605" y="384"/>
                  </a:lnTo>
                  <a:lnTo>
                    <a:pt x="608" y="389"/>
                  </a:lnTo>
                  <a:lnTo>
                    <a:pt x="611" y="394"/>
                  </a:lnTo>
                  <a:lnTo>
                    <a:pt x="616" y="405"/>
                  </a:lnTo>
                  <a:lnTo>
                    <a:pt x="620" y="417"/>
                  </a:lnTo>
                  <a:lnTo>
                    <a:pt x="625" y="444"/>
                  </a:lnTo>
                  <a:lnTo>
                    <a:pt x="630" y="472"/>
                  </a:lnTo>
                  <a:lnTo>
                    <a:pt x="632" y="485"/>
                  </a:lnTo>
                  <a:lnTo>
                    <a:pt x="636" y="495"/>
                  </a:lnTo>
                  <a:lnTo>
                    <a:pt x="640" y="506"/>
                  </a:lnTo>
                  <a:lnTo>
                    <a:pt x="646" y="513"/>
                  </a:lnTo>
                  <a:lnTo>
                    <a:pt x="649" y="517"/>
                  </a:lnTo>
                  <a:lnTo>
                    <a:pt x="652" y="520"/>
                  </a:lnTo>
                  <a:lnTo>
                    <a:pt x="656" y="521"/>
                  </a:lnTo>
                  <a:lnTo>
                    <a:pt x="662" y="522"/>
                  </a:lnTo>
                  <a:lnTo>
                    <a:pt x="666" y="523"/>
                  </a:lnTo>
                  <a:lnTo>
                    <a:pt x="672" y="522"/>
                  </a:lnTo>
                  <a:lnTo>
                    <a:pt x="679" y="521"/>
                  </a:lnTo>
                  <a:lnTo>
                    <a:pt x="685" y="519"/>
                  </a:lnTo>
                  <a:lnTo>
                    <a:pt x="694" y="523"/>
                  </a:lnTo>
                  <a:lnTo>
                    <a:pt x="700" y="531"/>
                  </a:lnTo>
                  <a:lnTo>
                    <a:pt x="707" y="538"/>
                  </a:lnTo>
                  <a:lnTo>
                    <a:pt x="711" y="548"/>
                  </a:lnTo>
                  <a:lnTo>
                    <a:pt x="714" y="558"/>
                  </a:lnTo>
                  <a:lnTo>
                    <a:pt x="715" y="568"/>
                  </a:lnTo>
                  <a:lnTo>
                    <a:pt x="715" y="579"/>
                  </a:lnTo>
                  <a:lnTo>
                    <a:pt x="713" y="588"/>
                  </a:lnTo>
                  <a:lnTo>
                    <a:pt x="699" y="597"/>
                  </a:lnTo>
                  <a:lnTo>
                    <a:pt x="678" y="612"/>
                  </a:lnTo>
                  <a:lnTo>
                    <a:pt x="667" y="620"/>
                  </a:lnTo>
                  <a:lnTo>
                    <a:pt x="657" y="629"/>
                  </a:lnTo>
                  <a:lnTo>
                    <a:pt x="651" y="636"/>
                  </a:lnTo>
                  <a:lnTo>
                    <a:pt x="647" y="640"/>
                  </a:lnTo>
                  <a:lnTo>
                    <a:pt x="646" y="656"/>
                  </a:lnTo>
                  <a:lnTo>
                    <a:pt x="642" y="678"/>
                  </a:lnTo>
                  <a:lnTo>
                    <a:pt x="638" y="703"/>
                  </a:lnTo>
                  <a:lnTo>
                    <a:pt x="633" y="733"/>
                  </a:lnTo>
                  <a:lnTo>
                    <a:pt x="626" y="765"/>
                  </a:lnTo>
                  <a:lnTo>
                    <a:pt x="618" y="798"/>
                  </a:lnTo>
                  <a:lnTo>
                    <a:pt x="608" y="831"/>
                  </a:lnTo>
                  <a:lnTo>
                    <a:pt x="597" y="863"/>
                  </a:lnTo>
                  <a:lnTo>
                    <a:pt x="591" y="879"/>
                  </a:lnTo>
                  <a:lnTo>
                    <a:pt x="585" y="894"/>
                  </a:lnTo>
                  <a:lnTo>
                    <a:pt x="578" y="908"/>
                  </a:lnTo>
                  <a:lnTo>
                    <a:pt x="571" y="921"/>
                  </a:lnTo>
                  <a:lnTo>
                    <a:pt x="563" y="933"/>
                  </a:lnTo>
                  <a:lnTo>
                    <a:pt x="556" y="943"/>
                  </a:lnTo>
                  <a:lnTo>
                    <a:pt x="547" y="953"/>
                  </a:lnTo>
                  <a:lnTo>
                    <a:pt x="538" y="961"/>
                  </a:lnTo>
                  <a:lnTo>
                    <a:pt x="529" y="967"/>
                  </a:lnTo>
                  <a:lnTo>
                    <a:pt x="519" y="971"/>
                  </a:lnTo>
                  <a:lnTo>
                    <a:pt x="509" y="974"/>
                  </a:lnTo>
                  <a:lnTo>
                    <a:pt x="500" y="974"/>
                  </a:lnTo>
                  <a:lnTo>
                    <a:pt x="489" y="972"/>
                  </a:lnTo>
                  <a:lnTo>
                    <a:pt x="477" y="968"/>
                  </a:lnTo>
                  <a:lnTo>
                    <a:pt x="465" y="962"/>
                  </a:lnTo>
                  <a:lnTo>
                    <a:pt x="454" y="952"/>
                  </a:lnTo>
                  <a:lnTo>
                    <a:pt x="450" y="937"/>
                  </a:lnTo>
                  <a:lnTo>
                    <a:pt x="448" y="925"/>
                  </a:lnTo>
                  <a:lnTo>
                    <a:pt x="446" y="914"/>
                  </a:lnTo>
                  <a:lnTo>
                    <a:pt x="442" y="903"/>
                  </a:lnTo>
                  <a:close/>
                  <a:moveTo>
                    <a:pt x="441" y="901"/>
                  </a:moveTo>
                  <a:lnTo>
                    <a:pt x="434" y="898"/>
                  </a:lnTo>
                  <a:lnTo>
                    <a:pt x="432" y="895"/>
                  </a:lnTo>
                  <a:lnTo>
                    <a:pt x="432" y="894"/>
                  </a:lnTo>
                  <a:lnTo>
                    <a:pt x="434" y="892"/>
                  </a:lnTo>
                  <a:lnTo>
                    <a:pt x="440" y="891"/>
                  </a:lnTo>
                  <a:lnTo>
                    <a:pt x="445" y="889"/>
                  </a:lnTo>
                  <a:lnTo>
                    <a:pt x="443" y="894"/>
                  </a:lnTo>
                  <a:lnTo>
                    <a:pt x="441" y="901"/>
                  </a:lnTo>
                  <a:close/>
                  <a:moveTo>
                    <a:pt x="332" y="819"/>
                  </a:moveTo>
                  <a:lnTo>
                    <a:pt x="329" y="815"/>
                  </a:lnTo>
                  <a:lnTo>
                    <a:pt x="326" y="812"/>
                  </a:lnTo>
                  <a:lnTo>
                    <a:pt x="323" y="807"/>
                  </a:lnTo>
                  <a:lnTo>
                    <a:pt x="321" y="803"/>
                  </a:lnTo>
                  <a:lnTo>
                    <a:pt x="317" y="792"/>
                  </a:lnTo>
                  <a:lnTo>
                    <a:pt x="316" y="779"/>
                  </a:lnTo>
                  <a:lnTo>
                    <a:pt x="316" y="766"/>
                  </a:lnTo>
                  <a:lnTo>
                    <a:pt x="318" y="754"/>
                  </a:lnTo>
                  <a:lnTo>
                    <a:pt x="321" y="740"/>
                  </a:lnTo>
                  <a:lnTo>
                    <a:pt x="325" y="727"/>
                  </a:lnTo>
                  <a:lnTo>
                    <a:pt x="330" y="715"/>
                  </a:lnTo>
                  <a:lnTo>
                    <a:pt x="337" y="704"/>
                  </a:lnTo>
                  <a:lnTo>
                    <a:pt x="344" y="695"/>
                  </a:lnTo>
                  <a:lnTo>
                    <a:pt x="352" y="687"/>
                  </a:lnTo>
                  <a:lnTo>
                    <a:pt x="356" y="684"/>
                  </a:lnTo>
                  <a:lnTo>
                    <a:pt x="360" y="682"/>
                  </a:lnTo>
                  <a:lnTo>
                    <a:pt x="366" y="681"/>
                  </a:lnTo>
                  <a:lnTo>
                    <a:pt x="370" y="680"/>
                  </a:lnTo>
                  <a:lnTo>
                    <a:pt x="374" y="680"/>
                  </a:lnTo>
                  <a:lnTo>
                    <a:pt x="380" y="681"/>
                  </a:lnTo>
                  <a:lnTo>
                    <a:pt x="385" y="682"/>
                  </a:lnTo>
                  <a:lnTo>
                    <a:pt x="390" y="684"/>
                  </a:lnTo>
                  <a:lnTo>
                    <a:pt x="392" y="704"/>
                  </a:lnTo>
                  <a:lnTo>
                    <a:pt x="397" y="720"/>
                  </a:lnTo>
                  <a:lnTo>
                    <a:pt x="399" y="726"/>
                  </a:lnTo>
                  <a:lnTo>
                    <a:pt x="401" y="731"/>
                  </a:lnTo>
                  <a:lnTo>
                    <a:pt x="404" y="735"/>
                  </a:lnTo>
                  <a:lnTo>
                    <a:pt x="408" y="739"/>
                  </a:lnTo>
                  <a:lnTo>
                    <a:pt x="411" y="741"/>
                  </a:lnTo>
                  <a:lnTo>
                    <a:pt x="414" y="743"/>
                  </a:lnTo>
                  <a:lnTo>
                    <a:pt x="417" y="743"/>
                  </a:lnTo>
                  <a:lnTo>
                    <a:pt x="420" y="743"/>
                  </a:lnTo>
                  <a:lnTo>
                    <a:pt x="425" y="742"/>
                  </a:lnTo>
                  <a:lnTo>
                    <a:pt x="428" y="741"/>
                  </a:lnTo>
                  <a:lnTo>
                    <a:pt x="432" y="738"/>
                  </a:lnTo>
                  <a:lnTo>
                    <a:pt x="435" y="735"/>
                  </a:lnTo>
                  <a:lnTo>
                    <a:pt x="443" y="728"/>
                  </a:lnTo>
                  <a:lnTo>
                    <a:pt x="451" y="718"/>
                  </a:lnTo>
                  <a:lnTo>
                    <a:pt x="459" y="707"/>
                  </a:lnTo>
                  <a:lnTo>
                    <a:pt x="465" y="694"/>
                  </a:lnTo>
                  <a:lnTo>
                    <a:pt x="473" y="680"/>
                  </a:lnTo>
                  <a:lnTo>
                    <a:pt x="479" y="666"/>
                  </a:lnTo>
                  <a:lnTo>
                    <a:pt x="485" y="651"/>
                  </a:lnTo>
                  <a:lnTo>
                    <a:pt x="490" y="635"/>
                  </a:lnTo>
                  <a:lnTo>
                    <a:pt x="498" y="628"/>
                  </a:lnTo>
                  <a:lnTo>
                    <a:pt x="506" y="621"/>
                  </a:lnTo>
                  <a:lnTo>
                    <a:pt x="510" y="619"/>
                  </a:lnTo>
                  <a:lnTo>
                    <a:pt x="516" y="618"/>
                  </a:lnTo>
                  <a:lnTo>
                    <a:pt x="521" y="617"/>
                  </a:lnTo>
                  <a:lnTo>
                    <a:pt x="527" y="618"/>
                  </a:lnTo>
                  <a:lnTo>
                    <a:pt x="528" y="629"/>
                  </a:lnTo>
                  <a:lnTo>
                    <a:pt x="528" y="638"/>
                  </a:lnTo>
                  <a:lnTo>
                    <a:pt x="527" y="649"/>
                  </a:lnTo>
                  <a:lnTo>
                    <a:pt x="526" y="658"/>
                  </a:lnTo>
                  <a:lnTo>
                    <a:pt x="523" y="667"/>
                  </a:lnTo>
                  <a:lnTo>
                    <a:pt x="521" y="677"/>
                  </a:lnTo>
                  <a:lnTo>
                    <a:pt x="518" y="685"/>
                  </a:lnTo>
                  <a:lnTo>
                    <a:pt x="515" y="694"/>
                  </a:lnTo>
                  <a:lnTo>
                    <a:pt x="505" y="711"/>
                  </a:lnTo>
                  <a:lnTo>
                    <a:pt x="495" y="726"/>
                  </a:lnTo>
                  <a:lnTo>
                    <a:pt x="483" y="741"/>
                  </a:lnTo>
                  <a:lnTo>
                    <a:pt x="470" y="754"/>
                  </a:lnTo>
                  <a:lnTo>
                    <a:pt x="455" y="766"/>
                  </a:lnTo>
                  <a:lnTo>
                    <a:pt x="439" y="777"/>
                  </a:lnTo>
                  <a:lnTo>
                    <a:pt x="421" y="788"/>
                  </a:lnTo>
                  <a:lnTo>
                    <a:pt x="404" y="796"/>
                  </a:lnTo>
                  <a:lnTo>
                    <a:pt x="387" y="804"/>
                  </a:lnTo>
                  <a:lnTo>
                    <a:pt x="369" y="810"/>
                  </a:lnTo>
                  <a:lnTo>
                    <a:pt x="351" y="815"/>
                  </a:lnTo>
                  <a:lnTo>
                    <a:pt x="332" y="819"/>
                  </a:lnTo>
                  <a:close/>
                  <a:moveTo>
                    <a:pt x="390" y="576"/>
                  </a:moveTo>
                  <a:lnTo>
                    <a:pt x="386" y="575"/>
                  </a:lnTo>
                  <a:lnTo>
                    <a:pt x="380" y="573"/>
                  </a:lnTo>
                  <a:lnTo>
                    <a:pt x="375" y="572"/>
                  </a:lnTo>
                  <a:lnTo>
                    <a:pt x="373" y="569"/>
                  </a:lnTo>
                  <a:lnTo>
                    <a:pt x="371" y="567"/>
                  </a:lnTo>
                  <a:lnTo>
                    <a:pt x="371" y="563"/>
                  </a:lnTo>
                  <a:lnTo>
                    <a:pt x="374" y="553"/>
                  </a:lnTo>
                  <a:lnTo>
                    <a:pt x="379" y="543"/>
                  </a:lnTo>
                  <a:lnTo>
                    <a:pt x="384" y="535"/>
                  </a:lnTo>
                  <a:lnTo>
                    <a:pt x="389" y="528"/>
                  </a:lnTo>
                  <a:lnTo>
                    <a:pt x="395" y="523"/>
                  </a:lnTo>
                  <a:lnTo>
                    <a:pt x="400" y="520"/>
                  </a:lnTo>
                  <a:lnTo>
                    <a:pt x="402" y="519"/>
                  </a:lnTo>
                  <a:lnTo>
                    <a:pt x="403" y="519"/>
                  </a:lnTo>
                  <a:lnTo>
                    <a:pt x="405" y="519"/>
                  </a:lnTo>
                  <a:lnTo>
                    <a:pt x="406" y="520"/>
                  </a:lnTo>
                  <a:lnTo>
                    <a:pt x="408" y="525"/>
                  </a:lnTo>
                  <a:lnTo>
                    <a:pt x="410" y="533"/>
                  </a:lnTo>
                  <a:lnTo>
                    <a:pt x="411" y="542"/>
                  </a:lnTo>
                  <a:lnTo>
                    <a:pt x="411" y="552"/>
                  </a:lnTo>
                  <a:lnTo>
                    <a:pt x="411" y="557"/>
                  </a:lnTo>
                  <a:lnTo>
                    <a:pt x="410" y="561"/>
                  </a:lnTo>
                  <a:lnTo>
                    <a:pt x="409" y="566"/>
                  </a:lnTo>
                  <a:lnTo>
                    <a:pt x="406" y="569"/>
                  </a:lnTo>
                  <a:lnTo>
                    <a:pt x="403" y="572"/>
                  </a:lnTo>
                  <a:lnTo>
                    <a:pt x="400" y="574"/>
                  </a:lnTo>
                  <a:lnTo>
                    <a:pt x="396" y="575"/>
                  </a:lnTo>
                  <a:lnTo>
                    <a:pt x="390" y="576"/>
                  </a:lnTo>
                  <a:close/>
                  <a:moveTo>
                    <a:pt x="503" y="560"/>
                  </a:moveTo>
                  <a:lnTo>
                    <a:pt x="501" y="556"/>
                  </a:lnTo>
                  <a:lnTo>
                    <a:pt x="498" y="548"/>
                  </a:lnTo>
                  <a:lnTo>
                    <a:pt x="493" y="535"/>
                  </a:lnTo>
                  <a:lnTo>
                    <a:pt x="490" y="520"/>
                  </a:lnTo>
                  <a:lnTo>
                    <a:pt x="483" y="491"/>
                  </a:lnTo>
                  <a:lnTo>
                    <a:pt x="477" y="470"/>
                  </a:lnTo>
                  <a:lnTo>
                    <a:pt x="475" y="467"/>
                  </a:lnTo>
                  <a:lnTo>
                    <a:pt x="474" y="462"/>
                  </a:lnTo>
                  <a:lnTo>
                    <a:pt x="475" y="458"/>
                  </a:lnTo>
                  <a:lnTo>
                    <a:pt x="476" y="455"/>
                  </a:lnTo>
                  <a:lnTo>
                    <a:pt x="478" y="452"/>
                  </a:lnTo>
                  <a:lnTo>
                    <a:pt x="483" y="447"/>
                  </a:lnTo>
                  <a:lnTo>
                    <a:pt x="487" y="444"/>
                  </a:lnTo>
                  <a:lnTo>
                    <a:pt x="492" y="441"/>
                  </a:lnTo>
                  <a:lnTo>
                    <a:pt x="503" y="437"/>
                  </a:lnTo>
                  <a:lnTo>
                    <a:pt x="517" y="432"/>
                  </a:lnTo>
                  <a:lnTo>
                    <a:pt x="531" y="430"/>
                  </a:lnTo>
                  <a:lnTo>
                    <a:pt x="545" y="430"/>
                  </a:lnTo>
                  <a:lnTo>
                    <a:pt x="551" y="431"/>
                  </a:lnTo>
                  <a:lnTo>
                    <a:pt x="558" y="432"/>
                  </a:lnTo>
                  <a:lnTo>
                    <a:pt x="563" y="435"/>
                  </a:lnTo>
                  <a:lnTo>
                    <a:pt x="569" y="438"/>
                  </a:lnTo>
                  <a:lnTo>
                    <a:pt x="574" y="441"/>
                  </a:lnTo>
                  <a:lnTo>
                    <a:pt x="578" y="445"/>
                  </a:lnTo>
                  <a:lnTo>
                    <a:pt x="581" y="449"/>
                  </a:lnTo>
                  <a:lnTo>
                    <a:pt x="583" y="456"/>
                  </a:lnTo>
                  <a:lnTo>
                    <a:pt x="586" y="462"/>
                  </a:lnTo>
                  <a:lnTo>
                    <a:pt x="586" y="470"/>
                  </a:lnTo>
                  <a:lnTo>
                    <a:pt x="585" y="478"/>
                  </a:lnTo>
                  <a:lnTo>
                    <a:pt x="582" y="488"/>
                  </a:lnTo>
                  <a:lnTo>
                    <a:pt x="579" y="499"/>
                  </a:lnTo>
                  <a:lnTo>
                    <a:pt x="574" y="509"/>
                  </a:lnTo>
                  <a:lnTo>
                    <a:pt x="567" y="522"/>
                  </a:lnTo>
                  <a:lnTo>
                    <a:pt x="559" y="536"/>
                  </a:lnTo>
                  <a:lnTo>
                    <a:pt x="543" y="545"/>
                  </a:lnTo>
                  <a:lnTo>
                    <a:pt x="532" y="552"/>
                  </a:lnTo>
                  <a:lnTo>
                    <a:pt x="527" y="555"/>
                  </a:lnTo>
                  <a:lnTo>
                    <a:pt x="521" y="557"/>
                  </a:lnTo>
                  <a:lnTo>
                    <a:pt x="513" y="559"/>
                  </a:lnTo>
                  <a:lnTo>
                    <a:pt x="503" y="560"/>
                  </a:lnTo>
                  <a:close/>
                  <a:moveTo>
                    <a:pt x="268" y="426"/>
                  </a:moveTo>
                  <a:lnTo>
                    <a:pt x="244" y="419"/>
                  </a:lnTo>
                  <a:lnTo>
                    <a:pt x="226" y="410"/>
                  </a:lnTo>
                  <a:lnTo>
                    <a:pt x="219" y="407"/>
                  </a:lnTo>
                  <a:lnTo>
                    <a:pt x="212" y="403"/>
                  </a:lnTo>
                  <a:lnTo>
                    <a:pt x="208" y="399"/>
                  </a:lnTo>
                  <a:lnTo>
                    <a:pt x="204" y="395"/>
                  </a:lnTo>
                  <a:lnTo>
                    <a:pt x="200" y="392"/>
                  </a:lnTo>
                  <a:lnTo>
                    <a:pt x="198" y="388"/>
                  </a:lnTo>
                  <a:lnTo>
                    <a:pt x="196" y="384"/>
                  </a:lnTo>
                  <a:lnTo>
                    <a:pt x="196" y="380"/>
                  </a:lnTo>
                  <a:lnTo>
                    <a:pt x="196" y="377"/>
                  </a:lnTo>
                  <a:lnTo>
                    <a:pt x="196" y="373"/>
                  </a:lnTo>
                  <a:lnTo>
                    <a:pt x="198" y="368"/>
                  </a:lnTo>
                  <a:lnTo>
                    <a:pt x="199" y="364"/>
                  </a:lnTo>
                  <a:lnTo>
                    <a:pt x="211" y="347"/>
                  </a:lnTo>
                  <a:lnTo>
                    <a:pt x="227" y="326"/>
                  </a:lnTo>
                  <a:lnTo>
                    <a:pt x="235" y="314"/>
                  </a:lnTo>
                  <a:lnTo>
                    <a:pt x="242" y="301"/>
                  </a:lnTo>
                  <a:lnTo>
                    <a:pt x="249" y="287"/>
                  </a:lnTo>
                  <a:lnTo>
                    <a:pt x="254" y="271"/>
                  </a:lnTo>
                  <a:lnTo>
                    <a:pt x="270" y="245"/>
                  </a:lnTo>
                  <a:lnTo>
                    <a:pt x="287" y="216"/>
                  </a:lnTo>
                  <a:lnTo>
                    <a:pt x="305" y="184"/>
                  </a:lnTo>
                  <a:lnTo>
                    <a:pt x="322" y="151"/>
                  </a:lnTo>
                  <a:lnTo>
                    <a:pt x="330" y="135"/>
                  </a:lnTo>
                  <a:lnTo>
                    <a:pt x="337" y="118"/>
                  </a:lnTo>
                  <a:lnTo>
                    <a:pt x="343" y="102"/>
                  </a:lnTo>
                  <a:lnTo>
                    <a:pt x="350" y="85"/>
                  </a:lnTo>
                  <a:lnTo>
                    <a:pt x="354" y="69"/>
                  </a:lnTo>
                  <a:lnTo>
                    <a:pt x="357" y="53"/>
                  </a:lnTo>
                  <a:lnTo>
                    <a:pt x="359" y="38"/>
                  </a:lnTo>
                  <a:lnTo>
                    <a:pt x="360" y="24"/>
                  </a:lnTo>
                  <a:lnTo>
                    <a:pt x="365" y="15"/>
                  </a:lnTo>
                  <a:lnTo>
                    <a:pt x="370" y="10"/>
                  </a:lnTo>
                  <a:lnTo>
                    <a:pt x="375" y="6"/>
                  </a:lnTo>
                  <a:lnTo>
                    <a:pt x="381" y="2"/>
                  </a:lnTo>
                  <a:lnTo>
                    <a:pt x="386" y="0"/>
                  </a:lnTo>
                  <a:lnTo>
                    <a:pt x="390" y="0"/>
                  </a:lnTo>
                  <a:lnTo>
                    <a:pt x="396" y="0"/>
                  </a:lnTo>
                  <a:lnTo>
                    <a:pt x="400" y="2"/>
                  </a:lnTo>
                  <a:lnTo>
                    <a:pt x="405" y="6"/>
                  </a:lnTo>
                  <a:lnTo>
                    <a:pt x="410" y="10"/>
                  </a:lnTo>
                  <a:lnTo>
                    <a:pt x="414" y="14"/>
                  </a:lnTo>
                  <a:lnTo>
                    <a:pt x="418" y="19"/>
                  </a:lnTo>
                  <a:lnTo>
                    <a:pt x="425" y="33"/>
                  </a:lnTo>
                  <a:lnTo>
                    <a:pt x="431" y="48"/>
                  </a:lnTo>
                  <a:lnTo>
                    <a:pt x="436" y="65"/>
                  </a:lnTo>
                  <a:lnTo>
                    <a:pt x="440" y="83"/>
                  </a:lnTo>
                  <a:lnTo>
                    <a:pt x="441" y="103"/>
                  </a:lnTo>
                  <a:lnTo>
                    <a:pt x="441" y="121"/>
                  </a:lnTo>
                  <a:lnTo>
                    <a:pt x="440" y="129"/>
                  </a:lnTo>
                  <a:lnTo>
                    <a:pt x="438" y="138"/>
                  </a:lnTo>
                  <a:lnTo>
                    <a:pt x="435" y="146"/>
                  </a:lnTo>
                  <a:lnTo>
                    <a:pt x="433" y="154"/>
                  </a:lnTo>
                  <a:lnTo>
                    <a:pt x="429" y="161"/>
                  </a:lnTo>
                  <a:lnTo>
                    <a:pt x="426" y="168"/>
                  </a:lnTo>
                  <a:lnTo>
                    <a:pt x="420" y="173"/>
                  </a:lnTo>
                  <a:lnTo>
                    <a:pt x="415" y="178"/>
                  </a:lnTo>
                  <a:lnTo>
                    <a:pt x="411" y="191"/>
                  </a:lnTo>
                  <a:lnTo>
                    <a:pt x="403" y="207"/>
                  </a:lnTo>
                  <a:lnTo>
                    <a:pt x="396" y="223"/>
                  </a:lnTo>
                  <a:lnTo>
                    <a:pt x="389" y="234"/>
                  </a:lnTo>
                  <a:lnTo>
                    <a:pt x="391" y="238"/>
                  </a:lnTo>
                  <a:lnTo>
                    <a:pt x="394" y="240"/>
                  </a:lnTo>
                  <a:lnTo>
                    <a:pt x="396" y="242"/>
                  </a:lnTo>
                  <a:lnTo>
                    <a:pt x="399" y="244"/>
                  </a:lnTo>
                  <a:lnTo>
                    <a:pt x="403" y="245"/>
                  </a:lnTo>
                  <a:lnTo>
                    <a:pt x="408" y="244"/>
                  </a:lnTo>
                  <a:lnTo>
                    <a:pt x="413" y="242"/>
                  </a:lnTo>
                  <a:lnTo>
                    <a:pt x="418" y="241"/>
                  </a:lnTo>
                  <a:lnTo>
                    <a:pt x="429" y="236"/>
                  </a:lnTo>
                  <a:lnTo>
                    <a:pt x="442" y="230"/>
                  </a:lnTo>
                  <a:lnTo>
                    <a:pt x="456" y="221"/>
                  </a:lnTo>
                  <a:lnTo>
                    <a:pt x="470" y="213"/>
                  </a:lnTo>
                  <a:lnTo>
                    <a:pt x="497" y="193"/>
                  </a:lnTo>
                  <a:lnTo>
                    <a:pt x="522" y="175"/>
                  </a:lnTo>
                  <a:lnTo>
                    <a:pt x="533" y="169"/>
                  </a:lnTo>
                  <a:lnTo>
                    <a:pt x="543" y="162"/>
                  </a:lnTo>
                  <a:lnTo>
                    <a:pt x="549" y="159"/>
                  </a:lnTo>
                  <a:lnTo>
                    <a:pt x="554" y="158"/>
                  </a:lnTo>
                  <a:lnTo>
                    <a:pt x="591" y="175"/>
                  </a:lnTo>
                  <a:lnTo>
                    <a:pt x="621" y="186"/>
                  </a:lnTo>
                  <a:lnTo>
                    <a:pt x="626" y="190"/>
                  </a:lnTo>
                  <a:lnTo>
                    <a:pt x="631" y="196"/>
                  </a:lnTo>
                  <a:lnTo>
                    <a:pt x="633" y="202"/>
                  </a:lnTo>
                  <a:lnTo>
                    <a:pt x="634" y="209"/>
                  </a:lnTo>
                  <a:lnTo>
                    <a:pt x="634" y="218"/>
                  </a:lnTo>
                  <a:lnTo>
                    <a:pt x="632" y="229"/>
                  </a:lnTo>
                  <a:lnTo>
                    <a:pt x="627" y="242"/>
                  </a:lnTo>
                  <a:lnTo>
                    <a:pt x="621" y="257"/>
                  </a:lnTo>
                  <a:lnTo>
                    <a:pt x="608" y="271"/>
                  </a:lnTo>
                  <a:lnTo>
                    <a:pt x="587" y="293"/>
                  </a:lnTo>
                  <a:lnTo>
                    <a:pt x="573" y="304"/>
                  </a:lnTo>
                  <a:lnTo>
                    <a:pt x="559" y="317"/>
                  </a:lnTo>
                  <a:lnTo>
                    <a:pt x="545" y="329"/>
                  </a:lnTo>
                  <a:lnTo>
                    <a:pt x="531" y="340"/>
                  </a:lnTo>
                  <a:lnTo>
                    <a:pt x="517" y="349"/>
                  </a:lnTo>
                  <a:lnTo>
                    <a:pt x="504" y="356"/>
                  </a:lnTo>
                  <a:lnTo>
                    <a:pt x="498" y="359"/>
                  </a:lnTo>
                  <a:lnTo>
                    <a:pt x="492" y="361"/>
                  </a:lnTo>
                  <a:lnTo>
                    <a:pt x="487" y="362"/>
                  </a:lnTo>
                  <a:lnTo>
                    <a:pt x="483" y="362"/>
                  </a:lnTo>
                  <a:lnTo>
                    <a:pt x="478" y="361"/>
                  </a:lnTo>
                  <a:lnTo>
                    <a:pt x="475" y="359"/>
                  </a:lnTo>
                  <a:lnTo>
                    <a:pt x="473" y="357"/>
                  </a:lnTo>
                  <a:lnTo>
                    <a:pt x="472" y="352"/>
                  </a:lnTo>
                  <a:lnTo>
                    <a:pt x="471" y="347"/>
                  </a:lnTo>
                  <a:lnTo>
                    <a:pt x="471" y="341"/>
                  </a:lnTo>
                  <a:lnTo>
                    <a:pt x="472" y="333"/>
                  </a:lnTo>
                  <a:lnTo>
                    <a:pt x="474" y="324"/>
                  </a:lnTo>
                  <a:lnTo>
                    <a:pt x="473" y="316"/>
                  </a:lnTo>
                  <a:lnTo>
                    <a:pt x="472" y="311"/>
                  </a:lnTo>
                  <a:lnTo>
                    <a:pt x="470" y="306"/>
                  </a:lnTo>
                  <a:lnTo>
                    <a:pt x="467" y="303"/>
                  </a:lnTo>
                  <a:lnTo>
                    <a:pt x="462" y="301"/>
                  </a:lnTo>
                  <a:lnTo>
                    <a:pt x="458" y="301"/>
                  </a:lnTo>
                  <a:lnTo>
                    <a:pt x="453" y="301"/>
                  </a:lnTo>
                  <a:lnTo>
                    <a:pt x="446" y="302"/>
                  </a:lnTo>
                  <a:lnTo>
                    <a:pt x="432" y="306"/>
                  </a:lnTo>
                  <a:lnTo>
                    <a:pt x="417" y="315"/>
                  </a:lnTo>
                  <a:lnTo>
                    <a:pt x="400" y="325"/>
                  </a:lnTo>
                  <a:lnTo>
                    <a:pt x="382" y="336"/>
                  </a:lnTo>
                  <a:lnTo>
                    <a:pt x="346" y="363"/>
                  </a:lnTo>
                  <a:lnTo>
                    <a:pt x="312" y="390"/>
                  </a:lnTo>
                  <a:lnTo>
                    <a:pt x="285" y="413"/>
                  </a:lnTo>
                  <a:lnTo>
                    <a:pt x="268" y="426"/>
                  </a:lnTo>
                  <a:close/>
                  <a:moveTo>
                    <a:pt x="119" y="317"/>
                  </a:moveTo>
                  <a:lnTo>
                    <a:pt x="117" y="315"/>
                  </a:lnTo>
                  <a:lnTo>
                    <a:pt x="115" y="313"/>
                  </a:lnTo>
                  <a:lnTo>
                    <a:pt x="111" y="313"/>
                  </a:lnTo>
                  <a:lnTo>
                    <a:pt x="109" y="312"/>
                  </a:lnTo>
                  <a:lnTo>
                    <a:pt x="105" y="312"/>
                  </a:lnTo>
                  <a:lnTo>
                    <a:pt x="99" y="312"/>
                  </a:lnTo>
                  <a:lnTo>
                    <a:pt x="94" y="313"/>
                  </a:lnTo>
                  <a:lnTo>
                    <a:pt x="90" y="313"/>
                  </a:lnTo>
                  <a:lnTo>
                    <a:pt x="87" y="311"/>
                  </a:lnTo>
                  <a:lnTo>
                    <a:pt x="84" y="306"/>
                  </a:lnTo>
                  <a:lnTo>
                    <a:pt x="81" y="301"/>
                  </a:lnTo>
                  <a:lnTo>
                    <a:pt x="79" y="294"/>
                  </a:lnTo>
                  <a:lnTo>
                    <a:pt x="77" y="285"/>
                  </a:lnTo>
                  <a:lnTo>
                    <a:pt x="76" y="277"/>
                  </a:lnTo>
                  <a:lnTo>
                    <a:pt x="75" y="255"/>
                  </a:lnTo>
                  <a:lnTo>
                    <a:pt x="76" y="231"/>
                  </a:lnTo>
                  <a:lnTo>
                    <a:pt x="77" y="206"/>
                  </a:lnTo>
                  <a:lnTo>
                    <a:pt x="81" y="181"/>
                  </a:lnTo>
                  <a:lnTo>
                    <a:pt x="86" y="156"/>
                  </a:lnTo>
                  <a:lnTo>
                    <a:pt x="92" y="135"/>
                  </a:lnTo>
                  <a:lnTo>
                    <a:pt x="95" y="125"/>
                  </a:lnTo>
                  <a:lnTo>
                    <a:pt x="100" y="117"/>
                  </a:lnTo>
                  <a:lnTo>
                    <a:pt x="104" y="109"/>
                  </a:lnTo>
                  <a:lnTo>
                    <a:pt x="108" y="103"/>
                  </a:lnTo>
                  <a:lnTo>
                    <a:pt x="114" y="97"/>
                  </a:lnTo>
                  <a:lnTo>
                    <a:pt x="118" y="95"/>
                  </a:lnTo>
                  <a:lnTo>
                    <a:pt x="123" y="93"/>
                  </a:lnTo>
                  <a:lnTo>
                    <a:pt x="130" y="94"/>
                  </a:lnTo>
                  <a:lnTo>
                    <a:pt x="135" y="97"/>
                  </a:lnTo>
                  <a:lnTo>
                    <a:pt x="141" y="103"/>
                  </a:lnTo>
                  <a:lnTo>
                    <a:pt x="148" y="110"/>
                  </a:lnTo>
                  <a:lnTo>
                    <a:pt x="154" y="120"/>
                  </a:lnTo>
                  <a:lnTo>
                    <a:pt x="160" y="124"/>
                  </a:lnTo>
                  <a:lnTo>
                    <a:pt x="165" y="129"/>
                  </a:lnTo>
                  <a:lnTo>
                    <a:pt x="169" y="135"/>
                  </a:lnTo>
                  <a:lnTo>
                    <a:pt x="174" y="141"/>
                  </a:lnTo>
                  <a:lnTo>
                    <a:pt x="180" y="154"/>
                  </a:lnTo>
                  <a:lnTo>
                    <a:pt x="185" y="169"/>
                  </a:lnTo>
                  <a:lnTo>
                    <a:pt x="189" y="184"/>
                  </a:lnTo>
                  <a:lnTo>
                    <a:pt x="191" y="199"/>
                  </a:lnTo>
                  <a:lnTo>
                    <a:pt x="190" y="215"/>
                  </a:lnTo>
                  <a:lnTo>
                    <a:pt x="189" y="231"/>
                  </a:lnTo>
                  <a:lnTo>
                    <a:pt x="185" y="247"/>
                  </a:lnTo>
                  <a:lnTo>
                    <a:pt x="180" y="262"/>
                  </a:lnTo>
                  <a:lnTo>
                    <a:pt x="174" y="276"/>
                  </a:lnTo>
                  <a:lnTo>
                    <a:pt x="166" y="287"/>
                  </a:lnTo>
                  <a:lnTo>
                    <a:pt x="161" y="293"/>
                  </a:lnTo>
                  <a:lnTo>
                    <a:pt x="157" y="298"/>
                  </a:lnTo>
                  <a:lnTo>
                    <a:pt x="151" y="303"/>
                  </a:lnTo>
                  <a:lnTo>
                    <a:pt x="146" y="308"/>
                  </a:lnTo>
                  <a:lnTo>
                    <a:pt x="139" y="311"/>
                  </a:lnTo>
                  <a:lnTo>
                    <a:pt x="133" y="314"/>
                  </a:lnTo>
                  <a:lnTo>
                    <a:pt x="126" y="316"/>
                  </a:lnTo>
                  <a:lnTo>
                    <a:pt x="119" y="317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6" name="Freeform 38"/>
            <p:cNvSpPr>
              <a:spLocks noEditPoints="1"/>
            </p:cNvSpPr>
            <p:nvPr userDrawn="1"/>
          </p:nvSpPr>
          <p:spPr bwMode="auto">
            <a:xfrm>
              <a:off x="4748" y="3889"/>
              <a:ext cx="80" cy="112"/>
            </a:xfrm>
            <a:custGeom>
              <a:avLst/>
              <a:gdLst>
                <a:gd name="T0" fmla="*/ 6 w 717"/>
                <a:gd name="T1" fmla="*/ 101 h 1004"/>
                <a:gd name="T2" fmla="*/ 10 w 717"/>
                <a:gd name="T3" fmla="*/ 96 h 1004"/>
                <a:gd name="T4" fmla="*/ 15 w 717"/>
                <a:gd name="T5" fmla="*/ 85 h 1004"/>
                <a:gd name="T6" fmla="*/ 14 w 717"/>
                <a:gd name="T7" fmla="*/ 71 h 1004"/>
                <a:gd name="T8" fmla="*/ 18 w 717"/>
                <a:gd name="T9" fmla="*/ 69 h 1004"/>
                <a:gd name="T10" fmla="*/ 24 w 717"/>
                <a:gd name="T11" fmla="*/ 76 h 1004"/>
                <a:gd name="T12" fmla="*/ 41 w 717"/>
                <a:gd name="T13" fmla="*/ 51 h 1004"/>
                <a:gd name="T14" fmla="*/ 39 w 717"/>
                <a:gd name="T15" fmla="*/ 50 h 1004"/>
                <a:gd name="T16" fmla="*/ 27 w 717"/>
                <a:gd name="T17" fmla="*/ 52 h 1004"/>
                <a:gd name="T18" fmla="*/ 24 w 717"/>
                <a:gd name="T19" fmla="*/ 48 h 1004"/>
                <a:gd name="T20" fmla="*/ 38 w 717"/>
                <a:gd name="T21" fmla="*/ 37 h 1004"/>
                <a:gd name="T22" fmla="*/ 40 w 717"/>
                <a:gd name="T23" fmla="*/ 36 h 1004"/>
                <a:gd name="T24" fmla="*/ 51 w 717"/>
                <a:gd name="T25" fmla="*/ 33 h 1004"/>
                <a:gd name="T26" fmla="*/ 59 w 717"/>
                <a:gd name="T27" fmla="*/ 35 h 1004"/>
                <a:gd name="T28" fmla="*/ 59 w 717"/>
                <a:gd name="T29" fmla="*/ 45 h 1004"/>
                <a:gd name="T30" fmla="*/ 43 w 717"/>
                <a:gd name="T31" fmla="*/ 69 h 1004"/>
                <a:gd name="T32" fmla="*/ 50 w 717"/>
                <a:gd name="T33" fmla="*/ 71 h 1004"/>
                <a:gd name="T34" fmla="*/ 52 w 717"/>
                <a:gd name="T35" fmla="*/ 77 h 1004"/>
                <a:gd name="T36" fmla="*/ 59 w 717"/>
                <a:gd name="T37" fmla="*/ 71 h 1004"/>
                <a:gd name="T38" fmla="*/ 63 w 717"/>
                <a:gd name="T39" fmla="*/ 66 h 1004"/>
                <a:gd name="T40" fmla="*/ 57 w 717"/>
                <a:gd name="T41" fmla="*/ 65 h 1004"/>
                <a:gd name="T42" fmla="*/ 77 w 717"/>
                <a:gd name="T43" fmla="*/ 60 h 1004"/>
                <a:gd name="T44" fmla="*/ 65 w 717"/>
                <a:gd name="T45" fmla="*/ 78 h 1004"/>
                <a:gd name="T46" fmla="*/ 42 w 717"/>
                <a:gd name="T47" fmla="*/ 103 h 1004"/>
                <a:gd name="T48" fmla="*/ 56 w 717"/>
                <a:gd name="T49" fmla="*/ 101 h 1004"/>
                <a:gd name="T50" fmla="*/ 72 w 717"/>
                <a:gd name="T51" fmla="*/ 91 h 1004"/>
                <a:gd name="T52" fmla="*/ 76 w 717"/>
                <a:gd name="T53" fmla="*/ 85 h 1004"/>
                <a:gd name="T54" fmla="*/ 80 w 717"/>
                <a:gd name="T55" fmla="*/ 93 h 1004"/>
                <a:gd name="T56" fmla="*/ 75 w 717"/>
                <a:gd name="T57" fmla="*/ 103 h 1004"/>
                <a:gd name="T58" fmla="*/ 62 w 717"/>
                <a:gd name="T59" fmla="*/ 108 h 1004"/>
                <a:gd name="T60" fmla="*/ 40 w 717"/>
                <a:gd name="T61" fmla="*/ 110 h 1004"/>
                <a:gd name="T62" fmla="*/ 29 w 717"/>
                <a:gd name="T63" fmla="*/ 111 h 1004"/>
                <a:gd name="T64" fmla="*/ 25 w 717"/>
                <a:gd name="T65" fmla="*/ 106 h 1004"/>
                <a:gd name="T66" fmla="*/ 29 w 717"/>
                <a:gd name="T67" fmla="*/ 102 h 1004"/>
                <a:gd name="T68" fmla="*/ 23 w 717"/>
                <a:gd name="T69" fmla="*/ 100 h 1004"/>
                <a:gd name="T70" fmla="*/ 13 w 717"/>
                <a:gd name="T71" fmla="*/ 110 h 1004"/>
                <a:gd name="T72" fmla="*/ 10 w 717"/>
                <a:gd name="T73" fmla="*/ 110 h 1004"/>
                <a:gd name="T74" fmla="*/ 1 w 717"/>
                <a:gd name="T75" fmla="*/ 111 h 1004"/>
                <a:gd name="T76" fmla="*/ 1 w 717"/>
                <a:gd name="T77" fmla="*/ 107 h 1004"/>
                <a:gd name="T78" fmla="*/ 4 w 717"/>
                <a:gd name="T79" fmla="*/ 103 h 1004"/>
                <a:gd name="T80" fmla="*/ 6 w 717"/>
                <a:gd name="T81" fmla="*/ 101 h 1004"/>
                <a:gd name="T82" fmla="*/ 4 w 717"/>
                <a:gd name="T83" fmla="*/ 102 h 1004"/>
                <a:gd name="T84" fmla="*/ 4 w 717"/>
                <a:gd name="T85" fmla="*/ 103 h 1004"/>
                <a:gd name="T86" fmla="*/ 32 w 717"/>
                <a:gd name="T87" fmla="*/ 85 h 1004"/>
                <a:gd name="T88" fmla="*/ 36 w 717"/>
                <a:gd name="T89" fmla="*/ 78 h 1004"/>
                <a:gd name="T90" fmla="*/ 44 w 717"/>
                <a:gd name="T91" fmla="*/ 84 h 1004"/>
                <a:gd name="T92" fmla="*/ 40 w 717"/>
                <a:gd name="T93" fmla="*/ 87 h 1004"/>
                <a:gd name="T94" fmla="*/ 41 w 717"/>
                <a:gd name="T95" fmla="*/ 88 h 1004"/>
                <a:gd name="T96" fmla="*/ 43 w 717"/>
                <a:gd name="T97" fmla="*/ 32 h 1004"/>
                <a:gd name="T98" fmla="*/ 47 w 717"/>
                <a:gd name="T99" fmla="*/ 28 h 1004"/>
                <a:gd name="T100" fmla="*/ 52 w 717"/>
                <a:gd name="T101" fmla="*/ 19 h 1004"/>
                <a:gd name="T102" fmla="*/ 43 w 717"/>
                <a:gd name="T103" fmla="*/ 10 h 1004"/>
                <a:gd name="T104" fmla="*/ 42 w 717"/>
                <a:gd name="T105" fmla="*/ 1 h 1004"/>
                <a:gd name="T106" fmla="*/ 52 w 717"/>
                <a:gd name="T107" fmla="*/ 3 h 1004"/>
                <a:gd name="T108" fmla="*/ 59 w 717"/>
                <a:gd name="T109" fmla="*/ 14 h 1004"/>
                <a:gd name="T110" fmla="*/ 58 w 717"/>
                <a:gd name="T111" fmla="*/ 22 h 1004"/>
                <a:gd name="T112" fmla="*/ 49 w 717"/>
                <a:gd name="T113" fmla="*/ 29 h 100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17" h="1004">
                  <a:moveTo>
                    <a:pt x="32" y="931"/>
                  </a:moveTo>
                  <a:lnTo>
                    <a:pt x="36" y="931"/>
                  </a:lnTo>
                  <a:lnTo>
                    <a:pt x="39" y="930"/>
                  </a:lnTo>
                  <a:lnTo>
                    <a:pt x="42" y="929"/>
                  </a:lnTo>
                  <a:lnTo>
                    <a:pt x="46" y="926"/>
                  </a:lnTo>
                  <a:lnTo>
                    <a:pt x="51" y="920"/>
                  </a:lnTo>
                  <a:lnTo>
                    <a:pt x="55" y="914"/>
                  </a:lnTo>
                  <a:lnTo>
                    <a:pt x="57" y="908"/>
                  </a:lnTo>
                  <a:lnTo>
                    <a:pt x="58" y="905"/>
                  </a:lnTo>
                  <a:lnTo>
                    <a:pt x="57" y="904"/>
                  </a:lnTo>
                  <a:lnTo>
                    <a:pt x="56" y="905"/>
                  </a:lnTo>
                  <a:lnTo>
                    <a:pt x="54" y="906"/>
                  </a:lnTo>
                  <a:lnTo>
                    <a:pt x="52" y="909"/>
                  </a:lnTo>
                  <a:lnTo>
                    <a:pt x="51" y="908"/>
                  </a:lnTo>
                  <a:lnTo>
                    <a:pt x="50" y="907"/>
                  </a:lnTo>
                  <a:lnTo>
                    <a:pt x="67" y="890"/>
                  </a:lnTo>
                  <a:lnTo>
                    <a:pt x="84" y="871"/>
                  </a:lnTo>
                  <a:lnTo>
                    <a:pt x="92" y="860"/>
                  </a:lnTo>
                  <a:lnTo>
                    <a:pt x="99" y="850"/>
                  </a:lnTo>
                  <a:lnTo>
                    <a:pt x="107" y="839"/>
                  </a:lnTo>
                  <a:lnTo>
                    <a:pt x="113" y="828"/>
                  </a:lnTo>
                  <a:lnTo>
                    <a:pt x="120" y="816"/>
                  </a:lnTo>
                  <a:lnTo>
                    <a:pt x="125" y="806"/>
                  </a:lnTo>
                  <a:lnTo>
                    <a:pt x="128" y="794"/>
                  </a:lnTo>
                  <a:lnTo>
                    <a:pt x="131" y="783"/>
                  </a:lnTo>
                  <a:lnTo>
                    <a:pt x="134" y="773"/>
                  </a:lnTo>
                  <a:lnTo>
                    <a:pt x="134" y="761"/>
                  </a:lnTo>
                  <a:lnTo>
                    <a:pt x="132" y="750"/>
                  </a:lnTo>
                  <a:lnTo>
                    <a:pt x="130" y="740"/>
                  </a:lnTo>
                  <a:lnTo>
                    <a:pt x="128" y="718"/>
                  </a:lnTo>
                  <a:lnTo>
                    <a:pt x="126" y="698"/>
                  </a:lnTo>
                  <a:lnTo>
                    <a:pt x="125" y="681"/>
                  </a:lnTo>
                  <a:lnTo>
                    <a:pt x="125" y="666"/>
                  </a:lnTo>
                  <a:lnTo>
                    <a:pt x="125" y="653"/>
                  </a:lnTo>
                  <a:lnTo>
                    <a:pt x="126" y="641"/>
                  </a:lnTo>
                  <a:lnTo>
                    <a:pt x="127" y="633"/>
                  </a:lnTo>
                  <a:lnTo>
                    <a:pt x="129" y="625"/>
                  </a:lnTo>
                  <a:lnTo>
                    <a:pt x="131" y="620"/>
                  </a:lnTo>
                  <a:lnTo>
                    <a:pt x="135" y="616"/>
                  </a:lnTo>
                  <a:lnTo>
                    <a:pt x="138" y="613"/>
                  </a:lnTo>
                  <a:lnTo>
                    <a:pt x="142" y="612"/>
                  </a:lnTo>
                  <a:lnTo>
                    <a:pt x="145" y="612"/>
                  </a:lnTo>
                  <a:lnTo>
                    <a:pt x="150" y="613"/>
                  </a:lnTo>
                  <a:lnTo>
                    <a:pt x="154" y="614"/>
                  </a:lnTo>
                  <a:lnTo>
                    <a:pt x="159" y="617"/>
                  </a:lnTo>
                  <a:lnTo>
                    <a:pt x="169" y="624"/>
                  </a:lnTo>
                  <a:lnTo>
                    <a:pt x="179" y="634"/>
                  </a:lnTo>
                  <a:lnTo>
                    <a:pt x="188" y="644"/>
                  </a:lnTo>
                  <a:lnTo>
                    <a:pt x="197" y="654"/>
                  </a:lnTo>
                  <a:lnTo>
                    <a:pt x="205" y="663"/>
                  </a:lnTo>
                  <a:lnTo>
                    <a:pt x="212" y="670"/>
                  </a:lnTo>
                  <a:lnTo>
                    <a:pt x="215" y="674"/>
                  </a:lnTo>
                  <a:lnTo>
                    <a:pt x="218" y="676"/>
                  </a:lnTo>
                  <a:lnTo>
                    <a:pt x="219" y="677"/>
                  </a:lnTo>
                  <a:lnTo>
                    <a:pt x="221" y="676"/>
                  </a:lnTo>
                  <a:lnTo>
                    <a:pt x="230" y="668"/>
                  </a:lnTo>
                  <a:lnTo>
                    <a:pt x="240" y="655"/>
                  </a:lnTo>
                  <a:lnTo>
                    <a:pt x="252" y="640"/>
                  </a:lnTo>
                  <a:lnTo>
                    <a:pt x="264" y="622"/>
                  </a:lnTo>
                  <a:lnTo>
                    <a:pt x="292" y="582"/>
                  </a:lnTo>
                  <a:lnTo>
                    <a:pt x="321" y="538"/>
                  </a:lnTo>
                  <a:lnTo>
                    <a:pt x="347" y="496"/>
                  </a:lnTo>
                  <a:lnTo>
                    <a:pt x="368" y="460"/>
                  </a:lnTo>
                  <a:lnTo>
                    <a:pt x="376" y="446"/>
                  </a:lnTo>
                  <a:lnTo>
                    <a:pt x="380" y="436"/>
                  </a:lnTo>
                  <a:lnTo>
                    <a:pt x="382" y="431"/>
                  </a:lnTo>
                  <a:lnTo>
                    <a:pt x="382" y="429"/>
                  </a:lnTo>
                  <a:lnTo>
                    <a:pt x="382" y="427"/>
                  </a:lnTo>
                  <a:lnTo>
                    <a:pt x="374" y="433"/>
                  </a:lnTo>
                  <a:lnTo>
                    <a:pt x="363" y="440"/>
                  </a:lnTo>
                  <a:lnTo>
                    <a:pt x="351" y="446"/>
                  </a:lnTo>
                  <a:lnTo>
                    <a:pt x="337" y="453"/>
                  </a:lnTo>
                  <a:lnTo>
                    <a:pt x="323" y="459"/>
                  </a:lnTo>
                  <a:lnTo>
                    <a:pt x="309" y="464"/>
                  </a:lnTo>
                  <a:lnTo>
                    <a:pt x="294" y="469"/>
                  </a:lnTo>
                  <a:lnTo>
                    <a:pt x="280" y="471"/>
                  </a:lnTo>
                  <a:lnTo>
                    <a:pt x="267" y="473"/>
                  </a:lnTo>
                  <a:lnTo>
                    <a:pt x="255" y="472"/>
                  </a:lnTo>
                  <a:lnTo>
                    <a:pt x="248" y="471"/>
                  </a:lnTo>
                  <a:lnTo>
                    <a:pt x="243" y="470"/>
                  </a:lnTo>
                  <a:lnTo>
                    <a:pt x="238" y="468"/>
                  </a:lnTo>
                  <a:lnTo>
                    <a:pt x="233" y="464"/>
                  </a:lnTo>
                  <a:lnTo>
                    <a:pt x="229" y="461"/>
                  </a:lnTo>
                  <a:lnTo>
                    <a:pt x="226" y="458"/>
                  </a:lnTo>
                  <a:lnTo>
                    <a:pt x="223" y="453"/>
                  </a:lnTo>
                  <a:lnTo>
                    <a:pt x="220" y="447"/>
                  </a:lnTo>
                  <a:lnTo>
                    <a:pt x="219" y="442"/>
                  </a:lnTo>
                  <a:lnTo>
                    <a:pt x="218" y="435"/>
                  </a:lnTo>
                  <a:lnTo>
                    <a:pt x="218" y="427"/>
                  </a:lnTo>
                  <a:lnTo>
                    <a:pt x="218" y="418"/>
                  </a:lnTo>
                  <a:lnTo>
                    <a:pt x="226" y="410"/>
                  </a:lnTo>
                  <a:lnTo>
                    <a:pt x="233" y="402"/>
                  </a:lnTo>
                  <a:lnTo>
                    <a:pt x="242" y="395"/>
                  </a:lnTo>
                  <a:lnTo>
                    <a:pt x="252" y="388"/>
                  </a:lnTo>
                  <a:lnTo>
                    <a:pt x="272" y="373"/>
                  </a:lnTo>
                  <a:lnTo>
                    <a:pt x="293" y="358"/>
                  </a:lnTo>
                  <a:lnTo>
                    <a:pt x="316" y="343"/>
                  </a:lnTo>
                  <a:lnTo>
                    <a:pt x="337" y="329"/>
                  </a:lnTo>
                  <a:lnTo>
                    <a:pt x="358" y="315"/>
                  </a:lnTo>
                  <a:lnTo>
                    <a:pt x="376" y="300"/>
                  </a:lnTo>
                  <a:lnTo>
                    <a:pt x="377" y="300"/>
                  </a:lnTo>
                  <a:lnTo>
                    <a:pt x="377" y="301"/>
                  </a:lnTo>
                  <a:lnTo>
                    <a:pt x="368" y="311"/>
                  </a:lnTo>
                  <a:lnTo>
                    <a:pt x="364" y="317"/>
                  </a:lnTo>
                  <a:lnTo>
                    <a:pt x="363" y="319"/>
                  </a:lnTo>
                  <a:lnTo>
                    <a:pt x="362" y="320"/>
                  </a:lnTo>
                  <a:lnTo>
                    <a:pt x="362" y="321"/>
                  </a:lnTo>
                  <a:lnTo>
                    <a:pt x="363" y="321"/>
                  </a:lnTo>
                  <a:lnTo>
                    <a:pt x="372" y="319"/>
                  </a:lnTo>
                  <a:lnTo>
                    <a:pt x="388" y="312"/>
                  </a:lnTo>
                  <a:lnTo>
                    <a:pt x="398" y="308"/>
                  </a:lnTo>
                  <a:lnTo>
                    <a:pt x="408" y="303"/>
                  </a:lnTo>
                  <a:lnTo>
                    <a:pt x="420" y="300"/>
                  </a:lnTo>
                  <a:lnTo>
                    <a:pt x="431" y="297"/>
                  </a:lnTo>
                  <a:lnTo>
                    <a:pt x="442" y="295"/>
                  </a:lnTo>
                  <a:lnTo>
                    <a:pt x="453" y="295"/>
                  </a:lnTo>
                  <a:lnTo>
                    <a:pt x="457" y="295"/>
                  </a:lnTo>
                  <a:lnTo>
                    <a:pt x="463" y="296"/>
                  </a:lnTo>
                  <a:lnTo>
                    <a:pt x="467" y="298"/>
                  </a:lnTo>
                  <a:lnTo>
                    <a:pt x="471" y="300"/>
                  </a:lnTo>
                  <a:lnTo>
                    <a:pt x="487" y="299"/>
                  </a:lnTo>
                  <a:lnTo>
                    <a:pt x="501" y="299"/>
                  </a:lnTo>
                  <a:lnTo>
                    <a:pt x="513" y="301"/>
                  </a:lnTo>
                  <a:lnTo>
                    <a:pt x="523" y="304"/>
                  </a:lnTo>
                  <a:lnTo>
                    <a:pt x="530" y="310"/>
                  </a:lnTo>
                  <a:lnTo>
                    <a:pt x="536" y="315"/>
                  </a:lnTo>
                  <a:lnTo>
                    <a:pt x="540" y="324"/>
                  </a:lnTo>
                  <a:lnTo>
                    <a:pt x="542" y="332"/>
                  </a:lnTo>
                  <a:lnTo>
                    <a:pt x="543" y="342"/>
                  </a:lnTo>
                  <a:lnTo>
                    <a:pt x="542" y="351"/>
                  </a:lnTo>
                  <a:lnTo>
                    <a:pt x="540" y="363"/>
                  </a:lnTo>
                  <a:lnTo>
                    <a:pt x="537" y="375"/>
                  </a:lnTo>
                  <a:lnTo>
                    <a:pt x="533" y="389"/>
                  </a:lnTo>
                  <a:lnTo>
                    <a:pt x="527" y="401"/>
                  </a:lnTo>
                  <a:lnTo>
                    <a:pt x="521" y="415"/>
                  </a:lnTo>
                  <a:lnTo>
                    <a:pt x="514" y="429"/>
                  </a:lnTo>
                  <a:lnTo>
                    <a:pt x="498" y="458"/>
                  </a:lnTo>
                  <a:lnTo>
                    <a:pt x="480" y="487"/>
                  </a:lnTo>
                  <a:lnTo>
                    <a:pt x="461" y="515"/>
                  </a:lnTo>
                  <a:lnTo>
                    <a:pt x="442" y="542"/>
                  </a:lnTo>
                  <a:lnTo>
                    <a:pt x="407" y="588"/>
                  </a:lnTo>
                  <a:lnTo>
                    <a:pt x="381" y="619"/>
                  </a:lnTo>
                  <a:lnTo>
                    <a:pt x="381" y="621"/>
                  </a:lnTo>
                  <a:lnTo>
                    <a:pt x="381" y="622"/>
                  </a:lnTo>
                  <a:lnTo>
                    <a:pt x="382" y="624"/>
                  </a:lnTo>
                  <a:lnTo>
                    <a:pt x="383" y="625"/>
                  </a:lnTo>
                  <a:lnTo>
                    <a:pt x="388" y="628"/>
                  </a:lnTo>
                  <a:lnTo>
                    <a:pt x="393" y="629"/>
                  </a:lnTo>
                  <a:lnTo>
                    <a:pt x="407" y="631"/>
                  </a:lnTo>
                  <a:lnTo>
                    <a:pt x="422" y="633"/>
                  </a:lnTo>
                  <a:lnTo>
                    <a:pt x="437" y="635"/>
                  </a:lnTo>
                  <a:lnTo>
                    <a:pt x="450" y="638"/>
                  </a:lnTo>
                  <a:lnTo>
                    <a:pt x="454" y="641"/>
                  </a:lnTo>
                  <a:lnTo>
                    <a:pt x="457" y="646"/>
                  </a:lnTo>
                  <a:lnTo>
                    <a:pt x="459" y="650"/>
                  </a:lnTo>
                  <a:lnTo>
                    <a:pt x="459" y="656"/>
                  </a:lnTo>
                  <a:lnTo>
                    <a:pt x="461" y="669"/>
                  </a:lnTo>
                  <a:lnTo>
                    <a:pt x="463" y="678"/>
                  </a:lnTo>
                  <a:lnTo>
                    <a:pt x="466" y="685"/>
                  </a:lnTo>
                  <a:lnTo>
                    <a:pt x="469" y="688"/>
                  </a:lnTo>
                  <a:lnTo>
                    <a:pt x="470" y="691"/>
                  </a:lnTo>
                  <a:lnTo>
                    <a:pt x="472" y="691"/>
                  </a:lnTo>
                  <a:lnTo>
                    <a:pt x="475" y="691"/>
                  </a:lnTo>
                  <a:lnTo>
                    <a:pt x="476" y="691"/>
                  </a:lnTo>
                  <a:lnTo>
                    <a:pt x="480" y="688"/>
                  </a:lnTo>
                  <a:lnTo>
                    <a:pt x="484" y="685"/>
                  </a:lnTo>
                  <a:lnTo>
                    <a:pt x="494" y="676"/>
                  </a:lnTo>
                  <a:lnTo>
                    <a:pt x="504" y="662"/>
                  </a:lnTo>
                  <a:lnTo>
                    <a:pt x="515" y="648"/>
                  </a:lnTo>
                  <a:lnTo>
                    <a:pt x="527" y="634"/>
                  </a:lnTo>
                  <a:lnTo>
                    <a:pt x="545" y="621"/>
                  </a:lnTo>
                  <a:lnTo>
                    <a:pt x="558" y="609"/>
                  </a:lnTo>
                  <a:lnTo>
                    <a:pt x="566" y="602"/>
                  </a:lnTo>
                  <a:lnTo>
                    <a:pt x="570" y="596"/>
                  </a:lnTo>
                  <a:lnTo>
                    <a:pt x="570" y="593"/>
                  </a:lnTo>
                  <a:lnTo>
                    <a:pt x="570" y="591"/>
                  </a:lnTo>
                  <a:lnTo>
                    <a:pt x="569" y="590"/>
                  </a:lnTo>
                  <a:lnTo>
                    <a:pt x="567" y="589"/>
                  </a:lnTo>
                  <a:lnTo>
                    <a:pt x="562" y="588"/>
                  </a:lnTo>
                  <a:lnTo>
                    <a:pt x="555" y="588"/>
                  </a:lnTo>
                  <a:lnTo>
                    <a:pt x="538" y="589"/>
                  </a:lnTo>
                  <a:lnTo>
                    <a:pt x="523" y="590"/>
                  </a:lnTo>
                  <a:lnTo>
                    <a:pt x="516" y="590"/>
                  </a:lnTo>
                  <a:lnTo>
                    <a:pt x="513" y="589"/>
                  </a:lnTo>
                  <a:lnTo>
                    <a:pt x="512" y="588"/>
                  </a:lnTo>
                  <a:lnTo>
                    <a:pt x="511" y="586"/>
                  </a:lnTo>
                  <a:lnTo>
                    <a:pt x="512" y="585"/>
                  </a:lnTo>
                  <a:lnTo>
                    <a:pt x="514" y="582"/>
                  </a:lnTo>
                  <a:lnTo>
                    <a:pt x="545" y="563"/>
                  </a:lnTo>
                  <a:lnTo>
                    <a:pt x="579" y="544"/>
                  </a:lnTo>
                  <a:lnTo>
                    <a:pt x="612" y="526"/>
                  </a:lnTo>
                  <a:lnTo>
                    <a:pt x="645" y="509"/>
                  </a:lnTo>
                  <a:lnTo>
                    <a:pt x="661" y="511"/>
                  </a:lnTo>
                  <a:lnTo>
                    <a:pt x="674" y="515"/>
                  </a:lnTo>
                  <a:lnTo>
                    <a:pt x="683" y="520"/>
                  </a:lnTo>
                  <a:lnTo>
                    <a:pt x="689" y="527"/>
                  </a:lnTo>
                  <a:lnTo>
                    <a:pt x="692" y="536"/>
                  </a:lnTo>
                  <a:lnTo>
                    <a:pt x="692" y="545"/>
                  </a:lnTo>
                  <a:lnTo>
                    <a:pt x="690" y="557"/>
                  </a:lnTo>
                  <a:lnTo>
                    <a:pt x="685" y="570"/>
                  </a:lnTo>
                  <a:lnTo>
                    <a:pt x="678" y="583"/>
                  </a:lnTo>
                  <a:lnTo>
                    <a:pt x="669" y="598"/>
                  </a:lnTo>
                  <a:lnTo>
                    <a:pt x="658" y="613"/>
                  </a:lnTo>
                  <a:lnTo>
                    <a:pt x="645" y="629"/>
                  </a:lnTo>
                  <a:lnTo>
                    <a:pt x="616" y="663"/>
                  </a:lnTo>
                  <a:lnTo>
                    <a:pt x="583" y="698"/>
                  </a:lnTo>
                  <a:lnTo>
                    <a:pt x="511" y="768"/>
                  </a:lnTo>
                  <a:lnTo>
                    <a:pt x="442" y="835"/>
                  </a:lnTo>
                  <a:lnTo>
                    <a:pt x="413" y="863"/>
                  </a:lnTo>
                  <a:lnTo>
                    <a:pt x="391" y="888"/>
                  </a:lnTo>
                  <a:lnTo>
                    <a:pt x="382" y="899"/>
                  </a:lnTo>
                  <a:lnTo>
                    <a:pt x="376" y="907"/>
                  </a:lnTo>
                  <a:lnTo>
                    <a:pt x="372" y="916"/>
                  </a:lnTo>
                  <a:lnTo>
                    <a:pt x="369" y="921"/>
                  </a:lnTo>
                  <a:lnTo>
                    <a:pt x="376" y="923"/>
                  </a:lnTo>
                  <a:lnTo>
                    <a:pt x="385" y="925"/>
                  </a:lnTo>
                  <a:lnTo>
                    <a:pt x="393" y="926"/>
                  </a:lnTo>
                  <a:lnTo>
                    <a:pt x="403" y="926"/>
                  </a:lnTo>
                  <a:lnTo>
                    <a:pt x="412" y="925"/>
                  </a:lnTo>
                  <a:lnTo>
                    <a:pt x="424" y="924"/>
                  </a:lnTo>
                  <a:lnTo>
                    <a:pt x="435" y="923"/>
                  </a:lnTo>
                  <a:lnTo>
                    <a:pt x="447" y="921"/>
                  </a:lnTo>
                  <a:lnTo>
                    <a:pt x="472" y="915"/>
                  </a:lnTo>
                  <a:lnTo>
                    <a:pt x="498" y="906"/>
                  </a:lnTo>
                  <a:lnTo>
                    <a:pt x="525" y="896"/>
                  </a:lnTo>
                  <a:lnTo>
                    <a:pt x="551" y="886"/>
                  </a:lnTo>
                  <a:lnTo>
                    <a:pt x="575" y="873"/>
                  </a:lnTo>
                  <a:lnTo>
                    <a:pt x="599" y="859"/>
                  </a:lnTo>
                  <a:lnTo>
                    <a:pt x="610" y="852"/>
                  </a:lnTo>
                  <a:lnTo>
                    <a:pt x="621" y="844"/>
                  </a:lnTo>
                  <a:lnTo>
                    <a:pt x="630" y="836"/>
                  </a:lnTo>
                  <a:lnTo>
                    <a:pt x="639" y="828"/>
                  </a:lnTo>
                  <a:lnTo>
                    <a:pt x="646" y="820"/>
                  </a:lnTo>
                  <a:lnTo>
                    <a:pt x="654" y="811"/>
                  </a:lnTo>
                  <a:lnTo>
                    <a:pt x="659" y="803"/>
                  </a:lnTo>
                  <a:lnTo>
                    <a:pt x="664" y="795"/>
                  </a:lnTo>
                  <a:lnTo>
                    <a:pt x="668" y="787"/>
                  </a:lnTo>
                  <a:lnTo>
                    <a:pt x="670" y="777"/>
                  </a:lnTo>
                  <a:lnTo>
                    <a:pt x="671" y="768"/>
                  </a:lnTo>
                  <a:lnTo>
                    <a:pt x="671" y="760"/>
                  </a:lnTo>
                  <a:lnTo>
                    <a:pt x="676" y="761"/>
                  </a:lnTo>
                  <a:lnTo>
                    <a:pt x="682" y="764"/>
                  </a:lnTo>
                  <a:lnTo>
                    <a:pt x="687" y="768"/>
                  </a:lnTo>
                  <a:lnTo>
                    <a:pt x="692" y="774"/>
                  </a:lnTo>
                  <a:lnTo>
                    <a:pt x="698" y="781"/>
                  </a:lnTo>
                  <a:lnTo>
                    <a:pt x="702" y="789"/>
                  </a:lnTo>
                  <a:lnTo>
                    <a:pt x="705" y="797"/>
                  </a:lnTo>
                  <a:lnTo>
                    <a:pt x="710" y="807"/>
                  </a:lnTo>
                  <a:lnTo>
                    <a:pt x="712" y="816"/>
                  </a:lnTo>
                  <a:lnTo>
                    <a:pt x="715" y="827"/>
                  </a:lnTo>
                  <a:lnTo>
                    <a:pt x="716" y="837"/>
                  </a:lnTo>
                  <a:lnTo>
                    <a:pt x="717" y="846"/>
                  </a:lnTo>
                  <a:lnTo>
                    <a:pt x="717" y="856"/>
                  </a:lnTo>
                  <a:lnTo>
                    <a:pt x="716" y="866"/>
                  </a:lnTo>
                  <a:lnTo>
                    <a:pt x="715" y="874"/>
                  </a:lnTo>
                  <a:lnTo>
                    <a:pt x="713" y="880"/>
                  </a:lnTo>
                  <a:lnTo>
                    <a:pt x="702" y="893"/>
                  </a:lnTo>
                  <a:lnTo>
                    <a:pt x="691" y="905"/>
                  </a:lnTo>
                  <a:lnTo>
                    <a:pt x="681" y="915"/>
                  </a:lnTo>
                  <a:lnTo>
                    <a:pt x="669" y="924"/>
                  </a:lnTo>
                  <a:lnTo>
                    <a:pt x="658" y="932"/>
                  </a:lnTo>
                  <a:lnTo>
                    <a:pt x="647" y="938"/>
                  </a:lnTo>
                  <a:lnTo>
                    <a:pt x="636" y="945"/>
                  </a:lnTo>
                  <a:lnTo>
                    <a:pt x="624" y="949"/>
                  </a:lnTo>
                  <a:lnTo>
                    <a:pt x="613" y="953"/>
                  </a:lnTo>
                  <a:lnTo>
                    <a:pt x="601" y="956"/>
                  </a:lnTo>
                  <a:lnTo>
                    <a:pt x="589" y="959"/>
                  </a:lnTo>
                  <a:lnTo>
                    <a:pt x="578" y="962"/>
                  </a:lnTo>
                  <a:lnTo>
                    <a:pt x="554" y="965"/>
                  </a:lnTo>
                  <a:lnTo>
                    <a:pt x="530" y="966"/>
                  </a:lnTo>
                  <a:lnTo>
                    <a:pt x="481" y="967"/>
                  </a:lnTo>
                  <a:lnTo>
                    <a:pt x="433" y="970"/>
                  </a:lnTo>
                  <a:lnTo>
                    <a:pt x="421" y="972"/>
                  </a:lnTo>
                  <a:lnTo>
                    <a:pt x="408" y="974"/>
                  </a:lnTo>
                  <a:lnTo>
                    <a:pt x="396" y="977"/>
                  </a:lnTo>
                  <a:lnTo>
                    <a:pt x="383" y="980"/>
                  </a:lnTo>
                  <a:lnTo>
                    <a:pt x="372" y="984"/>
                  </a:lnTo>
                  <a:lnTo>
                    <a:pt x="360" y="988"/>
                  </a:lnTo>
                  <a:lnTo>
                    <a:pt x="347" y="995"/>
                  </a:lnTo>
                  <a:lnTo>
                    <a:pt x="335" y="1001"/>
                  </a:lnTo>
                  <a:lnTo>
                    <a:pt x="326" y="1003"/>
                  </a:lnTo>
                  <a:lnTo>
                    <a:pt x="315" y="1004"/>
                  </a:lnTo>
                  <a:lnTo>
                    <a:pt x="304" y="1004"/>
                  </a:lnTo>
                  <a:lnTo>
                    <a:pt x="293" y="1003"/>
                  </a:lnTo>
                  <a:lnTo>
                    <a:pt x="282" y="1001"/>
                  </a:lnTo>
                  <a:lnTo>
                    <a:pt x="271" y="998"/>
                  </a:lnTo>
                  <a:lnTo>
                    <a:pt x="260" y="994"/>
                  </a:lnTo>
                  <a:lnTo>
                    <a:pt x="250" y="988"/>
                  </a:lnTo>
                  <a:lnTo>
                    <a:pt x="242" y="983"/>
                  </a:lnTo>
                  <a:lnTo>
                    <a:pt x="235" y="977"/>
                  </a:lnTo>
                  <a:lnTo>
                    <a:pt x="230" y="969"/>
                  </a:lnTo>
                  <a:lnTo>
                    <a:pt x="226" y="962"/>
                  </a:lnTo>
                  <a:lnTo>
                    <a:pt x="225" y="958"/>
                  </a:lnTo>
                  <a:lnTo>
                    <a:pt x="225" y="954"/>
                  </a:lnTo>
                  <a:lnTo>
                    <a:pt x="225" y="950"/>
                  </a:lnTo>
                  <a:lnTo>
                    <a:pt x="226" y="946"/>
                  </a:lnTo>
                  <a:lnTo>
                    <a:pt x="227" y="941"/>
                  </a:lnTo>
                  <a:lnTo>
                    <a:pt x="230" y="936"/>
                  </a:lnTo>
                  <a:lnTo>
                    <a:pt x="232" y="932"/>
                  </a:lnTo>
                  <a:lnTo>
                    <a:pt x="236" y="927"/>
                  </a:lnTo>
                  <a:lnTo>
                    <a:pt x="246" y="923"/>
                  </a:lnTo>
                  <a:lnTo>
                    <a:pt x="253" y="919"/>
                  </a:lnTo>
                  <a:lnTo>
                    <a:pt x="255" y="917"/>
                  </a:lnTo>
                  <a:lnTo>
                    <a:pt x="256" y="915"/>
                  </a:lnTo>
                  <a:lnTo>
                    <a:pt x="257" y="913"/>
                  </a:lnTo>
                  <a:lnTo>
                    <a:pt x="257" y="910"/>
                  </a:lnTo>
                  <a:lnTo>
                    <a:pt x="255" y="906"/>
                  </a:lnTo>
                  <a:lnTo>
                    <a:pt x="252" y="903"/>
                  </a:lnTo>
                  <a:lnTo>
                    <a:pt x="246" y="900"/>
                  </a:lnTo>
                  <a:lnTo>
                    <a:pt x="240" y="896"/>
                  </a:lnTo>
                  <a:lnTo>
                    <a:pt x="232" y="894"/>
                  </a:lnTo>
                  <a:lnTo>
                    <a:pt x="225" y="893"/>
                  </a:lnTo>
                  <a:lnTo>
                    <a:pt x="216" y="893"/>
                  </a:lnTo>
                  <a:lnTo>
                    <a:pt x="209" y="894"/>
                  </a:lnTo>
                  <a:lnTo>
                    <a:pt x="201" y="896"/>
                  </a:lnTo>
                  <a:lnTo>
                    <a:pt x="195" y="900"/>
                  </a:lnTo>
                  <a:lnTo>
                    <a:pt x="191" y="903"/>
                  </a:lnTo>
                  <a:lnTo>
                    <a:pt x="188" y="905"/>
                  </a:lnTo>
                  <a:lnTo>
                    <a:pt x="186" y="908"/>
                  </a:lnTo>
                  <a:lnTo>
                    <a:pt x="185" y="911"/>
                  </a:lnTo>
                  <a:lnTo>
                    <a:pt x="162" y="938"/>
                  </a:lnTo>
                  <a:lnTo>
                    <a:pt x="132" y="972"/>
                  </a:lnTo>
                  <a:lnTo>
                    <a:pt x="117" y="986"/>
                  </a:lnTo>
                  <a:lnTo>
                    <a:pt x="107" y="996"/>
                  </a:lnTo>
                  <a:lnTo>
                    <a:pt x="102" y="998"/>
                  </a:lnTo>
                  <a:lnTo>
                    <a:pt x="99" y="997"/>
                  </a:lnTo>
                  <a:lnTo>
                    <a:pt x="98" y="995"/>
                  </a:lnTo>
                  <a:lnTo>
                    <a:pt x="98" y="989"/>
                  </a:lnTo>
                  <a:lnTo>
                    <a:pt x="97" y="987"/>
                  </a:lnTo>
                  <a:lnTo>
                    <a:pt x="95" y="986"/>
                  </a:lnTo>
                  <a:lnTo>
                    <a:pt x="93" y="986"/>
                  </a:lnTo>
                  <a:lnTo>
                    <a:pt x="90" y="985"/>
                  </a:lnTo>
                  <a:lnTo>
                    <a:pt x="83" y="986"/>
                  </a:lnTo>
                  <a:lnTo>
                    <a:pt x="75" y="987"/>
                  </a:lnTo>
                  <a:lnTo>
                    <a:pt x="55" y="993"/>
                  </a:lnTo>
                  <a:lnTo>
                    <a:pt x="35" y="997"/>
                  </a:lnTo>
                  <a:lnTo>
                    <a:pt x="26" y="998"/>
                  </a:lnTo>
                  <a:lnTo>
                    <a:pt x="18" y="998"/>
                  </a:lnTo>
                  <a:lnTo>
                    <a:pt x="13" y="998"/>
                  </a:lnTo>
                  <a:lnTo>
                    <a:pt x="10" y="997"/>
                  </a:lnTo>
                  <a:lnTo>
                    <a:pt x="7" y="996"/>
                  </a:lnTo>
                  <a:lnTo>
                    <a:pt x="5" y="994"/>
                  </a:lnTo>
                  <a:lnTo>
                    <a:pt x="3" y="991"/>
                  </a:lnTo>
                  <a:lnTo>
                    <a:pt x="2" y="988"/>
                  </a:lnTo>
                  <a:lnTo>
                    <a:pt x="0" y="985"/>
                  </a:lnTo>
                  <a:lnTo>
                    <a:pt x="0" y="981"/>
                  </a:lnTo>
                  <a:lnTo>
                    <a:pt x="0" y="975"/>
                  </a:lnTo>
                  <a:lnTo>
                    <a:pt x="2" y="970"/>
                  </a:lnTo>
                  <a:lnTo>
                    <a:pt x="4" y="964"/>
                  </a:lnTo>
                  <a:lnTo>
                    <a:pt x="7" y="956"/>
                  </a:lnTo>
                  <a:lnTo>
                    <a:pt x="13" y="950"/>
                  </a:lnTo>
                  <a:lnTo>
                    <a:pt x="21" y="945"/>
                  </a:lnTo>
                  <a:lnTo>
                    <a:pt x="27" y="938"/>
                  </a:lnTo>
                  <a:lnTo>
                    <a:pt x="32" y="931"/>
                  </a:lnTo>
                  <a:close/>
                  <a:moveTo>
                    <a:pt x="32" y="931"/>
                  </a:moveTo>
                  <a:lnTo>
                    <a:pt x="32" y="930"/>
                  </a:lnTo>
                  <a:lnTo>
                    <a:pt x="31" y="929"/>
                  </a:lnTo>
                  <a:lnTo>
                    <a:pt x="33" y="925"/>
                  </a:lnTo>
                  <a:lnTo>
                    <a:pt x="34" y="922"/>
                  </a:lnTo>
                  <a:lnTo>
                    <a:pt x="39" y="921"/>
                  </a:lnTo>
                  <a:lnTo>
                    <a:pt x="43" y="917"/>
                  </a:lnTo>
                  <a:lnTo>
                    <a:pt x="48" y="914"/>
                  </a:lnTo>
                  <a:lnTo>
                    <a:pt x="52" y="909"/>
                  </a:lnTo>
                  <a:lnTo>
                    <a:pt x="54" y="906"/>
                  </a:lnTo>
                  <a:lnTo>
                    <a:pt x="56" y="905"/>
                  </a:lnTo>
                  <a:lnTo>
                    <a:pt x="57" y="904"/>
                  </a:lnTo>
                  <a:lnTo>
                    <a:pt x="58" y="905"/>
                  </a:lnTo>
                  <a:lnTo>
                    <a:pt x="57" y="908"/>
                  </a:lnTo>
                  <a:lnTo>
                    <a:pt x="55" y="914"/>
                  </a:lnTo>
                  <a:lnTo>
                    <a:pt x="51" y="920"/>
                  </a:lnTo>
                  <a:lnTo>
                    <a:pt x="46" y="926"/>
                  </a:lnTo>
                  <a:lnTo>
                    <a:pt x="42" y="929"/>
                  </a:lnTo>
                  <a:lnTo>
                    <a:pt x="39" y="930"/>
                  </a:lnTo>
                  <a:lnTo>
                    <a:pt x="36" y="931"/>
                  </a:lnTo>
                  <a:lnTo>
                    <a:pt x="32" y="931"/>
                  </a:lnTo>
                  <a:close/>
                  <a:moveTo>
                    <a:pt x="34" y="922"/>
                  </a:moveTo>
                  <a:lnTo>
                    <a:pt x="37" y="918"/>
                  </a:lnTo>
                  <a:lnTo>
                    <a:pt x="40" y="915"/>
                  </a:lnTo>
                  <a:lnTo>
                    <a:pt x="46" y="910"/>
                  </a:lnTo>
                  <a:lnTo>
                    <a:pt x="50" y="907"/>
                  </a:lnTo>
                  <a:lnTo>
                    <a:pt x="51" y="908"/>
                  </a:lnTo>
                  <a:lnTo>
                    <a:pt x="52" y="909"/>
                  </a:lnTo>
                  <a:lnTo>
                    <a:pt x="48" y="914"/>
                  </a:lnTo>
                  <a:lnTo>
                    <a:pt x="43" y="917"/>
                  </a:lnTo>
                  <a:lnTo>
                    <a:pt x="39" y="921"/>
                  </a:lnTo>
                  <a:lnTo>
                    <a:pt x="34" y="922"/>
                  </a:lnTo>
                  <a:close/>
                  <a:moveTo>
                    <a:pt x="312" y="847"/>
                  </a:moveTo>
                  <a:lnTo>
                    <a:pt x="307" y="841"/>
                  </a:lnTo>
                  <a:lnTo>
                    <a:pt x="304" y="836"/>
                  </a:lnTo>
                  <a:lnTo>
                    <a:pt x="301" y="829"/>
                  </a:lnTo>
                  <a:lnTo>
                    <a:pt x="298" y="822"/>
                  </a:lnTo>
                  <a:lnTo>
                    <a:pt x="293" y="808"/>
                  </a:lnTo>
                  <a:lnTo>
                    <a:pt x="291" y="792"/>
                  </a:lnTo>
                  <a:lnTo>
                    <a:pt x="290" y="777"/>
                  </a:lnTo>
                  <a:lnTo>
                    <a:pt x="290" y="761"/>
                  </a:lnTo>
                  <a:lnTo>
                    <a:pt x="292" y="746"/>
                  </a:lnTo>
                  <a:lnTo>
                    <a:pt x="294" y="732"/>
                  </a:lnTo>
                  <a:lnTo>
                    <a:pt x="299" y="719"/>
                  </a:lnTo>
                  <a:lnTo>
                    <a:pt x="304" y="709"/>
                  </a:lnTo>
                  <a:lnTo>
                    <a:pt x="306" y="704"/>
                  </a:lnTo>
                  <a:lnTo>
                    <a:pt x="309" y="701"/>
                  </a:lnTo>
                  <a:lnTo>
                    <a:pt x="313" y="698"/>
                  </a:lnTo>
                  <a:lnTo>
                    <a:pt x="317" y="696"/>
                  </a:lnTo>
                  <a:lnTo>
                    <a:pt x="320" y="695"/>
                  </a:lnTo>
                  <a:lnTo>
                    <a:pt x="324" y="695"/>
                  </a:lnTo>
                  <a:lnTo>
                    <a:pt x="328" y="696"/>
                  </a:lnTo>
                  <a:lnTo>
                    <a:pt x="332" y="697"/>
                  </a:lnTo>
                  <a:lnTo>
                    <a:pt x="336" y="700"/>
                  </a:lnTo>
                  <a:lnTo>
                    <a:pt x="342" y="704"/>
                  </a:lnTo>
                  <a:lnTo>
                    <a:pt x="346" y="710"/>
                  </a:lnTo>
                  <a:lnTo>
                    <a:pt x="351" y="716"/>
                  </a:lnTo>
                  <a:lnTo>
                    <a:pt x="378" y="742"/>
                  </a:lnTo>
                  <a:lnTo>
                    <a:pt x="391" y="757"/>
                  </a:lnTo>
                  <a:lnTo>
                    <a:pt x="393" y="761"/>
                  </a:lnTo>
                  <a:lnTo>
                    <a:pt x="393" y="763"/>
                  </a:lnTo>
                  <a:lnTo>
                    <a:pt x="392" y="764"/>
                  </a:lnTo>
                  <a:lnTo>
                    <a:pt x="389" y="764"/>
                  </a:lnTo>
                  <a:lnTo>
                    <a:pt x="379" y="765"/>
                  </a:lnTo>
                  <a:lnTo>
                    <a:pt x="368" y="767"/>
                  </a:lnTo>
                  <a:lnTo>
                    <a:pt x="364" y="771"/>
                  </a:lnTo>
                  <a:lnTo>
                    <a:pt x="360" y="776"/>
                  </a:lnTo>
                  <a:lnTo>
                    <a:pt x="359" y="779"/>
                  </a:lnTo>
                  <a:lnTo>
                    <a:pt x="358" y="783"/>
                  </a:lnTo>
                  <a:lnTo>
                    <a:pt x="357" y="788"/>
                  </a:lnTo>
                  <a:lnTo>
                    <a:pt x="357" y="793"/>
                  </a:lnTo>
                  <a:lnTo>
                    <a:pt x="363" y="790"/>
                  </a:lnTo>
                  <a:lnTo>
                    <a:pt x="366" y="789"/>
                  </a:lnTo>
                  <a:lnTo>
                    <a:pt x="367" y="789"/>
                  </a:lnTo>
                  <a:lnTo>
                    <a:pt x="367" y="790"/>
                  </a:lnTo>
                  <a:lnTo>
                    <a:pt x="367" y="791"/>
                  </a:lnTo>
                  <a:lnTo>
                    <a:pt x="361" y="798"/>
                  </a:lnTo>
                  <a:lnTo>
                    <a:pt x="351" y="809"/>
                  </a:lnTo>
                  <a:lnTo>
                    <a:pt x="327" y="834"/>
                  </a:lnTo>
                  <a:lnTo>
                    <a:pt x="312" y="847"/>
                  </a:lnTo>
                  <a:close/>
                  <a:moveTo>
                    <a:pt x="377" y="301"/>
                  </a:moveTo>
                  <a:lnTo>
                    <a:pt x="377" y="300"/>
                  </a:lnTo>
                  <a:lnTo>
                    <a:pt x="376" y="300"/>
                  </a:lnTo>
                  <a:lnTo>
                    <a:pt x="381" y="295"/>
                  </a:lnTo>
                  <a:lnTo>
                    <a:pt x="387" y="289"/>
                  </a:lnTo>
                  <a:lnTo>
                    <a:pt x="392" y="284"/>
                  </a:lnTo>
                  <a:lnTo>
                    <a:pt x="397" y="281"/>
                  </a:lnTo>
                  <a:lnTo>
                    <a:pt x="394" y="287"/>
                  </a:lnTo>
                  <a:lnTo>
                    <a:pt x="389" y="293"/>
                  </a:lnTo>
                  <a:lnTo>
                    <a:pt x="383" y="298"/>
                  </a:lnTo>
                  <a:lnTo>
                    <a:pt x="377" y="301"/>
                  </a:lnTo>
                  <a:close/>
                  <a:moveTo>
                    <a:pt x="400" y="280"/>
                  </a:moveTo>
                  <a:lnTo>
                    <a:pt x="413" y="265"/>
                  </a:lnTo>
                  <a:lnTo>
                    <a:pt x="425" y="251"/>
                  </a:lnTo>
                  <a:lnTo>
                    <a:pt x="436" y="239"/>
                  </a:lnTo>
                  <a:lnTo>
                    <a:pt x="445" y="228"/>
                  </a:lnTo>
                  <a:lnTo>
                    <a:pt x="451" y="218"/>
                  </a:lnTo>
                  <a:lnTo>
                    <a:pt x="456" y="208"/>
                  </a:lnTo>
                  <a:lnTo>
                    <a:pt x="461" y="199"/>
                  </a:lnTo>
                  <a:lnTo>
                    <a:pt x="463" y="191"/>
                  </a:lnTo>
                  <a:lnTo>
                    <a:pt x="464" y="184"/>
                  </a:lnTo>
                  <a:lnTo>
                    <a:pt x="464" y="176"/>
                  </a:lnTo>
                  <a:lnTo>
                    <a:pt x="463" y="170"/>
                  </a:lnTo>
                  <a:lnTo>
                    <a:pt x="461" y="165"/>
                  </a:lnTo>
                  <a:lnTo>
                    <a:pt x="457" y="159"/>
                  </a:lnTo>
                  <a:lnTo>
                    <a:pt x="454" y="154"/>
                  </a:lnTo>
                  <a:lnTo>
                    <a:pt x="450" y="149"/>
                  </a:lnTo>
                  <a:lnTo>
                    <a:pt x="445" y="143"/>
                  </a:lnTo>
                  <a:lnTo>
                    <a:pt x="420" y="124"/>
                  </a:lnTo>
                  <a:lnTo>
                    <a:pt x="393" y="102"/>
                  </a:lnTo>
                  <a:lnTo>
                    <a:pt x="387" y="94"/>
                  </a:lnTo>
                  <a:lnTo>
                    <a:pt x="381" y="88"/>
                  </a:lnTo>
                  <a:lnTo>
                    <a:pt x="376" y="79"/>
                  </a:lnTo>
                  <a:lnTo>
                    <a:pt x="371" y="71"/>
                  </a:lnTo>
                  <a:lnTo>
                    <a:pt x="366" y="61"/>
                  </a:lnTo>
                  <a:lnTo>
                    <a:pt x="363" y="51"/>
                  </a:lnTo>
                  <a:lnTo>
                    <a:pt x="360" y="40"/>
                  </a:lnTo>
                  <a:lnTo>
                    <a:pt x="359" y="28"/>
                  </a:lnTo>
                  <a:lnTo>
                    <a:pt x="365" y="18"/>
                  </a:lnTo>
                  <a:lnTo>
                    <a:pt x="373" y="11"/>
                  </a:lnTo>
                  <a:lnTo>
                    <a:pt x="380" y="6"/>
                  </a:lnTo>
                  <a:lnTo>
                    <a:pt x="389" y="1"/>
                  </a:lnTo>
                  <a:lnTo>
                    <a:pt x="398" y="0"/>
                  </a:lnTo>
                  <a:lnTo>
                    <a:pt x="407" y="0"/>
                  </a:lnTo>
                  <a:lnTo>
                    <a:pt x="417" y="2"/>
                  </a:lnTo>
                  <a:lnTo>
                    <a:pt x="426" y="6"/>
                  </a:lnTo>
                  <a:lnTo>
                    <a:pt x="436" y="10"/>
                  </a:lnTo>
                  <a:lnTo>
                    <a:pt x="447" y="16"/>
                  </a:lnTo>
                  <a:lnTo>
                    <a:pt x="456" y="23"/>
                  </a:lnTo>
                  <a:lnTo>
                    <a:pt x="466" y="31"/>
                  </a:lnTo>
                  <a:lnTo>
                    <a:pt x="476" y="40"/>
                  </a:lnTo>
                  <a:lnTo>
                    <a:pt x="484" y="49"/>
                  </a:lnTo>
                  <a:lnTo>
                    <a:pt x="493" y="60"/>
                  </a:lnTo>
                  <a:lnTo>
                    <a:pt x="501" y="71"/>
                  </a:lnTo>
                  <a:lnTo>
                    <a:pt x="509" y="81"/>
                  </a:lnTo>
                  <a:lnTo>
                    <a:pt x="516" y="93"/>
                  </a:lnTo>
                  <a:lnTo>
                    <a:pt x="523" y="105"/>
                  </a:lnTo>
                  <a:lnTo>
                    <a:pt x="528" y="115"/>
                  </a:lnTo>
                  <a:lnTo>
                    <a:pt x="533" y="127"/>
                  </a:lnTo>
                  <a:lnTo>
                    <a:pt x="536" y="138"/>
                  </a:lnTo>
                  <a:lnTo>
                    <a:pt x="539" y="149"/>
                  </a:lnTo>
                  <a:lnTo>
                    <a:pt x="540" y="159"/>
                  </a:lnTo>
                  <a:lnTo>
                    <a:pt x="540" y="168"/>
                  </a:lnTo>
                  <a:lnTo>
                    <a:pt x="539" y="176"/>
                  </a:lnTo>
                  <a:lnTo>
                    <a:pt x="537" y="185"/>
                  </a:lnTo>
                  <a:lnTo>
                    <a:pt x="534" y="191"/>
                  </a:lnTo>
                  <a:lnTo>
                    <a:pt x="527" y="197"/>
                  </a:lnTo>
                  <a:lnTo>
                    <a:pt x="521" y="201"/>
                  </a:lnTo>
                  <a:lnTo>
                    <a:pt x="512" y="203"/>
                  </a:lnTo>
                  <a:lnTo>
                    <a:pt x="501" y="204"/>
                  </a:lnTo>
                  <a:lnTo>
                    <a:pt x="493" y="207"/>
                  </a:lnTo>
                  <a:lnTo>
                    <a:pt x="485" y="212"/>
                  </a:lnTo>
                  <a:lnTo>
                    <a:pt x="478" y="217"/>
                  </a:lnTo>
                  <a:lnTo>
                    <a:pt x="471" y="222"/>
                  </a:lnTo>
                  <a:lnTo>
                    <a:pt x="459" y="233"/>
                  </a:lnTo>
                  <a:lnTo>
                    <a:pt x="447" y="245"/>
                  </a:lnTo>
                  <a:lnTo>
                    <a:pt x="436" y="256"/>
                  </a:lnTo>
                  <a:lnTo>
                    <a:pt x="424" y="267"/>
                  </a:lnTo>
                  <a:lnTo>
                    <a:pt x="419" y="271"/>
                  </a:lnTo>
                  <a:lnTo>
                    <a:pt x="412" y="274"/>
                  </a:lnTo>
                  <a:lnTo>
                    <a:pt x="406" y="278"/>
                  </a:lnTo>
                  <a:lnTo>
                    <a:pt x="400" y="280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7" name="Freeform 39"/>
            <p:cNvSpPr>
              <a:spLocks noEditPoints="1"/>
            </p:cNvSpPr>
            <p:nvPr userDrawn="1"/>
          </p:nvSpPr>
          <p:spPr bwMode="auto">
            <a:xfrm>
              <a:off x="5438" y="3905"/>
              <a:ext cx="75" cy="97"/>
            </a:xfrm>
            <a:custGeom>
              <a:avLst/>
              <a:gdLst>
                <a:gd name="T0" fmla="*/ 23 w 673"/>
                <a:gd name="T1" fmla="*/ 67 h 868"/>
                <a:gd name="T2" fmla="*/ 75 w 673"/>
                <a:gd name="T3" fmla="*/ 7 h 868"/>
                <a:gd name="T4" fmla="*/ 66 w 673"/>
                <a:gd name="T5" fmla="*/ 14 h 868"/>
                <a:gd name="T6" fmla="*/ 55 w 673"/>
                <a:gd name="T7" fmla="*/ 12 h 868"/>
                <a:gd name="T8" fmla="*/ 34 w 673"/>
                <a:gd name="T9" fmla="*/ 14 h 868"/>
                <a:gd name="T10" fmla="*/ 14 w 673"/>
                <a:gd name="T11" fmla="*/ 23 h 868"/>
                <a:gd name="T12" fmla="*/ 4 w 673"/>
                <a:gd name="T13" fmla="*/ 20 h 868"/>
                <a:gd name="T14" fmla="*/ 3 w 673"/>
                <a:gd name="T15" fmla="*/ 12 h 868"/>
                <a:gd name="T16" fmla="*/ 15 w 673"/>
                <a:gd name="T17" fmla="*/ 8 h 868"/>
                <a:gd name="T18" fmla="*/ 57 w 673"/>
                <a:gd name="T19" fmla="*/ 1 h 868"/>
                <a:gd name="T20" fmla="*/ 73 w 673"/>
                <a:gd name="T21" fmla="*/ 3 h 868"/>
                <a:gd name="T22" fmla="*/ 23 w 673"/>
                <a:gd name="T23" fmla="*/ 67 h 868"/>
                <a:gd name="T24" fmla="*/ 25 w 673"/>
                <a:gd name="T25" fmla="*/ 73 h 868"/>
                <a:gd name="T26" fmla="*/ 26 w 673"/>
                <a:gd name="T27" fmla="*/ 86 h 868"/>
                <a:gd name="T28" fmla="*/ 23 w 673"/>
                <a:gd name="T29" fmla="*/ 92 h 868"/>
                <a:gd name="T30" fmla="*/ 17 w 673"/>
                <a:gd name="T31" fmla="*/ 95 h 868"/>
                <a:gd name="T32" fmla="*/ 17 w 673"/>
                <a:gd name="T33" fmla="*/ 88 h 868"/>
                <a:gd name="T34" fmla="*/ 15 w 673"/>
                <a:gd name="T35" fmla="*/ 73 h 868"/>
                <a:gd name="T36" fmla="*/ 10 w 673"/>
                <a:gd name="T37" fmla="*/ 83 h 868"/>
                <a:gd name="T38" fmla="*/ 9 w 673"/>
                <a:gd name="T39" fmla="*/ 86 h 868"/>
                <a:gd name="T40" fmla="*/ 10 w 673"/>
                <a:gd name="T41" fmla="*/ 89 h 868"/>
                <a:gd name="T42" fmla="*/ 2 w 673"/>
                <a:gd name="T43" fmla="*/ 84 h 868"/>
                <a:gd name="T44" fmla="*/ 0 w 673"/>
                <a:gd name="T45" fmla="*/ 65 h 868"/>
                <a:gd name="T46" fmla="*/ 4 w 673"/>
                <a:gd name="T47" fmla="*/ 55 h 868"/>
                <a:gd name="T48" fmla="*/ 8 w 673"/>
                <a:gd name="T49" fmla="*/ 73 h 868"/>
                <a:gd name="T50" fmla="*/ 11 w 673"/>
                <a:gd name="T51" fmla="*/ 75 h 868"/>
                <a:gd name="T52" fmla="*/ 12 w 673"/>
                <a:gd name="T53" fmla="*/ 68 h 868"/>
                <a:gd name="T54" fmla="*/ 17 w 673"/>
                <a:gd name="T55" fmla="*/ 56 h 868"/>
                <a:gd name="T56" fmla="*/ 17 w 673"/>
                <a:gd name="T57" fmla="*/ 63 h 868"/>
                <a:gd name="T58" fmla="*/ 18 w 673"/>
                <a:gd name="T59" fmla="*/ 36 h 868"/>
                <a:gd name="T60" fmla="*/ 26 w 673"/>
                <a:gd name="T61" fmla="*/ 36 h 868"/>
                <a:gd name="T62" fmla="*/ 29 w 673"/>
                <a:gd name="T63" fmla="*/ 43 h 868"/>
                <a:gd name="T64" fmla="*/ 42 w 673"/>
                <a:gd name="T65" fmla="*/ 18 h 868"/>
                <a:gd name="T66" fmla="*/ 48 w 673"/>
                <a:gd name="T67" fmla="*/ 15 h 868"/>
                <a:gd name="T68" fmla="*/ 51 w 673"/>
                <a:gd name="T69" fmla="*/ 25 h 868"/>
                <a:gd name="T70" fmla="*/ 44 w 673"/>
                <a:gd name="T71" fmla="*/ 44 h 868"/>
                <a:gd name="T72" fmla="*/ 40 w 673"/>
                <a:gd name="T73" fmla="*/ 49 h 868"/>
                <a:gd name="T74" fmla="*/ 36 w 673"/>
                <a:gd name="T75" fmla="*/ 57 h 868"/>
                <a:gd name="T76" fmla="*/ 59 w 673"/>
                <a:gd name="T77" fmla="*/ 36 h 868"/>
                <a:gd name="T78" fmla="*/ 70 w 673"/>
                <a:gd name="T79" fmla="*/ 33 h 868"/>
                <a:gd name="T80" fmla="*/ 69 w 673"/>
                <a:gd name="T81" fmla="*/ 44 h 868"/>
                <a:gd name="T82" fmla="*/ 65 w 673"/>
                <a:gd name="T83" fmla="*/ 46 h 868"/>
                <a:gd name="T84" fmla="*/ 64 w 673"/>
                <a:gd name="T85" fmla="*/ 56 h 868"/>
                <a:gd name="T86" fmla="*/ 64 w 673"/>
                <a:gd name="T87" fmla="*/ 69 h 868"/>
                <a:gd name="T88" fmla="*/ 64 w 673"/>
                <a:gd name="T89" fmla="*/ 86 h 868"/>
                <a:gd name="T90" fmla="*/ 50 w 673"/>
                <a:gd name="T91" fmla="*/ 97 h 868"/>
                <a:gd name="T92" fmla="*/ 39 w 673"/>
                <a:gd name="T93" fmla="*/ 94 h 868"/>
                <a:gd name="T94" fmla="*/ 37 w 673"/>
                <a:gd name="T95" fmla="*/ 88 h 868"/>
                <a:gd name="T96" fmla="*/ 44 w 673"/>
                <a:gd name="T97" fmla="*/ 87 h 868"/>
                <a:gd name="T98" fmla="*/ 50 w 673"/>
                <a:gd name="T99" fmla="*/ 86 h 868"/>
                <a:gd name="T100" fmla="*/ 56 w 673"/>
                <a:gd name="T101" fmla="*/ 75 h 868"/>
                <a:gd name="T102" fmla="*/ 59 w 673"/>
                <a:gd name="T103" fmla="*/ 54 h 868"/>
                <a:gd name="T104" fmla="*/ 56 w 673"/>
                <a:gd name="T105" fmla="*/ 51 h 868"/>
                <a:gd name="T106" fmla="*/ 39 w 673"/>
                <a:gd name="T107" fmla="*/ 63 h 868"/>
                <a:gd name="T108" fmla="*/ 33 w 673"/>
                <a:gd name="T109" fmla="*/ 64 h 868"/>
                <a:gd name="T110" fmla="*/ 31 w 673"/>
                <a:gd name="T111" fmla="*/ 63 h 868"/>
                <a:gd name="T112" fmla="*/ 29 w 673"/>
                <a:gd name="T113" fmla="*/ 54 h 868"/>
                <a:gd name="T114" fmla="*/ 24 w 673"/>
                <a:gd name="T115" fmla="*/ 68 h 86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673" h="868">
                  <a:moveTo>
                    <a:pt x="211" y="613"/>
                  </a:moveTo>
                  <a:lnTo>
                    <a:pt x="210" y="613"/>
                  </a:lnTo>
                  <a:lnTo>
                    <a:pt x="209" y="613"/>
                  </a:lnTo>
                  <a:lnTo>
                    <a:pt x="207" y="612"/>
                  </a:lnTo>
                  <a:lnTo>
                    <a:pt x="206" y="610"/>
                  </a:lnTo>
                  <a:lnTo>
                    <a:pt x="206" y="607"/>
                  </a:lnTo>
                  <a:lnTo>
                    <a:pt x="206" y="603"/>
                  </a:lnTo>
                  <a:lnTo>
                    <a:pt x="206" y="598"/>
                  </a:lnTo>
                  <a:lnTo>
                    <a:pt x="207" y="597"/>
                  </a:lnTo>
                  <a:lnTo>
                    <a:pt x="207" y="596"/>
                  </a:lnTo>
                  <a:lnTo>
                    <a:pt x="209" y="596"/>
                  </a:lnTo>
                  <a:lnTo>
                    <a:pt x="210" y="601"/>
                  </a:lnTo>
                  <a:lnTo>
                    <a:pt x="211" y="613"/>
                  </a:lnTo>
                  <a:close/>
                  <a:moveTo>
                    <a:pt x="673" y="58"/>
                  </a:moveTo>
                  <a:lnTo>
                    <a:pt x="673" y="59"/>
                  </a:lnTo>
                  <a:lnTo>
                    <a:pt x="668" y="73"/>
                  </a:lnTo>
                  <a:lnTo>
                    <a:pt x="660" y="85"/>
                  </a:lnTo>
                  <a:lnTo>
                    <a:pt x="653" y="94"/>
                  </a:lnTo>
                  <a:lnTo>
                    <a:pt x="644" y="103"/>
                  </a:lnTo>
                  <a:lnTo>
                    <a:pt x="635" y="110"/>
                  </a:lnTo>
                  <a:lnTo>
                    <a:pt x="626" y="116"/>
                  </a:lnTo>
                  <a:lnTo>
                    <a:pt x="615" y="120"/>
                  </a:lnTo>
                  <a:lnTo>
                    <a:pt x="604" y="123"/>
                  </a:lnTo>
                  <a:lnTo>
                    <a:pt x="593" y="125"/>
                  </a:lnTo>
                  <a:lnTo>
                    <a:pt x="581" y="126"/>
                  </a:lnTo>
                  <a:lnTo>
                    <a:pt x="568" y="126"/>
                  </a:lnTo>
                  <a:lnTo>
                    <a:pt x="556" y="125"/>
                  </a:lnTo>
                  <a:lnTo>
                    <a:pt x="543" y="123"/>
                  </a:lnTo>
                  <a:lnTo>
                    <a:pt x="530" y="121"/>
                  </a:lnTo>
                  <a:lnTo>
                    <a:pt x="517" y="118"/>
                  </a:lnTo>
                  <a:lnTo>
                    <a:pt x="506" y="113"/>
                  </a:lnTo>
                  <a:lnTo>
                    <a:pt x="500" y="111"/>
                  </a:lnTo>
                  <a:lnTo>
                    <a:pt x="494" y="109"/>
                  </a:lnTo>
                  <a:lnTo>
                    <a:pt x="486" y="108"/>
                  </a:lnTo>
                  <a:lnTo>
                    <a:pt x="479" y="107"/>
                  </a:lnTo>
                  <a:lnTo>
                    <a:pt x="462" y="106"/>
                  </a:lnTo>
                  <a:lnTo>
                    <a:pt x="442" y="106"/>
                  </a:lnTo>
                  <a:lnTo>
                    <a:pt x="422" y="108"/>
                  </a:lnTo>
                  <a:lnTo>
                    <a:pt x="399" y="110"/>
                  </a:lnTo>
                  <a:lnTo>
                    <a:pt x="377" y="113"/>
                  </a:lnTo>
                  <a:lnTo>
                    <a:pt x="353" y="118"/>
                  </a:lnTo>
                  <a:lnTo>
                    <a:pt x="307" y="128"/>
                  </a:lnTo>
                  <a:lnTo>
                    <a:pt x="264" y="139"/>
                  </a:lnTo>
                  <a:lnTo>
                    <a:pt x="228" y="149"/>
                  </a:lnTo>
                  <a:lnTo>
                    <a:pt x="202" y="156"/>
                  </a:lnTo>
                  <a:lnTo>
                    <a:pt x="188" y="169"/>
                  </a:lnTo>
                  <a:lnTo>
                    <a:pt x="174" y="180"/>
                  </a:lnTo>
                  <a:lnTo>
                    <a:pt x="161" y="188"/>
                  </a:lnTo>
                  <a:lnTo>
                    <a:pt x="147" y="195"/>
                  </a:lnTo>
                  <a:lnTo>
                    <a:pt x="135" y="200"/>
                  </a:lnTo>
                  <a:lnTo>
                    <a:pt x="123" y="203"/>
                  </a:lnTo>
                  <a:lnTo>
                    <a:pt x="110" y="205"/>
                  </a:lnTo>
                  <a:lnTo>
                    <a:pt x="99" y="205"/>
                  </a:lnTo>
                  <a:lnTo>
                    <a:pt x="87" y="205"/>
                  </a:lnTo>
                  <a:lnTo>
                    <a:pt x="77" y="203"/>
                  </a:lnTo>
                  <a:lnTo>
                    <a:pt x="67" y="200"/>
                  </a:lnTo>
                  <a:lnTo>
                    <a:pt x="58" y="196"/>
                  </a:lnTo>
                  <a:lnTo>
                    <a:pt x="50" y="190"/>
                  </a:lnTo>
                  <a:lnTo>
                    <a:pt x="43" y="184"/>
                  </a:lnTo>
                  <a:lnTo>
                    <a:pt x="37" y="177"/>
                  </a:lnTo>
                  <a:lnTo>
                    <a:pt x="32" y="171"/>
                  </a:lnTo>
                  <a:lnTo>
                    <a:pt x="26" y="164"/>
                  </a:lnTo>
                  <a:lnTo>
                    <a:pt x="24" y="155"/>
                  </a:lnTo>
                  <a:lnTo>
                    <a:pt x="22" y="148"/>
                  </a:lnTo>
                  <a:lnTo>
                    <a:pt x="21" y="139"/>
                  </a:lnTo>
                  <a:lnTo>
                    <a:pt x="21" y="131"/>
                  </a:lnTo>
                  <a:lnTo>
                    <a:pt x="23" y="123"/>
                  </a:lnTo>
                  <a:lnTo>
                    <a:pt x="26" y="115"/>
                  </a:lnTo>
                  <a:lnTo>
                    <a:pt x="30" y="107"/>
                  </a:lnTo>
                  <a:lnTo>
                    <a:pt x="37" y="101"/>
                  </a:lnTo>
                  <a:lnTo>
                    <a:pt x="44" y="94"/>
                  </a:lnTo>
                  <a:lnTo>
                    <a:pt x="54" y="88"/>
                  </a:lnTo>
                  <a:lnTo>
                    <a:pt x="66" y="83"/>
                  </a:lnTo>
                  <a:lnTo>
                    <a:pt x="79" y="78"/>
                  </a:lnTo>
                  <a:lnTo>
                    <a:pt x="94" y="75"/>
                  </a:lnTo>
                  <a:lnTo>
                    <a:pt x="110" y="73"/>
                  </a:lnTo>
                  <a:lnTo>
                    <a:pt x="129" y="72"/>
                  </a:lnTo>
                  <a:lnTo>
                    <a:pt x="139" y="74"/>
                  </a:lnTo>
                  <a:lnTo>
                    <a:pt x="150" y="75"/>
                  </a:lnTo>
                  <a:lnTo>
                    <a:pt x="162" y="75"/>
                  </a:lnTo>
                  <a:lnTo>
                    <a:pt x="177" y="74"/>
                  </a:lnTo>
                  <a:lnTo>
                    <a:pt x="211" y="69"/>
                  </a:lnTo>
                  <a:lnTo>
                    <a:pt x="248" y="61"/>
                  </a:lnTo>
                  <a:lnTo>
                    <a:pt x="333" y="41"/>
                  </a:lnTo>
                  <a:lnTo>
                    <a:pt x="423" y="20"/>
                  </a:lnTo>
                  <a:lnTo>
                    <a:pt x="468" y="11"/>
                  </a:lnTo>
                  <a:lnTo>
                    <a:pt x="511" y="5"/>
                  </a:lnTo>
                  <a:lnTo>
                    <a:pt x="531" y="2"/>
                  </a:lnTo>
                  <a:lnTo>
                    <a:pt x="551" y="0"/>
                  </a:lnTo>
                  <a:lnTo>
                    <a:pt x="570" y="0"/>
                  </a:lnTo>
                  <a:lnTo>
                    <a:pt x="587" y="1"/>
                  </a:lnTo>
                  <a:lnTo>
                    <a:pt x="603" y="2"/>
                  </a:lnTo>
                  <a:lnTo>
                    <a:pt x="618" y="6"/>
                  </a:lnTo>
                  <a:lnTo>
                    <a:pt x="632" y="11"/>
                  </a:lnTo>
                  <a:lnTo>
                    <a:pt x="644" y="16"/>
                  </a:lnTo>
                  <a:lnTo>
                    <a:pt x="655" y="25"/>
                  </a:lnTo>
                  <a:lnTo>
                    <a:pt x="662" y="34"/>
                  </a:lnTo>
                  <a:lnTo>
                    <a:pt x="669" y="45"/>
                  </a:lnTo>
                  <a:lnTo>
                    <a:pt x="673" y="58"/>
                  </a:lnTo>
                  <a:close/>
                  <a:moveTo>
                    <a:pt x="211" y="613"/>
                  </a:moveTo>
                  <a:lnTo>
                    <a:pt x="210" y="601"/>
                  </a:lnTo>
                  <a:lnTo>
                    <a:pt x="209" y="596"/>
                  </a:lnTo>
                  <a:lnTo>
                    <a:pt x="207" y="596"/>
                  </a:lnTo>
                  <a:lnTo>
                    <a:pt x="207" y="597"/>
                  </a:lnTo>
                  <a:lnTo>
                    <a:pt x="206" y="598"/>
                  </a:lnTo>
                  <a:lnTo>
                    <a:pt x="206" y="603"/>
                  </a:lnTo>
                  <a:lnTo>
                    <a:pt x="206" y="607"/>
                  </a:lnTo>
                  <a:lnTo>
                    <a:pt x="206" y="610"/>
                  </a:lnTo>
                  <a:lnTo>
                    <a:pt x="207" y="612"/>
                  </a:lnTo>
                  <a:lnTo>
                    <a:pt x="209" y="613"/>
                  </a:lnTo>
                  <a:lnTo>
                    <a:pt x="210" y="613"/>
                  </a:lnTo>
                  <a:lnTo>
                    <a:pt x="213" y="629"/>
                  </a:lnTo>
                  <a:lnTo>
                    <a:pt x="220" y="650"/>
                  </a:lnTo>
                  <a:lnTo>
                    <a:pt x="227" y="676"/>
                  </a:lnTo>
                  <a:lnTo>
                    <a:pt x="233" y="703"/>
                  </a:lnTo>
                  <a:lnTo>
                    <a:pt x="235" y="717"/>
                  </a:lnTo>
                  <a:lnTo>
                    <a:pt x="236" y="731"/>
                  </a:lnTo>
                  <a:lnTo>
                    <a:pt x="236" y="744"/>
                  </a:lnTo>
                  <a:lnTo>
                    <a:pt x="235" y="756"/>
                  </a:lnTo>
                  <a:lnTo>
                    <a:pt x="234" y="761"/>
                  </a:lnTo>
                  <a:lnTo>
                    <a:pt x="232" y="766"/>
                  </a:lnTo>
                  <a:lnTo>
                    <a:pt x="230" y="771"/>
                  </a:lnTo>
                  <a:lnTo>
                    <a:pt x="228" y="775"/>
                  </a:lnTo>
                  <a:lnTo>
                    <a:pt x="225" y="779"/>
                  </a:lnTo>
                  <a:lnTo>
                    <a:pt x="220" y="782"/>
                  </a:lnTo>
                  <a:lnTo>
                    <a:pt x="216" y="785"/>
                  </a:lnTo>
                  <a:lnTo>
                    <a:pt x="211" y="787"/>
                  </a:lnTo>
                  <a:lnTo>
                    <a:pt x="211" y="795"/>
                  </a:lnTo>
                  <a:lnTo>
                    <a:pt x="210" y="804"/>
                  </a:lnTo>
                  <a:lnTo>
                    <a:pt x="207" y="812"/>
                  </a:lnTo>
                  <a:lnTo>
                    <a:pt x="204" y="820"/>
                  </a:lnTo>
                  <a:lnTo>
                    <a:pt x="201" y="827"/>
                  </a:lnTo>
                  <a:lnTo>
                    <a:pt x="196" y="835"/>
                  </a:lnTo>
                  <a:lnTo>
                    <a:pt x="190" y="841"/>
                  </a:lnTo>
                  <a:lnTo>
                    <a:pt x="185" y="846"/>
                  </a:lnTo>
                  <a:lnTo>
                    <a:pt x="178" y="851"/>
                  </a:lnTo>
                  <a:lnTo>
                    <a:pt x="173" y="853"/>
                  </a:lnTo>
                  <a:lnTo>
                    <a:pt x="167" y="854"/>
                  </a:lnTo>
                  <a:lnTo>
                    <a:pt x="161" y="854"/>
                  </a:lnTo>
                  <a:lnTo>
                    <a:pt x="155" y="852"/>
                  </a:lnTo>
                  <a:lnTo>
                    <a:pt x="150" y="848"/>
                  </a:lnTo>
                  <a:lnTo>
                    <a:pt x="145" y="841"/>
                  </a:lnTo>
                  <a:lnTo>
                    <a:pt x="141" y="833"/>
                  </a:lnTo>
                  <a:lnTo>
                    <a:pt x="137" y="828"/>
                  </a:lnTo>
                  <a:lnTo>
                    <a:pt x="132" y="824"/>
                  </a:lnTo>
                  <a:lnTo>
                    <a:pt x="140" y="825"/>
                  </a:lnTo>
                  <a:lnTo>
                    <a:pt x="148" y="825"/>
                  </a:lnTo>
                  <a:lnTo>
                    <a:pt x="148" y="813"/>
                  </a:lnTo>
                  <a:lnTo>
                    <a:pt x="150" y="789"/>
                  </a:lnTo>
                  <a:lnTo>
                    <a:pt x="151" y="758"/>
                  </a:lnTo>
                  <a:lnTo>
                    <a:pt x="152" y="723"/>
                  </a:lnTo>
                  <a:lnTo>
                    <a:pt x="153" y="687"/>
                  </a:lnTo>
                  <a:lnTo>
                    <a:pt x="154" y="657"/>
                  </a:lnTo>
                  <a:lnTo>
                    <a:pt x="154" y="633"/>
                  </a:lnTo>
                  <a:lnTo>
                    <a:pt x="153" y="622"/>
                  </a:lnTo>
                  <a:lnTo>
                    <a:pt x="150" y="627"/>
                  </a:lnTo>
                  <a:lnTo>
                    <a:pt x="144" y="637"/>
                  </a:lnTo>
                  <a:lnTo>
                    <a:pt x="136" y="655"/>
                  </a:lnTo>
                  <a:lnTo>
                    <a:pt x="127" y="677"/>
                  </a:lnTo>
                  <a:lnTo>
                    <a:pt x="118" y="701"/>
                  </a:lnTo>
                  <a:lnTo>
                    <a:pt x="111" y="727"/>
                  </a:lnTo>
                  <a:lnTo>
                    <a:pt x="108" y="740"/>
                  </a:lnTo>
                  <a:lnTo>
                    <a:pt x="106" y="751"/>
                  </a:lnTo>
                  <a:lnTo>
                    <a:pt x="104" y="764"/>
                  </a:lnTo>
                  <a:lnTo>
                    <a:pt x="104" y="776"/>
                  </a:lnTo>
                  <a:lnTo>
                    <a:pt x="95" y="758"/>
                  </a:lnTo>
                  <a:lnTo>
                    <a:pt x="88" y="746"/>
                  </a:lnTo>
                  <a:lnTo>
                    <a:pt x="87" y="745"/>
                  </a:lnTo>
                  <a:lnTo>
                    <a:pt x="86" y="745"/>
                  </a:lnTo>
                  <a:lnTo>
                    <a:pt x="85" y="746"/>
                  </a:lnTo>
                  <a:lnTo>
                    <a:pt x="85" y="747"/>
                  </a:lnTo>
                  <a:lnTo>
                    <a:pt x="84" y="754"/>
                  </a:lnTo>
                  <a:lnTo>
                    <a:pt x="85" y="764"/>
                  </a:lnTo>
                  <a:lnTo>
                    <a:pt x="81" y="765"/>
                  </a:lnTo>
                  <a:lnTo>
                    <a:pt x="79" y="768"/>
                  </a:lnTo>
                  <a:lnTo>
                    <a:pt x="79" y="770"/>
                  </a:lnTo>
                  <a:lnTo>
                    <a:pt x="81" y="773"/>
                  </a:lnTo>
                  <a:lnTo>
                    <a:pt x="86" y="778"/>
                  </a:lnTo>
                  <a:lnTo>
                    <a:pt x="93" y="785"/>
                  </a:lnTo>
                  <a:lnTo>
                    <a:pt x="96" y="787"/>
                  </a:lnTo>
                  <a:lnTo>
                    <a:pt x="97" y="790"/>
                  </a:lnTo>
                  <a:lnTo>
                    <a:pt x="98" y="792"/>
                  </a:lnTo>
                  <a:lnTo>
                    <a:pt x="97" y="794"/>
                  </a:lnTo>
                  <a:lnTo>
                    <a:pt x="95" y="796"/>
                  </a:lnTo>
                  <a:lnTo>
                    <a:pt x="89" y="797"/>
                  </a:lnTo>
                  <a:lnTo>
                    <a:pt x="81" y="798"/>
                  </a:lnTo>
                  <a:lnTo>
                    <a:pt x="70" y="798"/>
                  </a:lnTo>
                  <a:lnTo>
                    <a:pt x="62" y="795"/>
                  </a:lnTo>
                  <a:lnTo>
                    <a:pt x="53" y="790"/>
                  </a:lnTo>
                  <a:lnTo>
                    <a:pt x="45" y="784"/>
                  </a:lnTo>
                  <a:lnTo>
                    <a:pt x="39" y="776"/>
                  </a:lnTo>
                  <a:lnTo>
                    <a:pt x="33" y="768"/>
                  </a:lnTo>
                  <a:lnTo>
                    <a:pt x="27" y="759"/>
                  </a:lnTo>
                  <a:lnTo>
                    <a:pt x="22" y="748"/>
                  </a:lnTo>
                  <a:lnTo>
                    <a:pt x="18" y="737"/>
                  </a:lnTo>
                  <a:lnTo>
                    <a:pt x="13" y="725"/>
                  </a:lnTo>
                  <a:lnTo>
                    <a:pt x="10" y="713"/>
                  </a:lnTo>
                  <a:lnTo>
                    <a:pt x="7" y="700"/>
                  </a:lnTo>
                  <a:lnTo>
                    <a:pt x="5" y="686"/>
                  </a:lnTo>
                  <a:lnTo>
                    <a:pt x="1" y="660"/>
                  </a:lnTo>
                  <a:lnTo>
                    <a:pt x="0" y="632"/>
                  </a:lnTo>
                  <a:lnTo>
                    <a:pt x="1" y="604"/>
                  </a:lnTo>
                  <a:lnTo>
                    <a:pt x="4" y="579"/>
                  </a:lnTo>
                  <a:lnTo>
                    <a:pt x="6" y="566"/>
                  </a:lnTo>
                  <a:lnTo>
                    <a:pt x="8" y="554"/>
                  </a:lnTo>
                  <a:lnTo>
                    <a:pt x="10" y="542"/>
                  </a:lnTo>
                  <a:lnTo>
                    <a:pt x="13" y="532"/>
                  </a:lnTo>
                  <a:lnTo>
                    <a:pt x="17" y="522"/>
                  </a:lnTo>
                  <a:lnTo>
                    <a:pt x="21" y="514"/>
                  </a:lnTo>
                  <a:lnTo>
                    <a:pt x="25" y="506"/>
                  </a:lnTo>
                  <a:lnTo>
                    <a:pt x="29" y="500"/>
                  </a:lnTo>
                  <a:lnTo>
                    <a:pt x="35" y="494"/>
                  </a:lnTo>
                  <a:lnTo>
                    <a:pt x="40" y="490"/>
                  </a:lnTo>
                  <a:lnTo>
                    <a:pt x="45" y="487"/>
                  </a:lnTo>
                  <a:lnTo>
                    <a:pt x="51" y="486"/>
                  </a:lnTo>
                  <a:lnTo>
                    <a:pt x="55" y="506"/>
                  </a:lnTo>
                  <a:lnTo>
                    <a:pt x="59" y="538"/>
                  </a:lnTo>
                  <a:lnTo>
                    <a:pt x="63" y="578"/>
                  </a:lnTo>
                  <a:lnTo>
                    <a:pt x="68" y="617"/>
                  </a:lnTo>
                  <a:lnTo>
                    <a:pt x="70" y="635"/>
                  </a:lnTo>
                  <a:lnTo>
                    <a:pt x="73" y="651"/>
                  </a:lnTo>
                  <a:lnTo>
                    <a:pt x="76" y="664"/>
                  </a:lnTo>
                  <a:lnTo>
                    <a:pt x="80" y="674"/>
                  </a:lnTo>
                  <a:lnTo>
                    <a:pt x="81" y="677"/>
                  </a:lnTo>
                  <a:lnTo>
                    <a:pt x="83" y="679"/>
                  </a:lnTo>
                  <a:lnTo>
                    <a:pt x="85" y="680"/>
                  </a:lnTo>
                  <a:lnTo>
                    <a:pt x="87" y="680"/>
                  </a:lnTo>
                  <a:lnTo>
                    <a:pt x="89" y="678"/>
                  </a:lnTo>
                  <a:lnTo>
                    <a:pt x="92" y="675"/>
                  </a:lnTo>
                  <a:lnTo>
                    <a:pt x="95" y="669"/>
                  </a:lnTo>
                  <a:lnTo>
                    <a:pt x="97" y="663"/>
                  </a:lnTo>
                  <a:lnTo>
                    <a:pt x="100" y="668"/>
                  </a:lnTo>
                  <a:lnTo>
                    <a:pt x="103" y="670"/>
                  </a:lnTo>
                  <a:lnTo>
                    <a:pt x="104" y="669"/>
                  </a:lnTo>
                  <a:lnTo>
                    <a:pt x="107" y="667"/>
                  </a:lnTo>
                  <a:lnTo>
                    <a:pt x="107" y="657"/>
                  </a:lnTo>
                  <a:lnTo>
                    <a:pt x="107" y="642"/>
                  </a:lnTo>
                  <a:lnTo>
                    <a:pt x="108" y="625"/>
                  </a:lnTo>
                  <a:lnTo>
                    <a:pt x="110" y="607"/>
                  </a:lnTo>
                  <a:lnTo>
                    <a:pt x="112" y="600"/>
                  </a:lnTo>
                  <a:lnTo>
                    <a:pt x="114" y="594"/>
                  </a:lnTo>
                  <a:lnTo>
                    <a:pt x="118" y="589"/>
                  </a:lnTo>
                  <a:lnTo>
                    <a:pt x="124" y="586"/>
                  </a:lnTo>
                  <a:lnTo>
                    <a:pt x="139" y="536"/>
                  </a:lnTo>
                  <a:lnTo>
                    <a:pt x="147" y="508"/>
                  </a:lnTo>
                  <a:lnTo>
                    <a:pt x="148" y="502"/>
                  </a:lnTo>
                  <a:lnTo>
                    <a:pt x="150" y="499"/>
                  </a:lnTo>
                  <a:lnTo>
                    <a:pt x="150" y="502"/>
                  </a:lnTo>
                  <a:lnTo>
                    <a:pt x="148" y="516"/>
                  </a:lnTo>
                  <a:lnTo>
                    <a:pt x="146" y="534"/>
                  </a:lnTo>
                  <a:lnTo>
                    <a:pt x="147" y="543"/>
                  </a:lnTo>
                  <a:lnTo>
                    <a:pt x="147" y="554"/>
                  </a:lnTo>
                  <a:lnTo>
                    <a:pt x="150" y="563"/>
                  </a:lnTo>
                  <a:lnTo>
                    <a:pt x="153" y="570"/>
                  </a:lnTo>
                  <a:lnTo>
                    <a:pt x="155" y="570"/>
                  </a:lnTo>
                  <a:lnTo>
                    <a:pt x="157" y="568"/>
                  </a:lnTo>
                  <a:lnTo>
                    <a:pt x="159" y="565"/>
                  </a:lnTo>
                  <a:lnTo>
                    <a:pt x="160" y="559"/>
                  </a:lnTo>
                  <a:lnTo>
                    <a:pt x="163" y="548"/>
                  </a:lnTo>
                  <a:lnTo>
                    <a:pt x="165" y="533"/>
                  </a:lnTo>
                  <a:lnTo>
                    <a:pt x="167" y="493"/>
                  </a:lnTo>
                  <a:lnTo>
                    <a:pt x="168" y="446"/>
                  </a:lnTo>
                  <a:lnTo>
                    <a:pt x="167" y="398"/>
                  </a:lnTo>
                  <a:lnTo>
                    <a:pt x="166" y="355"/>
                  </a:lnTo>
                  <a:lnTo>
                    <a:pt x="166" y="318"/>
                  </a:lnTo>
                  <a:lnTo>
                    <a:pt x="167" y="297"/>
                  </a:lnTo>
                  <a:lnTo>
                    <a:pt x="180" y="296"/>
                  </a:lnTo>
                  <a:lnTo>
                    <a:pt x="190" y="297"/>
                  </a:lnTo>
                  <a:lnTo>
                    <a:pt x="200" y="299"/>
                  </a:lnTo>
                  <a:lnTo>
                    <a:pt x="209" y="302"/>
                  </a:lnTo>
                  <a:lnTo>
                    <a:pt x="215" y="307"/>
                  </a:lnTo>
                  <a:lnTo>
                    <a:pt x="221" y="313"/>
                  </a:lnTo>
                  <a:lnTo>
                    <a:pt x="227" y="319"/>
                  </a:lnTo>
                  <a:lnTo>
                    <a:pt x="231" y="326"/>
                  </a:lnTo>
                  <a:lnTo>
                    <a:pt x="239" y="341"/>
                  </a:lnTo>
                  <a:lnTo>
                    <a:pt x="243" y="356"/>
                  </a:lnTo>
                  <a:lnTo>
                    <a:pt x="246" y="368"/>
                  </a:lnTo>
                  <a:lnTo>
                    <a:pt x="249" y="379"/>
                  </a:lnTo>
                  <a:lnTo>
                    <a:pt x="251" y="383"/>
                  </a:lnTo>
                  <a:lnTo>
                    <a:pt x="254" y="386"/>
                  </a:lnTo>
                  <a:lnTo>
                    <a:pt x="256" y="387"/>
                  </a:lnTo>
                  <a:lnTo>
                    <a:pt x="258" y="386"/>
                  </a:lnTo>
                  <a:lnTo>
                    <a:pt x="261" y="383"/>
                  </a:lnTo>
                  <a:lnTo>
                    <a:pt x="265" y="378"/>
                  </a:lnTo>
                  <a:lnTo>
                    <a:pt x="270" y="372"/>
                  </a:lnTo>
                  <a:lnTo>
                    <a:pt x="275" y="362"/>
                  </a:lnTo>
                  <a:lnTo>
                    <a:pt x="289" y="336"/>
                  </a:lnTo>
                  <a:lnTo>
                    <a:pt x="307" y="298"/>
                  </a:lnTo>
                  <a:lnTo>
                    <a:pt x="332" y="247"/>
                  </a:lnTo>
                  <a:lnTo>
                    <a:pt x="362" y="181"/>
                  </a:lnTo>
                  <a:lnTo>
                    <a:pt x="371" y="169"/>
                  </a:lnTo>
                  <a:lnTo>
                    <a:pt x="378" y="159"/>
                  </a:lnTo>
                  <a:lnTo>
                    <a:pt x="384" y="152"/>
                  </a:lnTo>
                  <a:lnTo>
                    <a:pt x="391" y="144"/>
                  </a:lnTo>
                  <a:lnTo>
                    <a:pt x="397" y="140"/>
                  </a:lnTo>
                  <a:lnTo>
                    <a:pt x="404" y="136"/>
                  </a:lnTo>
                  <a:lnTo>
                    <a:pt x="409" y="134"/>
                  </a:lnTo>
                  <a:lnTo>
                    <a:pt x="414" y="133"/>
                  </a:lnTo>
                  <a:lnTo>
                    <a:pt x="420" y="133"/>
                  </a:lnTo>
                  <a:lnTo>
                    <a:pt x="425" y="134"/>
                  </a:lnTo>
                  <a:lnTo>
                    <a:pt x="429" y="137"/>
                  </a:lnTo>
                  <a:lnTo>
                    <a:pt x="433" y="139"/>
                  </a:lnTo>
                  <a:lnTo>
                    <a:pt x="437" y="143"/>
                  </a:lnTo>
                  <a:lnTo>
                    <a:pt x="440" y="149"/>
                  </a:lnTo>
                  <a:lnTo>
                    <a:pt x="443" y="154"/>
                  </a:lnTo>
                  <a:lnTo>
                    <a:pt x="447" y="160"/>
                  </a:lnTo>
                  <a:lnTo>
                    <a:pt x="451" y="174"/>
                  </a:lnTo>
                  <a:lnTo>
                    <a:pt x="454" y="189"/>
                  </a:lnTo>
                  <a:lnTo>
                    <a:pt x="456" y="206"/>
                  </a:lnTo>
                  <a:lnTo>
                    <a:pt x="457" y="223"/>
                  </a:lnTo>
                  <a:lnTo>
                    <a:pt x="457" y="240"/>
                  </a:lnTo>
                  <a:lnTo>
                    <a:pt x="456" y="256"/>
                  </a:lnTo>
                  <a:lnTo>
                    <a:pt x="454" y="270"/>
                  </a:lnTo>
                  <a:lnTo>
                    <a:pt x="451" y="283"/>
                  </a:lnTo>
                  <a:lnTo>
                    <a:pt x="446" y="296"/>
                  </a:lnTo>
                  <a:lnTo>
                    <a:pt x="436" y="320"/>
                  </a:lnTo>
                  <a:lnTo>
                    <a:pt x="422" y="350"/>
                  </a:lnTo>
                  <a:lnTo>
                    <a:pt x="407" y="382"/>
                  </a:lnTo>
                  <a:lnTo>
                    <a:pt x="399" y="397"/>
                  </a:lnTo>
                  <a:lnTo>
                    <a:pt x="392" y="410"/>
                  </a:lnTo>
                  <a:lnTo>
                    <a:pt x="383" y="422"/>
                  </a:lnTo>
                  <a:lnTo>
                    <a:pt x="377" y="430"/>
                  </a:lnTo>
                  <a:lnTo>
                    <a:pt x="373" y="434"/>
                  </a:lnTo>
                  <a:lnTo>
                    <a:pt x="369" y="437"/>
                  </a:lnTo>
                  <a:lnTo>
                    <a:pt x="366" y="438"/>
                  </a:lnTo>
                  <a:lnTo>
                    <a:pt x="363" y="438"/>
                  </a:lnTo>
                  <a:lnTo>
                    <a:pt x="361" y="438"/>
                  </a:lnTo>
                  <a:lnTo>
                    <a:pt x="358" y="436"/>
                  </a:lnTo>
                  <a:lnTo>
                    <a:pt x="355" y="432"/>
                  </a:lnTo>
                  <a:lnTo>
                    <a:pt x="353" y="427"/>
                  </a:lnTo>
                  <a:lnTo>
                    <a:pt x="349" y="434"/>
                  </a:lnTo>
                  <a:lnTo>
                    <a:pt x="344" y="443"/>
                  </a:lnTo>
                  <a:lnTo>
                    <a:pt x="338" y="457"/>
                  </a:lnTo>
                  <a:lnTo>
                    <a:pt x="333" y="471"/>
                  </a:lnTo>
                  <a:lnTo>
                    <a:pt x="328" y="486"/>
                  </a:lnTo>
                  <a:lnTo>
                    <a:pt x="323" y="501"/>
                  </a:lnTo>
                  <a:lnTo>
                    <a:pt x="321" y="512"/>
                  </a:lnTo>
                  <a:lnTo>
                    <a:pt x="320" y="522"/>
                  </a:lnTo>
                  <a:lnTo>
                    <a:pt x="340" y="502"/>
                  </a:lnTo>
                  <a:lnTo>
                    <a:pt x="382" y="457"/>
                  </a:lnTo>
                  <a:lnTo>
                    <a:pt x="409" y="429"/>
                  </a:lnTo>
                  <a:lnTo>
                    <a:pt x="438" y="400"/>
                  </a:lnTo>
                  <a:lnTo>
                    <a:pt x="468" y="372"/>
                  </a:lnTo>
                  <a:lnTo>
                    <a:pt x="499" y="344"/>
                  </a:lnTo>
                  <a:lnTo>
                    <a:pt x="514" y="332"/>
                  </a:lnTo>
                  <a:lnTo>
                    <a:pt x="529" y="320"/>
                  </a:lnTo>
                  <a:lnTo>
                    <a:pt x="543" y="310"/>
                  </a:lnTo>
                  <a:lnTo>
                    <a:pt x="557" y="300"/>
                  </a:lnTo>
                  <a:lnTo>
                    <a:pt x="571" y="294"/>
                  </a:lnTo>
                  <a:lnTo>
                    <a:pt x="584" y="287"/>
                  </a:lnTo>
                  <a:lnTo>
                    <a:pt x="596" y="284"/>
                  </a:lnTo>
                  <a:lnTo>
                    <a:pt x="606" y="282"/>
                  </a:lnTo>
                  <a:lnTo>
                    <a:pt x="616" y="283"/>
                  </a:lnTo>
                  <a:lnTo>
                    <a:pt x="625" y="286"/>
                  </a:lnTo>
                  <a:lnTo>
                    <a:pt x="632" y="292"/>
                  </a:lnTo>
                  <a:lnTo>
                    <a:pt x="638" y="300"/>
                  </a:lnTo>
                  <a:lnTo>
                    <a:pt x="642" y="312"/>
                  </a:lnTo>
                  <a:lnTo>
                    <a:pt x="644" y="328"/>
                  </a:lnTo>
                  <a:lnTo>
                    <a:pt x="644" y="346"/>
                  </a:lnTo>
                  <a:lnTo>
                    <a:pt x="643" y="368"/>
                  </a:lnTo>
                  <a:lnTo>
                    <a:pt x="638" y="379"/>
                  </a:lnTo>
                  <a:lnTo>
                    <a:pt x="631" y="388"/>
                  </a:lnTo>
                  <a:lnTo>
                    <a:pt x="625" y="394"/>
                  </a:lnTo>
                  <a:lnTo>
                    <a:pt x="618" y="398"/>
                  </a:lnTo>
                  <a:lnTo>
                    <a:pt x="612" y="400"/>
                  </a:lnTo>
                  <a:lnTo>
                    <a:pt x="606" y="402"/>
                  </a:lnTo>
                  <a:lnTo>
                    <a:pt x="601" y="403"/>
                  </a:lnTo>
                  <a:lnTo>
                    <a:pt x="596" y="403"/>
                  </a:lnTo>
                  <a:lnTo>
                    <a:pt x="591" y="403"/>
                  </a:lnTo>
                  <a:lnTo>
                    <a:pt x="589" y="404"/>
                  </a:lnTo>
                  <a:lnTo>
                    <a:pt x="586" y="406"/>
                  </a:lnTo>
                  <a:lnTo>
                    <a:pt x="586" y="408"/>
                  </a:lnTo>
                  <a:lnTo>
                    <a:pt x="586" y="413"/>
                  </a:lnTo>
                  <a:lnTo>
                    <a:pt x="588" y="420"/>
                  </a:lnTo>
                  <a:lnTo>
                    <a:pt x="591" y="428"/>
                  </a:lnTo>
                  <a:lnTo>
                    <a:pt x="597" y="441"/>
                  </a:lnTo>
                  <a:lnTo>
                    <a:pt x="596" y="453"/>
                  </a:lnTo>
                  <a:lnTo>
                    <a:pt x="595" y="461"/>
                  </a:lnTo>
                  <a:lnTo>
                    <a:pt x="594" y="469"/>
                  </a:lnTo>
                  <a:lnTo>
                    <a:pt x="593" y="474"/>
                  </a:lnTo>
                  <a:lnTo>
                    <a:pt x="585" y="485"/>
                  </a:lnTo>
                  <a:lnTo>
                    <a:pt x="572" y="502"/>
                  </a:lnTo>
                  <a:lnTo>
                    <a:pt x="569" y="510"/>
                  </a:lnTo>
                  <a:lnTo>
                    <a:pt x="567" y="520"/>
                  </a:lnTo>
                  <a:lnTo>
                    <a:pt x="565" y="529"/>
                  </a:lnTo>
                  <a:lnTo>
                    <a:pt x="564" y="537"/>
                  </a:lnTo>
                  <a:lnTo>
                    <a:pt x="561" y="554"/>
                  </a:lnTo>
                  <a:lnTo>
                    <a:pt x="563" y="570"/>
                  </a:lnTo>
                  <a:lnTo>
                    <a:pt x="564" y="586"/>
                  </a:lnTo>
                  <a:lnTo>
                    <a:pt x="567" y="602"/>
                  </a:lnTo>
                  <a:lnTo>
                    <a:pt x="570" y="617"/>
                  </a:lnTo>
                  <a:lnTo>
                    <a:pt x="573" y="632"/>
                  </a:lnTo>
                  <a:lnTo>
                    <a:pt x="578" y="648"/>
                  </a:lnTo>
                  <a:lnTo>
                    <a:pt x="581" y="663"/>
                  </a:lnTo>
                  <a:lnTo>
                    <a:pt x="583" y="679"/>
                  </a:lnTo>
                  <a:lnTo>
                    <a:pt x="584" y="695"/>
                  </a:lnTo>
                  <a:lnTo>
                    <a:pt x="584" y="712"/>
                  </a:lnTo>
                  <a:lnTo>
                    <a:pt x="582" y="729"/>
                  </a:lnTo>
                  <a:lnTo>
                    <a:pt x="576" y="747"/>
                  </a:lnTo>
                  <a:lnTo>
                    <a:pt x="570" y="766"/>
                  </a:lnTo>
                  <a:lnTo>
                    <a:pt x="556" y="786"/>
                  </a:lnTo>
                  <a:lnTo>
                    <a:pt x="542" y="803"/>
                  </a:lnTo>
                  <a:lnTo>
                    <a:pt x="527" y="818"/>
                  </a:lnTo>
                  <a:lnTo>
                    <a:pt x="513" y="830"/>
                  </a:lnTo>
                  <a:lnTo>
                    <a:pt x="499" y="841"/>
                  </a:lnTo>
                  <a:lnTo>
                    <a:pt x="485" y="850"/>
                  </a:lnTo>
                  <a:lnTo>
                    <a:pt x="471" y="857"/>
                  </a:lnTo>
                  <a:lnTo>
                    <a:pt x="458" y="861"/>
                  </a:lnTo>
                  <a:lnTo>
                    <a:pt x="445" y="866"/>
                  </a:lnTo>
                  <a:lnTo>
                    <a:pt x="432" y="867"/>
                  </a:lnTo>
                  <a:lnTo>
                    <a:pt x="420" y="868"/>
                  </a:lnTo>
                  <a:lnTo>
                    <a:pt x="408" y="867"/>
                  </a:lnTo>
                  <a:lnTo>
                    <a:pt x="396" y="866"/>
                  </a:lnTo>
                  <a:lnTo>
                    <a:pt x="386" y="862"/>
                  </a:lnTo>
                  <a:lnTo>
                    <a:pt x="376" y="859"/>
                  </a:lnTo>
                  <a:lnTo>
                    <a:pt x="366" y="855"/>
                  </a:lnTo>
                  <a:lnTo>
                    <a:pt x="358" y="850"/>
                  </a:lnTo>
                  <a:lnTo>
                    <a:pt x="350" y="844"/>
                  </a:lnTo>
                  <a:lnTo>
                    <a:pt x="344" y="838"/>
                  </a:lnTo>
                  <a:lnTo>
                    <a:pt x="337" y="832"/>
                  </a:lnTo>
                  <a:lnTo>
                    <a:pt x="333" y="825"/>
                  </a:lnTo>
                  <a:lnTo>
                    <a:pt x="330" y="819"/>
                  </a:lnTo>
                  <a:lnTo>
                    <a:pt x="327" y="812"/>
                  </a:lnTo>
                  <a:lnTo>
                    <a:pt x="325" y="806"/>
                  </a:lnTo>
                  <a:lnTo>
                    <a:pt x="325" y="800"/>
                  </a:lnTo>
                  <a:lnTo>
                    <a:pt x="328" y="794"/>
                  </a:lnTo>
                  <a:lnTo>
                    <a:pt x="330" y="789"/>
                  </a:lnTo>
                  <a:lnTo>
                    <a:pt x="334" y="785"/>
                  </a:lnTo>
                  <a:lnTo>
                    <a:pt x="340" y="781"/>
                  </a:lnTo>
                  <a:lnTo>
                    <a:pt x="347" y="778"/>
                  </a:lnTo>
                  <a:lnTo>
                    <a:pt x="357" y="776"/>
                  </a:lnTo>
                  <a:lnTo>
                    <a:pt x="367" y="776"/>
                  </a:lnTo>
                  <a:lnTo>
                    <a:pt x="376" y="778"/>
                  </a:lnTo>
                  <a:lnTo>
                    <a:pt x="383" y="779"/>
                  </a:lnTo>
                  <a:lnTo>
                    <a:pt x="391" y="779"/>
                  </a:lnTo>
                  <a:lnTo>
                    <a:pt x="397" y="779"/>
                  </a:lnTo>
                  <a:lnTo>
                    <a:pt x="410" y="777"/>
                  </a:lnTo>
                  <a:lnTo>
                    <a:pt x="421" y="775"/>
                  </a:lnTo>
                  <a:lnTo>
                    <a:pt x="429" y="772"/>
                  </a:lnTo>
                  <a:lnTo>
                    <a:pt x="436" y="771"/>
                  </a:lnTo>
                  <a:lnTo>
                    <a:pt x="438" y="771"/>
                  </a:lnTo>
                  <a:lnTo>
                    <a:pt x="440" y="771"/>
                  </a:lnTo>
                  <a:lnTo>
                    <a:pt x="442" y="773"/>
                  </a:lnTo>
                  <a:lnTo>
                    <a:pt x="443" y="775"/>
                  </a:lnTo>
                  <a:lnTo>
                    <a:pt x="449" y="774"/>
                  </a:lnTo>
                  <a:lnTo>
                    <a:pt x="454" y="771"/>
                  </a:lnTo>
                  <a:lnTo>
                    <a:pt x="458" y="766"/>
                  </a:lnTo>
                  <a:lnTo>
                    <a:pt x="464" y="760"/>
                  </a:lnTo>
                  <a:lnTo>
                    <a:pt x="469" y="754"/>
                  </a:lnTo>
                  <a:lnTo>
                    <a:pt x="475" y="744"/>
                  </a:lnTo>
                  <a:lnTo>
                    <a:pt x="480" y="734"/>
                  </a:lnTo>
                  <a:lnTo>
                    <a:pt x="484" y="724"/>
                  </a:lnTo>
                  <a:lnTo>
                    <a:pt x="494" y="700"/>
                  </a:lnTo>
                  <a:lnTo>
                    <a:pt x="504" y="674"/>
                  </a:lnTo>
                  <a:lnTo>
                    <a:pt x="511" y="646"/>
                  </a:lnTo>
                  <a:lnTo>
                    <a:pt x="519" y="616"/>
                  </a:lnTo>
                  <a:lnTo>
                    <a:pt x="524" y="587"/>
                  </a:lnTo>
                  <a:lnTo>
                    <a:pt x="528" y="559"/>
                  </a:lnTo>
                  <a:lnTo>
                    <a:pt x="530" y="533"/>
                  </a:lnTo>
                  <a:lnTo>
                    <a:pt x="531" y="508"/>
                  </a:lnTo>
                  <a:lnTo>
                    <a:pt x="530" y="498"/>
                  </a:lnTo>
                  <a:lnTo>
                    <a:pt x="529" y="488"/>
                  </a:lnTo>
                  <a:lnTo>
                    <a:pt x="528" y="479"/>
                  </a:lnTo>
                  <a:lnTo>
                    <a:pt x="526" y="472"/>
                  </a:lnTo>
                  <a:lnTo>
                    <a:pt x="523" y="467"/>
                  </a:lnTo>
                  <a:lnTo>
                    <a:pt x="520" y="461"/>
                  </a:lnTo>
                  <a:lnTo>
                    <a:pt x="515" y="459"/>
                  </a:lnTo>
                  <a:lnTo>
                    <a:pt x="511" y="457"/>
                  </a:lnTo>
                  <a:lnTo>
                    <a:pt x="510" y="456"/>
                  </a:lnTo>
                  <a:lnTo>
                    <a:pt x="508" y="455"/>
                  </a:lnTo>
                  <a:lnTo>
                    <a:pt x="506" y="455"/>
                  </a:lnTo>
                  <a:lnTo>
                    <a:pt x="502" y="456"/>
                  </a:lnTo>
                  <a:lnTo>
                    <a:pt x="494" y="460"/>
                  </a:lnTo>
                  <a:lnTo>
                    <a:pt x="483" y="468"/>
                  </a:lnTo>
                  <a:lnTo>
                    <a:pt x="455" y="488"/>
                  </a:lnTo>
                  <a:lnTo>
                    <a:pt x="422" y="514"/>
                  </a:lnTo>
                  <a:lnTo>
                    <a:pt x="405" y="525"/>
                  </a:lnTo>
                  <a:lnTo>
                    <a:pt x="388" y="538"/>
                  </a:lnTo>
                  <a:lnTo>
                    <a:pt x="371" y="549"/>
                  </a:lnTo>
                  <a:lnTo>
                    <a:pt x="354" y="557"/>
                  </a:lnTo>
                  <a:lnTo>
                    <a:pt x="347" y="562"/>
                  </a:lnTo>
                  <a:lnTo>
                    <a:pt x="339" y="565"/>
                  </a:lnTo>
                  <a:lnTo>
                    <a:pt x="332" y="567"/>
                  </a:lnTo>
                  <a:lnTo>
                    <a:pt x="325" y="568"/>
                  </a:lnTo>
                  <a:lnTo>
                    <a:pt x="320" y="569"/>
                  </a:lnTo>
                  <a:lnTo>
                    <a:pt x="315" y="568"/>
                  </a:lnTo>
                  <a:lnTo>
                    <a:pt x="310" y="567"/>
                  </a:lnTo>
                  <a:lnTo>
                    <a:pt x="306" y="565"/>
                  </a:lnTo>
                  <a:lnTo>
                    <a:pt x="302" y="566"/>
                  </a:lnTo>
                  <a:lnTo>
                    <a:pt x="298" y="569"/>
                  </a:lnTo>
                  <a:lnTo>
                    <a:pt x="294" y="571"/>
                  </a:lnTo>
                  <a:lnTo>
                    <a:pt x="292" y="574"/>
                  </a:lnTo>
                  <a:lnTo>
                    <a:pt x="288" y="580"/>
                  </a:lnTo>
                  <a:lnTo>
                    <a:pt x="286" y="584"/>
                  </a:lnTo>
                  <a:lnTo>
                    <a:pt x="285" y="584"/>
                  </a:lnTo>
                  <a:lnTo>
                    <a:pt x="284" y="584"/>
                  </a:lnTo>
                  <a:lnTo>
                    <a:pt x="283" y="582"/>
                  </a:lnTo>
                  <a:lnTo>
                    <a:pt x="281" y="579"/>
                  </a:lnTo>
                  <a:lnTo>
                    <a:pt x="278" y="567"/>
                  </a:lnTo>
                  <a:lnTo>
                    <a:pt x="273" y="545"/>
                  </a:lnTo>
                  <a:lnTo>
                    <a:pt x="273" y="515"/>
                  </a:lnTo>
                  <a:lnTo>
                    <a:pt x="272" y="494"/>
                  </a:lnTo>
                  <a:lnTo>
                    <a:pt x="271" y="482"/>
                  </a:lnTo>
                  <a:lnTo>
                    <a:pt x="269" y="475"/>
                  </a:lnTo>
                  <a:lnTo>
                    <a:pt x="266" y="474"/>
                  </a:lnTo>
                  <a:lnTo>
                    <a:pt x="265" y="475"/>
                  </a:lnTo>
                  <a:lnTo>
                    <a:pt x="264" y="477"/>
                  </a:lnTo>
                  <a:lnTo>
                    <a:pt x="262" y="480"/>
                  </a:lnTo>
                  <a:lnTo>
                    <a:pt x="259" y="490"/>
                  </a:lnTo>
                  <a:lnTo>
                    <a:pt x="255" y="503"/>
                  </a:lnTo>
                  <a:lnTo>
                    <a:pt x="245" y="535"/>
                  </a:lnTo>
                  <a:lnTo>
                    <a:pt x="234" y="568"/>
                  </a:lnTo>
                  <a:lnTo>
                    <a:pt x="228" y="584"/>
                  </a:lnTo>
                  <a:lnTo>
                    <a:pt x="222" y="597"/>
                  </a:lnTo>
                  <a:lnTo>
                    <a:pt x="219" y="602"/>
                  </a:lnTo>
                  <a:lnTo>
                    <a:pt x="216" y="606"/>
                  </a:lnTo>
                  <a:lnTo>
                    <a:pt x="213" y="611"/>
                  </a:lnTo>
                  <a:lnTo>
                    <a:pt x="211" y="61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8" name="Freeform 40"/>
            <p:cNvSpPr>
              <a:spLocks noEditPoints="1"/>
            </p:cNvSpPr>
            <p:nvPr userDrawn="1"/>
          </p:nvSpPr>
          <p:spPr bwMode="auto">
            <a:xfrm>
              <a:off x="4124" y="3899"/>
              <a:ext cx="79" cy="110"/>
            </a:xfrm>
            <a:custGeom>
              <a:avLst/>
              <a:gdLst>
                <a:gd name="T0" fmla="*/ 59 w 713"/>
                <a:gd name="T1" fmla="*/ 25 h 986"/>
                <a:gd name="T2" fmla="*/ 77 w 713"/>
                <a:gd name="T3" fmla="*/ 37 h 986"/>
                <a:gd name="T4" fmla="*/ 76 w 713"/>
                <a:gd name="T5" fmla="*/ 53 h 986"/>
                <a:gd name="T6" fmla="*/ 64 w 713"/>
                <a:gd name="T7" fmla="*/ 97 h 986"/>
                <a:gd name="T8" fmla="*/ 46 w 713"/>
                <a:gd name="T9" fmla="*/ 108 h 986"/>
                <a:gd name="T10" fmla="*/ 29 w 713"/>
                <a:gd name="T11" fmla="*/ 108 h 986"/>
                <a:gd name="T12" fmla="*/ 21 w 713"/>
                <a:gd name="T13" fmla="*/ 110 h 986"/>
                <a:gd name="T14" fmla="*/ 4 w 713"/>
                <a:gd name="T15" fmla="*/ 90 h 986"/>
                <a:gd name="T16" fmla="*/ 3 w 713"/>
                <a:gd name="T17" fmla="*/ 65 h 986"/>
                <a:gd name="T18" fmla="*/ 1 w 713"/>
                <a:gd name="T19" fmla="*/ 42 h 986"/>
                <a:gd name="T20" fmla="*/ 8 w 713"/>
                <a:gd name="T21" fmla="*/ 34 h 986"/>
                <a:gd name="T22" fmla="*/ 15 w 713"/>
                <a:gd name="T23" fmla="*/ 43 h 986"/>
                <a:gd name="T24" fmla="*/ 22 w 713"/>
                <a:gd name="T25" fmla="*/ 35 h 986"/>
                <a:gd name="T26" fmla="*/ 22 w 713"/>
                <a:gd name="T27" fmla="*/ 20 h 986"/>
                <a:gd name="T28" fmla="*/ 33 w 713"/>
                <a:gd name="T29" fmla="*/ 30 h 986"/>
                <a:gd name="T30" fmla="*/ 34 w 713"/>
                <a:gd name="T31" fmla="*/ 47 h 986"/>
                <a:gd name="T32" fmla="*/ 37 w 713"/>
                <a:gd name="T33" fmla="*/ 51 h 986"/>
                <a:gd name="T34" fmla="*/ 39 w 713"/>
                <a:gd name="T35" fmla="*/ 59 h 986"/>
                <a:gd name="T36" fmla="*/ 43 w 713"/>
                <a:gd name="T37" fmla="*/ 65 h 986"/>
                <a:gd name="T38" fmla="*/ 45 w 713"/>
                <a:gd name="T39" fmla="*/ 70 h 986"/>
                <a:gd name="T40" fmla="*/ 46 w 713"/>
                <a:gd name="T41" fmla="*/ 77 h 986"/>
                <a:gd name="T42" fmla="*/ 56 w 713"/>
                <a:gd name="T43" fmla="*/ 65 h 986"/>
                <a:gd name="T44" fmla="*/ 70 w 713"/>
                <a:gd name="T45" fmla="*/ 51 h 986"/>
                <a:gd name="T46" fmla="*/ 53 w 713"/>
                <a:gd name="T47" fmla="*/ 23 h 986"/>
                <a:gd name="T48" fmla="*/ 34 w 713"/>
                <a:gd name="T49" fmla="*/ 15 h 986"/>
                <a:gd name="T50" fmla="*/ 21 w 713"/>
                <a:gd name="T51" fmla="*/ 8 h 986"/>
                <a:gd name="T52" fmla="*/ 34 w 713"/>
                <a:gd name="T53" fmla="*/ 0 h 986"/>
                <a:gd name="T54" fmla="*/ 56 w 713"/>
                <a:gd name="T55" fmla="*/ 14 h 986"/>
                <a:gd name="T56" fmla="*/ 57 w 713"/>
                <a:gd name="T57" fmla="*/ 22 h 986"/>
                <a:gd name="T58" fmla="*/ 37 w 713"/>
                <a:gd name="T59" fmla="*/ 81 h 986"/>
                <a:gd name="T60" fmla="*/ 28 w 713"/>
                <a:gd name="T61" fmla="*/ 87 h 986"/>
                <a:gd name="T62" fmla="*/ 24 w 713"/>
                <a:gd name="T63" fmla="*/ 95 h 986"/>
                <a:gd name="T64" fmla="*/ 34 w 713"/>
                <a:gd name="T65" fmla="*/ 101 h 986"/>
                <a:gd name="T66" fmla="*/ 43 w 713"/>
                <a:gd name="T67" fmla="*/ 94 h 986"/>
                <a:gd name="T68" fmla="*/ 42 w 713"/>
                <a:gd name="T69" fmla="*/ 93 h 986"/>
                <a:gd name="T70" fmla="*/ 39 w 713"/>
                <a:gd name="T71" fmla="*/ 87 h 986"/>
                <a:gd name="T72" fmla="*/ 37 w 713"/>
                <a:gd name="T73" fmla="*/ 87 h 986"/>
                <a:gd name="T74" fmla="*/ 49 w 713"/>
                <a:gd name="T75" fmla="*/ 98 h 986"/>
                <a:gd name="T76" fmla="*/ 26 w 713"/>
                <a:gd name="T77" fmla="*/ 104 h 986"/>
                <a:gd name="T78" fmla="*/ 16 w 713"/>
                <a:gd name="T79" fmla="*/ 100 h 986"/>
                <a:gd name="T80" fmla="*/ 20 w 713"/>
                <a:gd name="T81" fmla="*/ 93 h 986"/>
                <a:gd name="T82" fmla="*/ 27 w 713"/>
                <a:gd name="T83" fmla="*/ 103 h 986"/>
                <a:gd name="T84" fmla="*/ 61 w 713"/>
                <a:gd name="T85" fmla="*/ 73 h 986"/>
                <a:gd name="T86" fmla="*/ 57 w 713"/>
                <a:gd name="T87" fmla="*/ 89 h 986"/>
                <a:gd name="T88" fmla="*/ 53 w 713"/>
                <a:gd name="T89" fmla="*/ 85 h 986"/>
                <a:gd name="T90" fmla="*/ 48 w 713"/>
                <a:gd name="T91" fmla="*/ 84 h 986"/>
                <a:gd name="T92" fmla="*/ 36 w 713"/>
                <a:gd name="T93" fmla="*/ 87 h 986"/>
                <a:gd name="T94" fmla="*/ 31 w 713"/>
                <a:gd name="T95" fmla="*/ 92 h 986"/>
                <a:gd name="T96" fmla="*/ 34 w 713"/>
                <a:gd name="T97" fmla="*/ 89 h 986"/>
                <a:gd name="T98" fmla="*/ 9 w 713"/>
                <a:gd name="T99" fmla="*/ 72 h 986"/>
                <a:gd name="T100" fmla="*/ 10 w 713"/>
                <a:gd name="T101" fmla="*/ 62 h 986"/>
                <a:gd name="T102" fmla="*/ 17 w 713"/>
                <a:gd name="T103" fmla="*/ 49 h 986"/>
                <a:gd name="T104" fmla="*/ 15 w 713"/>
                <a:gd name="T105" fmla="*/ 67 h 986"/>
                <a:gd name="T106" fmla="*/ 18 w 713"/>
                <a:gd name="T107" fmla="*/ 79 h 986"/>
                <a:gd name="T108" fmla="*/ 29 w 713"/>
                <a:gd name="T109" fmla="*/ 69 h 986"/>
                <a:gd name="T110" fmla="*/ 33 w 713"/>
                <a:gd name="T111" fmla="*/ 72 h 986"/>
                <a:gd name="T112" fmla="*/ 49 w 713"/>
                <a:gd name="T113" fmla="*/ 52 h 986"/>
                <a:gd name="T114" fmla="*/ 43 w 713"/>
                <a:gd name="T115" fmla="*/ 40 h 986"/>
                <a:gd name="T116" fmla="*/ 56 w 713"/>
                <a:gd name="T117" fmla="*/ 43 h 986"/>
                <a:gd name="T118" fmla="*/ 17 w 713"/>
                <a:gd name="T119" fmla="*/ 43 h 986"/>
                <a:gd name="T120" fmla="*/ 59 w 713"/>
                <a:gd name="T121" fmla="*/ 25 h 986"/>
                <a:gd name="T122" fmla="*/ 57 w 713"/>
                <a:gd name="T123" fmla="*/ 23 h 98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13" h="986">
                  <a:moveTo>
                    <a:pt x="523" y="207"/>
                  </a:moveTo>
                  <a:lnTo>
                    <a:pt x="518" y="207"/>
                  </a:lnTo>
                  <a:lnTo>
                    <a:pt x="514" y="209"/>
                  </a:lnTo>
                  <a:lnTo>
                    <a:pt x="512" y="210"/>
                  </a:lnTo>
                  <a:lnTo>
                    <a:pt x="512" y="212"/>
                  </a:lnTo>
                  <a:lnTo>
                    <a:pt x="512" y="214"/>
                  </a:lnTo>
                  <a:lnTo>
                    <a:pt x="513" y="216"/>
                  </a:lnTo>
                  <a:lnTo>
                    <a:pt x="515" y="218"/>
                  </a:lnTo>
                  <a:lnTo>
                    <a:pt x="518" y="220"/>
                  </a:lnTo>
                  <a:lnTo>
                    <a:pt x="523" y="223"/>
                  </a:lnTo>
                  <a:lnTo>
                    <a:pt x="530" y="225"/>
                  </a:lnTo>
                  <a:lnTo>
                    <a:pt x="533" y="226"/>
                  </a:lnTo>
                  <a:lnTo>
                    <a:pt x="535" y="226"/>
                  </a:lnTo>
                  <a:lnTo>
                    <a:pt x="537" y="226"/>
                  </a:lnTo>
                  <a:lnTo>
                    <a:pt x="537" y="225"/>
                  </a:lnTo>
                  <a:lnTo>
                    <a:pt x="546" y="228"/>
                  </a:lnTo>
                  <a:lnTo>
                    <a:pt x="557" y="233"/>
                  </a:lnTo>
                  <a:lnTo>
                    <a:pt x="568" y="238"/>
                  </a:lnTo>
                  <a:lnTo>
                    <a:pt x="581" y="244"/>
                  </a:lnTo>
                  <a:lnTo>
                    <a:pt x="608" y="260"/>
                  </a:lnTo>
                  <a:lnTo>
                    <a:pt x="636" y="278"/>
                  </a:lnTo>
                  <a:lnTo>
                    <a:pt x="649" y="288"/>
                  </a:lnTo>
                  <a:lnTo>
                    <a:pt x="663" y="298"/>
                  </a:lnTo>
                  <a:lnTo>
                    <a:pt x="675" y="308"/>
                  </a:lnTo>
                  <a:lnTo>
                    <a:pt x="685" y="318"/>
                  </a:lnTo>
                  <a:lnTo>
                    <a:pt x="695" y="329"/>
                  </a:lnTo>
                  <a:lnTo>
                    <a:pt x="703" y="338"/>
                  </a:lnTo>
                  <a:lnTo>
                    <a:pt x="709" y="347"/>
                  </a:lnTo>
                  <a:lnTo>
                    <a:pt x="713" y="355"/>
                  </a:lnTo>
                  <a:lnTo>
                    <a:pt x="709" y="359"/>
                  </a:lnTo>
                  <a:lnTo>
                    <a:pt x="706" y="362"/>
                  </a:lnTo>
                  <a:lnTo>
                    <a:pt x="703" y="367"/>
                  </a:lnTo>
                  <a:lnTo>
                    <a:pt x="699" y="372"/>
                  </a:lnTo>
                  <a:lnTo>
                    <a:pt x="695" y="385"/>
                  </a:lnTo>
                  <a:lnTo>
                    <a:pt x="691" y="400"/>
                  </a:lnTo>
                  <a:lnTo>
                    <a:pt x="687" y="418"/>
                  </a:lnTo>
                  <a:lnTo>
                    <a:pt x="685" y="437"/>
                  </a:lnTo>
                  <a:lnTo>
                    <a:pt x="683" y="458"/>
                  </a:lnTo>
                  <a:lnTo>
                    <a:pt x="683" y="478"/>
                  </a:lnTo>
                  <a:lnTo>
                    <a:pt x="682" y="520"/>
                  </a:lnTo>
                  <a:lnTo>
                    <a:pt x="682" y="557"/>
                  </a:lnTo>
                  <a:lnTo>
                    <a:pt x="683" y="588"/>
                  </a:lnTo>
                  <a:lnTo>
                    <a:pt x="683" y="608"/>
                  </a:lnTo>
                  <a:lnTo>
                    <a:pt x="666" y="663"/>
                  </a:lnTo>
                  <a:lnTo>
                    <a:pt x="648" y="721"/>
                  </a:lnTo>
                  <a:lnTo>
                    <a:pt x="637" y="750"/>
                  </a:lnTo>
                  <a:lnTo>
                    <a:pt x="625" y="779"/>
                  </a:lnTo>
                  <a:lnTo>
                    <a:pt x="612" y="808"/>
                  </a:lnTo>
                  <a:lnTo>
                    <a:pt x="598" y="834"/>
                  </a:lnTo>
                  <a:lnTo>
                    <a:pt x="591" y="848"/>
                  </a:lnTo>
                  <a:lnTo>
                    <a:pt x="583" y="861"/>
                  </a:lnTo>
                  <a:lnTo>
                    <a:pt x="575" y="873"/>
                  </a:lnTo>
                  <a:lnTo>
                    <a:pt x="566" y="885"/>
                  </a:lnTo>
                  <a:lnTo>
                    <a:pt x="557" y="896"/>
                  </a:lnTo>
                  <a:lnTo>
                    <a:pt x="547" y="907"/>
                  </a:lnTo>
                  <a:lnTo>
                    <a:pt x="537" y="917"/>
                  </a:lnTo>
                  <a:lnTo>
                    <a:pt x="527" y="926"/>
                  </a:lnTo>
                  <a:lnTo>
                    <a:pt x="515" y="935"/>
                  </a:lnTo>
                  <a:lnTo>
                    <a:pt x="503" y="943"/>
                  </a:lnTo>
                  <a:lnTo>
                    <a:pt x="491" y="951"/>
                  </a:lnTo>
                  <a:lnTo>
                    <a:pt x="478" y="956"/>
                  </a:lnTo>
                  <a:lnTo>
                    <a:pt x="464" y="962"/>
                  </a:lnTo>
                  <a:lnTo>
                    <a:pt x="450" y="967"/>
                  </a:lnTo>
                  <a:lnTo>
                    <a:pt x="435" y="970"/>
                  </a:lnTo>
                  <a:lnTo>
                    <a:pt x="419" y="972"/>
                  </a:lnTo>
                  <a:lnTo>
                    <a:pt x="417" y="976"/>
                  </a:lnTo>
                  <a:lnTo>
                    <a:pt x="414" y="978"/>
                  </a:lnTo>
                  <a:lnTo>
                    <a:pt x="410" y="982"/>
                  </a:lnTo>
                  <a:lnTo>
                    <a:pt x="404" y="983"/>
                  </a:lnTo>
                  <a:lnTo>
                    <a:pt x="398" y="984"/>
                  </a:lnTo>
                  <a:lnTo>
                    <a:pt x="391" y="985"/>
                  </a:lnTo>
                  <a:lnTo>
                    <a:pt x="384" y="986"/>
                  </a:lnTo>
                  <a:lnTo>
                    <a:pt x="375" y="986"/>
                  </a:lnTo>
                  <a:lnTo>
                    <a:pt x="358" y="985"/>
                  </a:lnTo>
                  <a:lnTo>
                    <a:pt x="340" y="983"/>
                  </a:lnTo>
                  <a:lnTo>
                    <a:pt x="321" y="979"/>
                  </a:lnTo>
                  <a:lnTo>
                    <a:pt x="300" y="976"/>
                  </a:lnTo>
                  <a:lnTo>
                    <a:pt x="263" y="969"/>
                  </a:lnTo>
                  <a:lnTo>
                    <a:pt x="233" y="965"/>
                  </a:lnTo>
                  <a:lnTo>
                    <a:pt x="222" y="963"/>
                  </a:lnTo>
                  <a:lnTo>
                    <a:pt x="214" y="963"/>
                  </a:lnTo>
                  <a:lnTo>
                    <a:pt x="211" y="965"/>
                  </a:lnTo>
                  <a:lnTo>
                    <a:pt x="210" y="967"/>
                  </a:lnTo>
                  <a:lnTo>
                    <a:pt x="210" y="969"/>
                  </a:lnTo>
                  <a:lnTo>
                    <a:pt x="212" y="971"/>
                  </a:lnTo>
                  <a:lnTo>
                    <a:pt x="210" y="977"/>
                  </a:lnTo>
                  <a:lnTo>
                    <a:pt x="208" y="982"/>
                  </a:lnTo>
                  <a:lnTo>
                    <a:pt x="204" y="984"/>
                  </a:lnTo>
                  <a:lnTo>
                    <a:pt x="200" y="985"/>
                  </a:lnTo>
                  <a:lnTo>
                    <a:pt x="195" y="985"/>
                  </a:lnTo>
                  <a:lnTo>
                    <a:pt x="190" y="984"/>
                  </a:lnTo>
                  <a:lnTo>
                    <a:pt x="184" y="981"/>
                  </a:lnTo>
                  <a:lnTo>
                    <a:pt x="178" y="976"/>
                  </a:lnTo>
                  <a:lnTo>
                    <a:pt x="164" y="967"/>
                  </a:lnTo>
                  <a:lnTo>
                    <a:pt x="149" y="953"/>
                  </a:lnTo>
                  <a:lnTo>
                    <a:pt x="134" y="937"/>
                  </a:lnTo>
                  <a:lnTo>
                    <a:pt x="118" y="918"/>
                  </a:lnTo>
                  <a:lnTo>
                    <a:pt x="102" y="899"/>
                  </a:lnTo>
                  <a:lnTo>
                    <a:pt x="86" y="879"/>
                  </a:lnTo>
                  <a:lnTo>
                    <a:pt x="72" y="860"/>
                  </a:lnTo>
                  <a:lnTo>
                    <a:pt x="59" y="843"/>
                  </a:lnTo>
                  <a:lnTo>
                    <a:pt x="47" y="827"/>
                  </a:lnTo>
                  <a:lnTo>
                    <a:pt x="39" y="813"/>
                  </a:lnTo>
                  <a:lnTo>
                    <a:pt x="32" y="803"/>
                  </a:lnTo>
                  <a:lnTo>
                    <a:pt x="30" y="797"/>
                  </a:lnTo>
                  <a:lnTo>
                    <a:pt x="29" y="783"/>
                  </a:lnTo>
                  <a:lnTo>
                    <a:pt x="29" y="769"/>
                  </a:lnTo>
                  <a:lnTo>
                    <a:pt x="29" y="756"/>
                  </a:lnTo>
                  <a:lnTo>
                    <a:pt x="30" y="743"/>
                  </a:lnTo>
                  <a:lnTo>
                    <a:pt x="32" y="715"/>
                  </a:lnTo>
                  <a:lnTo>
                    <a:pt x="35" y="688"/>
                  </a:lnTo>
                  <a:lnTo>
                    <a:pt x="39" y="662"/>
                  </a:lnTo>
                  <a:lnTo>
                    <a:pt x="39" y="636"/>
                  </a:lnTo>
                  <a:lnTo>
                    <a:pt x="37" y="623"/>
                  </a:lnTo>
                  <a:lnTo>
                    <a:pt x="35" y="610"/>
                  </a:lnTo>
                  <a:lnTo>
                    <a:pt x="33" y="599"/>
                  </a:lnTo>
                  <a:lnTo>
                    <a:pt x="29" y="587"/>
                  </a:lnTo>
                  <a:lnTo>
                    <a:pt x="23" y="582"/>
                  </a:lnTo>
                  <a:lnTo>
                    <a:pt x="19" y="575"/>
                  </a:lnTo>
                  <a:lnTo>
                    <a:pt x="15" y="568"/>
                  </a:lnTo>
                  <a:lnTo>
                    <a:pt x="12" y="558"/>
                  </a:lnTo>
                  <a:lnTo>
                    <a:pt x="8" y="547"/>
                  </a:lnTo>
                  <a:lnTo>
                    <a:pt x="5" y="536"/>
                  </a:lnTo>
                  <a:lnTo>
                    <a:pt x="3" y="524"/>
                  </a:lnTo>
                  <a:lnTo>
                    <a:pt x="2" y="510"/>
                  </a:lnTo>
                  <a:lnTo>
                    <a:pt x="0" y="482"/>
                  </a:lnTo>
                  <a:lnTo>
                    <a:pt x="0" y="452"/>
                  </a:lnTo>
                  <a:lnTo>
                    <a:pt x="1" y="421"/>
                  </a:lnTo>
                  <a:lnTo>
                    <a:pt x="5" y="392"/>
                  </a:lnTo>
                  <a:lnTo>
                    <a:pt x="7" y="378"/>
                  </a:lnTo>
                  <a:lnTo>
                    <a:pt x="11" y="365"/>
                  </a:lnTo>
                  <a:lnTo>
                    <a:pt x="14" y="352"/>
                  </a:lnTo>
                  <a:lnTo>
                    <a:pt x="17" y="340"/>
                  </a:lnTo>
                  <a:lnTo>
                    <a:pt x="21" y="329"/>
                  </a:lnTo>
                  <a:lnTo>
                    <a:pt x="26" y="319"/>
                  </a:lnTo>
                  <a:lnTo>
                    <a:pt x="31" y="310"/>
                  </a:lnTo>
                  <a:lnTo>
                    <a:pt x="36" y="304"/>
                  </a:lnTo>
                  <a:lnTo>
                    <a:pt x="42" y="299"/>
                  </a:lnTo>
                  <a:lnTo>
                    <a:pt x="48" y="296"/>
                  </a:lnTo>
                  <a:lnTo>
                    <a:pt x="55" y="293"/>
                  </a:lnTo>
                  <a:lnTo>
                    <a:pt x="61" y="293"/>
                  </a:lnTo>
                  <a:lnTo>
                    <a:pt x="69" y="296"/>
                  </a:lnTo>
                  <a:lnTo>
                    <a:pt x="76" y="301"/>
                  </a:lnTo>
                  <a:lnTo>
                    <a:pt x="84" y="307"/>
                  </a:lnTo>
                  <a:lnTo>
                    <a:pt x="92" y="317"/>
                  </a:lnTo>
                  <a:lnTo>
                    <a:pt x="95" y="329"/>
                  </a:lnTo>
                  <a:lnTo>
                    <a:pt x="99" y="338"/>
                  </a:lnTo>
                  <a:lnTo>
                    <a:pt x="102" y="348"/>
                  </a:lnTo>
                  <a:lnTo>
                    <a:pt x="105" y="355"/>
                  </a:lnTo>
                  <a:lnTo>
                    <a:pt x="108" y="362"/>
                  </a:lnTo>
                  <a:lnTo>
                    <a:pt x="113" y="368"/>
                  </a:lnTo>
                  <a:lnTo>
                    <a:pt x="117" y="373"/>
                  </a:lnTo>
                  <a:lnTo>
                    <a:pt x="121" y="378"/>
                  </a:lnTo>
                  <a:lnTo>
                    <a:pt x="124" y="381"/>
                  </a:lnTo>
                  <a:lnTo>
                    <a:pt x="129" y="384"/>
                  </a:lnTo>
                  <a:lnTo>
                    <a:pt x="133" y="385"/>
                  </a:lnTo>
                  <a:lnTo>
                    <a:pt x="138" y="386"/>
                  </a:lnTo>
                  <a:lnTo>
                    <a:pt x="143" y="387"/>
                  </a:lnTo>
                  <a:lnTo>
                    <a:pt x="147" y="387"/>
                  </a:lnTo>
                  <a:lnTo>
                    <a:pt x="151" y="386"/>
                  </a:lnTo>
                  <a:lnTo>
                    <a:pt x="155" y="385"/>
                  </a:lnTo>
                  <a:lnTo>
                    <a:pt x="164" y="381"/>
                  </a:lnTo>
                  <a:lnTo>
                    <a:pt x="172" y="375"/>
                  </a:lnTo>
                  <a:lnTo>
                    <a:pt x="178" y="367"/>
                  </a:lnTo>
                  <a:lnTo>
                    <a:pt x="184" y="357"/>
                  </a:lnTo>
                  <a:lnTo>
                    <a:pt x="190" y="347"/>
                  </a:lnTo>
                  <a:lnTo>
                    <a:pt x="193" y="336"/>
                  </a:lnTo>
                  <a:lnTo>
                    <a:pt x="195" y="324"/>
                  </a:lnTo>
                  <a:lnTo>
                    <a:pt x="195" y="313"/>
                  </a:lnTo>
                  <a:lnTo>
                    <a:pt x="190" y="294"/>
                  </a:lnTo>
                  <a:lnTo>
                    <a:pt x="187" y="277"/>
                  </a:lnTo>
                  <a:lnTo>
                    <a:pt x="183" y="262"/>
                  </a:lnTo>
                  <a:lnTo>
                    <a:pt x="181" y="250"/>
                  </a:lnTo>
                  <a:lnTo>
                    <a:pt x="180" y="237"/>
                  </a:lnTo>
                  <a:lnTo>
                    <a:pt x="180" y="226"/>
                  </a:lnTo>
                  <a:lnTo>
                    <a:pt x="180" y="217"/>
                  </a:lnTo>
                  <a:lnTo>
                    <a:pt x="181" y="207"/>
                  </a:lnTo>
                  <a:lnTo>
                    <a:pt x="183" y="201"/>
                  </a:lnTo>
                  <a:lnTo>
                    <a:pt x="187" y="194"/>
                  </a:lnTo>
                  <a:lnTo>
                    <a:pt x="190" y="189"/>
                  </a:lnTo>
                  <a:lnTo>
                    <a:pt x="194" y="186"/>
                  </a:lnTo>
                  <a:lnTo>
                    <a:pt x="198" y="182"/>
                  </a:lnTo>
                  <a:lnTo>
                    <a:pt x="203" y="180"/>
                  </a:lnTo>
                  <a:lnTo>
                    <a:pt x="208" y="180"/>
                  </a:lnTo>
                  <a:lnTo>
                    <a:pt x="213" y="180"/>
                  </a:lnTo>
                  <a:lnTo>
                    <a:pt x="220" y="181"/>
                  </a:lnTo>
                  <a:lnTo>
                    <a:pt x="225" y="184"/>
                  </a:lnTo>
                  <a:lnTo>
                    <a:pt x="232" y="187"/>
                  </a:lnTo>
                  <a:lnTo>
                    <a:pt x="238" y="190"/>
                  </a:lnTo>
                  <a:lnTo>
                    <a:pt x="252" y="201"/>
                  </a:lnTo>
                  <a:lnTo>
                    <a:pt x="265" y="213"/>
                  </a:lnTo>
                  <a:lnTo>
                    <a:pt x="278" y="230"/>
                  </a:lnTo>
                  <a:lnTo>
                    <a:pt x="290" y="249"/>
                  </a:lnTo>
                  <a:lnTo>
                    <a:pt x="295" y="259"/>
                  </a:lnTo>
                  <a:lnTo>
                    <a:pt x="300" y="270"/>
                  </a:lnTo>
                  <a:lnTo>
                    <a:pt x="306" y="281"/>
                  </a:lnTo>
                  <a:lnTo>
                    <a:pt x="310" y="292"/>
                  </a:lnTo>
                  <a:lnTo>
                    <a:pt x="329" y="316"/>
                  </a:lnTo>
                  <a:lnTo>
                    <a:pt x="346" y="338"/>
                  </a:lnTo>
                  <a:lnTo>
                    <a:pt x="349" y="344"/>
                  </a:lnTo>
                  <a:lnTo>
                    <a:pt x="350" y="350"/>
                  </a:lnTo>
                  <a:lnTo>
                    <a:pt x="349" y="356"/>
                  </a:lnTo>
                  <a:lnTo>
                    <a:pt x="346" y="363"/>
                  </a:lnTo>
                  <a:lnTo>
                    <a:pt x="341" y="371"/>
                  </a:lnTo>
                  <a:lnTo>
                    <a:pt x="335" y="379"/>
                  </a:lnTo>
                  <a:lnTo>
                    <a:pt x="325" y="388"/>
                  </a:lnTo>
                  <a:lnTo>
                    <a:pt x="313" y="397"/>
                  </a:lnTo>
                  <a:lnTo>
                    <a:pt x="303" y="424"/>
                  </a:lnTo>
                  <a:lnTo>
                    <a:pt x="297" y="443"/>
                  </a:lnTo>
                  <a:lnTo>
                    <a:pt x="293" y="457"/>
                  </a:lnTo>
                  <a:lnTo>
                    <a:pt x="291" y="466"/>
                  </a:lnTo>
                  <a:lnTo>
                    <a:pt x="291" y="469"/>
                  </a:lnTo>
                  <a:lnTo>
                    <a:pt x="291" y="472"/>
                  </a:lnTo>
                  <a:lnTo>
                    <a:pt x="292" y="474"/>
                  </a:lnTo>
                  <a:lnTo>
                    <a:pt x="293" y="474"/>
                  </a:lnTo>
                  <a:lnTo>
                    <a:pt x="297" y="474"/>
                  </a:lnTo>
                  <a:lnTo>
                    <a:pt x="301" y="472"/>
                  </a:lnTo>
                  <a:lnTo>
                    <a:pt x="308" y="468"/>
                  </a:lnTo>
                  <a:lnTo>
                    <a:pt x="315" y="464"/>
                  </a:lnTo>
                  <a:lnTo>
                    <a:pt x="323" y="461"/>
                  </a:lnTo>
                  <a:lnTo>
                    <a:pt x="331" y="459"/>
                  </a:lnTo>
                  <a:lnTo>
                    <a:pt x="336" y="459"/>
                  </a:lnTo>
                  <a:lnTo>
                    <a:pt x="340" y="458"/>
                  </a:lnTo>
                  <a:lnTo>
                    <a:pt x="344" y="459"/>
                  </a:lnTo>
                  <a:lnTo>
                    <a:pt x="349" y="460"/>
                  </a:lnTo>
                  <a:lnTo>
                    <a:pt x="353" y="462"/>
                  </a:lnTo>
                  <a:lnTo>
                    <a:pt x="357" y="465"/>
                  </a:lnTo>
                  <a:lnTo>
                    <a:pt x="361" y="469"/>
                  </a:lnTo>
                  <a:lnTo>
                    <a:pt x="366" y="475"/>
                  </a:lnTo>
                  <a:lnTo>
                    <a:pt x="365" y="482"/>
                  </a:lnTo>
                  <a:lnTo>
                    <a:pt x="364" y="491"/>
                  </a:lnTo>
                  <a:lnTo>
                    <a:pt x="360" y="500"/>
                  </a:lnTo>
                  <a:lnTo>
                    <a:pt x="356" y="510"/>
                  </a:lnTo>
                  <a:lnTo>
                    <a:pt x="349" y="528"/>
                  </a:lnTo>
                  <a:lnTo>
                    <a:pt x="342" y="546"/>
                  </a:lnTo>
                  <a:lnTo>
                    <a:pt x="341" y="555"/>
                  </a:lnTo>
                  <a:lnTo>
                    <a:pt x="341" y="561"/>
                  </a:lnTo>
                  <a:lnTo>
                    <a:pt x="341" y="564"/>
                  </a:lnTo>
                  <a:lnTo>
                    <a:pt x="342" y="568"/>
                  </a:lnTo>
                  <a:lnTo>
                    <a:pt x="344" y="571"/>
                  </a:lnTo>
                  <a:lnTo>
                    <a:pt x="346" y="573"/>
                  </a:lnTo>
                  <a:lnTo>
                    <a:pt x="349" y="575"/>
                  </a:lnTo>
                  <a:lnTo>
                    <a:pt x="352" y="577"/>
                  </a:lnTo>
                  <a:lnTo>
                    <a:pt x="356" y="578"/>
                  </a:lnTo>
                  <a:lnTo>
                    <a:pt x="361" y="579"/>
                  </a:lnTo>
                  <a:lnTo>
                    <a:pt x="374" y="580"/>
                  </a:lnTo>
                  <a:lnTo>
                    <a:pt x="389" y="579"/>
                  </a:lnTo>
                  <a:lnTo>
                    <a:pt x="394" y="570"/>
                  </a:lnTo>
                  <a:lnTo>
                    <a:pt x="397" y="564"/>
                  </a:lnTo>
                  <a:lnTo>
                    <a:pt x="401" y="561"/>
                  </a:lnTo>
                  <a:lnTo>
                    <a:pt x="404" y="560"/>
                  </a:lnTo>
                  <a:lnTo>
                    <a:pt x="408" y="561"/>
                  </a:lnTo>
                  <a:lnTo>
                    <a:pt x="410" y="564"/>
                  </a:lnTo>
                  <a:lnTo>
                    <a:pt x="412" y="570"/>
                  </a:lnTo>
                  <a:lnTo>
                    <a:pt x="413" y="576"/>
                  </a:lnTo>
                  <a:lnTo>
                    <a:pt x="413" y="585"/>
                  </a:lnTo>
                  <a:lnTo>
                    <a:pt x="413" y="594"/>
                  </a:lnTo>
                  <a:lnTo>
                    <a:pt x="411" y="606"/>
                  </a:lnTo>
                  <a:lnTo>
                    <a:pt x="408" y="618"/>
                  </a:lnTo>
                  <a:lnTo>
                    <a:pt x="402" y="631"/>
                  </a:lnTo>
                  <a:lnTo>
                    <a:pt x="396" y="643"/>
                  </a:lnTo>
                  <a:lnTo>
                    <a:pt x="387" y="657"/>
                  </a:lnTo>
                  <a:lnTo>
                    <a:pt x="377" y="671"/>
                  </a:lnTo>
                  <a:lnTo>
                    <a:pt x="380" y="683"/>
                  </a:lnTo>
                  <a:lnTo>
                    <a:pt x="383" y="691"/>
                  </a:lnTo>
                  <a:lnTo>
                    <a:pt x="384" y="695"/>
                  </a:lnTo>
                  <a:lnTo>
                    <a:pt x="386" y="697"/>
                  </a:lnTo>
                  <a:lnTo>
                    <a:pt x="388" y="699"/>
                  </a:lnTo>
                  <a:lnTo>
                    <a:pt x="390" y="699"/>
                  </a:lnTo>
                  <a:lnTo>
                    <a:pt x="396" y="700"/>
                  </a:lnTo>
                  <a:lnTo>
                    <a:pt x="400" y="698"/>
                  </a:lnTo>
                  <a:lnTo>
                    <a:pt x="406" y="694"/>
                  </a:lnTo>
                  <a:lnTo>
                    <a:pt x="413" y="688"/>
                  </a:lnTo>
                  <a:lnTo>
                    <a:pt x="426" y="673"/>
                  </a:lnTo>
                  <a:lnTo>
                    <a:pt x="441" y="657"/>
                  </a:lnTo>
                  <a:lnTo>
                    <a:pt x="449" y="649"/>
                  </a:lnTo>
                  <a:lnTo>
                    <a:pt x="457" y="641"/>
                  </a:lnTo>
                  <a:lnTo>
                    <a:pt x="465" y="635"/>
                  </a:lnTo>
                  <a:lnTo>
                    <a:pt x="474" y="628"/>
                  </a:lnTo>
                  <a:lnTo>
                    <a:pt x="477" y="620"/>
                  </a:lnTo>
                  <a:lnTo>
                    <a:pt x="482" y="611"/>
                  </a:lnTo>
                  <a:lnTo>
                    <a:pt x="486" y="604"/>
                  </a:lnTo>
                  <a:lnTo>
                    <a:pt x="490" y="598"/>
                  </a:lnTo>
                  <a:lnTo>
                    <a:pt x="495" y="591"/>
                  </a:lnTo>
                  <a:lnTo>
                    <a:pt x="502" y="586"/>
                  </a:lnTo>
                  <a:lnTo>
                    <a:pt x="507" y="582"/>
                  </a:lnTo>
                  <a:lnTo>
                    <a:pt x="514" y="576"/>
                  </a:lnTo>
                  <a:lnTo>
                    <a:pt x="542" y="561"/>
                  </a:lnTo>
                  <a:lnTo>
                    <a:pt x="571" y="547"/>
                  </a:lnTo>
                  <a:lnTo>
                    <a:pt x="583" y="539"/>
                  </a:lnTo>
                  <a:lnTo>
                    <a:pt x="596" y="528"/>
                  </a:lnTo>
                  <a:lnTo>
                    <a:pt x="603" y="523"/>
                  </a:lnTo>
                  <a:lnTo>
                    <a:pt x="608" y="516"/>
                  </a:lnTo>
                  <a:lnTo>
                    <a:pt x="613" y="509"/>
                  </a:lnTo>
                  <a:lnTo>
                    <a:pt x="619" y="500"/>
                  </a:lnTo>
                  <a:lnTo>
                    <a:pt x="622" y="491"/>
                  </a:lnTo>
                  <a:lnTo>
                    <a:pt x="626" y="481"/>
                  </a:lnTo>
                  <a:lnTo>
                    <a:pt x="630" y="471"/>
                  </a:lnTo>
                  <a:lnTo>
                    <a:pt x="632" y="458"/>
                  </a:lnTo>
                  <a:lnTo>
                    <a:pt x="634" y="444"/>
                  </a:lnTo>
                  <a:lnTo>
                    <a:pt x="635" y="430"/>
                  </a:lnTo>
                  <a:lnTo>
                    <a:pt x="635" y="413"/>
                  </a:lnTo>
                  <a:lnTo>
                    <a:pt x="635" y="396"/>
                  </a:lnTo>
                  <a:lnTo>
                    <a:pt x="613" y="363"/>
                  </a:lnTo>
                  <a:lnTo>
                    <a:pt x="592" y="330"/>
                  </a:lnTo>
                  <a:lnTo>
                    <a:pt x="569" y="298"/>
                  </a:lnTo>
                  <a:lnTo>
                    <a:pt x="546" y="267"/>
                  </a:lnTo>
                  <a:lnTo>
                    <a:pt x="533" y="253"/>
                  </a:lnTo>
                  <a:lnTo>
                    <a:pt x="520" y="239"/>
                  </a:lnTo>
                  <a:lnTo>
                    <a:pt x="506" y="225"/>
                  </a:lnTo>
                  <a:lnTo>
                    <a:pt x="492" y="213"/>
                  </a:lnTo>
                  <a:lnTo>
                    <a:pt x="477" y="202"/>
                  </a:lnTo>
                  <a:lnTo>
                    <a:pt x="462" y="191"/>
                  </a:lnTo>
                  <a:lnTo>
                    <a:pt x="446" y="182"/>
                  </a:lnTo>
                  <a:lnTo>
                    <a:pt x="429" y="174"/>
                  </a:lnTo>
                  <a:lnTo>
                    <a:pt x="424" y="169"/>
                  </a:lnTo>
                  <a:lnTo>
                    <a:pt x="418" y="163"/>
                  </a:lnTo>
                  <a:lnTo>
                    <a:pt x="412" y="159"/>
                  </a:lnTo>
                  <a:lnTo>
                    <a:pt x="405" y="155"/>
                  </a:lnTo>
                  <a:lnTo>
                    <a:pt x="391" y="148"/>
                  </a:lnTo>
                  <a:lnTo>
                    <a:pt x="375" y="144"/>
                  </a:lnTo>
                  <a:lnTo>
                    <a:pt x="359" y="141"/>
                  </a:lnTo>
                  <a:lnTo>
                    <a:pt x="342" y="139"/>
                  </a:lnTo>
                  <a:lnTo>
                    <a:pt x="325" y="138"/>
                  </a:lnTo>
                  <a:lnTo>
                    <a:pt x="308" y="137"/>
                  </a:lnTo>
                  <a:lnTo>
                    <a:pt x="276" y="136"/>
                  </a:lnTo>
                  <a:lnTo>
                    <a:pt x="248" y="133"/>
                  </a:lnTo>
                  <a:lnTo>
                    <a:pt x="236" y="131"/>
                  </a:lnTo>
                  <a:lnTo>
                    <a:pt x="227" y="127"/>
                  </a:lnTo>
                  <a:lnTo>
                    <a:pt x="223" y="125"/>
                  </a:lnTo>
                  <a:lnTo>
                    <a:pt x="220" y="122"/>
                  </a:lnTo>
                  <a:lnTo>
                    <a:pt x="218" y="118"/>
                  </a:lnTo>
                  <a:lnTo>
                    <a:pt x="217" y="114"/>
                  </a:lnTo>
                  <a:lnTo>
                    <a:pt x="208" y="105"/>
                  </a:lnTo>
                  <a:lnTo>
                    <a:pt x="203" y="95"/>
                  </a:lnTo>
                  <a:lnTo>
                    <a:pt x="197" y="85"/>
                  </a:lnTo>
                  <a:lnTo>
                    <a:pt x="195" y="77"/>
                  </a:lnTo>
                  <a:lnTo>
                    <a:pt x="194" y="68"/>
                  </a:lnTo>
                  <a:lnTo>
                    <a:pt x="194" y="61"/>
                  </a:lnTo>
                  <a:lnTo>
                    <a:pt x="196" y="53"/>
                  </a:lnTo>
                  <a:lnTo>
                    <a:pt x="199" y="46"/>
                  </a:lnTo>
                  <a:lnTo>
                    <a:pt x="204" y="39"/>
                  </a:lnTo>
                  <a:lnTo>
                    <a:pt x="209" y="34"/>
                  </a:lnTo>
                  <a:lnTo>
                    <a:pt x="216" y="29"/>
                  </a:lnTo>
                  <a:lnTo>
                    <a:pt x="223" y="23"/>
                  </a:lnTo>
                  <a:lnTo>
                    <a:pt x="232" y="19"/>
                  </a:lnTo>
                  <a:lnTo>
                    <a:pt x="241" y="15"/>
                  </a:lnTo>
                  <a:lnTo>
                    <a:pt x="251" y="12"/>
                  </a:lnTo>
                  <a:lnTo>
                    <a:pt x="262" y="9"/>
                  </a:lnTo>
                  <a:lnTo>
                    <a:pt x="284" y="4"/>
                  </a:lnTo>
                  <a:lnTo>
                    <a:pt x="308" y="1"/>
                  </a:lnTo>
                  <a:lnTo>
                    <a:pt x="332" y="0"/>
                  </a:lnTo>
                  <a:lnTo>
                    <a:pt x="357" y="0"/>
                  </a:lnTo>
                  <a:lnTo>
                    <a:pt x="382" y="2"/>
                  </a:lnTo>
                  <a:lnTo>
                    <a:pt x="404" y="6"/>
                  </a:lnTo>
                  <a:lnTo>
                    <a:pt x="414" y="10"/>
                  </a:lnTo>
                  <a:lnTo>
                    <a:pt x="424" y="12"/>
                  </a:lnTo>
                  <a:lnTo>
                    <a:pt x="433" y="16"/>
                  </a:lnTo>
                  <a:lnTo>
                    <a:pt x="441" y="19"/>
                  </a:lnTo>
                  <a:lnTo>
                    <a:pt x="454" y="42"/>
                  </a:lnTo>
                  <a:lnTo>
                    <a:pt x="475" y="81"/>
                  </a:lnTo>
                  <a:lnTo>
                    <a:pt x="487" y="100"/>
                  </a:lnTo>
                  <a:lnTo>
                    <a:pt x="499" y="116"/>
                  </a:lnTo>
                  <a:lnTo>
                    <a:pt x="503" y="123"/>
                  </a:lnTo>
                  <a:lnTo>
                    <a:pt x="508" y="128"/>
                  </a:lnTo>
                  <a:lnTo>
                    <a:pt x="512" y="130"/>
                  </a:lnTo>
                  <a:lnTo>
                    <a:pt x="515" y="130"/>
                  </a:lnTo>
                  <a:lnTo>
                    <a:pt x="519" y="133"/>
                  </a:lnTo>
                  <a:lnTo>
                    <a:pt x="522" y="137"/>
                  </a:lnTo>
                  <a:lnTo>
                    <a:pt x="523" y="140"/>
                  </a:lnTo>
                  <a:lnTo>
                    <a:pt x="524" y="143"/>
                  </a:lnTo>
                  <a:lnTo>
                    <a:pt x="524" y="150"/>
                  </a:lnTo>
                  <a:lnTo>
                    <a:pt x="522" y="160"/>
                  </a:lnTo>
                  <a:lnTo>
                    <a:pt x="519" y="170"/>
                  </a:lnTo>
                  <a:lnTo>
                    <a:pt x="518" y="180"/>
                  </a:lnTo>
                  <a:lnTo>
                    <a:pt x="518" y="187"/>
                  </a:lnTo>
                  <a:lnTo>
                    <a:pt x="518" y="193"/>
                  </a:lnTo>
                  <a:lnTo>
                    <a:pt x="520" y="200"/>
                  </a:lnTo>
                  <a:lnTo>
                    <a:pt x="523" y="207"/>
                  </a:lnTo>
                  <a:close/>
                  <a:moveTo>
                    <a:pt x="334" y="781"/>
                  </a:moveTo>
                  <a:lnTo>
                    <a:pt x="334" y="781"/>
                  </a:lnTo>
                  <a:lnTo>
                    <a:pt x="335" y="780"/>
                  </a:lnTo>
                  <a:lnTo>
                    <a:pt x="336" y="779"/>
                  </a:lnTo>
                  <a:lnTo>
                    <a:pt x="342" y="774"/>
                  </a:lnTo>
                  <a:lnTo>
                    <a:pt x="343" y="771"/>
                  </a:lnTo>
                  <a:lnTo>
                    <a:pt x="344" y="770"/>
                  </a:lnTo>
                  <a:lnTo>
                    <a:pt x="343" y="768"/>
                  </a:lnTo>
                  <a:lnTo>
                    <a:pt x="343" y="767"/>
                  </a:lnTo>
                  <a:lnTo>
                    <a:pt x="338" y="744"/>
                  </a:lnTo>
                  <a:lnTo>
                    <a:pt x="334" y="730"/>
                  </a:lnTo>
                  <a:lnTo>
                    <a:pt x="331" y="727"/>
                  </a:lnTo>
                  <a:lnTo>
                    <a:pt x="330" y="724"/>
                  </a:lnTo>
                  <a:lnTo>
                    <a:pt x="328" y="724"/>
                  </a:lnTo>
                  <a:lnTo>
                    <a:pt x="326" y="727"/>
                  </a:lnTo>
                  <a:lnTo>
                    <a:pt x="320" y="733"/>
                  </a:lnTo>
                  <a:lnTo>
                    <a:pt x="312" y="743"/>
                  </a:lnTo>
                  <a:lnTo>
                    <a:pt x="307" y="748"/>
                  </a:lnTo>
                  <a:lnTo>
                    <a:pt x="300" y="753"/>
                  </a:lnTo>
                  <a:lnTo>
                    <a:pt x="294" y="759"/>
                  </a:lnTo>
                  <a:lnTo>
                    <a:pt x="285" y="764"/>
                  </a:lnTo>
                  <a:lnTo>
                    <a:pt x="275" y="769"/>
                  </a:lnTo>
                  <a:lnTo>
                    <a:pt x="264" y="775"/>
                  </a:lnTo>
                  <a:lnTo>
                    <a:pt x="253" y="780"/>
                  </a:lnTo>
                  <a:lnTo>
                    <a:pt x="242" y="785"/>
                  </a:lnTo>
                  <a:lnTo>
                    <a:pt x="235" y="791"/>
                  </a:lnTo>
                  <a:lnTo>
                    <a:pt x="227" y="795"/>
                  </a:lnTo>
                  <a:lnTo>
                    <a:pt x="222" y="801"/>
                  </a:lnTo>
                  <a:lnTo>
                    <a:pt x="218" y="807"/>
                  </a:lnTo>
                  <a:lnTo>
                    <a:pt x="213" y="812"/>
                  </a:lnTo>
                  <a:lnTo>
                    <a:pt x="211" y="818"/>
                  </a:lnTo>
                  <a:lnTo>
                    <a:pt x="210" y="824"/>
                  </a:lnTo>
                  <a:lnTo>
                    <a:pt x="209" y="829"/>
                  </a:lnTo>
                  <a:lnTo>
                    <a:pt x="209" y="835"/>
                  </a:lnTo>
                  <a:lnTo>
                    <a:pt x="210" y="841"/>
                  </a:lnTo>
                  <a:lnTo>
                    <a:pt x="212" y="847"/>
                  </a:lnTo>
                  <a:lnTo>
                    <a:pt x="216" y="853"/>
                  </a:lnTo>
                  <a:lnTo>
                    <a:pt x="219" y="858"/>
                  </a:lnTo>
                  <a:lnTo>
                    <a:pt x="222" y="863"/>
                  </a:lnTo>
                  <a:lnTo>
                    <a:pt x="227" y="867"/>
                  </a:lnTo>
                  <a:lnTo>
                    <a:pt x="233" y="873"/>
                  </a:lnTo>
                  <a:lnTo>
                    <a:pt x="243" y="881"/>
                  </a:lnTo>
                  <a:lnTo>
                    <a:pt x="257" y="889"/>
                  </a:lnTo>
                  <a:lnTo>
                    <a:pt x="264" y="892"/>
                  </a:lnTo>
                  <a:lnTo>
                    <a:pt x="271" y="894"/>
                  </a:lnTo>
                  <a:lnTo>
                    <a:pt x="279" y="896"/>
                  </a:lnTo>
                  <a:lnTo>
                    <a:pt x="286" y="898"/>
                  </a:lnTo>
                  <a:lnTo>
                    <a:pt x="295" y="899"/>
                  </a:lnTo>
                  <a:lnTo>
                    <a:pt x="302" y="901"/>
                  </a:lnTo>
                  <a:lnTo>
                    <a:pt x="310" y="901"/>
                  </a:lnTo>
                  <a:lnTo>
                    <a:pt x="317" y="899"/>
                  </a:lnTo>
                  <a:lnTo>
                    <a:pt x="325" y="898"/>
                  </a:lnTo>
                  <a:lnTo>
                    <a:pt x="334" y="896"/>
                  </a:lnTo>
                  <a:lnTo>
                    <a:pt x="340" y="893"/>
                  </a:lnTo>
                  <a:lnTo>
                    <a:pt x="347" y="890"/>
                  </a:lnTo>
                  <a:lnTo>
                    <a:pt x="368" y="872"/>
                  </a:lnTo>
                  <a:lnTo>
                    <a:pt x="381" y="860"/>
                  </a:lnTo>
                  <a:lnTo>
                    <a:pt x="384" y="856"/>
                  </a:lnTo>
                  <a:lnTo>
                    <a:pt x="387" y="851"/>
                  </a:lnTo>
                  <a:lnTo>
                    <a:pt x="387" y="849"/>
                  </a:lnTo>
                  <a:lnTo>
                    <a:pt x="387" y="847"/>
                  </a:lnTo>
                  <a:lnTo>
                    <a:pt x="386" y="847"/>
                  </a:lnTo>
                  <a:lnTo>
                    <a:pt x="384" y="847"/>
                  </a:lnTo>
                  <a:lnTo>
                    <a:pt x="381" y="847"/>
                  </a:lnTo>
                  <a:lnTo>
                    <a:pt x="376" y="848"/>
                  </a:lnTo>
                  <a:lnTo>
                    <a:pt x="367" y="851"/>
                  </a:lnTo>
                  <a:lnTo>
                    <a:pt x="357" y="856"/>
                  </a:lnTo>
                  <a:lnTo>
                    <a:pt x="336" y="865"/>
                  </a:lnTo>
                  <a:lnTo>
                    <a:pt x="324" y="871"/>
                  </a:lnTo>
                  <a:lnTo>
                    <a:pt x="323" y="871"/>
                  </a:lnTo>
                  <a:lnTo>
                    <a:pt x="327" y="867"/>
                  </a:lnTo>
                  <a:lnTo>
                    <a:pt x="338" y="860"/>
                  </a:lnTo>
                  <a:lnTo>
                    <a:pt x="356" y="848"/>
                  </a:lnTo>
                  <a:lnTo>
                    <a:pt x="366" y="844"/>
                  </a:lnTo>
                  <a:lnTo>
                    <a:pt x="373" y="839"/>
                  </a:lnTo>
                  <a:lnTo>
                    <a:pt x="379" y="833"/>
                  </a:lnTo>
                  <a:lnTo>
                    <a:pt x="383" y="828"/>
                  </a:lnTo>
                  <a:lnTo>
                    <a:pt x="385" y="823"/>
                  </a:lnTo>
                  <a:lnTo>
                    <a:pt x="387" y="817"/>
                  </a:lnTo>
                  <a:lnTo>
                    <a:pt x="387" y="812"/>
                  </a:lnTo>
                  <a:lnTo>
                    <a:pt x="387" y="807"/>
                  </a:lnTo>
                  <a:lnTo>
                    <a:pt x="385" y="802"/>
                  </a:lnTo>
                  <a:lnTo>
                    <a:pt x="383" y="797"/>
                  </a:lnTo>
                  <a:lnTo>
                    <a:pt x="380" y="793"/>
                  </a:lnTo>
                  <a:lnTo>
                    <a:pt x="376" y="788"/>
                  </a:lnTo>
                  <a:lnTo>
                    <a:pt x="368" y="781"/>
                  </a:lnTo>
                  <a:lnTo>
                    <a:pt x="359" y="777"/>
                  </a:lnTo>
                  <a:lnTo>
                    <a:pt x="356" y="776"/>
                  </a:lnTo>
                  <a:lnTo>
                    <a:pt x="354" y="776"/>
                  </a:lnTo>
                  <a:lnTo>
                    <a:pt x="351" y="777"/>
                  </a:lnTo>
                  <a:lnTo>
                    <a:pt x="346" y="779"/>
                  </a:lnTo>
                  <a:lnTo>
                    <a:pt x="340" y="784"/>
                  </a:lnTo>
                  <a:lnTo>
                    <a:pt x="338" y="786"/>
                  </a:lnTo>
                  <a:lnTo>
                    <a:pt x="336" y="787"/>
                  </a:lnTo>
                  <a:lnTo>
                    <a:pt x="336" y="788"/>
                  </a:lnTo>
                  <a:lnTo>
                    <a:pt x="332" y="790"/>
                  </a:lnTo>
                  <a:lnTo>
                    <a:pt x="330" y="790"/>
                  </a:lnTo>
                  <a:lnTo>
                    <a:pt x="329" y="788"/>
                  </a:lnTo>
                  <a:lnTo>
                    <a:pt x="329" y="784"/>
                  </a:lnTo>
                  <a:lnTo>
                    <a:pt x="331" y="783"/>
                  </a:lnTo>
                  <a:lnTo>
                    <a:pt x="334" y="781"/>
                  </a:lnTo>
                  <a:close/>
                  <a:moveTo>
                    <a:pt x="402" y="934"/>
                  </a:moveTo>
                  <a:lnTo>
                    <a:pt x="369" y="930"/>
                  </a:lnTo>
                  <a:lnTo>
                    <a:pt x="350" y="927"/>
                  </a:lnTo>
                  <a:lnTo>
                    <a:pt x="343" y="926"/>
                  </a:lnTo>
                  <a:lnTo>
                    <a:pt x="341" y="924"/>
                  </a:lnTo>
                  <a:lnTo>
                    <a:pt x="340" y="923"/>
                  </a:lnTo>
                  <a:lnTo>
                    <a:pt x="342" y="921"/>
                  </a:lnTo>
                  <a:lnTo>
                    <a:pt x="352" y="915"/>
                  </a:lnTo>
                  <a:lnTo>
                    <a:pt x="369" y="908"/>
                  </a:lnTo>
                  <a:lnTo>
                    <a:pt x="390" y="897"/>
                  </a:lnTo>
                  <a:lnTo>
                    <a:pt x="416" y="883"/>
                  </a:lnTo>
                  <a:lnTo>
                    <a:pt x="433" y="881"/>
                  </a:lnTo>
                  <a:lnTo>
                    <a:pt x="445" y="880"/>
                  </a:lnTo>
                  <a:lnTo>
                    <a:pt x="454" y="880"/>
                  </a:lnTo>
                  <a:lnTo>
                    <a:pt x="458" y="882"/>
                  </a:lnTo>
                  <a:lnTo>
                    <a:pt x="459" y="885"/>
                  </a:lnTo>
                  <a:lnTo>
                    <a:pt x="459" y="886"/>
                  </a:lnTo>
                  <a:lnTo>
                    <a:pt x="459" y="888"/>
                  </a:lnTo>
                  <a:lnTo>
                    <a:pt x="458" y="890"/>
                  </a:lnTo>
                  <a:lnTo>
                    <a:pt x="454" y="895"/>
                  </a:lnTo>
                  <a:lnTo>
                    <a:pt x="448" y="901"/>
                  </a:lnTo>
                  <a:lnTo>
                    <a:pt x="434" y="912"/>
                  </a:lnTo>
                  <a:lnTo>
                    <a:pt x="419" y="923"/>
                  </a:lnTo>
                  <a:lnTo>
                    <a:pt x="406" y="930"/>
                  </a:lnTo>
                  <a:lnTo>
                    <a:pt x="402" y="934"/>
                  </a:lnTo>
                  <a:close/>
                  <a:moveTo>
                    <a:pt x="237" y="933"/>
                  </a:moveTo>
                  <a:lnTo>
                    <a:pt x="234" y="936"/>
                  </a:lnTo>
                  <a:lnTo>
                    <a:pt x="231" y="939"/>
                  </a:lnTo>
                  <a:lnTo>
                    <a:pt x="228" y="942"/>
                  </a:lnTo>
                  <a:lnTo>
                    <a:pt x="224" y="944"/>
                  </a:lnTo>
                  <a:lnTo>
                    <a:pt x="222" y="944"/>
                  </a:lnTo>
                  <a:lnTo>
                    <a:pt x="219" y="944"/>
                  </a:lnTo>
                  <a:lnTo>
                    <a:pt x="216" y="943"/>
                  </a:lnTo>
                  <a:lnTo>
                    <a:pt x="211" y="942"/>
                  </a:lnTo>
                  <a:lnTo>
                    <a:pt x="199" y="936"/>
                  </a:lnTo>
                  <a:lnTo>
                    <a:pt x="188" y="929"/>
                  </a:lnTo>
                  <a:lnTo>
                    <a:pt x="175" y="920"/>
                  </a:lnTo>
                  <a:lnTo>
                    <a:pt x="154" y="904"/>
                  </a:lnTo>
                  <a:lnTo>
                    <a:pt x="145" y="895"/>
                  </a:lnTo>
                  <a:lnTo>
                    <a:pt x="137" y="887"/>
                  </a:lnTo>
                  <a:lnTo>
                    <a:pt x="135" y="882"/>
                  </a:lnTo>
                  <a:lnTo>
                    <a:pt x="133" y="879"/>
                  </a:lnTo>
                  <a:lnTo>
                    <a:pt x="133" y="875"/>
                  </a:lnTo>
                  <a:lnTo>
                    <a:pt x="133" y="872"/>
                  </a:lnTo>
                  <a:lnTo>
                    <a:pt x="137" y="865"/>
                  </a:lnTo>
                  <a:lnTo>
                    <a:pt x="143" y="858"/>
                  </a:lnTo>
                  <a:lnTo>
                    <a:pt x="150" y="850"/>
                  </a:lnTo>
                  <a:lnTo>
                    <a:pt x="159" y="843"/>
                  </a:lnTo>
                  <a:lnTo>
                    <a:pt x="167" y="838"/>
                  </a:lnTo>
                  <a:lnTo>
                    <a:pt x="176" y="835"/>
                  </a:lnTo>
                  <a:lnTo>
                    <a:pt x="179" y="834"/>
                  </a:lnTo>
                  <a:lnTo>
                    <a:pt x="182" y="835"/>
                  </a:lnTo>
                  <a:lnTo>
                    <a:pt x="185" y="838"/>
                  </a:lnTo>
                  <a:lnTo>
                    <a:pt x="189" y="840"/>
                  </a:lnTo>
                  <a:lnTo>
                    <a:pt x="197" y="856"/>
                  </a:lnTo>
                  <a:lnTo>
                    <a:pt x="206" y="872"/>
                  </a:lnTo>
                  <a:lnTo>
                    <a:pt x="212" y="882"/>
                  </a:lnTo>
                  <a:lnTo>
                    <a:pt x="221" y="892"/>
                  </a:lnTo>
                  <a:lnTo>
                    <a:pt x="228" y="903"/>
                  </a:lnTo>
                  <a:lnTo>
                    <a:pt x="236" y="912"/>
                  </a:lnTo>
                  <a:lnTo>
                    <a:pt x="237" y="915"/>
                  </a:lnTo>
                  <a:lnTo>
                    <a:pt x="239" y="920"/>
                  </a:lnTo>
                  <a:lnTo>
                    <a:pt x="240" y="923"/>
                  </a:lnTo>
                  <a:lnTo>
                    <a:pt x="239" y="926"/>
                  </a:lnTo>
                  <a:lnTo>
                    <a:pt x="238" y="929"/>
                  </a:lnTo>
                  <a:lnTo>
                    <a:pt x="237" y="933"/>
                  </a:lnTo>
                  <a:close/>
                  <a:moveTo>
                    <a:pt x="441" y="740"/>
                  </a:moveTo>
                  <a:lnTo>
                    <a:pt x="456" y="724"/>
                  </a:lnTo>
                  <a:lnTo>
                    <a:pt x="477" y="704"/>
                  </a:lnTo>
                  <a:lnTo>
                    <a:pt x="489" y="694"/>
                  </a:lnTo>
                  <a:lnTo>
                    <a:pt x="501" y="684"/>
                  </a:lnTo>
                  <a:lnTo>
                    <a:pt x="513" y="674"/>
                  </a:lnTo>
                  <a:lnTo>
                    <a:pt x="524" y="666"/>
                  </a:lnTo>
                  <a:lnTo>
                    <a:pt x="535" y="660"/>
                  </a:lnTo>
                  <a:lnTo>
                    <a:pt x="544" y="656"/>
                  </a:lnTo>
                  <a:lnTo>
                    <a:pt x="548" y="655"/>
                  </a:lnTo>
                  <a:lnTo>
                    <a:pt x="551" y="655"/>
                  </a:lnTo>
                  <a:lnTo>
                    <a:pt x="554" y="655"/>
                  </a:lnTo>
                  <a:lnTo>
                    <a:pt x="557" y="656"/>
                  </a:lnTo>
                  <a:lnTo>
                    <a:pt x="558" y="659"/>
                  </a:lnTo>
                  <a:lnTo>
                    <a:pt x="559" y="663"/>
                  </a:lnTo>
                  <a:lnTo>
                    <a:pt x="559" y="667"/>
                  </a:lnTo>
                  <a:lnTo>
                    <a:pt x="559" y="672"/>
                  </a:lnTo>
                  <a:lnTo>
                    <a:pt x="554" y="687"/>
                  </a:lnTo>
                  <a:lnTo>
                    <a:pt x="546" y="706"/>
                  </a:lnTo>
                  <a:lnTo>
                    <a:pt x="535" y="742"/>
                  </a:lnTo>
                  <a:lnTo>
                    <a:pt x="526" y="768"/>
                  </a:lnTo>
                  <a:lnTo>
                    <a:pt x="518" y="787"/>
                  </a:lnTo>
                  <a:lnTo>
                    <a:pt x="513" y="801"/>
                  </a:lnTo>
                  <a:lnTo>
                    <a:pt x="509" y="806"/>
                  </a:lnTo>
                  <a:lnTo>
                    <a:pt x="507" y="809"/>
                  </a:lnTo>
                  <a:lnTo>
                    <a:pt x="505" y="810"/>
                  </a:lnTo>
                  <a:lnTo>
                    <a:pt x="504" y="811"/>
                  </a:lnTo>
                  <a:lnTo>
                    <a:pt x="502" y="811"/>
                  </a:lnTo>
                  <a:lnTo>
                    <a:pt x="501" y="810"/>
                  </a:lnTo>
                  <a:lnTo>
                    <a:pt x="499" y="808"/>
                  </a:lnTo>
                  <a:lnTo>
                    <a:pt x="498" y="806"/>
                  </a:lnTo>
                  <a:lnTo>
                    <a:pt x="491" y="791"/>
                  </a:lnTo>
                  <a:lnTo>
                    <a:pt x="483" y="774"/>
                  </a:lnTo>
                  <a:lnTo>
                    <a:pt x="480" y="769"/>
                  </a:lnTo>
                  <a:lnTo>
                    <a:pt x="477" y="766"/>
                  </a:lnTo>
                  <a:lnTo>
                    <a:pt x="474" y="763"/>
                  </a:lnTo>
                  <a:lnTo>
                    <a:pt x="470" y="761"/>
                  </a:lnTo>
                  <a:lnTo>
                    <a:pt x="465" y="760"/>
                  </a:lnTo>
                  <a:lnTo>
                    <a:pt x="461" y="759"/>
                  </a:lnTo>
                  <a:lnTo>
                    <a:pt x="456" y="759"/>
                  </a:lnTo>
                  <a:lnTo>
                    <a:pt x="449" y="760"/>
                  </a:lnTo>
                  <a:lnTo>
                    <a:pt x="448" y="762"/>
                  </a:lnTo>
                  <a:lnTo>
                    <a:pt x="447" y="764"/>
                  </a:lnTo>
                  <a:lnTo>
                    <a:pt x="446" y="764"/>
                  </a:lnTo>
                  <a:lnTo>
                    <a:pt x="444" y="764"/>
                  </a:lnTo>
                  <a:lnTo>
                    <a:pt x="441" y="763"/>
                  </a:lnTo>
                  <a:lnTo>
                    <a:pt x="438" y="759"/>
                  </a:lnTo>
                  <a:lnTo>
                    <a:pt x="435" y="754"/>
                  </a:lnTo>
                  <a:lnTo>
                    <a:pt x="435" y="749"/>
                  </a:lnTo>
                  <a:lnTo>
                    <a:pt x="435" y="747"/>
                  </a:lnTo>
                  <a:lnTo>
                    <a:pt x="436" y="745"/>
                  </a:lnTo>
                  <a:lnTo>
                    <a:pt x="439" y="743"/>
                  </a:lnTo>
                  <a:lnTo>
                    <a:pt x="441" y="740"/>
                  </a:lnTo>
                  <a:close/>
                  <a:moveTo>
                    <a:pt x="297" y="800"/>
                  </a:moveTo>
                  <a:lnTo>
                    <a:pt x="299" y="801"/>
                  </a:lnTo>
                  <a:lnTo>
                    <a:pt x="301" y="802"/>
                  </a:lnTo>
                  <a:lnTo>
                    <a:pt x="303" y="802"/>
                  </a:lnTo>
                  <a:lnTo>
                    <a:pt x="306" y="801"/>
                  </a:lnTo>
                  <a:lnTo>
                    <a:pt x="308" y="798"/>
                  </a:lnTo>
                  <a:lnTo>
                    <a:pt x="310" y="793"/>
                  </a:lnTo>
                  <a:lnTo>
                    <a:pt x="320" y="788"/>
                  </a:lnTo>
                  <a:lnTo>
                    <a:pt x="329" y="784"/>
                  </a:lnTo>
                  <a:lnTo>
                    <a:pt x="330" y="791"/>
                  </a:lnTo>
                  <a:lnTo>
                    <a:pt x="330" y="795"/>
                  </a:lnTo>
                  <a:lnTo>
                    <a:pt x="328" y="800"/>
                  </a:lnTo>
                  <a:lnTo>
                    <a:pt x="325" y="807"/>
                  </a:lnTo>
                  <a:lnTo>
                    <a:pt x="318" y="816"/>
                  </a:lnTo>
                  <a:lnTo>
                    <a:pt x="313" y="823"/>
                  </a:lnTo>
                  <a:lnTo>
                    <a:pt x="307" y="827"/>
                  </a:lnTo>
                  <a:lnTo>
                    <a:pt x="301" y="829"/>
                  </a:lnTo>
                  <a:lnTo>
                    <a:pt x="296" y="830"/>
                  </a:lnTo>
                  <a:lnTo>
                    <a:pt x="291" y="830"/>
                  </a:lnTo>
                  <a:lnTo>
                    <a:pt x="286" y="828"/>
                  </a:lnTo>
                  <a:lnTo>
                    <a:pt x="283" y="826"/>
                  </a:lnTo>
                  <a:lnTo>
                    <a:pt x="280" y="823"/>
                  </a:lnTo>
                  <a:lnTo>
                    <a:pt x="278" y="818"/>
                  </a:lnTo>
                  <a:lnTo>
                    <a:pt x="278" y="814"/>
                  </a:lnTo>
                  <a:lnTo>
                    <a:pt x="278" y="811"/>
                  </a:lnTo>
                  <a:lnTo>
                    <a:pt x="280" y="807"/>
                  </a:lnTo>
                  <a:lnTo>
                    <a:pt x="284" y="803"/>
                  </a:lnTo>
                  <a:lnTo>
                    <a:pt x="290" y="801"/>
                  </a:lnTo>
                  <a:lnTo>
                    <a:pt x="297" y="800"/>
                  </a:lnTo>
                  <a:close/>
                  <a:moveTo>
                    <a:pt x="297" y="800"/>
                  </a:moveTo>
                  <a:lnTo>
                    <a:pt x="298" y="797"/>
                  </a:lnTo>
                  <a:lnTo>
                    <a:pt x="301" y="796"/>
                  </a:lnTo>
                  <a:lnTo>
                    <a:pt x="306" y="794"/>
                  </a:lnTo>
                  <a:lnTo>
                    <a:pt x="310" y="793"/>
                  </a:lnTo>
                  <a:lnTo>
                    <a:pt x="308" y="798"/>
                  </a:lnTo>
                  <a:lnTo>
                    <a:pt x="306" y="801"/>
                  </a:lnTo>
                  <a:lnTo>
                    <a:pt x="303" y="802"/>
                  </a:lnTo>
                  <a:lnTo>
                    <a:pt x="301" y="802"/>
                  </a:lnTo>
                  <a:lnTo>
                    <a:pt x="299" y="801"/>
                  </a:lnTo>
                  <a:lnTo>
                    <a:pt x="297" y="800"/>
                  </a:lnTo>
                  <a:close/>
                  <a:moveTo>
                    <a:pt x="134" y="762"/>
                  </a:moveTo>
                  <a:lnTo>
                    <a:pt x="129" y="754"/>
                  </a:lnTo>
                  <a:lnTo>
                    <a:pt x="121" y="738"/>
                  </a:lnTo>
                  <a:lnTo>
                    <a:pt x="113" y="718"/>
                  </a:lnTo>
                  <a:lnTo>
                    <a:pt x="102" y="696"/>
                  </a:lnTo>
                  <a:lnTo>
                    <a:pt x="92" y="673"/>
                  </a:lnTo>
                  <a:lnTo>
                    <a:pt x="84" y="655"/>
                  </a:lnTo>
                  <a:lnTo>
                    <a:pt x="80" y="648"/>
                  </a:lnTo>
                  <a:lnTo>
                    <a:pt x="77" y="643"/>
                  </a:lnTo>
                  <a:lnTo>
                    <a:pt x="75" y="641"/>
                  </a:lnTo>
                  <a:lnTo>
                    <a:pt x="74" y="641"/>
                  </a:lnTo>
                  <a:lnTo>
                    <a:pt x="72" y="641"/>
                  </a:lnTo>
                  <a:lnTo>
                    <a:pt x="71" y="640"/>
                  </a:lnTo>
                  <a:lnTo>
                    <a:pt x="70" y="639"/>
                  </a:lnTo>
                  <a:lnTo>
                    <a:pt x="69" y="637"/>
                  </a:lnTo>
                  <a:lnTo>
                    <a:pt x="69" y="633"/>
                  </a:lnTo>
                  <a:lnTo>
                    <a:pt x="69" y="626"/>
                  </a:lnTo>
                  <a:lnTo>
                    <a:pt x="73" y="610"/>
                  </a:lnTo>
                  <a:lnTo>
                    <a:pt x="79" y="591"/>
                  </a:lnTo>
                  <a:lnTo>
                    <a:pt x="87" y="571"/>
                  </a:lnTo>
                  <a:lnTo>
                    <a:pt x="94" y="553"/>
                  </a:lnTo>
                  <a:lnTo>
                    <a:pt x="100" y="537"/>
                  </a:lnTo>
                  <a:lnTo>
                    <a:pt x="101" y="527"/>
                  </a:lnTo>
                  <a:lnTo>
                    <a:pt x="102" y="514"/>
                  </a:lnTo>
                  <a:lnTo>
                    <a:pt x="104" y="504"/>
                  </a:lnTo>
                  <a:lnTo>
                    <a:pt x="106" y="493"/>
                  </a:lnTo>
                  <a:lnTo>
                    <a:pt x="110" y="483"/>
                  </a:lnTo>
                  <a:lnTo>
                    <a:pt x="114" y="476"/>
                  </a:lnTo>
                  <a:lnTo>
                    <a:pt x="119" y="467"/>
                  </a:lnTo>
                  <a:lnTo>
                    <a:pt x="125" y="461"/>
                  </a:lnTo>
                  <a:lnTo>
                    <a:pt x="132" y="455"/>
                  </a:lnTo>
                  <a:lnTo>
                    <a:pt x="139" y="449"/>
                  </a:lnTo>
                  <a:lnTo>
                    <a:pt x="147" y="444"/>
                  </a:lnTo>
                  <a:lnTo>
                    <a:pt x="157" y="440"/>
                  </a:lnTo>
                  <a:lnTo>
                    <a:pt x="166" y="435"/>
                  </a:lnTo>
                  <a:lnTo>
                    <a:pt x="188" y="426"/>
                  </a:lnTo>
                  <a:lnTo>
                    <a:pt x="212" y="417"/>
                  </a:lnTo>
                  <a:lnTo>
                    <a:pt x="212" y="420"/>
                  </a:lnTo>
                  <a:lnTo>
                    <a:pt x="209" y="429"/>
                  </a:lnTo>
                  <a:lnTo>
                    <a:pt x="203" y="442"/>
                  </a:lnTo>
                  <a:lnTo>
                    <a:pt x="194" y="458"/>
                  </a:lnTo>
                  <a:lnTo>
                    <a:pt x="175" y="498"/>
                  </a:lnTo>
                  <a:lnTo>
                    <a:pt x="154" y="543"/>
                  </a:lnTo>
                  <a:lnTo>
                    <a:pt x="147" y="564"/>
                  </a:lnTo>
                  <a:lnTo>
                    <a:pt x="141" y="584"/>
                  </a:lnTo>
                  <a:lnTo>
                    <a:pt x="139" y="593"/>
                  </a:lnTo>
                  <a:lnTo>
                    <a:pt x="138" y="602"/>
                  </a:lnTo>
                  <a:lnTo>
                    <a:pt x="138" y="608"/>
                  </a:lnTo>
                  <a:lnTo>
                    <a:pt x="140" y="615"/>
                  </a:lnTo>
                  <a:lnTo>
                    <a:pt x="141" y="621"/>
                  </a:lnTo>
                  <a:lnTo>
                    <a:pt x="146" y="625"/>
                  </a:lnTo>
                  <a:lnTo>
                    <a:pt x="150" y="627"/>
                  </a:lnTo>
                  <a:lnTo>
                    <a:pt x="155" y="630"/>
                  </a:lnTo>
                  <a:lnTo>
                    <a:pt x="163" y="630"/>
                  </a:lnTo>
                  <a:lnTo>
                    <a:pt x="173" y="628"/>
                  </a:lnTo>
                  <a:lnTo>
                    <a:pt x="183" y="625"/>
                  </a:lnTo>
                  <a:lnTo>
                    <a:pt x="195" y="620"/>
                  </a:lnTo>
                  <a:lnTo>
                    <a:pt x="181" y="656"/>
                  </a:lnTo>
                  <a:lnTo>
                    <a:pt x="167" y="692"/>
                  </a:lnTo>
                  <a:lnTo>
                    <a:pt x="160" y="711"/>
                  </a:lnTo>
                  <a:lnTo>
                    <a:pt x="152" y="728"/>
                  </a:lnTo>
                  <a:lnTo>
                    <a:pt x="144" y="746"/>
                  </a:lnTo>
                  <a:lnTo>
                    <a:pt x="134" y="762"/>
                  </a:lnTo>
                  <a:close/>
                  <a:moveTo>
                    <a:pt x="223" y="727"/>
                  </a:moveTo>
                  <a:lnTo>
                    <a:pt x="222" y="706"/>
                  </a:lnTo>
                  <a:lnTo>
                    <a:pt x="223" y="688"/>
                  </a:lnTo>
                  <a:lnTo>
                    <a:pt x="225" y="672"/>
                  </a:lnTo>
                  <a:lnTo>
                    <a:pt x="229" y="658"/>
                  </a:lnTo>
                  <a:lnTo>
                    <a:pt x="234" y="648"/>
                  </a:lnTo>
                  <a:lnTo>
                    <a:pt x="239" y="638"/>
                  </a:lnTo>
                  <a:lnTo>
                    <a:pt x="244" y="631"/>
                  </a:lnTo>
                  <a:lnTo>
                    <a:pt x="251" y="624"/>
                  </a:lnTo>
                  <a:lnTo>
                    <a:pt x="258" y="619"/>
                  </a:lnTo>
                  <a:lnTo>
                    <a:pt x="265" y="616"/>
                  </a:lnTo>
                  <a:lnTo>
                    <a:pt x="272" y="614"/>
                  </a:lnTo>
                  <a:lnTo>
                    <a:pt x="279" y="612"/>
                  </a:lnTo>
                  <a:lnTo>
                    <a:pt x="283" y="612"/>
                  </a:lnTo>
                  <a:lnTo>
                    <a:pt x="287" y="612"/>
                  </a:lnTo>
                  <a:lnTo>
                    <a:pt x="292" y="615"/>
                  </a:lnTo>
                  <a:lnTo>
                    <a:pt x="295" y="617"/>
                  </a:lnTo>
                  <a:lnTo>
                    <a:pt x="298" y="619"/>
                  </a:lnTo>
                  <a:lnTo>
                    <a:pt x="301" y="622"/>
                  </a:lnTo>
                  <a:lnTo>
                    <a:pt x="302" y="626"/>
                  </a:lnTo>
                  <a:lnTo>
                    <a:pt x="303" y="631"/>
                  </a:lnTo>
                  <a:lnTo>
                    <a:pt x="303" y="636"/>
                  </a:lnTo>
                  <a:lnTo>
                    <a:pt x="302" y="642"/>
                  </a:lnTo>
                  <a:lnTo>
                    <a:pt x="301" y="649"/>
                  </a:lnTo>
                  <a:lnTo>
                    <a:pt x="298" y="655"/>
                  </a:lnTo>
                  <a:lnTo>
                    <a:pt x="294" y="663"/>
                  </a:lnTo>
                  <a:lnTo>
                    <a:pt x="288" y="671"/>
                  </a:lnTo>
                  <a:lnTo>
                    <a:pt x="282" y="680"/>
                  </a:lnTo>
                  <a:lnTo>
                    <a:pt x="275" y="688"/>
                  </a:lnTo>
                  <a:lnTo>
                    <a:pt x="251" y="707"/>
                  </a:lnTo>
                  <a:lnTo>
                    <a:pt x="237" y="717"/>
                  </a:lnTo>
                  <a:lnTo>
                    <a:pt x="229" y="722"/>
                  </a:lnTo>
                  <a:lnTo>
                    <a:pt x="223" y="727"/>
                  </a:lnTo>
                  <a:close/>
                  <a:moveTo>
                    <a:pt x="462" y="481"/>
                  </a:moveTo>
                  <a:lnTo>
                    <a:pt x="453" y="477"/>
                  </a:lnTo>
                  <a:lnTo>
                    <a:pt x="442" y="469"/>
                  </a:lnTo>
                  <a:lnTo>
                    <a:pt x="431" y="460"/>
                  </a:lnTo>
                  <a:lnTo>
                    <a:pt x="420" y="449"/>
                  </a:lnTo>
                  <a:lnTo>
                    <a:pt x="410" y="437"/>
                  </a:lnTo>
                  <a:lnTo>
                    <a:pt x="401" y="425"/>
                  </a:lnTo>
                  <a:lnTo>
                    <a:pt x="393" y="411"/>
                  </a:lnTo>
                  <a:lnTo>
                    <a:pt x="386" y="398"/>
                  </a:lnTo>
                  <a:lnTo>
                    <a:pt x="384" y="392"/>
                  </a:lnTo>
                  <a:lnTo>
                    <a:pt x="382" y="385"/>
                  </a:lnTo>
                  <a:lnTo>
                    <a:pt x="381" y="380"/>
                  </a:lnTo>
                  <a:lnTo>
                    <a:pt x="381" y="375"/>
                  </a:lnTo>
                  <a:lnTo>
                    <a:pt x="382" y="369"/>
                  </a:lnTo>
                  <a:lnTo>
                    <a:pt x="383" y="364"/>
                  </a:lnTo>
                  <a:lnTo>
                    <a:pt x="386" y="360"/>
                  </a:lnTo>
                  <a:lnTo>
                    <a:pt x="389" y="356"/>
                  </a:lnTo>
                  <a:lnTo>
                    <a:pt x="394" y="353"/>
                  </a:lnTo>
                  <a:lnTo>
                    <a:pt x="400" y="350"/>
                  </a:lnTo>
                  <a:lnTo>
                    <a:pt x="406" y="349"/>
                  </a:lnTo>
                  <a:lnTo>
                    <a:pt x="414" y="348"/>
                  </a:lnTo>
                  <a:lnTo>
                    <a:pt x="424" y="347"/>
                  </a:lnTo>
                  <a:lnTo>
                    <a:pt x="434" y="348"/>
                  </a:lnTo>
                  <a:lnTo>
                    <a:pt x="447" y="350"/>
                  </a:lnTo>
                  <a:lnTo>
                    <a:pt x="461" y="352"/>
                  </a:lnTo>
                  <a:lnTo>
                    <a:pt x="475" y="361"/>
                  </a:lnTo>
                  <a:lnTo>
                    <a:pt x="487" y="369"/>
                  </a:lnTo>
                  <a:lnTo>
                    <a:pt x="498" y="378"/>
                  </a:lnTo>
                  <a:lnTo>
                    <a:pt x="507" y="386"/>
                  </a:lnTo>
                  <a:lnTo>
                    <a:pt x="515" y="395"/>
                  </a:lnTo>
                  <a:lnTo>
                    <a:pt x="520" y="403"/>
                  </a:lnTo>
                  <a:lnTo>
                    <a:pt x="523" y="412"/>
                  </a:lnTo>
                  <a:lnTo>
                    <a:pt x="526" y="420"/>
                  </a:lnTo>
                  <a:lnTo>
                    <a:pt x="526" y="429"/>
                  </a:lnTo>
                  <a:lnTo>
                    <a:pt x="522" y="436"/>
                  </a:lnTo>
                  <a:lnTo>
                    <a:pt x="518" y="445"/>
                  </a:lnTo>
                  <a:lnTo>
                    <a:pt x="512" y="452"/>
                  </a:lnTo>
                  <a:lnTo>
                    <a:pt x="503" y="460"/>
                  </a:lnTo>
                  <a:lnTo>
                    <a:pt x="491" y="467"/>
                  </a:lnTo>
                  <a:lnTo>
                    <a:pt x="478" y="475"/>
                  </a:lnTo>
                  <a:lnTo>
                    <a:pt x="462" y="481"/>
                  </a:lnTo>
                  <a:close/>
                  <a:moveTo>
                    <a:pt x="149" y="386"/>
                  </a:moveTo>
                  <a:lnTo>
                    <a:pt x="152" y="382"/>
                  </a:lnTo>
                  <a:lnTo>
                    <a:pt x="157" y="379"/>
                  </a:lnTo>
                  <a:lnTo>
                    <a:pt x="162" y="376"/>
                  </a:lnTo>
                  <a:lnTo>
                    <a:pt x="166" y="375"/>
                  </a:lnTo>
                  <a:lnTo>
                    <a:pt x="169" y="373"/>
                  </a:lnTo>
                  <a:lnTo>
                    <a:pt x="170" y="375"/>
                  </a:lnTo>
                  <a:lnTo>
                    <a:pt x="170" y="378"/>
                  </a:lnTo>
                  <a:lnTo>
                    <a:pt x="166" y="382"/>
                  </a:lnTo>
                  <a:lnTo>
                    <a:pt x="158" y="384"/>
                  </a:lnTo>
                  <a:lnTo>
                    <a:pt x="149" y="386"/>
                  </a:lnTo>
                  <a:close/>
                  <a:moveTo>
                    <a:pt x="523" y="207"/>
                  </a:moveTo>
                  <a:lnTo>
                    <a:pt x="530" y="216"/>
                  </a:lnTo>
                  <a:lnTo>
                    <a:pt x="537" y="225"/>
                  </a:lnTo>
                  <a:lnTo>
                    <a:pt x="537" y="226"/>
                  </a:lnTo>
                  <a:lnTo>
                    <a:pt x="535" y="226"/>
                  </a:lnTo>
                  <a:lnTo>
                    <a:pt x="533" y="226"/>
                  </a:lnTo>
                  <a:lnTo>
                    <a:pt x="530" y="225"/>
                  </a:lnTo>
                  <a:lnTo>
                    <a:pt x="523" y="223"/>
                  </a:lnTo>
                  <a:lnTo>
                    <a:pt x="518" y="220"/>
                  </a:lnTo>
                  <a:lnTo>
                    <a:pt x="515" y="218"/>
                  </a:lnTo>
                  <a:lnTo>
                    <a:pt x="513" y="216"/>
                  </a:lnTo>
                  <a:lnTo>
                    <a:pt x="512" y="214"/>
                  </a:lnTo>
                  <a:lnTo>
                    <a:pt x="512" y="212"/>
                  </a:lnTo>
                  <a:lnTo>
                    <a:pt x="512" y="210"/>
                  </a:lnTo>
                  <a:lnTo>
                    <a:pt x="514" y="209"/>
                  </a:lnTo>
                  <a:lnTo>
                    <a:pt x="518" y="207"/>
                  </a:lnTo>
                  <a:lnTo>
                    <a:pt x="523" y="207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9" name="Freeform 41"/>
            <p:cNvSpPr>
              <a:spLocks noEditPoints="1"/>
            </p:cNvSpPr>
            <p:nvPr userDrawn="1"/>
          </p:nvSpPr>
          <p:spPr bwMode="auto">
            <a:xfrm>
              <a:off x="4538" y="3897"/>
              <a:ext cx="74" cy="108"/>
            </a:xfrm>
            <a:custGeom>
              <a:avLst/>
              <a:gdLst>
                <a:gd name="T0" fmla="*/ 18 w 667"/>
                <a:gd name="T1" fmla="*/ 89 h 966"/>
                <a:gd name="T2" fmla="*/ 17 w 667"/>
                <a:gd name="T3" fmla="*/ 91 h 966"/>
                <a:gd name="T4" fmla="*/ 19 w 667"/>
                <a:gd name="T5" fmla="*/ 90 h 966"/>
                <a:gd name="T6" fmla="*/ 16 w 667"/>
                <a:gd name="T7" fmla="*/ 94 h 966"/>
                <a:gd name="T8" fmla="*/ 22 w 667"/>
                <a:gd name="T9" fmla="*/ 94 h 966"/>
                <a:gd name="T10" fmla="*/ 29 w 667"/>
                <a:gd name="T11" fmla="*/ 89 h 966"/>
                <a:gd name="T12" fmla="*/ 31 w 667"/>
                <a:gd name="T13" fmla="*/ 83 h 966"/>
                <a:gd name="T14" fmla="*/ 30 w 667"/>
                <a:gd name="T15" fmla="*/ 66 h 966"/>
                <a:gd name="T16" fmla="*/ 31 w 667"/>
                <a:gd name="T17" fmla="*/ 59 h 966"/>
                <a:gd name="T18" fmla="*/ 31 w 667"/>
                <a:gd name="T19" fmla="*/ 32 h 966"/>
                <a:gd name="T20" fmla="*/ 33 w 667"/>
                <a:gd name="T21" fmla="*/ 14 h 966"/>
                <a:gd name="T22" fmla="*/ 32 w 667"/>
                <a:gd name="T23" fmla="*/ 12 h 966"/>
                <a:gd name="T24" fmla="*/ 32 w 667"/>
                <a:gd name="T25" fmla="*/ 10 h 966"/>
                <a:gd name="T26" fmla="*/ 34 w 667"/>
                <a:gd name="T27" fmla="*/ 2 h 966"/>
                <a:gd name="T28" fmla="*/ 36 w 667"/>
                <a:gd name="T29" fmla="*/ 0 h 966"/>
                <a:gd name="T30" fmla="*/ 45 w 667"/>
                <a:gd name="T31" fmla="*/ 6 h 966"/>
                <a:gd name="T32" fmla="*/ 49 w 667"/>
                <a:gd name="T33" fmla="*/ 18 h 966"/>
                <a:gd name="T34" fmla="*/ 52 w 667"/>
                <a:gd name="T35" fmla="*/ 19 h 966"/>
                <a:gd name="T36" fmla="*/ 59 w 667"/>
                <a:gd name="T37" fmla="*/ 17 h 966"/>
                <a:gd name="T38" fmla="*/ 64 w 667"/>
                <a:gd name="T39" fmla="*/ 17 h 966"/>
                <a:gd name="T40" fmla="*/ 70 w 667"/>
                <a:gd name="T41" fmla="*/ 21 h 966"/>
                <a:gd name="T42" fmla="*/ 74 w 667"/>
                <a:gd name="T43" fmla="*/ 27 h 966"/>
                <a:gd name="T44" fmla="*/ 73 w 667"/>
                <a:gd name="T45" fmla="*/ 34 h 966"/>
                <a:gd name="T46" fmla="*/ 65 w 667"/>
                <a:gd name="T47" fmla="*/ 40 h 966"/>
                <a:gd name="T48" fmla="*/ 49 w 667"/>
                <a:gd name="T49" fmla="*/ 54 h 966"/>
                <a:gd name="T50" fmla="*/ 45 w 667"/>
                <a:gd name="T51" fmla="*/ 61 h 966"/>
                <a:gd name="T52" fmla="*/ 44 w 667"/>
                <a:gd name="T53" fmla="*/ 69 h 966"/>
                <a:gd name="T54" fmla="*/ 45 w 667"/>
                <a:gd name="T55" fmla="*/ 77 h 966"/>
                <a:gd name="T56" fmla="*/ 48 w 667"/>
                <a:gd name="T57" fmla="*/ 82 h 966"/>
                <a:gd name="T58" fmla="*/ 52 w 667"/>
                <a:gd name="T59" fmla="*/ 82 h 966"/>
                <a:gd name="T60" fmla="*/ 62 w 667"/>
                <a:gd name="T61" fmla="*/ 79 h 966"/>
                <a:gd name="T62" fmla="*/ 68 w 667"/>
                <a:gd name="T63" fmla="*/ 81 h 966"/>
                <a:gd name="T64" fmla="*/ 72 w 667"/>
                <a:gd name="T65" fmla="*/ 84 h 966"/>
                <a:gd name="T66" fmla="*/ 72 w 667"/>
                <a:gd name="T67" fmla="*/ 88 h 966"/>
                <a:gd name="T68" fmla="*/ 68 w 667"/>
                <a:gd name="T69" fmla="*/ 94 h 966"/>
                <a:gd name="T70" fmla="*/ 62 w 667"/>
                <a:gd name="T71" fmla="*/ 97 h 966"/>
                <a:gd name="T72" fmla="*/ 57 w 667"/>
                <a:gd name="T73" fmla="*/ 97 h 966"/>
                <a:gd name="T74" fmla="*/ 38 w 667"/>
                <a:gd name="T75" fmla="*/ 103 h 966"/>
                <a:gd name="T76" fmla="*/ 19 w 667"/>
                <a:gd name="T77" fmla="*/ 108 h 966"/>
                <a:gd name="T78" fmla="*/ 10 w 667"/>
                <a:gd name="T79" fmla="*/ 107 h 966"/>
                <a:gd name="T80" fmla="*/ 1 w 667"/>
                <a:gd name="T81" fmla="*/ 102 h 966"/>
                <a:gd name="T82" fmla="*/ 0 w 667"/>
                <a:gd name="T83" fmla="*/ 97 h 966"/>
                <a:gd name="T84" fmla="*/ 7 w 667"/>
                <a:gd name="T85" fmla="*/ 93 h 966"/>
                <a:gd name="T86" fmla="*/ 14 w 667"/>
                <a:gd name="T87" fmla="*/ 88 h 966"/>
                <a:gd name="T88" fmla="*/ 17 w 667"/>
                <a:gd name="T89" fmla="*/ 85 h 966"/>
                <a:gd name="T90" fmla="*/ 21 w 667"/>
                <a:gd name="T91" fmla="*/ 81 h 966"/>
                <a:gd name="T92" fmla="*/ 23 w 667"/>
                <a:gd name="T93" fmla="*/ 80 h 966"/>
                <a:gd name="T94" fmla="*/ 19 w 667"/>
                <a:gd name="T95" fmla="*/ 87 h 966"/>
                <a:gd name="T96" fmla="*/ 20 w 667"/>
                <a:gd name="T97" fmla="*/ 86 h 966"/>
                <a:gd name="T98" fmla="*/ 19 w 667"/>
                <a:gd name="T99" fmla="*/ 88 h 966"/>
                <a:gd name="T100" fmla="*/ 19 w 667"/>
                <a:gd name="T101" fmla="*/ 88 h 966"/>
                <a:gd name="T102" fmla="*/ 18 w 667"/>
                <a:gd name="T103" fmla="*/ 90 h 966"/>
                <a:gd name="T104" fmla="*/ 17 w 667"/>
                <a:gd name="T105" fmla="*/ 91 h 966"/>
                <a:gd name="T106" fmla="*/ 18 w 667"/>
                <a:gd name="T107" fmla="*/ 89 h 966"/>
                <a:gd name="T108" fmla="*/ 19 w 667"/>
                <a:gd name="T109" fmla="*/ 88 h 966"/>
                <a:gd name="T110" fmla="*/ 20 w 667"/>
                <a:gd name="T111" fmla="*/ 89 h 96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67" h="966">
                  <a:moveTo>
                    <a:pt x="175" y="788"/>
                  </a:moveTo>
                  <a:lnTo>
                    <a:pt x="175" y="788"/>
                  </a:lnTo>
                  <a:lnTo>
                    <a:pt x="175" y="789"/>
                  </a:lnTo>
                  <a:lnTo>
                    <a:pt x="171" y="791"/>
                  </a:lnTo>
                  <a:lnTo>
                    <a:pt x="167" y="793"/>
                  </a:lnTo>
                  <a:lnTo>
                    <a:pt x="161" y="797"/>
                  </a:lnTo>
                  <a:lnTo>
                    <a:pt x="154" y="803"/>
                  </a:lnTo>
                  <a:lnTo>
                    <a:pt x="150" y="807"/>
                  </a:lnTo>
                  <a:lnTo>
                    <a:pt x="148" y="810"/>
                  </a:lnTo>
                  <a:lnTo>
                    <a:pt x="148" y="811"/>
                  </a:lnTo>
                  <a:lnTo>
                    <a:pt x="149" y="812"/>
                  </a:lnTo>
                  <a:lnTo>
                    <a:pt x="152" y="813"/>
                  </a:lnTo>
                  <a:lnTo>
                    <a:pt x="154" y="812"/>
                  </a:lnTo>
                  <a:lnTo>
                    <a:pt x="158" y="812"/>
                  </a:lnTo>
                  <a:lnTo>
                    <a:pt x="163" y="809"/>
                  </a:lnTo>
                  <a:lnTo>
                    <a:pt x="168" y="805"/>
                  </a:lnTo>
                  <a:lnTo>
                    <a:pt x="172" y="802"/>
                  </a:lnTo>
                  <a:lnTo>
                    <a:pt x="169" y="809"/>
                  </a:lnTo>
                  <a:lnTo>
                    <a:pt x="165" y="814"/>
                  </a:lnTo>
                  <a:lnTo>
                    <a:pt x="161" y="819"/>
                  </a:lnTo>
                  <a:lnTo>
                    <a:pt x="157" y="823"/>
                  </a:lnTo>
                  <a:lnTo>
                    <a:pt x="148" y="831"/>
                  </a:lnTo>
                  <a:lnTo>
                    <a:pt x="142" y="836"/>
                  </a:lnTo>
                  <a:lnTo>
                    <a:pt x="141" y="838"/>
                  </a:lnTo>
                  <a:lnTo>
                    <a:pt x="140" y="841"/>
                  </a:lnTo>
                  <a:lnTo>
                    <a:pt x="142" y="842"/>
                  </a:lnTo>
                  <a:lnTo>
                    <a:pt x="145" y="843"/>
                  </a:lnTo>
                  <a:lnTo>
                    <a:pt x="159" y="844"/>
                  </a:lnTo>
                  <a:lnTo>
                    <a:pt x="184" y="844"/>
                  </a:lnTo>
                  <a:lnTo>
                    <a:pt x="200" y="841"/>
                  </a:lnTo>
                  <a:lnTo>
                    <a:pt x="215" y="835"/>
                  </a:lnTo>
                  <a:lnTo>
                    <a:pt x="227" y="830"/>
                  </a:lnTo>
                  <a:lnTo>
                    <a:pt x="238" y="823"/>
                  </a:lnTo>
                  <a:lnTo>
                    <a:pt x="248" y="816"/>
                  </a:lnTo>
                  <a:lnTo>
                    <a:pt x="257" y="809"/>
                  </a:lnTo>
                  <a:lnTo>
                    <a:pt x="263" y="800"/>
                  </a:lnTo>
                  <a:lnTo>
                    <a:pt x="270" y="790"/>
                  </a:lnTo>
                  <a:lnTo>
                    <a:pt x="274" y="781"/>
                  </a:lnTo>
                  <a:lnTo>
                    <a:pt x="277" y="771"/>
                  </a:lnTo>
                  <a:lnTo>
                    <a:pt x="280" y="761"/>
                  </a:lnTo>
                  <a:lnTo>
                    <a:pt x="282" y="749"/>
                  </a:lnTo>
                  <a:lnTo>
                    <a:pt x="283" y="738"/>
                  </a:lnTo>
                  <a:lnTo>
                    <a:pt x="283" y="726"/>
                  </a:lnTo>
                  <a:lnTo>
                    <a:pt x="283" y="714"/>
                  </a:lnTo>
                  <a:lnTo>
                    <a:pt x="282" y="702"/>
                  </a:lnTo>
                  <a:lnTo>
                    <a:pt x="277" y="653"/>
                  </a:lnTo>
                  <a:lnTo>
                    <a:pt x="272" y="605"/>
                  </a:lnTo>
                  <a:lnTo>
                    <a:pt x="271" y="593"/>
                  </a:lnTo>
                  <a:lnTo>
                    <a:pt x="271" y="581"/>
                  </a:lnTo>
                  <a:lnTo>
                    <a:pt x="271" y="571"/>
                  </a:lnTo>
                  <a:lnTo>
                    <a:pt x="272" y="560"/>
                  </a:lnTo>
                  <a:lnTo>
                    <a:pt x="273" y="550"/>
                  </a:lnTo>
                  <a:lnTo>
                    <a:pt x="275" y="541"/>
                  </a:lnTo>
                  <a:lnTo>
                    <a:pt x="278" y="532"/>
                  </a:lnTo>
                  <a:lnTo>
                    <a:pt x="282" y="524"/>
                  </a:lnTo>
                  <a:lnTo>
                    <a:pt x="282" y="474"/>
                  </a:lnTo>
                  <a:lnTo>
                    <a:pt x="281" y="426"/>
                  </a:lnTo>
                  <a:lnTo>
                    <a:pt x="280" y="379"/>
                  </a:lnTo>
                  <a:lnTo>
                    <a:pt x="281" y="334"/>
                  </a:lnTo>
                  <a:lnTo>
                    <a:pt x="282" y="288"/>
                  </a:lnTo>
                  <a:lnTo>
                    <a:pt x="286" y="241"/>
                  </a:lnTo>
                  <a:lnTo>
                    <a:pt x="288" y="216"/>
                  </a:lnTo>
                  <a:lnTo>
                    <a:pt x="291" y="192"/>
                  </a:lnTo>
                  <a:lnTo>
                    <a:pt x="295" y="167"/>
                  </a:lnTo>
                  <a:lnTo>
                    <a:pt x="301" y="141"/>
                  </a:lnTo>
                  <a:lnTo>
                    <a:pt x="300" y="126"/>
                  </a:lnTo>
                  <a:lnTo>
                    <a:pt x="298" y="114"/>
                  </a:lnTo>
                  <a:lnTo>
                    <a:pt x="297" y="108"/>
                  </a:lnTo>
                  <a:lnTo>
                    <a:pt x="295" y="103"/>
                  </a:lnTo>
                  <a:lnTo>
                    <a:pt x="293" y="101"/>
                  </a:lnTo>
                  <a:lnTo>
                    <a:pt x="291" y="102"/>
                  </a:lnTo>
                  <a:lnTo>
                    <a:pt x="289" y="104"/>
                  </a:lnTo>
                  <a:lnTo>
                    <a:pt x="286" y="109"/>
                  </a:lnTo>
                  <a:lnTo>
                    <a:pt x="281" y="116"/>
                  </a:lnTo>
                  <a:lnTo>
                    <a:pt x="278" y="121"/>
                  </a:lnTo>
                  <a:lnTo>
                    <a:pt x="278" y="120"/>
                  </a:lnTo>
                  <a:lnTo>
                    <a:pt x="280" y="106"/>
                  </a:lnTo>
                  <a:lnTo>
                    <a:pt x="287" y="90"/>
                  </a:lnTo>
                  <a:lnTo>
                    <a:pt x="291" y="74"/>
                  </a:lnTo>
                  <a:lnTo>
                    <a:pt x="294" y="60"/>
                  </a:lnTo>
                  <a:lnTo>
                    <a:pt x="296" y="46"/>
                  </a:lnTo>
                  <a:lnTo>
                    <a:pt x="298" y="34"/>
                  </a:lnTo>
                  <a:lnTo>
                    <a:pt x="300" y="23"/>
                  </a:lnTo>
                  <a:lnTo>
                    <a:pt x="302" y="15"/>
                  </a:lnTo>
                  <a:lnTo>
                    <a:pt x="305" y="8"/>
                  </a:lnTo>
                  <a:lnTo>
                    <a:pt x="306" y="6"/>
                  </a:lnTo>
                  <a:lnTo>
                    <a:pt x="308" y="3"/>
                  </a:lnTo>
                  <a:lnTo>
                    <a:pt x="310" y="2"/>
                  </a:lnTo>
                  <a:lnTo>
                    <a:pt x="313" y="1"/>
                  </a:lnTo>
                  <a:lnTo>
                    <a:pt x="320" y="0"/>
                  </a:lnTo>
                  <a:lnTo>
                    <a:pt x="329" y="2"/>
                  </a:lnTo>
                  <a:lnTo>
                    <a:pt x="339" y="5"/>
                  </a:lnTo>
                  <a:lnTo>
                    <a:pt x="354" y="12"/>
                  </a:lnTo>
                  <a:lnTo>
                    <a:pt x="371" y="21"/>
                  </a:lnTo>
                  <a:lnTo>
                    <a:pt x="392" y="33"/>
                  </a:lnTo>
                  <a:lnTo>
                    <a:pt x="404" y="50"/>
                  </a:lnTo>
                  <a:lnTo>
                    <a:pt x="413" y="66"/>
                  </a:lnTo>
                  <a:lnTo>
                    <a:pt x="420" y="82"/>
                  </a:lnTo>
                  <a:lnTo>
                    <a:pt x="425" y="97"/>
                  </a:lnTo>
                  <a:lnTo>
                    <a:pt x="433" y="125"/>
                  </a:lnTo>
                  <a:lnTo>
                    <a:pt x="439" y="148"/>
                  </a:lnTo>
                  <a:lnTo>
                    <a:pt x="443" y="158"/>
                  </a:lnTo>
                  <a:lnTo>
                    <a:pt x="448" y="164"/>
                  </a:lnTo>
                  <a:lnTo>
                    <a:pt x="451" y="167"/>
                  </a:lnTo>
                  <a:lnTo>
                    <a:pt x="454" y="169"/>
                  </a:lnTo>
                  <a:lnTo>
                    <a:pt x="458" y="172"/>
                  </a:lnTo>
                  <a:lnTo>
                    <a:pt x="463" y="173"/>
                  </a:lnTo>
                  <a:lnTo>
                    <a:pt x="467" y="174"/>
                  </a:lnTo>
                  <a:lnTo>
                    <a:pt x="473" y="174"/>
                  </a:lnTo>
                  <a:lnTo>
                    <a:pt x="480" y="173"/>
                  </a:lnTo>
                  <a:lnTo>
                    <a:pt x="486" y="172"/>
                  </a:lnTo>
                  <a:lnTo>
                    <a:pt x="503" y="166"/>
                  </a:lnTo>
                  <a:lnTo>
                    <a:pt x="524" y="158"/>
                  </a:lnTo>
                  <a:lnTo>
                    <a:pt x="530" y="153"/>
                  </a:lnTo>
                  <a:lnTo>
                    <a:pt x="538" y="151"/>
                  </a:lnTo>
                  <a:lnTo>
                    <a:pt x="545" y="149"/>
                  </a:lnTo>
                  <a:lnTo>
                    <a:pt x="554" y="149"/>
                  </a:lnTo>
                  <a:lnTo>
                    <a:pt x="562" y="150"/>
                  </a:lnTo>
                  <a:lnTo>
                    <a:pt x="571" y="151"/>
                  </a:lnTo>
                  <a:lnTo>
                    <a:pt x="581" y="155"/>
                  </a:lnTo>
                  <a:lnTo>
                    <a:pt x="589" y="158"/>
                  </a:lnTo>
                  <a:lnTo>
                    <a:pt x="599" y="162"/>
                  </a:lnTo>
                  <a:lnTo>
                    <a:pt x="607" y="167"/>
                  </a:lnTo>
                  <a:lnTo>
                    <a:pt x="616" y="174"/>
                  </a:lnTo>
                  <a:lnTo>
                    <a:pt x="625" y="180"/>
                  </a:lnTo>
                  <a:lnTo>
                    <a:pt x="632" y="188"/>
                  </a:lnTo>
                  <a:lnTo>
                    <a:pt x="640" y="195"/>
                  </a:lnTo>
                  <a:lnTo>
                    <a:pt x="646" y="204"/>
                  </a:lnTo>
                  <a:lnTo>
                    <a:pt x="652" y="212"/>
                  </a:lnTo>
                  <a:lnTo>
                    <a:pt x="658" y="222"/>
                  </a:lnTo>
                  <a:lnTo>
                    <a:pt x="662" y="231"/>
                  </a:lnTo>
                  <a:lnTo>
                    <a:pt x="664" y="241"/>
                  </a:lnTo>
                  <a:lnTo>
                    <a:pt x="666" y="252"/>
                  </a:lnTo>
                  <a:lnTo>
                    <a:pt x="667" y="261"/>
                  </a:lnTo>
                  <a:lnTo>
                    <a:pt x="667" y="272"/>
                  </a:lnTo>
                  <a:lnTo>
                    <a:pt x="665" y="283"/>
                  </a:lnTo>
                  <a:lnTo>
                    <a:pt x="662" y="292"/>
                  </a:lnTo>
                  <a:lnTo>
                    <a:pt x="657" y="303"/>
                  </a:lnTo>
                  <a:lnTo>
                    <a:pt x="649" y="313"/>
                  </a:lnTo>
                  <a:lnTo>
                    <a:pt x="641" y="323"/>
                  </a:lnTo>
                  <a:lnTo>
                    <a:pt x="630" y="333"/>
                  </a:lnTo>
                  <a:lnTo>
                    <a:pt x="618" y="342"/>
                  </a:lnTo>
                  <a:lnTo>
                    <a:pt x="603" y="352"/>
                  </a:lnTo>
                  <a:lnTo>
                    <a:pt x="586" y="360"/>
                  </a:lnTo>
                  <a:lnTo>
                    <a:pt x="567" y="369"/>
                  </a:lnTo>
                  <a:lnTo>
                    <a:pt x="528" y="400"/>
                  </a:lnTo>
                  <a:lnTo>
                    <a:pt x="492" y="432"/>
                  </a:lnTo>
                  <a:lnTo>
                    <a:pt x="473" y="448"/>
                  </a:lnTo>
                  <a:lnTo>
                    <a:pt x="458" y="465"/>
                  </a:lnTo>
                  <a:lnTo>
                    <a:pt x="443" y="483"/>
                  </a:lnTo>
                  <a:lnTo>
                    <a:pt x="429" y="501"/>
                  </a:lnTo>
                  <a:lnTo>
                    <a:pt x="424" y="510"/>
                  </a:lnTo>
                  <a:lnTo>
                    <a:pt x="419" y="519"/>
                  </a:lnTo>
                  <a:lnTo>
                    <a:pt x="413" y="529"/>
                  </a:lnTo>
                  <a:lnTo>
                    <a:pt x="409" y="540"/>
                  </a:lnTo>
                  <a:lnTo>
                    <a:pt x="405" y="549"/>
                  </a:lnTo>
                  <a:lnTo>
                    <a:pt x="401" y="560"/>
                  </a:lnTo>
                  <a:lnTo>
                    <a:pt x="398" y="571"/>
                  </a:lnTo>
                  <a:lnTo>
                    <a:pt x="396" y="581"/>
                  </a:lnTo>
                  <a:lnTo>
                    <a:pt x="395" y="592"/>
                  </a:lnTo>
                  <a:lnTo>
                    <a:pt x="394" y="604"/>
                  </a:lnTo>
                  <a:lnTo>
                    <a:pt x="394" y="615"/>
                  </a:lnTo>
                  <a:lnTo>
                    <a:pt x="395" y="627"/>
                  </a:lnTo>
                  <a:lnTo>
                    <a:pt x="396" y="640"/>
                  </a:lnTo>
                  <a:lnTo>
                    <a:pt x="398" y="653"/>
                  </a:lnTo>
                  <a:lnTo>
                    <a:pt x="401" y="666"/>
                  </a:lnTo>
                  <a:lnTo>
                    <a:pt x="406" y="678"/>
                  </a:lnTo>
                  <a:lnTo>
                    <a:pt x="407" y="690"/>
                  </a:lnTo>
                  <a:lnTo>
                    <a:pt x="410" y="700"/>
                  </a:lnTo>
                  <a:lnTo>
                    <a:pt x="413" y="709"/>
                  </a:lnTo>
                  <a:lnTo>
                    <a:pt x="416" y="716"/>
                  </a:lnTo>
                  <a:lnTo>
                    <a:pt x="421" y="722"/>
                  </a:lnTo>
                  <a:lnTo>
                    <a:pt x="425" y="726"/>
                  </a:lnTo>
                  <a:lnTo>
                    <a:pt x="429" y="731"/>
                  </a:lnTo>
                  <a:lnTo>
                    <a:pt x="434" y="733"/>
                  </a:lnTo>
                  <a:lnTo>
                    <a:pt x="439" y="735"/>
                  </a:lnTo>
                  <a:lnTo>
                    <a:pt x="444" y="735"/>
                  </a:lnTo>
                  <a:lnTo>
                    <a:pt x="450" y="735"/>
                  </a:lnTo>
                  <a:lnTo>
                    <a:pt x="456" y="735"/>
                  </a:lnTo>
                  <a:lnTo>
                    <a:pt x="469" y="732"/>
                  </a:lnTo>
                  <a:lnTo>
                    <a:pt x="483" y="727"/>
                  </a:lnTo>
                  <a:lnTo>
                    <a:pt x="498" y="722"/>
                  </a:lnTo>
                  <a:lnTo>
                    <a:pt x="513" y="718"/>
                  </a:lnTo>
                  <a:lnTo>
                    <a:pt x="530" y="714"/>
                  </a:lnTo>
                  <a:lnTo>
                    <a:pt x="547" y="711"/>
                  </a:lnTo>
                  <a:lnTo>
                    <a:pt x="556" y="710"/>
                  </a:lnTo>
                  <a:lnTo>
                    <a:pt x="565" y="711"/>
                  </a:lnTo>
                  <a:lnTo>
                    <a:pt x="574" y="713"/>
                  </a:lnTo>
                  <a:lnTo>
                    <a:pt x="583" y="714"/>
                  </a:lnTo>
                  <a:lnTo>
                    <a:pt x="592" y="717"/>
                  </a:lnTo>
                  <a:lnTo>
                    <a:pt x="602" y="721"/>
                  </a:lnTo>
                  <a:lnTo>
                    <a:pt x="612" y="726"/>
                  </a:lnTo>
                  <a:lnTo>
                    <a:pt x="621" y="732"/>
                  </a:lnTo>
                  <a:lnTo>
                    <a:pt x="629" y="734"/>
                  </a:lnTo>
                  <a:lnTo>
                    <a:pt x="636" y="737"/>
                  </a:lnTo>
                  <a:lnTo>
                    <a:pt x="642" y="741"/>
                  </a:lnTo>
                  <a:lnTo>
                    <a:pt x="646" y="746"/>
                  </a:lnTo>
                  <a:lnTo>
                    <a:pt x="649" y="750"/>
                  </a:lnTo>
                  <a:lnTo>
                    <a:pt x="651" y="755"/>
                  </a:lnTo>
                  <a:lnTo>
                    <a:pt x="652" y="762"/>
                  </a:lnTo>
                  <a:lnTo>
                    <a:pt x="654" y="767"/>
                  </a:lnTo>
                  <a:lnTo>
                    <a:pt x="652" y="774"/>
                  </a:lnTo>
                  <a:lnTo>
                    <a:pt x="651" y="781"/>
                  </a:lnTo>
                  <a:lnTo>
                    <a:pt x="648" y="788"/>
                  </a:lnTo>
                  <a:lnTo>
                    <a:pt x="646" y="795"/>
                  </a:lnTo>
                  <a:lnTo>
                    <a:pt x="642" y="802"/>
                  </a:lnTo>
                  <a:lnTo>
                    <a:pt x="637" y="810"/>
                  </a:lnTo>
                  <a:lnTo>
                    <a:pt x="632" y="817"/>
                  </a:lnTo>
                  <a:lnTo>
                    <a:pt x="627" y="823"/>
                  </a:lnTo>
                  <a:lnTo>
                    <a:pt x="614" y="837"/>
                  </a:lnTo>
                  <a:lnTo>
                    <a:pt x="600" y="849"/>
                  </a:lnTo>
                  <a:lnTo>
                    <a:pt x="592" y="854"/>
                  </a:lnTo>
                  <a:lnTo>
                    <a:pt x="584" y="860"/>
                  </a:lnTo>
                  <a:lnTo>
                    <a:pt x="576" y="864"/>
                  </a:lnTo>
                  <a:lnTo>
                    <a:pt x="568" y="868"/>
                  </a:lnTo>
                  <a:lnTo>
                    <a:pt x="560" y="870"/>
                  </a:lnTo>
                  <a:lnTo>
                    <a:pt x="552" y="874"/>
                  </a:lnTo>
                  <a:lnTo>
                    <a:pt x="543" y="875"/>
                  </a:lnTo>
                  <a:lnTo>
                    <a:pt x="536" y="875"/>
                  </a:lnTo>
                  <a:lnTo>
                    <a:pt x="527" y="875"/>
                  </a:lnTo>
                  <a:lnTo>
                    <a:pt x="519" y="873"/>
                  </a:lnTo>
                  <a:lnTo>
                    <a:pt x="512" y="870"/>
                  </a:lnTo>
                  <a:lnTo>
                    <a:pt x="504" y="866"/>
                  </a:lnTo>
                  <a:lnTo>
                    <a:pt x="479" y="873"/>
                  </a:lnTo>
                  <a:lnTo>
                    <a:pt x="453" y="880"/>
                  </a:lnTo>
                  <a:lnTo>
                    <a:pt x="427" y="889"/>
                  </a:lnTo>
                  <a:lnTo>
                    <a:pt x="400" y="898"/>
                  </a:lnTo>
                  <a:lnTo>
                    <a:pt x="346" y="918"/>
                  </a:lnTo>
                  <a:lnTo>
                    <a:pt x="291" y="937"/>
                  </a:lnTo>
                  <a:lnTo>
                    <a:pt x="263" y="946"/>
                  </a:lnTo>
                  <a:lnTo>
                    <a:pt x="236" y="954"/>
                  </a:lnTo>
                  <a:lnTo>
                    <a:pt x="208" y="959"/>
                  </a:lnTo>
                  <a:lnTo>
                    <a:pt x="182" y="963"/>
                  </a:lnTo>
                  <a:lnTo>
                    <a:pt x="168" y="965"/>
                  </a:lnTo>
                  <a:lnTo>
                    <a:pt x="155" y="965"/>
                  </a:lnTo>
                  <a:lnTo>
                    <a:pt x="141" y="966"/>
                  </a:lnTo>
                  <a:lnTo>
                    <a:pt x="128" y="965"/>
                  </a:lnTo>
                  <a:lnTo>
                    <a:pt x="115" y="964"/>
                  </a:lnTo>
                  <a:lnTo>
                    <a:pt x="101" y="963"/>
                  </a:lnTo>
                  <a:lnTo>
                    <a:pt x="88" y="961"/>
                  </a:lnTo>
                  <a:lnTo>
                    <a:pt x="75" y="957"/>
                  </a:lnTo>
                  <a:lnTo>
                    <a:pt x="58" y="947"/>
                  </a:lnTo>
                  <a:lnTo>
                    <a:pt x="43" y="938"/>
                  </a:lnTo>
                  <a:lnTo>
                    <a:pt x="31" y="929"/>
                  </a:lnTo>
                  <a:lnTo>
                    <a:pt x="22" y="921"/>
                  </a:lnTo>
                  <a:lnTo>
                    <a:pt x="13" y="912"/>
                  </a:lnTo>
                  <a:lnTo>
                    <a:pt x="8" y="905"/>
                  </a:lnTo>
                  <a:lnTo>
                    <a:pt x="3" y="897"/>
                  </a:lnTo>
                  <a:lnTo>
                    <a:pt x="1" y="890"/>
                  </a:lnTo>
                  <a:lnTo>
                    <a:pt x="0" y="883"/>
                  </a:lnTo>
                  <a:lnTo>
                    <a:pt x="1" y="877"/>
                  </a:lnTo>
                  <a:lnTo>
                    <a:pt x="3" y="872"/>
                  </a:lnTo>
                  <a:lnTo>
                    <a:pt x="7" y="865"/>
                  </a:lnTo>
                  <a:lnTo>
                    <a:pt x="11" y="860"/>
                  </a:lnTo>
                  <a:lnTo>
                    <a:pt x="16" y="856"/>
                  </a:lnTo>
                  <a:lnTo>
                    <a:pt x="23" y="850"/>
                  </a:lnTo>
                  <a:lnTo>
                    <a:pt x="29" y="845"/>
                  </a:lnTo>
                  <a:lnTo>
                    <a:pt x="60" y="829"/>
                  </a:lnTo>
                  <a:lnTo>
                    <a:pt x="93" y="813"/>
                  </a:lnTo>
                  <a:lnTo>
                    <a:pt x="105" y="806"/>
                  </a:lnTo>
                  <a:lnTo>
                    <a:pt x="116" y="799"/>
                  </a:lnTo>
                  <a:lnTo>
                    <a:pt x="119" y="796"/>
                  </a:lnTo>
                  <a:lnTo>
                    <a:pt x="121" y="791"/>
                  </a:lnTo>
                  <a:lnTo>
                    <a:pt x="123" y="788"/>
                  </a:lnTo>
                  <a:lnTo>
                    <a:pt x="123" y="784"/>
                  </a:lnTo>
                  <a:lnTo>
                    <a:pt x="128" y="783"/>
                  </a:lnTo>
                  <a:lnTo>
                    <a:pt x="133" y="781"/>
                  </a:lnTo>
                  <a:lnTo>
                    <a:pt x="139" y="777"/>
                  </a:lnTo>
                  <a:lnTo>
                    <a:pt x="144" y="771"/>
                  </a:lnTo>
                  <a:lnTo>
                    <a:pt x="155" y="758"/>
                  </a:lnTo>
                  <a:lnTo>
                    <a:pt x="165" y="746"/>
                  </a:lnTo>
                  <a:lnTo>
                    <a:pt x="175" y="734"/>
                  </a:lnTo>
                  <a:lnTo>
                    <a:pt x="184" y="725"/>
                  </a:lnTo>
                  <a:lnTo>
                    <a:pt x="187" y="723"/>
                  </a:lnTo>
                  <a:lnTo>
                    <a:pt x="190" y="723"/>
                  </a:lnTo>
                  <a:lnTo>
                    <a:pt x="192" y="725"/>
                  </a:lnTo>
                  <a:lnTo>
                    <a:pt x="193" y="729"/>
                  </a:lnTo>
                  <a:lnTo>
                    <a:pt x="200" y="723"/>
                  </a:lnTo>
                  <a:lnTo>
                    <a:pt x="203" y="720"/>
                  </a:lnTo>
                  <a:lnTo>
                    <a:pt x="204" y="720"/>
                  </a:lnTo>
                  <a:lnTo>
                    <a:pt x="204" y="721"/>
                  </a:lnTo>
                  <a:lnTo>
                    <a:pt x="198" y="730"/>
                  </a:lnTo>
                  <a:lnTo>
                    <a:pt x="189" y="743"/>
                  </a:lnTo>
                  <a:lnTo>
                    <a:pt x="178" y="757"/>
                  </a:lnTo>
                  <a:lnTo>
                    <a:pt x="170" y="771"/>
                  </a:lnTo>
                  <a:lnTo>
                    <a:pt x="167" y="775"/>
                  </a:lnTo>
                  <a:lnTo>
                    <a:pt x="164" y="780"/>
                  </a:lnTo>
                  <a:lnTo>
                    <a:pt x="164" y="781"/>
                  </a:lnTo>
                  <a:lnTo>
                    <a:pt x="164" y="782"/>
                  </a:lnTo>
                  <a:lnTo>
                    <a:pt x="165" y="782"/>
                  </a:lnTo>
                  <a:lnTo>
                    <a:pt x="167" y="781"/>
                  </a:lnTo>
                  <a:lnTo>
                    <a:pt x="176" y="770"/>
                  </a:lnTo>
                  <a:lnTo>
                    <a:pt x="175" y="773"/>
                  </a:lnTo>
                  <a:lnTo>
                    <a:pt x="174" y="777"/>
                  </a:lnTo>
                  <a:lnTo>
                    <a:pt x="175" y="780"/>
                  </a:lnTo>
                  <a:lnTo>
                    <a:pt x="176" y="783"/>
                  </a:lnTo>
                  <a:lnTo>
                    <a:pt x="175" y="785"/>
                  </a:lnTo>
                  <a:lnTo>
                    <a:pt x="175" y="788"/>
                  </a:lnTo>
                  <a:close/>
                  <a:moveTo>
                    <a:pt x="154" y="812"/>
                  </a:moveTo>
                  <a:lnTo>
                    <a:pt x="161" y="803"/>
                  </a:lnTo>
                  <a:lnTo>
                    <a:pt x="167" y="793"/>
                  </a:lnTo>
                  <a:lnTo>
                    <a:pt x="171" y="791"/>
                  </a:lnTo>
                  <a:lnTo>
                    <a:pt x="175" y="789"/>
                  </a:lnTo>
                  <a:lnTo>
                    <a:pt x="176" y="791"/>
                  </a:lnTo>
                  <a:lnTo>
                    <a:pt x="178" y="794"/>
                  </a:lnTo>
                  <a:lnTo>
                    <a:pt x="175" y="798"/>
                  </a:lnTo>
                  <a:lnTo>
                    <a:pt x="172" y="802"/>
                  </a:lnTo>
                  <a:lnTo>
                    <a:pt x="168" y="805"/>
                  </a:lnTo>
                  <a:lnTo>
                    <a:pt x="163" y="809"/>
                  </a:lnTo>
                  <a:lnTo>
                    <a:pt x="158" y="812"/>
                  </a:lnTo>
                  <a:lnTo>
                    <a:pt x="154" y="812"/>
                  </a:lnTo>
                  <a:close/>
                  <a:moveTo>
                    <a:pt x="167" y="793"/>
                  </a:moveTo>
                  <a:lnTo>
                    <a:pt x="161" y="803"/>
                  </a:lnTo>
                  <a:lnTo>
                    <a:pt x="154" y="812"/>
                  </a:lnTo>
                  <a:lnTo>
                    <a:pt x="152" y="813"/>
                  </a:lnTo>
                  <a:lnTo>
                    <a:pt x="149" y="812"/>
                  </a:lnTo>
                  <a:lnTo>
                    <a:pt x="148" y="811"/>
                  </a:lnTo>
                  <a:lnTo>
                    <a:pt x="148" y="810"/>
                  </a:lnTo>
                  <a:lnTo>
                    <a:pt x="150" y="807"/>
                  </a:lnTo>
                  <a:lnTo>
                    <a:pt x="154" y="803"/>
                  </a:lnTo>
                  <a:lnTo>
                    <a:pt x="161" y="797"/>
                  </a:lnTo>
                  <a:lnTo>
                    <a:pt x="167" y="793"/>
                  </a:lnTo>
                  <a:close/>
                  <a:moveTo>
                    <a:pt x="178" y="794"/>
                  </a:moveTo>
                  <a:lnTo>
                    <a:pt x="176" y="791"/>
                  </a:lnTo>
                  <a:lnTo>
                    <a:pt x="175" y="789"/>
                  </a:lnTo>
                  <a:lnTo>
                    <a:pt x="175" y="788"/>
                  </a:lnTo>
                  <a:lnTo>
                    <a:pt x="180" y="785"/>
                  </a:lnTo>
                  <a:lnTo>
                    <a:pt x="184" y="785"/>
                  </a:lnTo>
                  <a:lnTo>
                    <a:pt x="186" y="785"/>
                  </a:lnTo>
                  <a:lnTo>
                    <a:pt x="186" y="786"/>
                  </a:lnTo>
                  <a:lnTo>
                    <a:pt x="184" y="789"/>
                  </a:lnTo>
                  <a:lnTo>
                    <a:pt x="178" y="794"/>
                  </a:lnTo>
                  <a:close/>
                </a:path>
              </a:pathLst>
            </a:custGeom>
            <a:solidFill>
              <a:srgbClr val="1E2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0" name="Freeform 42"/>
            <p:cNvSpPr>
              <a:spLocks/>
            </p:cNvSpPr>
            <p:nvPr userDrawn="1"/>
          </p:nvSpPr>
          <p:spPr bwMode="auto">
            <a:xfrm>
              <a:off x="4012" y="4049"/>
              <a:ext cx="23" cy="35"/>
            </a:xfrm>
            <a:custGeom>
              <a:avLst/>
              <a:gdLst>
                <a:gd name="T0" fmla="*/ 8 w 208"/>
                <a:gd name="T1" fmla="*/ 35 h 314"/>
                <a:gd name="T2" fmla="*/ 4 w 208"/>
                <a:gd name="T3" fmla="*/ 34 h 314"/>
                <a:gd name="T4" fmla="*/ 0 w 208"/>
                <a:gd name="T5" fmla="*/ 32 h 314"/>
                <a:gd name="T6" fmla="*/ 1 w 208"/>
                <a:gd name="T7" fmla="*/ 28 h 314"/>
                <a:gd name="T8" fmla="*/ 5 w 208"/>
                <a:gd name="T9" fmla="*/ 30 h 314"/>
                <a:gd name="T10" fmla="*/ 10 w 208"/>
                <a:gd name="T11" fmla="*/ 31 h 314"/>
                <a:gd name="T12" fmla="*/ 14 w 208"/>
                <a:gd name="T13" fmla="*/ 31 h 314"/>
                <a:gd name="T14" fmla="*/ 16 w 208"/>
                <a:gd name="T15" fmla="*/ 30 h 314"/>
                <a:gd name="T16" fmla="*/ 17 w 208"/>
                <a:gd name="T17" fmla="*/ 29 h 314"/>
                <a:gd name="T18" fmla="*/ 18 w 208"/>
                <a:gd name="T19" fmla="*/ 27 h 314"/>
                <a:gd name="T20" fmla="*/ 18 w 208"/>
                <a:gd name="T21" fmla="*/ 26 h 314"/>
                <a:gd name="T22" fmla="*/ 18 w 208"/>
                <a:gd name="T23" fmla="*/ 23 h 314"/>
                <a:gd name="T24" fmla="*/ 16 w 208"/>
                <a:gd name="T25" fmla="*/ 21 h 314"/>
                <a:gd name="T26" fmla="*/ 12 w 208"/>
                <a:gd name="T27" fmla="*/ 20 h 314"/>
                <a:gd name="T28" fmla="*/ 8 w 208"/>
                <a:gd name="T29" fmla="*/ 19 h 314"/>
                <a:gd name="T30" fmla="*/ 4 w 208"/>
                <a:gd name="T31" fmla="*/ 17 h 314"/>
                <a:gd name="T32" fmla="*/ 2 w 208"/>
                <a:gd name="T33" fmla="*/ 16 h 314"/>
                <a:gd name="T34" fmla="*/ 1 w 208"/>
                <a:gd name="T35" fmla="*/ 14 h 314"/>
                <a:gd name="T36" fmla="*/ 0 w 208"/>
                <a:gd name="T37" fmla="*/ 11 h 314"/>
                <a:gd name="T38" fmla="*/ 0 w 208"/>
                <a:gd name="T39" fmla="*/ 9 h 314"/>
                <a:gd name="T40" fmla="*/ 1 w 208"/>
                <a:gd name="T41" fmla="*/ 6 h 314"/>
                <a:gd name="T42" fmla="*/ 3 w 208"/>
                <a:gd name="T43" fmla="*/ 3 h 314"/>
                <a:gd name="T44" fmla="*/ 5 w 208"/>
                <a:gd name="T45" fmla="*/ 1 h 314"/>
                <a:gd name="T46" fmla="*/ 8 w 208"/>
                <a:gd name="T47" fmla="*/ 0 h 314"/>
                <a:gd name="T48" fmla="*/ 12 w 208"/>
                <a:gd name="T49" fmla="*/ 0 h 314"/>
                <a:gd name="T50" fmla="*/ 16 w 208"/>
                <a:gd name="T51" fmla="*/ 0 h 314"/>
                <a:gd name="T52" fmla="*/ 19 w 208"/>
                <a:gd name="T53" fmla="*/ 1 h 314"/>
                <a:gd name="T54" fmla="*/ 22 w 208"/>
                <a:gd name="T55" fmla="*/ 7 h 314"/>
                <a:gd name="T56" fmla="*/ 19 w 208"/>
                <a:gd name="T57" fmla="*/ 6 h 314"/>
                <a:gd name="T58" fmla="*/ 16 w 208"/>
                <a:gd name="T59" fmla="*/ 4 h 314"/>
                <a:gd name="T60" fmla="*/ 12 w 208"/>
                <a:gd name="T61" fmla="*/ 4 h 314"/>
                <a:gd name="T62" fmla="*/ 8 w 208"/>
                <a:gd name="T63" fmla="*/ 5 h 314"/>
                <a:gd name="T64" fmla="*/ 6 w 208"/>
                <a:gd name="T65" fmla="*/ 6 h 314"/>
                <a:gd name="T66" fmla="*/ 5 w 208"/>
                <a:gd name="T67" fmla="*/ 7 h 314"/>
                <a:gd name="T68" fmla="*/ 5 w 208"/>
                <a:gd name="T69" fmla="*/ 9 h 314"/>
                <a:gd name="T70" fmla="*/ 6 w 208"/>
                <a:gd name="T71" fmla="*/ 12 h 314"/>
                <a:gd name="T72" fmla="*/ 7 w 208"/>
                <a:gd name="T73" fmla="*/ 14 h 314"/>
                <a:gd name="T74" fmla="*/ 11 w 208"/>
                <a:gd name="T75" fmla="*/ 15 h 314"/>
                <a:gd name="T76" fmla="*/ 16 w 208"/>
                <a:gd name="T77" fmla="*/ 16 h 314"/>
                <a:gd name="T78" fmla="*/ 20 w 208"/>
                <a:gd name="T79" fmla="*/ 18 h 314"/>
                <a:gd name="T80" fmla="*/ 23 w 208"/>
                <a:gd name="T81" fmla="*/ 22 h 314"/>
                <a:gd name="T82" fmla="*/ 23 w 208"/>
                <a:gd name="T83" fmla="*/ 26 h 314"/>
                <a:gd name="T84" fmla="*/ 22 w 208"/>
                <a:gd name="T85" fmla="*/ 29 h 314"/>
                <a:gd name="T86" fmla="*/ 21 w 208"/>
                <a:gd name="T87" fmla="*/ 31 h 314"/>
                <a:gd name="T88" fmla="*/ 18 w 208"/>
                <a:gd name="T89" fmla="*/ 33 h 314"/>
                <a:gd name="T90" fmla="*/ 15 w 208"/>
                <a:gd name="T91" fmla="*/ 35 h 314"/>
                <a:gd name="T92" fmla="*/ 11 w 208"/>
                <a:gd name="T93" fmla="*/ 35 h 31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08" h="314">
                  <a:moveTo>
                    <a:pt x="100" y="314"/>
                  </a:moveTo>
                  <a:lnTo>
                    <a:pt x="83" y="313"/>
                  </a:lnTo>
                  <a:lnTo>
                    <a:pt x="70" y="312"/>
                  </a:lnTo>
                  <a:lnTo>
                    <a:pt x="56" y="310"/>
                  </a:lnTo>
                  <a:lnTo>
                    <a:pt x="44" y="307"/>
                  </a:lnTo>
                  <a:lnTo>
                    <a:pt x="32" y="304"/>
                  </a:lnTo>
                  <a:lnTo>
                    <a:pt x="21" y="299"/>
                  </a:lnTo>
                  <a:lnTo>
                    <a:pt x="11" y="295"/>
                  </a:lnTo>
                  <a:lnTo>
                    <a:pt x="0" y="291"/>
                  </a:lnTo>
                  <a:lnTo>
                    <a:pt x="0" y="240"/>
                  </a:lnTo>
                  <a:lnTo>
                    <a:pt x="3" y="240"/>
                  </a:lnTo>
                  <a:lnTo>
                    <a:pt x="13" y="249"/>
                  </a:lnTo>
                  <a:lnTo>
                    <a:pt x="23" y="257"/>
                  </a:lnTo>
                  <a:lnTo>
                    <a:pt x="35" y="263"/>
                  </a:lnTo>
                  <a:lnTo>
                    <a:pt x="48" y="268"/>
                  </a:lnTo>
                  <a:lnTo>
                    <a:pt x="61" y="274"/>
                  </a:lnTo>
                  <a:lnTo>
                    <a:pt x="73" y="277"/>
                  </a:lnTo>
                  <a:lnTo>
                    <a:pt x="86" y="278"/>
                  </a:lnTo>
                  <a:lnTo>
                    <a:pt x="97" y="279"/>
                  </a:lnTo>
                  <a:lnTo>
                    <a:pt x="112" y="278"/>
                  </a:lnTo>
                  <a:lnTo>
                    <a:pt x="126" y="276"/>
                  </a:lnTo>
                  <a:lnTo>
                    <a:pt x="133" y="274"/>
                  </a:lnTo>
                  <a:lnTo>
                    <a:pt x="138" y="272"/>
                  </a:lnTo>
                  <a:lnTo>
                    <a:pt x="144" y="268"/>
                  </a:lnTo>
                  <a:lnTo>
                    <a:pt x="148" y="265"/>
                  </a:lnTo>
                  <a:lnTo>
                    <a:pt x="152" y="262"/>
                  </a:lnTo>
                  <a:lnTo>
                    <a:pt x="155" y="258"/>
                  </a:lnTo>
                  <a:lnTo>
                    <a:pt x="159" y="254"/>
                  </a:lnTo>
                  <a:lnTo>
                    <a:pt x="161" y="249"/>
                  </a:lnTo>
                  <a:lnTo>
                    <a:pt x="163" y="244"/>
                  </a:lnTo>
                  <a:lnTo>
                    <a:pt x="164" y="240"/>
                  </a:lnTo>
                  <a:lnTo>
                    <a:pt x="165" y="234"/>
                  </a:lnTo>
                  <a:lnTo>
                    <a:pt x="165" y="229"/>
                  </a:lnTo>
                  <a:lnTo>
                    <a:pt x="165" y="219"/>
                  </a:lnTo>
                  <a:lnTo>
                    <a:pt x="163" y="212"/>
                  </a:lnTo>
                  <a:lnTo>
                    <a:pt x="160" y="206"/>
                  </a:lnTo>
                  <a:lnTo>
                    <a:pt x="156" y="199"/>
                  </a:lnTo>
                  <a:lnTo>
                    <a:pt x="151" y="194"/>
                  </a:lnTo>
                  <a:lnTo>
                    <a:pt x="145" y="188"/>
                  </a:lnTo>
                  <a:lnTo>
                    <a:pt x="137" y="185"/>
                  </a:lnTo>
                  <a:lnTo>
                    <a:pt x="127" y="182"/>
                  </a:lnTo>
                  <a:lnTo>
                    <a:pt x="113" y="178"/>
                  </a:lnTo>
                  <a:lnTo>
                    <a:pt x="102" y="176"/>
                  </a:lnTo>
                  <a:lnTo>
                    <a:pt x="89" y="172"/>
                  </a:lnTo>
                  <a:lnTo>
                    <a:pt x="73" y="168"/>
                  </a:lnTo>
                  <a:lnTo>
                    <a:pt x="58" y="164"/>
                  </a:lnTo>
                  <a:lnTo>
                    <a:pt x="44" y="157"/>
                  </a:lnTo>
                  <a:lnTo>
                    <a:pt x="37" y="154"/>
                  </a:lnTo>
                  <a:lnTo>
                    <a:pt x="32" y="150"/>
                  </a:lnTo>
                  <a:lnTo>
                    <a:pt x="27" y="146"/>
                  </a:lnTo>
                  <a:lnTo>
                    <a:pt x="22" y="141"/>
                  </a:lnTo>
                  <a:lnTo>
                    <a:pt x="17" y="136"/>
                  </a:lnTo>
                  <a:lnTo>
                    <a:pt x="14" y="130"/>
                  </a:lnTo>
                  <a:lnTo>
                    <a:pt x="11" y="124"/>
                  </a:lnTo>
                  <a:lnTo>
                    <a:pt x="7" y="118"/>
                  </a:lnTo>
                  <a:lnTo>
                    <a:pt x="5" y="111"/>
                  </a:lnTo>
                  <a:lnTo>
                    <a:pt x="3" y="103"/>
                  </a:lnTo>
                  <a:lnTo>
                    <a:pt x="2" y="95"/>
                  </a:lnTo>
                  <a:lnTo>
                    <a:pt x="2" y="86"/>
                  </a:lnTo>
                  <a:lnTo>
                    <a:pt x="2" y="77"/>
                  </a:lnTo>
                  <a:lnTo>
                    <a:pt x="4" y="69"/>
                  </a:lnTo>
                  <a:lnTo>
                    <a:pt x="6" y="60"/>
                  </a:lnTo>
                  <a:lnTo>
                    <a:pt x="9" y="52"/>
                  </a:lnTo>
                  <a:lnTo>
                    <a:pt x="13" y="44"/>
                  </a:lnTo>
                  <a:lnTo>
                    <a:pt x="18" y="38"/>
                  </a:lnTo>
                  <a:lnTo>
                    <a:pt x="24" y="31"/>
                  </a:lnTo>
                  <a:lnTo>
                    <a:pt x="31" y="24"/>
                  </a:lnTo>
                  <a:lnTo>
                    <a:pt x="38" y="19"/>
                  </a:lnTo>
                  <a:lnTo>
                    <a:pt x="46" y="13"/>
                  </a:lnTo>
                  <a:lnTo>
                    <a:pt x="54" y="9"/>
                  </a:lnTo>
                  <a:lnTo>
                    <a:pt x="64" y="6"/>
                  </a:lnTo>
                  <a:lnTo>
                    <a:pt x="73" y="3"/>
                  </a:lnTo>
                  <a:lnTo>
                    <a:pt x="83" y="1"/>
                  </a:lnTo>
                  <a:lnTo>
                    <a:pt x="94" y="0"/>
                  </a:lnTo>
                  <a:lnTo>
                    <a:pt x="105" y="0"/>
                  </a:lnTo>
                  <a:lnTo>
                    <a:pt x="118" y="0"/>
                  </a:lnTo>
                  <a:lnTo>
                    <a:pt x="130" y="1"/>
                  </a:lnTo>
                  <a:lnTo>
                    <a:pt x="141" y="2"/>
                  </a:lnTo>
                  <a:lnTo>
                    <a:pt x="153" y="4"/>
                  </a:lnTo>
                  <a:lnTo>
                    <a:pt x="164" y="7"/>
                  </a:lnTo>
                  <a:lnTo>
                    <a:pt x="176" y="10"/>
                  </a:lnTo>
                  <a:lnTo>
                    <a:pt x="185" y="15"/>
                  </a:lnTo>
                  <a:lnTo>
                    <a:pt x="196" y="19"/>
                  </a:lnTo>
                  <a:lnTo>
                    <a:pt x="196" y="67"/>
                  </a:lnTo>
                  <a:lnTo>
                    <a:pt x="193" y="67"/>
                  </a:lnTo>
                  <a:lnTo>
                    <a:pt x="184" y="60"/>
                  </a:lnTo>
                  <a:lnTo>
                    <a:pt x="176" y="55"/>
                  </a:lnTo>
                  <a:lnTo>
                    <a:pt x="166" y="50"/>
                  </a:lnTo>
                  <a:lnTo>
                    <a:pt x="155" y="44"/>
                  </a:lnTo>
                  <a:lnTo>
                    <a:pt x="144" y="40"/>
                  </a:lnTo>
                  <a:lnTo>
                    <a:pt x="132" y="37"/>
                  </a:lnTo>
                  <a:lnTo>
                    <a:pt x="120" y="35"/>
                  </a:lnTo>
                  <a:lnTo>
                    <a:pt x="107" y="34"/>
                  </a:lnTo>
                  <a:lnTo>
                    <a:pt x="94" y="35"/>
                  </a:lnTo>
                  <a:lnTo>
                    <a:pt x="81" y="38"/>
                  </a:lnTo>
                  <a:lnTo>
                    <a:pt x="71" y="41"/>
                  </a:lnTo>
                  <a:lnTo>
                    <a:pt x="62" y="48"/>
                  </a:lnTo>
                  <a:lnTo>
                    <a:pt x="58" y="51"/>
                  </a:lnTo>
                  <a:lnTo>
                    <a:pt x="54" y="54"/>
                  </a:lnTo>
                  <a:lnTo>
                    <a:pt x="51" y="58"/>
                  </a:lnTo>
                  <a:lnTo>
                    <a:pt x="48" y="63"/>
                  </a:lnTo>
                  <a:lnTo>
                    <a:pt x="47" y="67"/>
                  </a:lnTo>
                  <a:lnTo>
                    <a:pt x="45" y="72"/>
                  </a:lnTo>
                  <a:lnTo>
                    <a:pt x="45" y="76"/>
                  </a:lnTo>
                  <a:lnTo>
                    <a:pt x="44" y="82"/>
                  </a:lnTo>
                  <a:lnTo>
                    <a:pt x="45" y="91"/>
                  </a:lnTo>
                  <a:lnTo>
                    <a:pt x="47" y="99"/>
                  </a:lnTo>
                  <a:lnTo>
                    <a:pt x="50" y="106"/>
                  </a:lnTo>
                  <a:lnTo>
                    <a:pt x="54" y="113"/>
                  </a:lnTo>
                  <a:lnTo>
                    <a:pt x="60" y="118"/>
                  </a:lnTo>
                  <a:lnTo>
                    <a:pt x="67" y="122"/>
                  </a:lnTo>
                  <a:lnTo>
                    <a:pt x="75" y="127"/>
                  </a:lnTo>
                  <a:lnTo>
                    <a:pt x="85" y="130"/>
                  </a:lnTo>
                  <a:lnTo>
                    <a:pt x="98" y="133"/>
                  </a:lnTo>
                  <a:lnTo>
                    <a:pt x="116" y="137"/>
                  </a:lnTo>
                  <a:lnTo>
                    <a:pt x="133" y="141"/>
                  </a:lnTo>
                  <a:lnTo>
                    <a:pt x="147" y="146"/>
                  </a:lnTo>
                  <a:lnTo>
                    <a:pt x="162" y="151"/>
                  </a:lnTo>
                  <a:lnTo>
                    <a:pt x="175" y="157"/>
                  </a:lnTo>
                  <a:lnTo>
                    <a:pt x="184" y="165"/>
                  </a:lnTo>
                  <a:lnTo>
                    <a:pt x="193" y="175"/>
                  </a:lnTo>
                  <a:lnTo>
                    <a:pt x="199" y="184"/>
                  </a:lnTo>
                  <a:lnTo>
                    <a:pt x="204" y="196"/>
                  </a:lnTo>
                  <a:lnTo>
                    <a:pt x="207" y="209"/>
                  </a:lnTo>
                  <a:lnTo>
                    <a:pt x="208" y="223"/>
                  </a:lnTo>
                  <a:lnTo>
                    <a:pt x="207" y="231"/>
                  </a:lnTo>
                  <a:lnTo>
                    <a:pt x="206" y="240"/>
                  </a:lnTo>
                  <a:lnTo>
                    <a:pt x="204" y="248"/>
                  </a:lnTo>
                  <a:lnTo>
                    <a:pt x="200" y="258"/>
                  </a:lnTo>
                  <a:lnTo>
                    <a:pt x="196" y="265"/>
                  </a:lnTo>
                  <a:lnTo>
                    <a:pt x="192" y="274"/>
                  </a:lnTo>
                  <a:lnTo>
                    <a:pt x="186" y="280"/>
                  </a:lnTo>
                  <a:lnTo>
                    <a:pt x="180" y="287"/>
                  </a:lnTo>
                  <a:lnTo>
                    <a:pt x="172" y="293"/>
                  </a:lnTo>
                  <a:lnTo>
                    <a:pt x="164" y="298"/>
                  </a:lnTo>
                  <a:lnTo>
                    <a:pt x="155" y="304"/>
                  </a:lnTo>
                  <a:lnTo>
                    <a:pt x="147" y="307"/>
                  </a:lnTo>
                  <a:lnTo>
                    <a:pt x="136" y="310"/>
                  </a:lnTo>
                  <a:lnTo>
                    <a:pt x="125" y="312"/>
                  </a:lnTo>
                  <a:lnTo>
                    <a:pt x="113" y="313"/>
                  </a:lnTo>
                  <a:lnTo>
                    <a:pt x="100" y="31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1" name="Freeform 43"/>
            <p:cNvSpPr>
              <a:spLocks/>
            </p:cNvSpPr>
            <p:nvPr userDrawn="1"/>
          </p:nvSpPr>
          <p:spPr bwMode="auto">
            <a:xfrm>
              <a:off x="4042" y="4048"/>
              <a:ext cx="20" cy="35"/>
            </a:xfrm>
            <a:custGeom>
              <a:avLst/>
              <a:gdLst>
                <a:gd name="T0" fmla="*/ 20 w 180"/>
                <a:gd name="T1" fmla="*/ 35 h 318"/>
                <a:gd name="T2" fmla="*/ 16 w 180"/>
                <a:gd name="T3" fmla="*/ 35 h 318"/>
                <a:gd name="T4" fmla="*/ 16 w 180"/>
                <a:gd name="T5" fmla="*/ 21 h 318"/>
                <a:gd name="T6" fmla="*/ 16 w 180"/>
                <a:gd name="T7" fmla="*/ 19 h 318"/>
                <a:gd name="T8" fmla="*/ 15 w 180"/>
                <a:gd name="T9" fmla="*/ 18 h 318"/>
                <a:gd name="T10" fmla="*/ 15 w 180"/>
                <a:gd name="T11" fmla="*/ 16 h 318"/>
                <a:gd name="T12" fmla="*/ 15 w 180"/>
                <a:gd name="T13" fmla="*/ 15 h 318"/>
                <a:gd name="T14" fmla="*/ 15 w 180"/>
                <a:gd name="T15" fmla="*/ 15 h 318"/>
                <a:gd name="T16" fmla="*/ 14 w 180"/>
                <a:gd name="T17" fmla="*/ 14 h 318"/>
                <a:gd name="T18" fmla="*/ 14 w 180"/>
                <a:gd name="T19" fmla="*/ 14 h 318"/>
                <a:gd name="T20" fmla="*/ 13 w 180"/>
                <a:gd name="T21" fmla="*/ 14 h 318"/>
                <a:gd name="T22" fmla="*/ 13 w 180"/>
                <a:gd name="T23" fmla="*/ 14 h 318"/>
                <a:gd name="T24" fmla="*/ 12 w 180"/>
                <a:gd name="T25" fmla="*/ 13 h 318"/>
                <a:gd name="T26" fmla="*/ 12 w 180"/>
                <a:gd name="T27" fmla="*/ 13 h 318"/>
                <a:gd name="T28" fmla="*/ 11 w 180"/>
                <a:gd name="T29" fmla="*/ 13 h 318"/>
                <a:gd name="T30" fmla="*/ 10 w 180"/>
                <a:gd name="T31" fmla="*/ 13 h 318"/>
                <a:gd name="T32" fmla="*/ 9 w 180"/>
                <a:gd name="T33" fmla="*/ 13 h 318"/>
                <a:gd name="T34" fmla="*/ 8 w 180"/>
                <a:gd name="T35" fmla="*/ 14 h 318"/>
                <a:gd name="T36" fmla="*/ 8 w 180"/>
                <a:gd name="T37" fmla="*/ 14 h 318"/>
                <a:gd name="T38" fmla="*/ 7 w 180"/>
                <a:gd name="T39" fmla="*/ 14 h 318"/>
                <a:gd name="T40" fmla="*/ 6 w 180"/>
                <a:gd name="T41" fmla="*/ 15 h 318"/>
                <a:gd name="T42" fmla="*/ 5 w 180"/>
                <a:gd name="T43" fmla="*/ 16 h 318"/>
                <a:gd name="T44" fmla="*/ 4 w 180"/>
                <a:gd name="T45" fmla="*/ 16 h 318"/>
                <a:gd name="T46" fmla="*/ 4 w 180"/>
                <a:gd name="T47" fmla="*/ 35 h 318"/>
                <a:gd name="T48" fmla="*/ 0 w 180"/>
                <a:gd name="T49" fmla="*/ 35 h 318"/>
                <a:gd name="T50" fmla="*/ 0 w 180"/>
                <a:gd name="T51" fmla="*/ 0 h 318"/>
                <a:gd name="T52" fmla="*/ 4 w 180"/>
                <a:gd name="T53" fmla="*/ 0 h 318"/>
                <a:gd name="T54" fmla="*/ 4 w 180"/>
                <a:gd name="T55" fmla="*/ 13 h 318"/>
                <a:gd name="T56" fmla="*/ 5 w 180"/>
                <a:gd name="T57" fmla="*/ 12 h 318"/>
                <a:gd name="T58" fmla="*/ 6 w 180"/>
                <a:gd name="T59" fmla="*/ 11 h 318"/>
                <a:gd name="T60" fmla="*/ 7 w 180"/>
                <a:gd name="T61" fmla="*/ 11 h 318"/>
                <a:gd name="T62" fmla="*/ 8 w 180"/>
                <a:gd name="T63" fmla="*/ 10 h 318"/>
                <a:gd name="T64" fmla="*/ 9 w 180"/>
                <a:gd name="T65" fmla="*/ 10 h 318"/>
                <a:gd name="T66" fmla="*/ 10 w 180"/>
                <a:gd name="T67" fmla="*/ 9 h 318"/>
                <a:gd name="T68" fmla="*/ 11 w 180"/>
                <a:gd name="T69" fmla="*/ 9 h 318"/>
                <a:gd name="T70" fmla="*/ 12 w 180"/>
                <a:gd name="T71" fmla="*/ 9 h 318"/>
                <a:gd name="T72" fmla="*/ 13 w 180"/>
                <a:gd name="T73" fmla="*/ 9 h 318"/>
                <a:gd name="T74" fmla="*/ 14 w 180"/>
                <a:gd name="T75" fmla="*/ 9 h 318"/>
                <a:gd name="T76" fmla="*/ 15 w 180"/>
                <a:gd name="T77" fmla="*/ 9 h 318"/>
                <a:gd name="T78" fmla="*/ 15 w 180"/>
                <a:gd name="T79" fmla="*/ 10 h 318"/>
                <a:gd name="T80" fmla="*/ 16 w 180"/>
                <a:gd name="T81" fmla="*/ 10 h 318"/>
                <a:gd name="T82" fmla="*/ 17 w 180"/>
                <a:gd name="T83" fmla="*/ 11 h 318"/>
                <a:gd name="T84" fmla="*/ 17 w 180"/>
                <a:gd name="T85" fmla="*/ 11 h 318"/>
                <a:gd name="T86" fmla="*/ 18 w 180"/>
                <a:gd name="T87" fmla="*/ 12 h 318"/>
                <a:gd name="T88" fmla="*/ 18 w 180"/>
                <a:gd name="T89" fmla="*/ 12 h 318"/>
                <a:gd name="T90" fmla="*/ 19 w 180"/>
                <a:gd name="T91" fmla="*/ 13 h 318"/>
                <a:gd name="T92" fmla="*/ 19 w 180"/>
                <a:gd name="T93" fmla="*/ 14 h 318"/>
                <a:gd name="T94" fmla="*/ 19 w 180"/>
                <a:gd name="T95" fmla="*/ 15 h 318"/>
                <a:gd name="T96" fmla="*/ 20 w 180"/>
                <a:gd name="T97" fmla="*/ 16 h 318"/>
                <a:gd name="T98" fmla="*/ 20 w 180"/>
                <a:gd name="T99" fmla="*/ 17 h 318"/>
                <a:gd name="T100" fmla="*/ 20 w 180"/>
                <a:gd name="T101" fmla="*/ 18 h 318"/>
                <a:gd name="T102" fmla="*/ 20 w 180"/>
                <a:gd name="T103" fmla="*/ 19 h 318"/>
                <a:gd name="T104" fmla="*/ 20 w 180"/>
                <a:gd name="T105" fmla="*/ 35 h 31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80" h="318">
                  <a:moveTo>
                    <a:pt x="180" y="318"/>
                  </a:moveTo>
                  <a:lnTo>
                    <a:pt x="141" y="318"/>
                  </a:lnTo>
                  <a:lnTo>
                    <a:pt x="141" y="188"/>
                  </a:lnTo>
                  <a:lnTo>
                    <a:pt x="140" y="173"/>
                  </a:lnTo>
                  <a:lnTo>
                    <a:pt x="139" y="159"/>
                  </a:lnTo>
                  <a:lnTo>
                    <a:pt x="137" y="146"/>
                  </a:lnTo>
                  <a:lnTo>
                    <a:pt x="134" y="137"/>
                  </a:lnTo>
                  <a:lnTo>
                    <a:pt x="131" y="132"/>
                  </a:lnTo>
                  <a:lnTo>
                    <a:pt x="129" y="129"/>
                  </a:lnTo>
                  <a:lnTo>
                    <a:pt x="124" y="126"/>
                  </a:lnTo>
                  <a:lnTo>
                    <a:pt x="121" y="124"/>
                  </a:lnTo>
                  <a:lnTo>
                    <a:pt x="116" y="123"/>
                  </a:lnTo>
                  <a:lnTo>
                    <a:pt x="110" y="121"/>
                  </a:lnTo>
                  <a:lnTo>
                    <a:pt x="105" y="121"/>
                  </a:lnTo>
                  <a:lnTo>
                    <a:pt x="97" y="120"/>
                  </a:lnTo>
                  <a:lnTo>
                    <a:pt x="90" y="121"/>
                  </a:lnTo>
                  <a:lnTo>
                    <a:pt x="83" y="122"/>
                  </a:lnTo>
                  <a:lnTo>
                    <a:pt x="76" y="124"/>
                  </a:lnTo>
                  <a:lnTo>
                    <a:pt x="68" y="127"/>
                  </a:lnTo>
                  <a:lnTo>
                    <a:pt x="60" y="131"/>
                  </a:lnTo>
                  <a:lnTo>
                    <a:pt x="52" y="137"/>
                  </a:lnTo>
                  <a:lnTo>
                    <a:pt x="46" y="142"/>
                  </a:lnTo>
                  <a:lnTo>
                    <a:pt x="38" y="147"/>
                  </a:lnTo>
                  <a:lnTo>
                    <a:pt x="38" y="318"/>
                  </a:lnTo>
                  <a:lnTo>
                    <a:pt x="0" y="318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15"/>
                  </a:lnTo>
                  <a:lnTo>
                    <a:pt x="47" y="108"/>
                  </a:lnTo>
                  <a:lnTo>
                    <a:pt x="56" y="101"/>
                  </a:lnTo>
                  <a:lnTo>
                    <a:pt x="64" y="96"/>
                  </a:lnTo>
                  <a:lnTo>
                    <a:pt x="72" y="92"/>
                  </a:lnTo>
                  <a:lnTo>
                    <a:pt x="80" y="88"/>
                  </a:lnTo>
                  <a:lnTo>
                    <a:pt x="90" y="85"/>
                  </a:lnTo>
                  <a:lnTo>
                    <a:pt x="99" y="84"/>
                  </a:lnTo>
                  <a:lnTo>
                    <a:pt x="108" y="83"/>
                  </a:lnTo>
                  <a:lnTo>
                    <a:pt x="116" y="83"/>
                  </a:lnTo>
                  <a:lnTo>
                    <a:pt x="123" y="84"/>
                  </a:lnTo>
                  <a:lnTo>
                    <a:pt x="131" y="86"/>
                  </a:lnTo>
                  <a:lnTo>
                    <a:pt x="138" y="89"/>
                  </a:lnTo>
                  <a:lnTo>
                    <a:pt x="145" y="92"/>
                  </a:lnTo>
                  <a:lnTo>
                    <a:pt x="150" y="96"/>
                  </a:lnTo>
                  <a:lnTo>
                    <a:pt x="155" y="100"/>
                  </a:lnTo>
                  <a:lnTo>
                    <a:pt x="161" y="106"/>
                  </a:lnTo>
                  <a:lnTo>
                    <a:pt x="165" y="111"/>
                  </a:lnTo>
                  <a:lnTo>
                    <a:pt x="169" y="117"/>
                  </a:lnTo>
                  <a:lnTo>
                    <a:pt x="173" y="125"/>
                  </a:lnTo>
                  <a:lnTo>
                    <a:pt x="175" y="132"/>
                  </a:lnTo>
                  <a:lnTo>
                    <a:pt x="177" y="141"/>
                  </a:lnTo>
                  <a:lnTo>
                    <a:pt x="179" y="150"/>
                  </a:lnTo>
                  <a:lnTo>
                    <a:pt x="179" y="160"/>
                  </a:lnTo>
                  <a:lnTo>
                    <a:pt x="180" y="170"/>
                  </a:lnTo>
                  <a:lnTo>
                    <a:pt x="180" y="31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2" name="Freeform 44"/>
            <p:cNvSpPr>
              <a:spLocks noEditPoints="1"/>
            </p:cNvSpPr>
            <p:nvPr userDrawn="1"/>
          </p:nvSpPr>
          <p:spPr bwMode="auto">
            <a:xfrm>
              <a:off x="4068" y="4057"/>
              <a:ext cx="21" cy="27"/>
            </a:xfrm>
            <a:custGeom>
              <a:avLst/>
              <a:gdLst>
                <a:gd name="T0" fmla="*/ 17 w 182"/>
                <a:gd name="T1" fmla="*/ 13 h 240"/>
                <a:gd name="T2" fmla="*/ 15 w 182"/>
                <a:gd name="T3" fmla="*/ 13 h 240"/>
                <a:gd name="T4" fmla="*/ 12 w 182"/>
                <a:gd name="T5" fmla="*/ 13 h 240"/>
                <a:gd name="T6" fmla="*/ 10 w 182"/>
                <a:gd name="T7" fmla="*/ 14 h 240"/>
                <a:gd name="T8" fmla="*/ 9 w 182"/>
                <a:gd name="T9" fmla="*/ 14 h 240"/>
                <a:gd name="T10" fmla="*/ 7 w 182"/>
                <a:gd name="T11" fmla="*/ 15 h 240"/>
                <a:gd name="T12" fmla="*/ 6 w 182"/>
                <a:gd name="T13" fmla="*/ 16 h 240"/>
                <a:gd name="T14" fmla="*/ 5 w 182"/>
                <a:gd name="T15" fmla="*/ 17 h 240"/>
                <a:gd name="T16" fmla="*/ 5 w 182"/>
                <a:gd name="T17" fmla="*/ 19 h 240"/>
                <a:gd name="T18" fmla="*/ 5 w 182"/>
                <a:gd name="T19" fmla="*/ 21 h 240"/>
                <a:gd name="T20" fmla="*/ 6 w 182"/>
                <a:gd name="T21" fmla="*/ 22 h 240"/>
                <a:gd name="T22" fmla="*/ 7 w 182"/>
                <a:gd name="T23" fmla="*/ 23 h 240"/>
                <a:gd name="T24" fmla="*/ 10 w 182"/>
                <a:gd name="T25" fmla="*/ 23 h 240"/>
                <a:gd name="T26" fmla="*/ 12 w 182"/>
                <a:gd name="T27" fmla="*/ 23 h 240"/>
                <a:gd name="T28" fmla="*/ 13 w 182"/>
                <a:gd name="T29" fmla="*/ 22 h 240"/>
                <a:gd name="T30" fmla="*/ 17 w 182"/>
                <a:gd name="T31" fmla="*/ 20 h 240"/>
                <a:gd name="T32" fmla="*/ 16 w 182"/>
                <a:gd name="T33" fmla="*/ 24 h 240"/>
                <a:gd name="T34" fmla="*/ 14 w 182"/>
                <a:gd name="T35" fmla="*/ 25 h 240"/>
                <a:gd name="T36" fmla="*/ 12 w 182"/>
                <a:gd name="T37" fmla="*/ 26 h 240"/>
                <a:gd name="T38" fmla="*/ 10 w 182"/>
                <a:gd name="T39" fmla="*/ 27 h 240"/>
                <a:gd name="T40" fmla="*/ 7 w 182"/>
                <a:gd name="T41" fmla="*/ 27 h 240"/>
                <a:gd name="T42" fmla="*/ 6 w 182"/>
                <a:gd name="T43" fmla="*/ 27 h 240"/>
                <a:gd name="T44" fmla="*/ 4 w 182"/>
                <a:gd name="T45" fmla="*/ 26 h 240"/>
                <a:gd name="T46" fmla="*/ 3 w 182"/>
                <a:gd name="T47" fmla="*/ 25 h 240"/>
                <a:gd name="T48" fmla="*/ 2 w 182"/>
                <a:gd name="T49" fmla="*/ 24 h 240"/>
                <a:gd name="T50" fmla="*/ 1 w 182"/>
                <a:gd name="T51" fmla="*/ 23 h 240"/>
                <a:gd name="T52" fmla="*/ 0 w 182"/>
                <a:gd name="T53" fmla="*/ 21 h 240"/>
                <a:gd name="T54" fmla="*/ 0 w 182"/>
                <a:gd name="T55" fmla="*/ 20 h 240"/>
                <a:gd name="T56" fmla="*/ 0 w 182"/>
                <a:gd name="T57" fmla="*/ 18 h 240"/>
                <a:gd name="T58" fmla="*/ 1 w 182"/>
                <a:gd name="T59" fmla="*/ 15 h 240"/>
                <a:gd name="T60" fmla="*/ 2 w 182"/>
                <a:gd name="T61" fmla="*/ 14 h 240"/>
                <a:gd name="T62" fmla="*/ 4 w 182"/>
                <a:gd name="T63" fmla="*/ 12 h 240"/>
                <a:gd name="T64" fmla="*/ 6 w 182"/>
                <a:gd name="T65" fmla="*/ 11 h 240"/>
                <a:gd name="T66" fmla="*/ 9 w 182"/>
                <a:gd name="T67" fmla="*/ 10 h 240"/>
                <a:gd name="T68" fmla="*/ 12 w 182"/>
                <a:gd name="T69" fmla="*/ 10 h 240"/>
                <a:gd name="T70" fmla="*/ 15 w 182"/>
                <a:gd name="T71" fmla="*/ 10 h 240"/>
                <a:gd name="T72" fmla="*/ 17 w 182"/>
                <a:gd name="T73" fmla="*/ 9 h 240"/>
                <a:gd name="T74" fmla="*/ 17 w 182"/>
                <a:gd name="T75" fmla="*/ 7 h 240"/>
                <a:gd name="T76" fmla="*/ 16 w 182"/>
                <a:gd name="T77" fmla="*/ 6 h 240"/>
                <a:gd name="T78" fmla="*/ 15 w 182"/>
                <a:gd name="T79" fmla="*/ 5 h 240"/>
                <a:gd name="T80" fmla="*/ 15 w 182"/>
                <a:gd name="T81" fmla="*/ 5 h 240"/>
                <a:gd name="T82" fmla="*/ 13 w 182"/>
                <a:gd name="T83" fmla="*/ 4 h 240"/>
                <a:gd name="T84" fmla="*/ 10 w 182"/>
                <a:gd name="T85" fmla="*/ 4 h 240"/>
                <a:gd name="T86" fmla="*/ 7 w 182"/>
                <a:gd name="T87" fmla="*/ 4 h 240"/>
                <a:gd name="T88" fmla="*/ 5 w 182"/>
                <a:gd name="T89" fmla="*/ 5 h 240"/>
                <a:gd name="T90" fmla="*/ 2 w 182"/>
                <a:gd name="T91" fmla="*/ 6 h 240"/>
                <a:gd name="T92" fmla="*/ 2 w 182"/>
                <a:gd name="T93" fmla="*/ 1 h 240"/>
                <a:gd name="T94" fmla="*/ 6 w 182"/>
                <a:gd name="T95" fmla="*/ 0 h 240"/>
                <a:gd name="T96" fmla="*/ 8 w 182"/>
                <a:gd name="T97" fmla="*/ 0 h 240"/>
                <a:gd name="T98" fmla="*/ 10 w 182"/>
                <a:gd name="T99" fmla="*/ 0 h 240"/>
                <a:gd name="T100" fmla="*/ 13 w 182"/>
                <a:gd name="T101" fmla="*/ 0 h 240"/>
                <a:gd name="T102" fmla="*/ 15 w 182"/>
                <a:gd name="T103" fmla="*/ 0 h 240"/>
                <a:gd name="T104" fmla="*/ 17 w 182"/>
                <a:gd name="T105" fmla="*/ 1 h 240"/>
                <a:gd name="T106" fmla="*/ 18 w 182"/>
                <a:gd name="T107" fmla="*/ 2 h 240"/>
                <a:gd name="T108" fmla="*/ 19 w 182"/>
                <a:gd name="T109" fmla="*/ 3 h 240"/>
                <a:gd name="T110" fmla="*/ 20 w 182"/>
                <a:gd name="T111" fmla="*/ 5 h 240"/>
                <a:gd name="T112" fmla="*/ 21 w 182"/>
                <a:gd name="T113" fmla="*/ 7 h 240"/>
                <a:gd name="T114" fmla="*/ 21 w 182"/>
                <a:gd name="T115" fmla="*/ 9 h 240"/>
                <a:gd name="T116" fmla="*/ 17 w 182"/>
                <a:gd name="T117" fmla="*/ 26 h 24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82" h="240">
                  <a:moveTo>
                    <a:pt x="144" y="177"/>
                  </a:moveTo>
                  <a:lnTo>
                    <a:pt x="144" y="115"/>
                  </a:lnTo>
                  <a:lnTo>
                    <a:pt x="136" y="115"/>
                  </a:lnTo>
                  <a:lnTo>
                    <a:pt x="128" y="116"/>
                  </a:lnTo>
                  <a:lnTo>
                    <a:pt x="119" y="117"/>
                  </a:lnTo>
                  <a:lnTo>
                    <a:pt x="108" y="118"/>
                  </a:lnTo>
                  <a:lnTo>
                    <a:pt x="99" y="119"/>
                  </a:lnTo>
                  <a:lnTo>
                    <a:pt x="90" y="120"/>
                  </a:lnTo>
                  <a:lnTo>
                    <a:pt x="81" y="122"/>
                  </a:lnTo>
                  <a:lnTo>
                    <a:pt x="75" y="123"/>
                  </a:lnTo>
                  <a:lnTo>
                    <a:pt x="68" y="126"/>
                  </a:lnTo>
                  <a:lnTo>
                    <a:pt x="61" y="129"/>
                  </a:lnTo>
                  <a:lnTo>
                    <a:pt x="55" y="134"/>
                  </a:lnTo>
                  <a:lnTo>
                    <a:pt x="49" y="138"/>
                  </a:lnTo>
                  <a:lnTo>
                    <a:pt x="45" y="143"/>
                  </a:lnTo>
                  <a:lnTo>
                    <a:pt x="42" y="150"/>
                  </a:lnTo>
                  <a:lnTo>
                    <a:pt x="40" y="157"/>
                  </a:lnTo>
                  <a:lnTo>
                    <a:pt x="40" y="165"/>
                  </a:lnTo>
                  <a:lnTo>
                    <a:pt x="40" y="174"/>
                  </a:lnTo>
                  <a:lnTo>
                    <a:pt x="42" y="183"/>
                  </a:lnTo>
                  <a:lnTo>
                    <a:pt x="46" y="189"/>
                  </a:lnTo>
                  <a:lnTo>
                    <a:pt x="50" y="195"/>
                  </a:lnTo>
                  <a:lnTo>
                    <a:pt x="57" y="199"/>
                  </a:lnTo>
                  <a:lnTo>
                    <a:pt x="64" y="202"/>
                  </a:lnTo>
                  <a:lnTo>
                    <a:pt x="73" y="204"/>
                  </a:lnTo>
                  <a:lnTo>
                    <a:pt x="83" y="204"/>
                  </a:lnTo>
                  <a:lnTo>
                    <a:pt x="92" y="204"/>
                  </a:lnTo>
                  <a:lnTo>
                    <a:pt x="100" y="203"/>
                  </a:lnTo>
                  <a:lnTo>
                    <a:pt x="108" y="200"/>
                  </a:lnTo>
                  <a:lnTo>
                    <a:pt x="116" y="197"/>
                  </a:lnTo>
                  <a:lnTo>
                    <a:pt x="130" y="188"/>
                  </a:lnTo>
                  <a:lnTo>
                    <a:pt x="144" y="177"/>
                  </a:lnTo>
                  <a:close/>
                  <a:moveTo>
                    <a:pt x="144" y="209"/>
                  </a:moveTo>
                  <a:lnTo>
                    <a:pt x="138" y="214"/>
                  </a:lnTo>
                  <a:lnTo>
                    <a:pt x="131" y="219"/>
                  </a:lnTo>
                  <a:lnTo>
                    <a:pt x="123" y="224"/>
                  </a:lnTo>
                  <a:lnTo>
                    <a:pt x="116" y="229"/>
                  </a:lnTo>
                  <a:lnTo>
                    <a:pt x="105" y="234"/>
                  </a:lnTo>
                  <a:lnTo>
                    <a:pt x="95" y="237"/>
                  </a:lnTo>
                  <a:lnTo>
                    <a:pt x="85" y="239"/>
                  </a:lnTo>
                  <a:lnTo>
                    <a:pt x="69" y="240"/>
                  </a:lnTo>
                  <a:lnTo>
                    <a:pt x="62" y="239"/>
                  </a:lnTo>
                  <a:lnTo>
                    <a:pt x="56" y="238"/>
                  </a:lnTo>
                  <a:lnTo>
                    <a:pt x="48" y="237"/>
                  </a:lnTo>
                  <a:lnTo>
                    <a:pt x="42" y="235"/>
                  </a:lnTo>
                  <a:lnTo>
                    <a:pt x="36" y="232"/>
                  </a:lnTo>
                  <a:lnTo>
                    <a:pt x="30" y="229"/>
                  </a:lnTo>
                  <a:lnTo>
                    <a:pt x="25" y="224"/>
                  </a:lnTo>
                  <a:lnTo>
                    <a:pt x="20" y="220"/>
                  </a:lnTo>
                  <a:lnTo>
                    <a:pt x="15" y="215"/>
                  </a:lnTo>
                  <a:lnTo>
                    <a:pt x="12" y="209"/>
                  </a:lnTo>
                  <a:lnTo>
                    <a:pt x="9" y="203"/>
                  </a:lnTo>
                  <a:lnTo>
                    <a:pt x="5" y="197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5"/>
                  </a:lnTo>
                  <a:lnTo>
                    <a:pt x="0" y="168"/>
                  </a:lnTo>
                  <a:lnTo>
                    <a:pt x="0" y="156"/>
                  </a:lnTo>
                  <a:lnTo>
                    <a:pt x="2" y="145"/>
                  </a:lnTo>
                  <a:lnTo>
                    <a:pt x="5" y="136"/>
                  </a:lnTo>
                  <a:lnTo>
                    <a:pt x="10" y="127"/>
                  </a:lnTo>
                  <a:lnTo>
                    <a:pt x="15" y="120"/>
                  </a:lnTo>
                  <a:lnTo>
                    <a:pt x="22" y="112"/>
                  </a:lnTo>
                  <a:lnTo>
                    <a:pt x="31" y="106"/>
                  </a:lnTo>
                  <a:lnTo>
                    <a:pt x="42" y="101"/>
                  </a:lnTo>
                  <a:lnTo>
                    <a:pt x="51" y="96"/>
                  </a:lnTo>
                  <a:lnTo>
                    <a:pt x="62" y="93"/>
                  </a:lnTo>
                  <a:lnTo>
                    <a:pt x="74" y="91"/>
                  </a:lnTo>
                  <a:lnTo>
                    <a:pt x="87" y="89"/>
                  </a:lnTo>
                  <a:lnTo>
                    <a:pt x="101" y="87"/>
                  </a:lnTo>
                  <a:lnTo>
                    <a:pt x="114" y="86"/>
                  </a:lnTo>
                  <a:lnTo>
                    <a:pt x="129" y="85"/>
                  </a:lnTo>
                  <a:lnTo>
                    <a:pt x="144" y="84"/>
                  </a:lnTo>
                  <a:lnTo>
                    <a:pt x="144" y="76"/>
                  </a:lnTo>
                  <a:lnTo>
                    <a:pt x="144" y="70"/>
                  </a:lnTo>
                  <a:lnTo>
                    <a:pt x="143" y="64"/>
                  </a:lnTo>
                  <a:lnTo>
                    <a:pt x="142" y="59"/>
                  </a:lnTo>
                  <a:lnTo>
                    <a:pt x="139" y="55"/>
                  </a:lnTo>
                  <a:lnTo>
                    <a:pt x="137" y="50"/>
                  </a:lnTo>
                  <a:lnTo>
                    <a:pt x="134" y="47"/>
                  </a:lnTo>
                  <a:lnTo>
                    <a:pt x="132" y="44"/>
                  </a:lnTo>
                  <a:lnTo>
                    <a:pt x="128" y="42"/>
                  </a:lnTo>
                  <a:lnTo>
                    <a:pt x="120" y="38"/>
                  </a:lnTo>
                  <a:lnTo>
                    <a:pt x="110" y="36"/>
                  </a:lnTo>
                  <a:lnTo>
                    <a:pt x="99" y="34"/>
                  </a:lnTo>
                  <a:lnTo>
                    <a:pt x="88" y="34"/>
                  </a:lnTo>
                  <a:lnTo>
                    <a:pt x="73" y="36"/>
                  </a:lnTo>
                  <a:lnTo>
                    <a:pt x="57" y="38"/>
                  </a:lnTo>
                  <a:lnTo>
                    <a:pt x="47" y="40"/>
                  </a:lnTo>
                  <a:lnTo>
                    <a:pt x="39" y="43"/>
                  </a:lnTo>
                  <a:lnTo>
                    <a:pt x="29" y="46"/>
                  </a:lnTo>
                  <a:lnTo>
                    <a:pt x="20" y="49"/>
                  </a:lnTo>
                  <a:lnTo>
                    <a:pt x="18" y="49"/>
                  </a:lnTo>
                  <a:lnTo>
                    <a:pt x="18" y="11"/>
                  </a:lnTo>
                  <a:lnTo>
                    <a:pt x="31" y="8"/>
                  </a:lnTo>
                  <a:lnTo>
                    <a:pt x="49" y="4"/>
                  </a:lnTo>
                  <a:lnTo>
                    <a:pt x="59" y="2"/>
                  </a:lnTo>
                  <a:lnTo>
                    <a:pt x="69" y="1"/>
                  </a:lnTo>
                  <a:lnTo>
                    <a:pt x="78" y="0"/>
                  </a:lnTo>
                  <a:lnTo>
                    <a:pt x="88" y="0"/>
                  </a:lnTo>
                  <a:lnTo>
                    <a:pt x="100" y="0"/>
                  </a:lnTo>
                  <a:lnTo>
                    <a:pt x="110" y="1"/>
                  </a:lnTo>
                  <a:lnTo>
                    <a:pt x="119" y="2"/>
                  </a:lnTo>
                  <a:lnTo>
                    <a:pt x="128" y="4"/>
                  </a:lnTo>
                  <a:lnTo>
                    <a:pt x="136" y="6"/>
                  </a:lnTo>
                  <a:lnTo>
                    <a:pt x="144" y="9"/>
                  </a:lnTo>
                  <a:lnTo>
                    <a:pt x="150" y="13"/>
                  </a:lnTo>
                  <a:lnTo>
                    <a:pt x="158" y="17"/>
                  </a:lnTo>
                  <a:lnTo>
                    <a:pt x="163" y="22"/>
                  </a:lnTo>
                  <a:lnTo>
                    <a:pt x="168" y="28"/>
                  </a:lnTo>
                  <a:lnTo>
                    <a:pt x="173" y="34"/>
                  </a:lnTo>
                  <a:lnTo>
                    <a:pt x="176" y="41"/>
                  </a:lnTo>
                  <a:lnTo>
                    <a:pt x="178" y="49"/>
                  </a:lnTo>
                  <a:lnTo>
                    <a:pt x="180" y="58"/>
                  </a:lnTo>
                  <a:lnTo>
                    <a:pt x="181" y="68"/>
                  </a:lnTo>
                  <a:lnTo>
                    <a:pt x="182" y="77"/>
                  </a:lnTo>
                  <a:lnTo>
                    <a:pt x="182" y="234"/>
                  </a:lnTo>
                  <a:lnTo>
                    <a:pt x="144" y="234"/>
                  </a:lnTo>
                  <a:lnTo>
                    <a:pt x="144" y="20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3" name="Freeform 45"/>
            <p:cNvSpPr>
              <a:spLocks/>
            </p:cNvSpPr>
            <p:nvPr userDrawn="1"/>
          </p:nvSpPr>
          <p:spPr bwMode="auto">
            <a:xfrm>
              <a:off x="4097" y="4057"/>
              <a:ext cx="20" cy="26"/>
            </a:xfrm>
            <a:custGeom>
              <a:avLst/>
              <a:gdLst>
                <a:gd name="T0" fmla="*/ 20 w 179"/>
                <a:gd name="T1" fmla="*/ 26 h 235"/>
                <a:gd name="T2" fmla="*/ 16 w 179"/>
                <a:gd name="T3" fmla="*/ 26 h 235"/>
                <a:gd name="T4" fmla="*/ 16 w 179"/>
                <a:gd name="T5" fmla="*/ 12 h 235"/>
                <a:gd name="T6" fmla="*/ 16 w 179"/>
                <a:gd name="T7" fmla="*/ 10 h 235"/>
                <a:gd name="T8" fmla="*/ 16 w 179"/>
                <a:gd name="T9" fmla="*/ 8 h 235"/>
                <a:gd name="T10" fmla="*/ 15 w 179"/>
                <a:gd name="T11" fmla="*/ 7 h 235"/>
                <a:gd name="T12" fmla="*/ 15 w 179"/>
                <a:gd name="T13" fmla="*/ 6 h 235"/>
                <a:gd name="T14" fmla="*/ 15 w 179"/>
                <a:gd name="T15" fmla="*/ 5 h 235"/>
                <a:gd name="T16" fmla="*/ 14 w 179"/>
                <a:gd name="T17" fmla="*/ 5 h 235"/>
                <a:gd name="T18" fmla="*/ 14 w 179"/>
                <a:gd name="T19" fmla="*/ 5 h 235"/>
                <a:gd name="T20" fmla="*/ 13 w 179"/>
                <a:gd name="T21" fmla="*/ 5 h 235"/>
                <a:gd name="T22" fmla="*/ 13 w 179"/>
                <a:gd name="T23" fmla="*/ 4 h 235"/>
                <a:gd name="T24" fmla="*/ 12 w 179"/>
                <a:gd name="T25" fmla="*/ 4 h 235"/>
                <a:gd name="T26" fmla="*/ 12 w 179"/>
                <a:gd name="T27" fmla="*/ 4 h 235"/>
                <a:gd name="T28" fmla="*/ 11 w 179"/>
                <a:gd name="T29" fmla="*/ 4 h 235"/>
                <a:gd name="T30" fmla="*/ 10 w 179"/>
                <a:gd name="T31" fmla="*/ 4 h 235"/>
                <a:gd name="T32" fmla="*/ 9 w 179"/>
                <a:gd name="T33" fmla="*/ 4 h 235"/>
                <a:gd name="T34" fmla="*/ 8 w 179"/>
                <a:gd name="T35" fmla="*/ 5 h 235"/>
                <a:gd name="T36" fmla="*/ 8 w 179"/>
                <a:gd name="T37" fmla="*/ 5 h 235"/>
                <a:gd name="T38" fmla="*/ 7 w 179"/>
                <a:gd name="T39" fmla="*/ 5 h 235"/>
                <a:gd name="T40" fmla="*/ 6 w 179"/>
                <a:gd name="T41" fmla="*/ 6 h 235"/>
                <a:gd name="T42" fmla="*/ 5 w 179"/>
                <a:gd name="T43" fmla="*/ 7 h 235"/>
                <a:gd name="T44" fmla="*/ 4 w 179"/>
                <a:gd name="T45" fmla="*/ 7 h 235"/>
                <a:gd name="T46" fmla="*/ 4 w 179"/>
                <a:gd name="T47" fmla="*/ 26 h 235"/>
                <a:gd name="T48" fmla="*/ 0 w 179"/>
                <a:gd name="T49" fmla="*/ 26 h 235"/>
                <a:gd name="T50" fmla="*/ 0 w 179"/>
                <a:gd name="T51" fmla="*/ 1 h 235"/>
                <a:gd name="T52" fmla="*/ 4 w 179"/>
                <a:gd name="T53" fmla="*/ 1 h 235"/>
                <a:gd name="T54" fmla="*/ 4 w 179"/>
                <a:gd name="T55" fmla="*/ 4 h 235"/>
                <a:gd name="T56" fmla="*/ 5 w 179"/>
                <a:gd name="T57" fmla="*/ 3 h 235"/>
                <a:gd name="T58" fmla="*/ 6 w 179"/>
                <a:gd name="T59" fmla="*/ 2 h 235"/>
                <a:gd name="T60" fmla="*/ 7 w 179"/>
                <a:gd name="T61" fmla="*/ 1 h 235"/>
                <a:gd name="T62" fmla="*/ 8 w 179"/>
                <a:gd name="T63" fmla="*/ 1 h 235"/>
                <a:gd name="T64" fmla="*/ 9 w 179"/>
                <a:gd name="T65" fmla="*/ 1 h 235"/>
                <a:gd name="T66" fmla="*/ 10 w 179"/>
                <a:gd name="T67" fmla="*/ 0 h 235"/>
                <a:gd name="T68" fmla="*/ 11 w 179"/>
                <a:gd name="T69" fmla="*/ 0 h 235"/>
                <a:gd name="T70" fmla="*/ 12 w 179"/>
                <a:gd name="T71" fmla="*/ 0 h 235"/>
                <a:gd name="T72" fmla="*/ 13 w 179"/>
                <a:gd name="T73" fmla="*/ 0 h 235"/>
                <a:gd name="T74" fmla="*/ 14 w 179"/>
                <a:gd name="T75" fmla="*/ 0 h 235"/>
                <a:gd name="T76" fmla="*/ 15 w 179"/>
                <a:gd name="T77" fmla="*/ 0 h 235"/>
                <a:gd name="T78" fmla="*/ 15 w 179"/>
                <a:gd name="T79" fmla="*/ 1 h 235"/>
                <a:gd name="T80" fmla="*/ 16 w 179"/>
                <a:gd name="T81" fmla="*/ 1 h 235"/>
                <a:gd name="T82" fmla="*/ 17 w 179"/>
                <a:gd name="T83" fmla="*/ 1 h 235"/>
                <a:gd name="T84" fmla="*/ 17 w 179"/>
                <a:gd name="T85" fmla="*/ 2 h 235"/>
                <a:gd name="T86" fmla="*/ 18 w 179"/>
                <a:gd name="T87" fmla="*/ 3 h 235"/>
                <a:gd name="T88" fmla="*/ 19 w 179"/>
                <a:gd name="T89" fmla="*/ 3 h 235"/>
                <a:gd name="T90" fmla="*/ 19 w 179"/>
                <a:gd name="T91" fmla="*/ 4 h 235"/>
                <a:gd name="T92" fmla="*/ 19 w 179"/>
                <a:gd name="T93" fmla="*/ 5 h 235"/>
                <a:gd name="T94" fmla="*/ 20 w 179"/>
                <a:gd name="T95" fmla="*/ 5 h 235"/>
                <a:gd name="T96" fmla="*/ 20 w 179"/>
                <a:gd name="T97" fmla="*/ 6 h 235"/>
                <a:gd name="T98" fmla="*/ 20 w 179"/>
                <a:gd name="T99" fmla="*/ 7 h 235"/>
                <a:gd name="T100" fmla="*/ 20 w 179"/>
                <a:gd name="T101" fmla="*/ 9 h 235"/>
                <a:gd name="T102" fmla="*/ 20 w 179"/>
                <a:gd name="T103" fmla="*/ 10 h 235"/>
                <a:gd name="T104" fmla="*/ 20 w 179"/>
                <a:gd name="T105" fmla="*/ 26 h 2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9" h="235">
                  <a:moveTo>
                    <a:pt x="179" y="235"/>
                  </a:moveTo>
                  <a:lnTo>
                    <a:pt x="141" y="235"/>
                  </a:lnTo>
                  <a:lnTo>
                    <a:pt x="141" y="105"/>
                  </a:lnTo>
                  <a:lnTo>
                    <a:pt x="141" y="90"/>
                  </a:lnTo>
                  <a:lnTo>
                    <a:pt x="140" y="76"/>
                  </a:lnTo>
                  <a:lnTo>
                    <a:pt x="138" y="63"/>
                  </a:lnTo>
                  <a:lnTo>
                    <a:pt x="134" y="54"/>
                  </a:lnTo>
                  <a:lnTo>
                    <a:pt x="131" y="49"/>
                  </a:lnTo>
                  <a:lnTo>
                    <a:pt x="128" y="46"/>
                  </a:lnTo>
                  <a:lnTo>
                    <a:pt x="125" y="43"/>
                  </a:lnTo>
                  <a:lnTo>
                    <a:pt x="120" y="41"/>
                  </a:lnTo>
                  <a:lnTo>
                    <a:pt x="116" y="40"/>
                  </a:lnTo>
                  <a:lnTo>
                    <a:pt x="111" y="38"/>
                  </a:lnTo>
                  <a:lnTo>
                    <a:pt x="104" y="38"/>
                  </a:lnTo>
                  <a:lnTo>
                    <a:pt x="98" y="37"/>
                  </a:lnTo>
                  <a:lnTo>
                    <a:pt x="90" y="38"/>
                  </a:lnTo>
                  <a:lnTo>
                    <a:pt x="83" y="39"/>
                  </a:lnTo>
                  <a:lnTo>
                    <a:pt x="75" y="41"/>
                  </a:lnTo>
                  <a:lnTo>
                    <a:pt x="68" y="44"/>
                  </a:lnTo>
                  <a:lnTo>
                    <a:pt x="60" y="48"/>
                  </a:lnTo>
                  <a:lnTo>
                    <a:pt x="53" y="54"/>
                  </a:lnTo>
                  <a:lnTo>
                    <a:pt x="45" y="59"/>
                  </a:lnTo>
                  <a:lnTo>
                    <a:pt x="38" y="64"/>
                  </a:lnTo>
                  <a:lnTo>
                    <a:pt x="38" y="235"/>
                  </a:lnTo>
                  <a:lnTo>
                    <a:pt x="0" y="235"/>
                  </a:lnTo>
                  <a:lnTo>
                    <a:pt x="0" y="7"/>
                  </a:lnTo>
                  <a:lnTo>
                    <a:pt x="38" y="7"/>
                  </a:lnTo>
                  <a:lnTo>
                    <a:pt x="38" y="32"/>
                  </a:lnTo>
                  <a:lnTo>
                    <a:pt x="46" y="25"/>
                  </a:lnTo>
                  <a:lnTo>
                    <a:pt x="55" y="18"/>
                  </a:lnTo>
                  <a:lnTo>
                    <a:pt x="64" y="13"/>
                  </a:lnTo>
                  <a:lnTo>
                    <a:pt x="72" y="9"/>
                  </a:lnTo>
                  <a:lnTo>
                    <a:pt x="81" y="5"/>
                  </a:lnTo>
                  <a:lnTo>
                    <a:pt x="89" y="2"/>
                  </a:lnTo>
                  <a:lnTo>
                    <a:pt x="99" y="1"/>
                  </a:lnTo>
                  <a:lnTo>
                    <a:pt x="108" y="0"/>
                  </a:lnTo>
                  <a:lnTo>
                    <a:pt x="116" y="0"/>
                  </a:lnTo>
                  <a:lnTo>
                    <a:pt x="124" y="1"/>
                  </a:lnTo>
                  <a:lnTo>
                    <a:pt x="131" y="3"/>
                  </a:lnTo>
                  <a:lnTo>
                    <a:pt x="138" y="6"/>
                  </a:lnTo>
                  <a:lnTo>
                    <a:pt x="144" y="9"/>
                  </a:lnTo>
                  <a:lnTo>
                    <a:pt x="151" y="13"/>
                  </a:lnTo>
                  <a:lnTo>
                    <a:pt x="156" y="17"/>
                  </a:lnTo>
                  <a:lnTo>
                    <a:pt x="161" y="23"/>
                  </a:lnTo>
                  <a:lnTo>
                    <a:pt x="166" y="28"/>
                  </a:lnTo>
                  <a:lnTo>
                    <a:pt x="169" y="34"/>
                  </a:lnTo>
                  <a:lnTo>
                    <a:pt x="172" y="42"/>
                  </a:lnTo>
                  <a:lnTo>
                    <a:pt x="175" y="49"/>
                  </a:lnTo>
                  <a:lnTo>
                    <a:pt x="177" y="58"/>
                  </a:lnTo>
                  <a:lnTo>
                    <a:pt x="178" y="67"/>
                  </a:lnTo>
                  <a:lnTo>
                    <a:pt x="179" y="77"/>
                  </a:lnTo>
                  <a:lnTo>
                    <a:pt x="179" y="87"/>
                  </a:lnTo>
                  <a:lnTo>
                    <a:pt x="179" y="23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4" name="Freeform 46"/>
            <p:cNvSpPr>
              <a:spLocks noEditPoints="1"/>
            </p:cNvSpPr>
            <p:nvPr userDrawn="1"/>
          </p:nvSpPr>
          <p:spPr bwMode="auto">
            <a:xfrm>
              <a:off x="4123" y="4057"/>
              <a:ext cx="22" cy="36"/>
            </a:xfrm>
            <a:custGeom>
              <a:avLst/>
              <a:gdLst>
                <a:gd name="T0" fmla="*/ 16 w 192"/>
                <a:gd name="T1" fmla="*/ 5 h 321"/>
                <a:gd name="T2" fmla="*/ 12 w 192"/>
                <a:gd name="T3" fmla="*/ 4 h 321"/>
                <a:gd name="T4" fmla="*/ 9 w 192"/>
                <a:gd name="T5" fmla="*/ 4 h 321"/>
                <a:gd name="T6" fmla="*/ 8 w 192"/>
                <a:gd name="T7" fmla="*/ 5 h 321"/>
                <a:gd name="T8" fmla="*/ 6 w 192"/>
                <a:gd name="T9" fmla="*/ 7 h 321"/>
                <a:gd name="T10" fmla="*/ 5 w 192"/>
                <a:gd name="T11" fmla="*/ 9 h 321"/>
                <a:gd name="T12" fmla="*/ 5 w 192"/>
                <a:gd name="T13" fmla="*/ 12 h 321"/>
                <a:gd name="T14" fmla="*/ 5 w 192"/>
                <a:gd name="T15" fmla="*/ 17 h 321"/>
                <a:gd name="T16" fmla="*/ 6 w 192"/>
                <a:gd name="T17" fmla="*/ 19 h 321"/>
                <a:gd name="T18" fmla="*/ 7 w 192"/>
                <a:gd name="T19" fmla="*/ 21 h 321"/>
                <a:gd name="T20" fmla="*/ 8 w 192"/>
                <a:gd name="T21" fmla="*/ 22 h 321"/>
                <a:gd name="T22" fmla="*/ 11 w 192"/>
                <a:gd name="T23" fmla="*/ 22 h 321"/>
                <a:gd name="T24" fmla="*/ 13 w 192"/>
                <a:gd name="T25" fmla="*/ 22 h 321"/>
                <a:gd name="T26" fmla="*/ 16 w 192"/>
                <a:gd name="T27" fmla="*/ 21 h 321"/>
                <a:gd name="T28" fmla="*/ 3 w 192"/>
                <a:gd name="T29" fmla="*/ 30 h 321"/>
                <a:gd name="T30" fmla="*/ 5 w 192"/>
                <a:gd name="T31" fmla="*/ 31 h 321"/>
                <a:gd name="T32" fmla="*/ 8 w 192"/>
                <a:gd name="T33" fmla="*/ 32 h 321"/>
                <a:gd name="T34" fmla="*/ 11 w 192"/>
                <a:gd name="T35" fmla="*/ 32 h 321"/>
                <a:gd name="T36" fmla="*/ 14 w 192"/>
                <a:gd name="T37" fmla="*/ 32 h 321"/>
                <a:gd name="T38" fmla="*/ 16 w 192"/>
                <a:gd name="T39" fmla="*/ 31 h 321"/>
                <a:gd name="T40" fmla="*/ 17 w 192"/>
                <a:gd name="T41" fmla="*/ 29 h 321"/>
                <a:gd name="T42" fmla="*/ 18 w 192"/>
                <a:gd name="T43" fmla="*/ 27 h 321"/>
                <a:gd name="T44" fmla="*/ 17 w 192"/>
                <a:gd name="T45" fmla="*/ 24 h 321"/>
                <a:gd name="T46" fmla="*/ 14 w 192"/>
                <a:gd name="T47" fmla="*/ 25 h 321"/>
                <a:gd name="T48" fmla="*/ 11 w 192"/>
                <a:gd name="T49" fmla="*/ 26 h 321"/>
                <a:gd name="T50" fmla="*/ 8 w 192"/>
                <a:gd name="T51" fmla="*/ 26 h 321"/>
                <a:gd name="T52" fmla="*/ 5 w 192"/>
                <a:gd name="T53" fmla="*/ 25 h 321"/>
                <a:gd name="T54" fmla="*/ 3 w 192"/>
                <a:gd name="T55" fmla="*/ 23 h 321"/>
                <a:gd name="T56" fmla="*/ 1 w 192"/>
                <a:gd name="T57" fmla="*/ 20 h 321"/>
                <a:gd name="T58" fmla="*/ 0 w 192"/>
                <a:gd name="T59" fmla="*/ 16 h 321"/>
                <a:gd name="T60" fmla="*/ 0 w 192"/>
                <a:gd name="T61" fmla="*/ 12 h 321"/>
                <a:gd name="T62" fmla="*/ 1 w 192"/>
                <a:gd name="T63" fmla="*/ 8 h 321"/>
                <a:gd name="T64" fmla="*/ 3 w 192"/>
                <a:gd name="T65" fmla="*/ 4 h 321"/>
                <a:gd name="T66" fmla="*/ 5 w 192"/>
                <a:gd name="T67" fmla="*/ 2 h 321"/>
                <a:gd name="T68" fmla="*/ 8 w 192"/>
                <a:gd name="T69" fmla="*/ 1 h 321"/>
                <a:gd name="T70" fmla="*/ 11 w 192"/>
                <a:gd name="T71" fmla="*/ 0 h 321"/>
                <a:gd name="T72" fmla="*/ 14 w 192"/>
                <a:gd name="T73" fmla="*/ 0 h 321"/>
                <a:gd name="T74" fmla="*/ 18 w 192"/>
                <a:gd name="T75" fmla="*/ 2 h 321"/>
                <a:gd name="T76" fmla="*/ 22 w 192"/>
                <a:gd name="T77" fmla="*/ 23 h 321"/>
                <a:gd name="T78" fmla="*/ 22 w 192"/>
                <a:gd name="T79" fmla="*/ 28 h 321"/>
                <a:gd name="T80" fmla="*/ 20 w 192"/>
                <a:gd name="T81" fmla="*/ 31 h 321"/>
                <a:gd name="T82" fmla="*/ 18 w 192"/>
                <a:gd name="T83" fmla="*/ 34 h 321"/>
                <a:gd name="T84" fmla="*/ 15 w 192"/>
                <a:gd name="T85" fmla="*/ 35 h 321"/>
                <a:gd name="T86" fmla="*/ 12 w 192"/>
                <a:gd name="T87" fmla="*/ 36 h 321"/>
                <a:gd name="T88" fmla="*/ 8 w 192"/>
                <a:gd name="T89" fmla="*/ 36 h 321"/>
                <a:gd name="T90" fmla="*/ 5 w 192"/>
                <a:gd name="T91" fmla="*/ 36 h 321"/>
                <a:gd name="T92" fmla="*/ 3 w 192"/>
                <a:gd name="T93" fmla="*/ 35 h 32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92" h="321">
                  <a:moveTo>
                    <a:pt x="154" y="173"/>
                  </a:moveTo>
                  <a:lnTo>
                    <a:pt x="154" y="47"/>
                  </a:lnTo>
                  <a:lnTo>
                    <a:pt x="140" y="42"/>
                  </a:lnTo>
                  <a:lnTo>
                    <a:pt x="127" y="38"/>
                  </a:lnTo>
                  <a:lnTo>
                    <a:pt x="115" y="35"/>
                  </a:lnTo>
                  <a:lnTo>
                    <a:pt x="102" y="34"/>
                  </a:lnTo>
                  <a:lnTo>
                    <a:pt x="96" y="35"/>
                  </a:lnTo>
                  <a:lnTo>
                    <a:pt x="88" y="37"/>
                  </a:lnTo>
                  <a:lnTo>
                    <a:pt x="82" y="38"/>
                  </a:lnTo>
                  <a:lnTo>
                    <a:pt x="77" y="40"/>
                  </a:lnTo>
                  <a:lnTo>
                    <a:pt x="71" y="43"/>
                  </a:lnTo>
                  <a:lnTo>
                    <a:pt x="66" y="47"/>
                  </a:lnTo>
                  <a:lnTo>
                    <a:pt x="61" y="51"/>
                  </a:lnTo>
                  <a:lnTo>
                    <a:pt x="56" y="57"/>
                  </a:lnTo>
                  <a:lnTo>
                    <a:pt x="53" y="62"/>
                  </a:lnTo>
                  <a:lnTo>
                    <a:pt x="49" y="69"/>
                  </a:lnTo>
                  <a:lnTo>
                    <a:pt x="47" y="75"/>
                  </a:lnTo>
                  <a:lnTo>
                    <a:pt x="44" y="82"/>
                  </a:lnTo>
                  <a:lnTo>
                    <a:pt x="42" y="90"/>
                  </a:lnTo>
                  <a:lnTo>
                    <a:pt x="41" y="98"/>
                  </a:lnTo>
                  <a:lnTo>
                    <a:pt x="40" y="108"/>
                  </a:lnTo>
                  <a:lnTo>
                    <a:pt x="40" y="118"/>
                  </a:lnTo>
                  <a:lnTo>
                    <a:pt x="40" y="136"/>
                  </a:lnTo>
                  <a:lnTo>
                    <a:pt x="43" y="151"/>
                  </a:lnTo>
                  <a:lnTo>
                    <a:pt x="44" y="158"/>
                  </a:lnTo>
                  <a:lnTo>
                    <a:pt x="47" y="165"/>
                  </a:lnTo>
                  <a:lnTo>
                    <a:pt x="50" y="170"/>
                  </a:lnTo>
                  <a:lnTo>
                    <a:pt x="53" y="175"/>
                  </a:lnTo>
                  <a:lnTo>
                    <a:pt x="56" y="181"/>
                  </a:lnTo>
                  <a:lnTo>
                    <a:pt x="59" y="184"/>
                  </a:lnTo>
                  <a:lnTo>
                    <a:pt x="65" y="188"/>
                  </a:lnTo>
                  <a:lnTo>
                    <a:pt x="69" y="190"/>
                  </a:lnTo>
                  <a:lnTo>
                    <a:pt x="74" y="192"/>
                  </a:lnTo>
                  <a:lnTo>
                    <a:pt x="81" y="194"/>
                  </a:lnTo>
                  <a:lnTo>
                    <a:pt x="87" y="196"/>
                  </a:lnTo>
                  <a:lnTo>
                    <a:pt x="94" y="196"/>
                  </a:lnTo>
                  <a:lnTo>
                    <a:pt x="101" y="194"/>
                  </a:lnTo>
                  <a:lnTo>
                    <a:pt x="109" y="193"/>
                  </a:lnTo>
                  <a:lnTo>
                    <a:pt x="117" y="192"/>
                  </a:lnTo>
                  <a:lnTo>
                    <a:pt x="125" y="189"/>
                  </a:lnTo>
                  <a:lnTo>
                    <a:pt x="132" y="186"/>
                  </a:lnTo>
                  <a:lnTo>
                    <a:pt x="140" y="183"/>
                  </a:lnTo>
                  <a:lnTo>
                    <a:pt x="147" y="177"/>
                  </a:lnTo>
                  <a:lnTo>
                    <a:pt x="154" y="173"/>
                  </a:lnTo>
                  <a:close/>
                  <a:moveTo>
                    <a:pt x="24" y="271"/>
                  </a:moveTo>
                  <a:lnTo>
                    <a:pt x="28" y="273"/>
                  </a:lnTo>
                  <a:lnTo>
                    <a:pt x="36" y="276"/>
                  </a:lnTo>
                  <a:lnTo>
                    <a:pt x="43" y="279"/>
                  </a:lnTo>
                  <a:lnTo>
                    <a:pt x="53" y="281"/>
                  </a:lnTo>
                  <a:lnTo>
                    <a:pt x="63" y="283"/>
                  </a:lnTo>
                  <a:lnTo>
                    <a:pt x="72" y="285"/>
                  </a:lnTo>
                  <a:lnTo>
                    <a:pt x="82" y="286"/>
                  </a:lnTo>
                  <a:lnTo>
                    <a:pt x="92" y="286"/>
                  </a:lnTo>
                  <a:lnTo>
                    <a:pt x="100" y="286"/>
                  </a:lnTo>
                  <a:lnTo>
                    <a:pt x="109" y="285"/>
                  </a:lnTo>
                  <a:lnTo>
                    <a:pt x="115" y="284"/>
                  </a:lnTo>
                  <a:lnTo>
                    <a:pt x="123" y="282"/>
                  </a:lnTo>
                  <a:lnTo>
                    <a:pt x="128" y="280"/>
                  </a:lnTo>
                  <a:lnTo>
                    <a:pt x="133" y="277"/>
                  </a:lnTo>
                  <a:lnTo>
                    <a:pt x="138" y="273"/>
                  </a:lnTo>
                  <a:lnTo>
                    <a:pt x="142" y="269"/>
                  </a:lnTo>
                  <a:lnTo>
                    <a:pt x="144" y="265"/>
                  </a:lnTo>
                  <a:lnTo>
                    <a:pt x="147" y="260"/>
                  </a:lnTo>
                  <a:lnTo>
                    <a:pt x="150" y="255"/>
                  </a:lnTo>
                  <a:lnTo>
                    <a:pt x="151" y="250"/>
                  </a:lnTo>
                  <a:lnTo>
                    <a:pt x="153" y="238"/>
                  </a:lnTo>
                  <a:lnTo>
                    <a:pt x="154" y="224"/>
                  </a:lnTo>
                  <a:lnTo>
                    <a:pt x="154" y="204"/>
                  </a:lnTo>
                  <a:lnTo>
                    <a:pt x="145" y="210"/>
                  </a:lnTo>
                  <a:lnTo>
                    <a:pt x="138" y="216"/>
                  </a:lnTo>
                  <a:lnTo>
                    <a:pt x="130" y="221"/>
                  </a:lnTo>
                  <a:lnTo>
                    <a:pt x="123" y="224"/>
                  </a:lnTo>
                  <a:lnTo>
                    <a:pt x="115" y="228"/>
                  </a:lnTo>
                  <a:lnTo>
                    <a:pt x="106" y="230"/>
                  </a:lnTo>
                  <a:lnTo>
                    <a:pt x="96" y="231"/>
                  </a:lnTo>
                  <a:lnTo>
                    <a:pt x="85" y="231"/>
                  </a:lnTo>
                  <a:lnTo>
                    <a:pt x="76" y="231"/>
                  </a:lnTo>
                  <a:lnTo>
                    <a:pt x="67" y="229"/>
                  </a:lnTo>
                  <a:lnTo>
                    <a:pt x="58" y="226"/>
                  </a:lnTo>
                  <a:lnTo>
                    <a:pt x="51" y="223"/>
                  </a:lnTo>
                  <a:lnTo>
                    <a:pt x="42" y="219"/>
                  </a:lnTo>
                  <a:lnTo>
                    <a:pt x="36" y="215"/>
                  </a:lnTo>
                  <a:lnTo>
                    <a:pt x="29" y="208"/>
                  </a:lnTo>
                  <a:lnTo>
                    <a:pt x="23" y="202"/>
                  </a:lnTo>
                  <a:lnTo>
                    <a:pt x="18" y="194"/>
                  </a:lnTo>
                  <a:lnTo>
                    <a:pt x="13" y="186"/>
                  </a:lnTo>
                  <a:lnTo>
                    <a:pt x="9" y="176"/>
                  </a:lnTo>
                  <a:lnTo>
                    <a:pt x="6" y="167"/>
                  </a:lnTo>
                  <a:lnTo>
                    <a:pt x="3" y="156"/>
                  </a:lnTo>
                  <a:lnTo>
                    <a:pt x="2" y="144"/>
                  </a:lnTo>
                  <a:lnTo>
                    <a:pt x="0" y="132"/>
                  </a:lnTo>
                  <a:lnTo>
                    <a:pt x="0" y="119"/>
                  </a:lnTo>
                  <a:lnTo>
                    <a:pt x="0" y="105"/>
                  </a:lnTo>
                  <a:lnTo>
                    <a:pt x="2" y="92"/>
                  </a:lnTo>
                  <a:lnTo>
                    <a:pt x="5" y="79"/>
                  </a:lnTo>
                  <a:lnTo>
                    <a:pt x="8" y="69"/>
                  </a:lnTo>
                  <a:lnTo>
                    <a:pt x="12" y="58"/>
                  </a:lnTo>
                  <a:lnTo>
                    <a:pt x="18" y="48"/>
                  </a:lnTo>
                  <a:lnTo>
                    <a:pt x="23" y="39"/>
                  </a:lnTo>
                  <a:lnTo>
                    <a:pt x="29" y="31"/>
                  </a:lnTo>
                  <a:lnTo>
                    <a:pt x="36" y="24"/>
                  </a:lnTo>
                  <a:lnTo>
                    <a:pt x="43" y="18"/>
                  </a:lnTo>
                  <a:lnTo>
                    <a:pt x="52" y="13"/>
                  </a:lnTo>
                  <a:lnTo>
                    <a:pt x="61" y="9"/>
                  </a:lnTo>
                  <a:lnTo>
                    <a:pt x="69" y="5"/>
                  </a:lnTo>
                  <a:lnTo>
                    <a:pt x="78" y="2"/>
                  </a:lnTo>
                  <a:lnTo>
                    <a:pt x="87" y="1"/>
                  </a:lnTo>
                  <a:lnTo>
                    <a:pt x="97" y="0"/>
                  </a:lnTo>
                  <a:lnTo>
                    <a:pt x="106" y="0"/>
                  </a:lnTo>
                  <a:lnTo>
                    <a:pt x="113" y="1"/>
                  </a:lnTo>
                  <a:lnTo>
                    <a:pt x="121" y="2"/>
                  </a:lnTo>
                  <a:lnTo>
                    <a:pt x="127" y="5"/>
                  </a:lnTo>
                  <a:lnTo>
                    <a:pt x="141" y="10"/>
                  </a:lnTo>
                  <a:lnTo>
                    <a:pt x="154" y="16"/>
                  </a:lnTo>
                  <a:lnTo>
                    <a:pt x="156" y="7"/>
                  </a:lnTo>
                  <a:lnTo>
                    <a:pt x="192" y="7"/>
                  </a:lnTo>
                  <a:lnTo>
                    <a:pt x="192" y="208"/>
                  </a:lnTo>
                  <a:lnTo>
                    <a:pt x="191" y="223"/>
                  </a:lnTo>
                  <a:lnTo>
                    <a:pt x="190" y="236"/>
                  </a:lnTo>
                  <a:lnTo>
                    <a:pt x="188" y="248"/>
                  </a:lnTo>
                  <a:lnTo>
                    <a:pt x="186" y="260"/>
                  </a:lnTo>
                  <a:lnTo>
                    <a:pt x="182" y="269"/>
                  </a:lnTo>
                  <a:lnTo>
                    <a:pt x="177" y="279"/>
                  </a:lnTo>
                  <a:lnTo>
                    <a:pt x="173" y="286"/>
                  </a:lnTo>
                  <a:lnTo>
                    <a:pt x="167" y="294"/>
                  </a:lnTo>
                  <a:lnTo>
                    <a:pt x="160" y="300"/>
                  </a:lnTo>
                  <a:lnTo>
                    <a:pt x="153" y="305"/>
                  </a:lnTo>
                  <a:lnTo>
                    <a:pt x="144" y="311"/>
                  </a:lnTo>
                  <a:lnTo>
                    <a:pt x="135" y="314"/>
                  </a:lnTo>
                  <a:lnTo>
                    <a:pt x="124" y="317"/>
                  </a:lnTo>
                  <a:lnTo>
                    <a:pt x="113" y="319"/>
                  </a:lnTo>
                  <a:lnTo>
                    <a:pt x="101" y="320"/>
                  </a:lnTo>
                  <a:lnTo>
                    <a:pt x="89" y="321"/>
                  </a:lnTo>
                  <a:lnTo>
                    <a:pt x="81" y="320"/>
                  </a:lnTo>
                  <a:lnTo>
                    <a:pt x="72" y="320"/>
                  </a:lnTo>
                  <a:lnTo>
                    <a:pt x="64" y="319"/>
                  </a:lnTo>
                  <a:lnTo>
                    <a:pt x="54" y="318"/>
                  </a:lnTo>
                  <a:lnTo>
                    <a:pt x="46" y="317"/>
                  </a:lnTo>
                  <a:lnTo>
                    <a:pt x="38" y="315"/>
                  </a:lnTo>
                  <a:lnTo>
                    <a:pt x="29" y="313"/>
                  </a:lnTo>
                  <a:lnTo>
                    <a:pt x="22" y="311"/>
                  </a:lnTo>
                  <a:lnTo>
                    <a:pt x="22" y="271"/>
                  </a:lnTo>
                  <a:lnTo>
                    <a:pt x="24" y="27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5" name="Freeform 47"/>
            <p:cNvSpPr>
              <a:spLocks/>
            </p:cNvSpPr>
            <p:nvPr userDrawn="1"/>
          </p:nvSpPr>
          <p:spPr bwMode="auto">
            <a:xfrm>
              <a:off x="4153" y="4048"/>
              <a:ext cx="20" cy="35"/>
            </a:xfrm>
            <a:custGeom>
              <a:avLst/>
              <a:gdLst>
                <a:gd name="T0" fmla="*/ 20 w 180"/>
                <a:gd name="T1" fmla="*/ 35 h 318"/>
                <a:gd name="T2" fmla="*/ 16 w 180"/>
                <a:gd name="T3" fmla="*/ 35 h 318"/>
                <a:gd name="T4" fmla="*/ 16 w 180"/>
                <a:gd name="T5" fmla="*/ 21 h 318"/>
                <a:gd name="T6" fmla="*/ 16 w 180"/>
                <a:gd name="T7" fmla="*/ 19 h 318"/>
                <a:gd name="T8" fmla="*/ 16 w 180"/>
                <a:gd name="T9" fmla="*/ 18 h 318"/>
                <a:gd name="T10" fmla="*/ 15 w 180"/>
                <a:gd name="T11" fmla="*/ 16 h 318"/>
                <a:gd name="T12" fmla="*/ 15 w 180"/>
                <a:gd name="T13" fmla="*/ 15 h 318"/>
                <a:gd name="T14" fmla="*/ 15 w 180"/>
                <a:gd name="T15" fmla="*/ 15 h 318"/>
                <a:gd name="T16" fmla="*/ 14 w 180"/>
                <a:gd name="T17" fmla="*/ 14 h 318"/>
                <a:gd name="T18" fmla="*/ 14 w 180"/>
                <a:gd name="T19" fmla="*/ 14 h 318"/>
                <a:gd name="T20" fmla="*/ 13 w 180"/>
                <a:gd name="T21" fmla="*/ 14 h 318"/>
                <a:gd name="T22" fmla="*/ 13 w 180"/>
                <a:gd name="T23" fmla="*/ 14 h 318"/>
                <a:gd name="T24" fmla="*/ 12 w 180"/>
                <a:gd name="T25" fmla="*/ 13 h 318"/>
                <a:gd name="T26" fmla="*/ 12 w 180"/>
                <a:gd name="T27" fmla="*/ 13 h 318"/>
                <a:gd name="T28" fmla="*/ 11 w 180"/>
                <a:gd name="T29" fmla="*/ 13 h 318"/>
                <a:gd name="T30" fmla="*/ 10 w 180"/>
                <a:gd name="T31" fmla="*/ 13 h 318"/>
                <a:gd name="T32" fmla="*/ 9 w 180"/>
                <a:gd name="T33" fmla="*/ 13 h 318"/>
                <a:gd name="T34" fmla="*/ 8 w 180"/>
                <a:gd name="T35" fmla="*/ 14 h 318"/>
                <a:gd name="T36" fmla="*/ 8 w 180"/>
                <a:gd name="T37" fmla="*/ 14 h 318"/>
                <a:gd name="T38" fmla="*/ 7 w 180"/>
                <a:gd name="T39" fmla="*/ 14 h 318"/>
                <a:gd name="T40" fmla="*/ 6 w 180"/>
                <a:gd name="T41" fmla="*/ 15 h 318"/>
                <a:gd name="T42" fmla="*/ 5 w 180"/>
                <a:gd name="T43" fmla="*/ 16 h 318"/>
                <a:gd name="T44" fmla="*/ 4 w 180"/>
                <a:gd name="T45" fmla="*/ 16 h 318"/>
                <a:gd name="T46" fmla="*/ 4 w 180"/>
                <a:gd name="T47" fmla="*/ 35 h 318"/>
                <a:gd name="T48" fmla="*/ 0 w 180"/>
                <a:gd name="T49" fmla="*/ 35 h 318"/>
                <a:gd name="T50" fmla="*/ 0 w 180"/>
                <a:gd name="T51" fmla="*/ 0 h 318"/>
                <a:gd name="T52" fmla="*/ 4 w 180"/>
                <a:gd name="T53" fmla="*/ 0 h 318"/>
                <a:gd name="T54" fmla="*/ 4 w 180"/>
                <a:gd name="T55" fmla="*/ 13 h 318"/>
                <a:gd name="T56" fmla="*/ 5 w 180"/>
                <a:gd name="T57" fmla="*/ 12 h 318"/>
                <a:gd name="T58" fmla="*/ 6 w 180"/>
                <a:gd name="T59" fmla="*/ 11 h 318"/>
                <a:gd name="T60" fmla="*/ 7 w 180"/>
                <a:gd name="T61" fmla="*/ 11 h 318"/>
                <a:gd name="T62" fmla="*/ 8 w 180"/>
                <a:gd name="T63" fmla="*/ 10 h 318"/>
                <a:gd name="T64" fmla="*/ 9 w 180"/>
                <a:gd name="T65" fmla="*/ 10 h 318"/>
                <a:gd name="T66" fmla="*/ 10 w 180"/>
                <a:gd name="T67" fmla="*/ 9 h 318"/>
                <a:gd name="T68" fmla="*/ 11 w 180"/>
                <a:gd name="T69" fmla="*/ 9 h 318"/>
                <a:gd name="T70" fmla="*/ 12 w 180"/>
                <a:gd name="T71" fmla="*/ 9 h 318"/>
                <a:gd name="T72" fmla="*/ 13 w 180"/>
                <a:gd name="T73" fmla="*/ 9 h 318"/>
                <a:gd name="T74" fmla="*/ 14 w 180"/>
                <a:gd name="T75" fmla="*/ 9 h 318"/>
                <a:gd name="T76" fmla="*/ 15 w 180"/>
                <a:gd name="T77" fmla="*/ 9 h 318"/>
                <a:gd name="T78" fmla="*/ 15 w 180"/>
                <a:gd name="T79" fmla="*/ 10 h 318"/>
                <a:gd name="T80" fmla="*/ 16 w 180"/>
                <a:gd name="T81" fmla="*/ 10 h 318"/>
                <a:gd name="T82" fmla="*/ 17 w 180"/>
                <a:gd name="T83" fmla="*/ 11 h 318"/>
                <a:gd name="T84" fmla="*/ 17 w 180"/>
                <a:gd name="T85" fmla="*/ 11 h 318"/>
                <a:gd name="T86" fmla="*/ 18 w 180"/>
                <a:gd name="T87" fmla="*/ 12 h 318"/>
                <a:gd name="T88" fmla="*/ 18 w 180"/>
                <a:gd name="T89" fmla="*/ 12 h 318"/>
                <a:gd name="T90" fmla="*/ 19 w 180"/>
                <a:gd name="T91" fmla="*/ 13 h 318"/>
                <a:gd name="T92" fmla="*/ 19 w 180"/>
                <a:gd name="T93" fmla="*/ 14 h 318"/>
                <a:gd name="T94" fmla="*/ 19 w 180"/>
                <a:gd name="T95" fmla="*/ 15 h 318"/>
                <a:gd name="T96" fmla="*/ 20 w 180"/>
                <a:gd name="T97" fmla="*/ 16 h 318"/>
                <a:gd name="T98" fmla="*/ 20 w 180"/>
                <a:gd name="T99" fmla="*/ 17 h 318"/>
                <a:gd name="T100" fmla="*/ 20 w 180"/>
                <a:gd name="T101" fmla="*/ 18 h 318"/>
                <a:gd name="T102" fmla="*/ 20 w 180"/>
                <a:gd name="T103" fmla="*/ 19 h 318"/>
                <a:gd name="T104" fmla="*/ 20 w 180"/>
                <a:gd name="T105" fmla="*/ 35 h 31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80" h="318">
                  <a:moveTo>
                    <a:pt x="180" y="318"/>
                  </a:moveTo>
                  <a:lnTo>
                    <a:pt x="141" y="318"/>
                  </a:lnTo>
                  <a:lnTo>
                    <a:pt x="141" y="188"/>
                  </a:lnTo>
                  <a:lnTo>
                    <a:pt x="141" y="173"/>
                  </a:lnTo>
                  <a:lnTo>
                    <a:pt x="140" y="159"/>
                  </a:lnTo>
                  <a:lnTo>
                    <a:pt x="138" y="146"/>
                  </a:lnTo>
                  <a:lnTo>
                    <a:pt x="134" y="137"/>
                  </a:lnTo>
                  <a:lnTo>
                    <a:pt x="132" y="132"/>
                  </a:lnTo>
                  <a:lnTo>
                    <a:pt x="128" y="129"/>
                  </a:lnTo>
                  <a:lnTo>
                    <a:pt x="125" y="126"/>
                  </a:lnTo>
                  <a:lnTo>
                    <a:pt x="121" y="124"/>
                  </a:lnTo>
                  <a:lnTo>
                    <a:pt x="116" y="123"/>
                  </a:lnTo>
                  <a:lnTo>
                    <a:pt x="111" y="121"/>
                  </a:lnTo>
                  <a:lnTo>
                    <a:pt x="105" y="121"/>
                  </a:lnTo>
                  <a:lnTo>
                    <a:pt x="98" y="120"/>
                  </a:lnTo>
                  <a:lnTo>
                    <a:pt x="91" y="121"/>
                  </a:lnTo>
                  <a:lnTo>
                    <a:pt x="83" y="122"/>
                  </a:lnTo>
                  <a:lnTo>
                    <a:pt x="76" y="124"/>
                  </a:lnTo>
                  <a:lnTo>
                    <a:pt x="68" y="127"/>
                  </a:lnTo>
                  <a:lnTo>
                    <a:pt x="61" y="131"/>
                  </a:lnTo>
                  <a:lnTo>
                    <a:pt x="53" y="137"/>
                  </a:lnTo>
                  <a:lnTo>
                    <a:pt x="46" y="142"/>
                  </a:lnTo>
                  <a:lnTo>
                    <a:pt x="38" y="147"/>
                  </a:lnTo>
                  <a:lnTo>
                    <a:pt x="38" y="318"/>
                  </a:lnTo>
                  <a:lnTo>
                    <a:pt x="0" y="318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15"/>
                  </a:lnTo>
                  <a:lnTo>
                    <a:pt x="47" y="108"/>
                  </a:lnTo>
                  <a:lnTo>
                    <a:pt x="55" y="101"/>
                  </a:lnTo>
                  <a:lnTo>
                    <a:pt x="64" y="96"/>
                  </a:lnTo>
                  <a:lnTo>
                    <a:pt x="73" y="92"/>
                  </a:lnTo>
                  <a:lnTo>
                    <a:pt x="81" y="88"/>
                  </a:lnTo>
                  <a:lnTo>
                    <a:pt x="90" y="85"/>
                  </a:lnTo>
                  <a:lnTo>
                    <a:pt x="98" y="84"/>
                  </a:lnTo>
                  <a:lnTo>
                    <a:pt x="108" y="83"/>
                  </a:lnTo>
                  <a:lnTo>
                    <a:pt x="115" y="83"/>
                  </a:lnTo>
                  <a:lnTo>
                    <a:pt x="124" y="84"/>
                  </a:lnTo>
                  <a:lnTo>
                    <a:pt x="132" y="86"/>
                  </a:lnTo>
                  <a:lnTo>
                    <a:pt x="138" y="89"/>
                  </a:lnTo>
                  <a:lnTo>
                    <a:pt x="144" y="92"/>
                  </a:lnTo>
                  <a:lnTo>
                    <a:pt x="150" y="96"/>
                  </a:lnTo>
                  <a:lnTo>
                    <a:pt x="155" y="100"/>
                  </a:lnTo>
                  <a:lnTo>
                    <a:pt x="160" y="106"/>
                  </a:lnTo>
                  <a:lnTo>
                    <a:pt x="165" y="111"/>
                  </a:lnTo>
                  <a:lnTo>
                    <a:pt x="169" y="117"/>
                  </a:lnTo>
                  <a:lnTo>
                    <a:pt x="172" y="125"/>
                  </a:lnTo>
                  <a:lnTo>
                    <a:pt x="175" y="132"/>
                  </a:lnTo>
                  <a:lnTo>
                    <a:pt x="177" y="141"/>
                  </a:lnTo>
                  <a:lnTo>
                    <a:pt x="179" y="150"/>
                  </a:lnTo>
                  <a:lnTo>
                    <a:pt x="180" y="160"/>
                  </a:lnTo>
                  <a:lnTo>
                    <a:pt x="180" y="170"/>
                  </a:lnTo>
                  <a:lnTo>
                    <a:pt x="180" y="31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6" name="Freeform 48"/>
            <p:cNvSpPr>
              <a:spLocks noEditPoints="1"/>
            </p:cNvSpPr>
            <p:nvPr userDrawn="1"/>
          </p:nvSpPr>
          <p:spPr bwMode="auto">
            <a:xfrm>
              <a:off x="4179" y="4057"/>
              <a:ext cx="21" cy="27"/>
            </a:xfrm>
            <a:custGeom>
              <a:avLst/>
              <a:gdLst>
                <a:gd name="T0" fmla="*/ 17 w 182"/>
                <a:gd name="T1" fmla="*/ 13 h 240"/>
                <a:gd name="T2" fmla="*/ 15 w 182"/>
                <a:gd name="T3" fmla="*/ 13 h 240"/>
                <a:gd name="T4" fmla="*/ 13 w 182"/>
                <a:gd name="T5" fmla="*/ 13 h 240"/>
                <a:gd name="T6" fmla="*/ 10 w 182"/>
                <a:gd name="T7" fmla="*/ 14 h 240"/>
                <a:gd name="T8" fmla="*/ 9 w 182"/>
                <a:gd name="T9" fmla="*/ 14 h 240"/>
                <a:gd name="T10" fmla="*/ 7 w 182"/>
                <a:gd name="T11" fmla="*/ 15 h 240"/>
                <a:gd name="T12" fmla="*/ 6 w 182"/>
                <a:gd name="T13" fmla="*/ 16 h 240"/>
                <a:gd name="T14" fmla="*/ 5 w 182"/>
                <a:gd name="T15" fmla="*/ 17 h 240"/>
                <a:gd name="T16" fmla="*/ 5 w 182"/>
                <a:gd name="T17" fmla="*/ 19 h 240"/>
                <a:gd name="T18" fmla="*/ 5 w 182"/>
                <a:gd name="T19" fmla="*/ 21 h 240"/>
                <a:gd name="T20" fmla="*/ 6 w 182"/>
                <a:gd name="T21" fmla="*/ 22 h 240"/>
                <a:gd name="T22" fmla="*/ 7 w 182"/>
                <a:gd name="T23" fmla="*/ 23 h 240"/>
                <a:gd name="T24" fmla="*/ 10 w 182"/>
                <a:gd name="T25" fmla="*/ 23 h 240"/>
                <a:gd name="T26" fmla="*/ 12 w 182"/>
                <a:gd name="T27" fmla="*/ 23 h 240"/>
                <a:gd name="T28" fmla="*/ 13 w 182"/>
                <a:gd name="T29" fmla="*/ 22 h 240"/>
                <a:gd name="T30" fmla="*/ 17 w 182"/>
                <a:gd name="T31" fmla="*/ 20 h 240"/>
                <a:gd name="T32" fmla="*/ 16 w 182"/>
                <a:gd name="T33" fmla="*/ 24 h 240"/>
                <a:gd name="T34" fmla="*/ 14 w 182"/>
                <a:gd name="T35" fmla="*/ 25 h 240"/>
                <a:gd name="T36" fmla="*/ 12 w 182"/>
                <a:gd name="T37" fmla="*/ 26 h 240"/>
                <a:gd name="T38" fmla="*/ 10 w 182"/>
                <a:gd name="T39" fmla="*/ 27 h 240"/>
                <a:gd name="T40" fmla="*/ 7 w 182"/>
                <a:gd name="T41" fmla="*/ 27 h 240"/>
                <a:gd name="T42" fmla="*/ 6 w 182"/>
                <a:gd name="T43" fmla="*/ 27 h 240"/>
                <a:gd name="T44" fmla="*/ 4 w 182"/>
                <a:gd name="T45" fmla="*/ 26 h 240"/>
                <a:gd name="T46" fmla="*/ 3 w 182"/>
                <a:gd name="T47" fmla="*/ 25 h 240"/>
                <a:gd name="T48" fmla="*/ 2 w 182"/>
                <a:gd name="T49" fmla="*/ 24 h 240"/>
                <a:gd name="T50" fmla="*/ 1 w 182"/>
                <a:gd name="T51" fmla="*/ 23 h 240"/>
                <a:gd name="T52" fmla="*/ 0 w 182"/>
                <a:gd name="T53" fmla="*/ 21 h 240"/>
                <a:gd name="T54" fmla="*/ 0 w 182"/>
                <a:gd name="T55" fmla="*/ 20 h 240"/>
                <a:gd name="T56" fmla="*/ 0 w 182"/>
                <a:gd name="T57" fmla="*/ 18 h 240"/>
                <a:gd name="T58" fmla="*/ 1 w 182"/>
                <a:gd name="T59" fmla="*/ 15 h 240"/>
                <a:gd name="T60" fmla="*/ 2 w 182"/>
                <a:gd name="T61" fmla="*/ 14 h 240"/>
                <a:gd name="T62" fmla="*/ 4 w 182"/>
                <a:gd name="T63" fmla="*/ 12 h 240"/>
                <a:gd name="T64" fmla="*/ 6 w 182"/>
                <a:gd name="T65" fmla="*/ 11 h 240"/>
                <a:gd name="T66" fmla="*/ 9 w 182"/>
                <a:gd name="T67" fmla="*/ 10 h 240"/>
                <a:gd name="T68" fmla="*/ 12 w 182"/>
                <a:gd name="T69" fmla="*/ 10 h 240"/>
                <a:gd name="T70" fmla="*/ 15 w 182"/>
                <a:gd name="T71" fmla="*/ 10 h 240"/>
                <a:gd name="T72" fmla="*/ 17 w 182"/>
                <a:gd name="T73" fmla="*/ 9 h 240"/>
                <a:gd name="T74" fmla="*/ 16 w 182"/>
                <a:gd name="T75" fmla="*/ 7 h 240"/>
                <a:gd name="T76" fmla="*/ 16 w 182"/>
                <a:gd name="T77" fmla="*/ 6 h 240"/>
                <a:gd name="T78" fmla="*/ 16 w 182"/>
                <a:gd name="T79" fmla="*/ 5 h 240"/>
                <a:gd name="T80" fmla="*/ 15 w 182"/>
                <a:gd name="T81" fmla="*/ 5 h 240"/>
                <a:gd name="T82" fmla="*/ 13 w 182"/>
                <a:gd name="T83" fmla="*/ 4 h 240"/>
                <a:gd name="T84" fmla="*/ 10 w 182"/>
                <a:gd name="T85" fmla="*/ 4 h 240"/>
                <a:gd name="T86" fmla="*/ 7 w 182"/>
                <a:gd name="T87" fmla="*/ 4 h 240"/>
                <a:gd name="T88" fmla="*/ 4 w 182"/>
                <a:gd name="T89" fmla="*/ 5 h 240"/>
                <a:gd name="T90" fmla="*/ 2 w 182"/>
                <a:gd name="T91" fmla="*/ 6 h 240"/>
                <a:gd name="T92" fmla="*/ 2 w 182"/>
                <a:gd name="T93" fmla="*/ 1 h 240"/>
                <a:gd name="T94" fmla="*/ 6 w 182"/>
                <a:gd name="T95" fmla="*/ 0 h 240"/>
                <a:gd name="T96" fmla="*/ 8 w 182"/>
                <a:gd name="T97" fmla="*/ 0 h 240"/>
                <a:gd name="T98" fmla="*/ 10 w 182"/>
                <a:gd name="T99" fmla="*/ 0 h 240"/>
                <a:gd name="T100" fmla="*/ 13 w 182"/>
                <a:gd name="T101" fmla="*/ 0 h 240"/>
                <a:gd name="T102" fmla="*/ 15 w 182"/>
                <a:gd name="T103" fmla="*/ 0 h 240"/>
                <a:gd name="T104" fmla="*/ 17 w 182"/>
                <a:gd name="T105" fmla="*/ 1 h 240"/>
                <a:gd name="T106" fmla="*/ 18 w 182"/>
                <a:gd name="T107" fmla="*/ 2 h 240"/>
                <a:gd name="T108" fmla="*/ 19 w 182"/>
                <a:gd name="T109" fmla="*/ 3 h 240"/>
                <a:gd name="T110" fmla="*/ 20 w 182"/>
                <a:gd name="T111" fmla="*/ 5 h 240"/>
                <a:gd name="T112" fmla="*/ 21 w 182"/>
                <a:gd name="T113" fmla="*/ 7 h 240"/>
                <a:gd name="T114" fmla="*/ 21 w 182"/>
                <a:gd name="T115" fmla="*/ 9 h 240"/>
                <a:gd name="T116" fmla="*/ 17 w 182"/>
                <a:gd name="T117" fmla="*/ 26 h 24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82" h="240">
                  <a:moveTo>
                    <a:pt x="143" y="177"/>
                  </a:moveTo>
                  <a:lnTo>
                    <a:pt x="143" y="115"/>
                  </a:lnTo>
                  <a:lnTo>
                    <a:pt x="136" y="115"/>
                  </a:lnTo>
                  <a:lnTo>
                    <a:pt x="128" y="116"/>
                  </a:lnTo>
                  <a:lnTo>
                    <a:pt x="119" y="117"/>
                  </a:lnTo>
                  <a:lnTo>
                    <a:pt x="109" y="118"/>
                  </a:lnTo>
                  <a:lnTo>
                    <a:pt x="98" y="119"/>
                  </a:lnTo>
                  <a:lnTo>
                    <a:pt x="90" y="120"/>
                  </a:lnTo>
                  <a:lnTo>
                    <a:pt x="82" y="122"/>
                  </a:lnTo>
                  <a:lnTo>
                    <a:pt x="75" y="123"/>
                  </a:lnTo>
                  <a:lnTo>
                    <a:pt x="67" y="126"/>
                  </a:lnTo>
                  <a:lnTo>
                    <a:pt x="61" y="129"/>
                  </a:lnTo>
                  <a:lnTo>
                    <a:pt x="54" y="134"/>
                  </a:lnTo>
                  <a:lnTo>
                    <a:pt x="50" y="138"/>
                  </a:lnTo>
                  <a:lnTo>
                    <a:pt x="45" y="143"/>
                  </a:lnTo>
                  <a:lnTo>
                    <a:pt x="42" y="150"/>
                  </a:lnTo>
                  <a:lnTo>
                    <a:pt x="40" y="157"/>
                  </a:lnTo>
                  <a:lnTo>
                    <a:pt x="39" y="165"/>
                  </a:lnTo>
                  <a:lnTo>
                    <a:pt x="40" y="174"/>
                  </a:lnTo>
                  <a:lnTo>
                    <a:pt x="43" y="183"/>
                  </a:lnTo>
                  <a:lnTo>
                    <a:pt x="46" y="189"/>
                  </a:lnTo>
                  <a:lnTo>
                    <a:pt x="50" y="195"/>
                  </a:lnTo>
                  <a:lnTo>
                    <a:pt x="57" y="199"/>
                  </a:lnTo>
                  <a:lnTo>
                    <a:pt x="64" y="202"/>
                  </a:lnTo>
                  <a:lnTo>
                    <a:pt x="73" y="204"/>
                  </a:lnTo>
                  <a:lnTo>
                    <a:pt x="83" y="204"/>
                  </a:lnTo>
                  <a:lnTo>
                    <a:pt x="92" y="204"/>
                  </a:lnTo>
                  <a:lnTo>
                    <a:pt x="101" y="203"/>
                  </a:lnTo>
                  <a:lnTo>
                    <a:pt x="108" y="200"/>
                  </a:lnTo>
                  <a:lnTo>
                    <a:pt x="116" y="197"/>
                  </a:lnTo>
                  <a:lnTo>
                    <a:pt x="131" y="188"/>
                  </a:lnTo>
                  <a:lnTo>
                    <a:pt x="143" y="177"/>
                  </a:lnTo>
                  <a:close/>
                  <a:moveTo>
                    <a:pt x="143" y="209"/>
                  </a:moveTo>
                  <a:lnTo>
                    <a:pt x="138" y="214"/>
                  </a:lnTo>
                  <a:lnTo>
                    <a:pt x="132" y="219"/>
                  </a:lnTo>
                  <a:lnTo>
                    <a:pt x="123" y="224"/>
                  </a:lnTo>
                  <a:lnTo>
                    <a:pt x="116" y="229"/>
                  </a:lnTo>
                  <a:lnTo>
                    <a:pt x="106" y="234"/>
                  </a:lnTo>
                  <a:lnTo>
                    <a:pt x="96" y="237"/>
                  </a:lnTo>
                  <a:lnTo>
                    <a:pt x="84" y="239"/>
                  </a:lnTo>
                  <a:lnTo>
                    <a:pt x="69" y="240"/>
                  </a:lnTo>
                  <a:lnTo>
                    <a:pt x="62" y="239"/>
                  </a:lnTo>
                  <a:lnTo>
                    <a:pt x="55" y="238"/>
                  </a:lnTo>
                  <a:lnTo>
                    <a:pt x="49" y="237"/>
                  </a:lnTo>
                  <a:lnTo>
                    <a:pt x="43" y="235"/>
                  </a:lnTo>
                  <a:lnTo>
                    <a:pt x="36" y="232"/>
                  </a:lnTo>
                  <a:lnTo>
                    <a:pt x="31" y="229"/>
                  </a:lnTo>
                  <a:lnTo>
                    <a:pt x="25" y="224"/>
                  </a:lnTo>
                  <a:lnTo>
                    <a:pt x="20" y="220"/>
                  </a:lnTo>
                  <a:lnTo>
                    <a:pt x="16" y="215"/>
                  </a:lnTo>
                  <a:lnTo>
                    <a:pt x="11" y="209"/>
                  </a:lnTo>
                  <a:lnTo>
                    <a:pt x="8" y="203"/>
                  </a:lnTo>
                  <a:lnTo>
                    <a:pt x="5" y="197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5"/>
                  </a:lnTo>
                  <a:lnTo>
                    <a:pt x="0" y="168"/>
                  </a:lnTo>
                  <a:lnTo>
                    <a:pt x="1" y="156"/>
                  </a:lnTo>
                  <a:lnTo>
                    <a:pt x="2" y="145"/>
                  </a:lnTo>
                  <a:lnTo>
                    <a:pt x="5" y="136"/>
                  </a:lnTo>
                  <a:lnTo>
                    <a:pt x="9" y="127"/>
                  </a:lnTo>
                  <a:lnTo>
                    <a:pt x="16" y="120"/>
                  </a:lnTo>
                  <a:lnTo>
                    <a:pt x="22" y="112"/>
                  </a:lnTo>
                  <a:lnTo>
                    <a:pt x="32" y="106"/>
                  </a:lnTo>
                  <a:lnTo>
                    <a:pt x="42" y="101"/>
                  </a:lnTo>
                  <a:lnTo>
                    <a:pt x="51" y="96"/>
                  </a:lnTo>
                  <a:lnTo>
                    <a:pt x="63" y="93"/>
                  </a:lnTo>
                  <a:lnTo>
                    <a:pt x="75" y="91"/>
                  </a:lnTo>
                  <a:lnTo>
                    <a:pt x="87" y="89"/>
                  </a:lnTo>
                  <a:lnTo>
                    <a:pt x="101" y="87"/>
                  </a:lnTo>
                  <a:lnTo>
                    <a:pt x="114" y="86"/>
                  </a:lnTo>
                  <a:lnTo>
                    <a:pt x="128" y="85"/>
                  </a:lnTo>
                  <a:lnTo>
                    <a:pt x="143" y="84"/>
                  </a:lnTo>
                  <a:lnTo>
                    <a:pt x="143" y="76"/>
                  </a:lnTo>
                  <a:lnTo>
                    <a:pt x="143" y="70"/>
                  </a:lnTo>
                  <a:lnTo>
                    <a:pt x="142" y="64"/>
                  </a:lnTo>
                  <a:lnTo>
                    <a:pt x="141" y="59"/>
                  </a:lnTo>
                  <a:lnTo>
                    <a:pt x="139" y="55"/>
                  </a:lnTo>
                  <a:lnTo>
                    <a:pt x="137" y="50"/>
                  </a:lnTo>
                  <a:lnTo>
                    <a:pt x="135" y="47"/>
                  </a:lnTo>
                  <a:lnTo>
                    <a:pt x="132" y="44"/>
                  </a:lnTo>
                  <a:lnTo>
                    <a:pt x="128" y="42"/>
                  </a:lnTo>
                  <a:lnTo>
                    <a:pt x="120" y="38"/>
                  </a:lnTo>
                  <a:lnTo>
                    <a:pt x="110" y="36"/>
                  </a:lnTo>
                  <a:lnTo>
                    <a:pt x="99" y="34"/>
                  </a:lnTo>
                  <a:lnTo>
                    <a:pt x="88" y="34"/>
                  </a:lnTo>
                  <a:lnTo>
                    <a:pt x="74" y="36"/>
                  </a:lnTo>
                  <a:lnTo>
                    <a:pt x="57" y="38"/>
                  </a:lnTo>
                  <a:lnTo>
                    <a:pt x="48" y="40"/>
                  </a:lnTo>
                  <a:lnTo>
                    <a:pt x="38" y="43"/>
                  </a:lnTo>
                  <a:lnTo>
                    <a:pt x="30" y="46"/>
                  </a:lnTo>
                  <a:lnTo>
                    <a:pt x="21" y="49"/>
                  </a:lnTo>
                  <a:lnTo>
                    <a:pt x="18" y="49"/>
                  </a:lnTo>
                  <a:lnTo>
                    <a:pt x="18" y="11"/>
                  </a:lnTo>
                  <a:lnTo>
                    <a:pt x="32" y="8"/>
                  </a:lnTo>
                  <a:lnTo>
                    <a:pt x="49" y="4"/>
                  </a:lnTo>
                  <a:lnTo>
                    <a:pt x="59" y="2"/>
                  </a:lnTo>
                  <a:lnTo>
                    <a:pt x="68" y="1"/>
                  </a:lnTo>
                  <a:lnTo>
                    <a:pt x="78" y="0"/>
                  </a:lnTo>
                  <a:lnTo>
                    <a:pt x="89" y="0"/>
                  </a:lnTo>
                  <a:lnTo>
                    <a:pt x="99" y="0"/>
                  </a:lnTo>
                  <a:lnTo>
                    <a:pt x="110" y="1"/>
                  </a:lnTo>
                  <a:lnTo>
                    <a:pt x="120" y="2"/>
                  </a:lnTo>
                  <a:lnTo>
                    <a:pt x="128" y="4"/>
                  </a:lnTo>
                  <a:lnTo>
                    <a:pt x="136" y="6"/>
                  </a:lnTo>
                  <a:lnTo>
                    <a:pt x="143" y="9"/>
                  </a:lnTo>
                  <a:lnTo>
                    <a:pt x="151" y="13"/>
                  </a:lnTo>
                  <a:lnTo>
                    <a:pt x="157" y="17"/>
                  </a:lnTo>
                  <a:lnTo>
                    <a:pt x="163" y="22"/>
                  </a:lnTo>
                  <a:lnTo>
                    <a:pt x="168" y="28"/>
                  </a:lnTo>
                  <a:lnTo>
                    <a:pt x="172" y="34"/>
                  </a:lnTo>
                  <a:lnTo>
                    <a:pt x="176" y="41"/>
                  </a:lnTo>
                  <a:lnTo>
                    <a:pt x="179" y="49"/>
                  </a:lnTo>
                  <a:lnTo>
                    <a:pt x="181" y="58"/>
                  </a:lnTo>
                  <a:lnTo>
                    <a:pt x="182" y="68"/>
                  </a:lnTo>
                  <a:lnTo>
                    <a:pt x="182" y="77"/>
                  </a:lnTo>
                  <a:lnTo>
                    <a:pt x="182" y="234"/>
                  </a:lnTo>
                  <a:lnTo>
                    <a:pt x="143" y="234"/>
                  </a:lnTo>
                  <a:lnTo>
                    <a:pt x="143" y="20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7" name="Freeform 49"/>
            <p:cNvSpPr>
              <a:spLocks noEditPoints="1"/>
            </p:cNvSpPr>
            <p:nvPr userDrawn="1"/>
          </p:nvSpPr>
          <p:spPr bwMode="auto">
            <a:xfrm>
              <a:off x="4208" y="4049"/>
              <a:ext cx="5" cy="34"/>
            </a:xfrm>
            <a:custGeom>
              <a:avLst/>
              <a:gdLst>
                <a:gd name="T0" fmla="*/ 5 w 44"/>
                <a:gd name="T1" fmla="*/ 34 h 306"/>
                <a:gd name="T2" fmla="*/ 0 w 44"/>
                <a:gd name="T3" fmla="*/ 34 h 306"/>
                <a:gd name="T4" fmla="*/ 0 w 44"/>
                <a:gd name="T5" fmla="*/ 9 h 306"/>
                <a:gd name="T6" fmla="*/ 5 w 44"/>
                <a:gd name="T7" fmla="*/ 9 h 306"/>
                <a:gd name="T8" fmla="*/ 5 w 44"/>
                <a:gd name="T9" fmla="*/ 34 h 306"/>
                <a:gd name="T10" fmla="*/ 5 w 44"/>
                <a:gd name="T11" fmla="*/ 4 h 306"/>
                <a:gd name="T12" fmla="*/ 0 w 44"/>
                <a:gd name="T13" fmla="*/ 4 h 306"/>
                <a:gd name="T14" fmla="*/ 0 w 44"/>
                <a:gd name="T15" fmla="*/ 0 h 306"/>
                <a:gd name="T16" fmla="*/ 5 w 44"/>
                <a:gd name="T17" fmla="*/ 0 h 306"/>
                <a:gd name="T18" fmla="*/ 5 w 44"/>
                <a:gd name="T19" fmla="*/ 4 h 3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306">
                  <a:moveTo>
                    <a:pt x="42" y="306"/>
                  </a:moveTo>
                  <a:lnTo>
                    <a:pt x="3" y="306"/>
                  </a:lnTo>
                  <a:lnTo>
                    <a:pt x="3" y="78"/>
                  </a:lnTo>
                  <a:lnTo>
                    <a:pt x="42" y="78"/>
                  </a:lnTo>
                  <a:lnTo>
                    <a:pt x="42" y="306"/>
                  </a:lnTo>
                  <a:close/>
                  <a:moveTo>
                    <a:pt x="44" y="39"/>
                  </a:moveTo>
                  <a:lnTo>
                    <a:pt x="0" y="39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3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8" name="Freeform 50"/>
            <p:cNvSpPr>
              <a:spLocks/>
            </p:cNvSpPr>
            <p:nvPr userDrawn="1"/>
          </p:nvSpPr>
          <p:spPr bwMode="auto">
            <a:xfrm>
              <a:off x="4232" y="4050"/>
              <a:ext cx="13" cy="33"/>
            </a:xfrm>
            <a:custGeom>
              <a:avLst/>
              <a:gdLst>
                <a:gd name="T0" fmla="*/ 13 w 118"/>
                <a:gd name="T1" fmla="*/ 33 h 304"/>
                <a:gd name="T2" fmla="*/ 0 w 118"/>
                <a:gd name="T3" fmla="*/ 33 h 304"/>
                <a:gd name="T4" fmla="*/ 0 w 118"/>
                <a:gd name="T5" fmla="*/ 30 h 304"/>
                <a:gd name="T6" fmla="*/ 4 w 118"/>
                <a:gd name="T7" fmla="*/ 30 h 304"/>
                <a:gd name="T8" fmla="*/ 4 w 118"/>
                <a:gd name="T9" fmla="*/ 3 h 304"/>
                <a:gd name="T10" fmla="*/ 0 w 118"/>
                <a:gd name="T11" fmla="*/ 3 h 304"/>
                <a:gd name="T12" fmla="*/ 0 w 118"/>
                <a:gd name="T13" fmla="*/ 0 h 304"/>
                <a:gd name="T14" fmla="*/ 13 w 118"/>
                <a:gd name="T15" fmla="*/ 0 h 304"/>
                <a:gd name="T16" fmla="*/ 13 w 118"/>
                <a:gd name="T17" fmla="*/ 3 h 304"/>
                <a:gd name="T18" fmla="*/ 9 w 118"/>
                <a:gd name="T19" fmla="*/ 3 h 304"/>
                <a:gd name="T20" fmla="*/ 9 w 118"/>
                <a:gd name="T21" fmla="*/ 30 h 304"/>
                <a:gd name="T22" fmla="*/ 13 w 118"/>
                <a:gd name="T23" fmla="*/ 30 h 304"/>
                <a:gd name="T24" fmla="*/ 13 w 118"/>
                <a:gd name="T25" fmla="*/ 33 h 3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8" h="304">
                  <a:moveTo>
                    <a:pt x="118" y="304"/>
                  </a:moveTo>
                  <a:lnTo>
                    <a:pt x="0" y="304"/>
                  </a:lnTo>
                  <a:lnTo>
                    <a:pt x="0" y="273"/>
                  </a:lnTo>
                  <a:lnTo>
                    <a:pt x="39" y="273"/>
                  </a:lnTo>
                  <a:lnTo>
                    <a:pt x="39" y="31"/>
                  </a:lnTo>
                  <a:lnTo>
                    <a:pt x="0" y="31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31"/>
                  </a:lnTo>
                  <a:lnTo>
                    <a:pt x="79" y="31"/>
                  </a:lnTo>
                  <a:lnTo>
                    <a:pt x="79" y="273"/>
                  </a:lnTo>
                  <a:lnTo>
                    <a:pt x="118" y="273"/>
                  </a:lnTo>
                  <a:lnTo>
                    <a:pt x="118" y="30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9" name="Freeform 51"/>
            <p:cNvSpPr>
              <a:spLocks/>
            </p:cNvSpPr>
            <p:nvPr userDrawn="1"/>
          </p:nvSpPr>
          <p:spPr bwMode="auto">
            <a:xfrm>
              <a:off x="4252" y="4057"/>
              <a:ext cx="20" cy="26"/>
            </a:xfrm>
            <a:custGeom>
              <a:avLst/>
              <a:gdLst>
                <a:gd name="T0" fmla="*/ 20 w 180"/>
                <a:gd name="T1" fmla="*/ 26 h 235"/>
                <a:gd name="T2" fmla="*/ 16 w 180"/>
                <a:gd name="T3" fmla="*/ 26 h 235"/>
                <a:gd name="T4" fmla="*/ 16 w 180"/>
                <a:gd name="T5" fmla="*/ 12 h 235"/>
                <a:gd name="T6" fmla="*/ 16 w 180"/>
                <a:gd name="T7" fmla="*/ 10 h 235"/>
                <a:gd name="T8" fmla="*/ 16 w 180"/>
                <a:gd name="T9" fmla="*/ 8 h 235"/>
                <a:gd name="T10" fmla="*/ 15 w 180"/>
                <a:gd name="T11" fmla="*/ 7 h 235"/>
                <a:gd name="T12" fmla="*/ 15 w 180"/>
                <a:gd name="T13" fmla="*/ 6 h 235"/>
                <a:gd name="T14" fmla="*/ 15 w 180"/>
                <a:gd name="T15" fmla="*/ 5 h 235"/>
                <a:gd name="T16" fmla="*/ 14 w 180"/>
                <a:gd name="T17" fmla="*/ 5 h 235"/>
                <a:gd name="T18" fmla="*/ 14 w 180"/>
                <a:gd name="T19" fmla="*/ 5 h 235"/>
                <a:gd name="T20" fmla="*/ 13 w 180"/>
                <a:gd name="T21" fmla="*/ 5 h 235"/>
                <a:gd name="T22" fmla="*/ 13 w 180"/>
                <a:gd name="T23" fmla="*/ 4 h 235"/>
                <a:gd name="T24" fmla="*/ 12 w 180"/>
                <a:gd name="T25" fmla="*/ 4 h 235"/>
                <a:gd name="T26" fmla="*/ 12 w 180"/>
                <a:gd name="T27" fmla="*/ 4 h 235"/>
                <a:gd name="T28" fmla="*/ 11 w 180"/>
                <a:gd name="T29" fmla="*/ 4 h 235"/>
                <a:gd name="T30" fmla="*/ 10 w 180"/>
                <a:gd name="T31" fmla="*/ 4 h 235"/>
                <a:gd name="T32" fmla="*/ 9 w 180"/>
                <a:gd name="T33" fmla="*/ 4 h 235"/>
                <a:gd name="T34" fmla="*/ 8 w 180"/>
                <a:gd name="T35" fmla="*/ 5 h 235"/>
                <a:gd name="T36" fmla="*/ 8 w 180"/>
                <a:gd name="T37" fmla="*/ 5 h 235"/>
                <a:gd name="T38" fmla="*/ 7 w 180"/>
                <a:gd name="T39" fmla="*/ 5 h 235"/>
                <a:gd name="T40" fmla="*/ 6 w 180"/>
                <a:gd name="T41" fmla="*/ 6 h 235"/>
                <a:gd name="T42" fmla="*/ 5 w 180"/>
                <a:gd name="T43" fmla="*/ 7 h 235"/>
                <a:gd name="T44" fmla="*/ 4 w 180"/>
                <a:gd name="T45" fmla="*/ 7 h 235"/>
                <a:gd name="T46" fmla="*/ 4 w 180"/>
                <a:gd name="T47" fmla="*/ 26 h 235"/>
                <a:gd name="T48" fmla="*/ 0 w 180"/>
                <a:gd name="T49" fmla="*/ 26 h 235"/>
                <a:gd name="T50" fmla="*/ 0 w 180"/>
                <a:gd name="T51" fmla="*/ 1 h 235"/>
                <a:gd name="T52" fmla="*/ 4 w 180"/>
                <a:gd name="T53" fmla="*/ 1 h 235"/>
                <a:gd name="T54" fmla="*/ 4 w 180"/>
                <a:gd name="T55" fmla="*/ 4 h 235"/>
                <a:gd name="T56" fmla="*/ 5 w 180"/>
                <a:gd name="T57" fmla="*/ 3 h 235"/>
                <a:gd name="T58" fmla="*/ 6 w 180"/>
                <a:gd name="T59" fmla="*/ 2 h 235"/>
                <a:gd name="T60" fmla="*/ 7 w 180"/>
                <a:gd name="T61" fmla="*/ 1 h 235"/>
                <a:gd name="T62" fmla="*/ 8 w 180"/>
                <a:gd name="T63" fmla="*/ 1 h 235"/>
                <a:gd name="T64" fmla="*/ 9 w 180"/>
                <a:gd name="T65" fmla="*/ 1 h 235"/>
                <a:gd name="T66" fmla="*/ 10 w 180"/>
                <a:gd name="T67" fmla="*/ 0 h 235"/>
                <a:gd name="T68" fmla="*/ 11 w 180"/>
                <a:gd name="T69" fmla="*/ 0 h 235"/>
                <a:gd name="T70" fmla="*/ 12 w 180"/>
                <a:gd name="T71" fmla="*/ 0 h 235"/>
                <a:gd name="T72" fmla="*/ 13 w 180"/>
                <a:gd name="T73" fmla="*/ 0 h 235"/>
                <a:gd name="T74" fmla="*/ 14 w 180"/>
                <a:gd name="T75" fmla="*/ 0 h 235"/>
                <a:gd name="T76" fmla="*/ 15 w 180"/>
                <a:gd name="T77" fmla="*/ 0 h 235"/>
                <a:gd name="T78" fmla="*/ 15 w 180"/>
                <a:gd name="T79" fmla="*/ 1 h 235"/>
                <a:gd name="T80" fmla="*/ 16 w 180"/>
                <a:gd name="T81" fmla="*/ 1 h 235"/>
                <a:gd name="T82" fmla="*/ 17 w 180"/>
                <a:gd name="T83" fmla="*/ 1 h 235"/>
                <a:gd name="T84" fmla="*/ 17 w 180"/>
                <a:gd name="T85" fmla="*/ 2 h 235"/>
                <a:gd name="T86" fmla="*/ 18 w 180"/>
                <a:gd name="T87" fmla="*/ 3 h 235"/>
                <a:gd name="T88" fmla="*/ 19 w 180"/>
                <a:gd name="T89" fmla="*/ 3 h 235"/>
                <a:gd name="T90" fmla="*/ 19 w 180"/>
                <a:gd name="T91" fmla="*/ 4 h 235"/>
                <a:gd name="T92" fmla="*/ 19 w 180"/>
                <a:gd name="T93" fmla="*/ 5 h 235"/>
                <a:gd name="T94" fmla="*/ 20 w 180"/>
                <a:gd name="T95" fmla="*/ 5 h 235"/>
                <a:gd name="T96" fmla="*/ 20 w 180"/>
                <a:gd name="T97" fmla="*/ 6 h 235"/>
                <a:gd name="T98" fmla="*/ 20 w 180"/>
                <a:gd name="T99" fmla="*/ 7 h 235"/>
                <a:gd name="T100" fmla="*/ 20 w 180"/>
                <a:gd name="T101" fmla="*/ 9 h 235"/>
                <a:gd name="T102" fmla="*/ 20 w 180"/>
                <a:gd name="T103" fmla="*/ 10 h 235"/>
                <a:gd name="T104" fmla="*/ 20 w 180"/>
                <a:gd name="T105" fmla="*/ 26 h 2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80" h="235">
                  <a:moveTo>
                    <a:pt x="180" y="235"/>
                  </a:moveTo>
                  <a:lnTo>
                    <a:pt x="142" y="235"/>
                  </a:lnTo>
                  <a:lnTo>
                    <a:pt x="142" y="105"/>
                  </a:lnTo>
                  <a:lnTo>
                    <a:pt x="142" y="90"/>
                  </a:lnTo>
                  <a:lnTo>
                    <a:pt x="141" y="76"/>
                  </a:lnTo>
                  <a:lnTo>
                    <a:pt x="139" y="63"/>
                  </a:lnTo>
                  <a:lnTo>
                    <a:pt x="134" y="54"/>
                  </a:lnTo>
                  <a:lnTo>
                    <a:pt x="132" y="49"/>
                  </a:lnTo>
                  <a:lnTo>
                    <a:pt x="129" y="46"/>
                  </a:lnTo>
                  <a:lnTo>
                    <a:pt x="126" y="43"/>
                  </a:lnTo>
                  <a:lnTo>
                    <a:pt x="121" y="41"/>
                  </a:lnTo>
                  <a:lnTo>
                    <a:pt x="117" y="40"/>
                  </a:lnTo>
                  <a:lnTo>
                    <a:pt x="112" y="38"/>
                  </a:lnTo>
                  <a:lnTo>
                    <a:pt x="105" y="38"/>
                  </a:lnTo>
                  <a:lnTo>
                    <a:pt x="99" y="37"/>
                  </a:lnTo>
                  <a:lnTo>
                    <a:pt x="91" y="38"/>
                  </a:lnTo>
                  <a:lnTo>
                    <a:pt x="84" y="39"/>
                  </a:lnTo>
                  <a:lnTo>
                    <a:pt x="76" y="41"/>
                  </a:lnTo>
                  <a:lnTo>
                    <a:pt x="69" y="44"/>
                  </a:lnTo>
                  <a:lnTo>
                    <a:pt x="61" y="48"/>
                  </a:lnTo>
                  <a:lnTo>
                    <a:pt x="54" y="54"/>
                  </a:lnTo>
                  <a:lnTo>
                    <a:pt x="46" y="59"/>
                  </a:lnTo>
                  <a:lnTo>
                    <a:pt x="39" y="64"/>
                  </a:lnTo>
                  <a:lnTo>
                    <a:pt x="39" y="235"/>
                  </a:lnTo>
                  <a:lnTo>
                    <a:pt x="0" y="235"/>
                  </a:lnTo>
                  <a:lnTo>
                    <a:pt x="0" y="7"/>
                  </a:lnTo>
                  <a:lnTo>
                    <a:pt x="39" y="7"/>
                  </a:lnTo>
                  <a:lnTo>
                    <a:pt x="39" y="32"/>
                  </a:lnTo>
                  <a:lnTo>
                    <a:pt x="47" y="25"/>
                  </a:lnTo>
                  <a:lnTo>
                    <a:pt x="56" y="18"/>
                  </a:lnTo>
                  <a:lnTo>
                    <a:pt x="65" y="13"/>
                  </a:lnTo>
                  <a:lnTo>
                    <a:pt x="73" y="9"/>
                  </a:lnTo>
                  <a:lnTo>
                    <a:pt x="82" y="5"/>
                  </a:lnTo>
                  <a:lnTo>
                    <a:pt x="90" y="2"/>
                  </a:lnTo>
                  <a:lnTo>
                    <a:pt x="99" y="1"/>
                  </a:lnTo>
                  <a:lnTo>
                    <a:pt x="109" y="0"/>
                  </a:lnTo>
                  <a:lnTo>
                    <a:pt x="117" y="0"/>
                  </a:lnTo>
                  <a:lnTo>
                    <a:pt x="125" y="1"/>
                  </a:lnTo>
                  <a:lnTo>
                    <a:pt x="132" y="3"/>
                  </a:lnTo>
                  <a:lnTo>
                    <a:pt x="139" y="6"/>
                  </a:lnTo>
                  <a:lnTo>
                    <a:pt x="145" y="9"/>
                  </a:lnTo>
                  <a:lnTo>
                    <a:pt x="152" y="13"/>
                  </a:lnTo>
                  <a:lnTo>
                    <a:pt x="157" y="17"/>
                  </a:lnTo>
                  <a:lnTo>
                    <a:pt x="161" y="23"/>
                  </a:lnTo>
                  <a:lnTo>
                    <a:pt x="167" y="28"/>
                  </a:lnTo>
                  <a:lnTo>
                    <a:pt x="170" y="34"/>
                  </a:lnTo>
                  <a:lnTo>
                    <a:pt x="173" y="42"/>
                  </a:lnTo>
                  <a:lnTo>
                    <a:pt x="176" y="49"/>
                  </a:lnTo>
                  <a:lnTo>
                    <a:pt x="178" y="58"/>
                  </a:lnTo>
                  <a:lnTo>
                    <a:pt x="179" y="67"/>
                  </a:lnTo>
                  <a:lnTo>
                    <a:pt x="180" y="77"/>
                  </a:lnTo>
                  <a:lnTo>
                    <a:pt x="180" y="87"/>
                  </a:lnTo>
                  <a:lnTo>
                    <a:pt x="180" y="23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0" name="Freeform 52"/>
            <p:cNvSpPr>
              <a:spLocks/>
            </p:cNvSpPr>
            <p:nvPr userDrawn="1"/>
          </p:nvSpPr>
          <p:spPr bwMode="auto">
            <a:xfrm>
              <a:off x="4279" y="4057"/>
              <a:ext cx="19" cy="27"/>
            </a:xfrm>
            <a:custGeom>
              <a:avLst/>
              <a:gdLst>
                <a:gd name="T0" fmla="*/ 7 w 166"/>
                <a:gd name="T1" fmla="*/ 27 h 239"/>
                <a:gd name="T2" fmla="*/ 5 w 166"/>
                <a:gd name="T3" fmla="*/ 27 h 239"/>
                <a:gd name="T4" fmla="*/ 3 w 166"/>
                <a:gd name="T5" fmla="*/ 26 h 239"/>
                <a:gd name="T6" fmla="*/ 1 w 166"/>
                <a:gd name="T7" fmla="*/ 25 h 239"/>
                <a:gd name="T8" fmla="*/ 0 w 166"/>
                <a:gd name="T9" fmla="*/ 20 h 239"/>
                <a:gd name="T10" fmla="*/ 1 w 166"/>
                <a:gd name="T11" fmla="*/ 20 h 239"/>
                <a:gd name="T12" fmla="*/ 2 w 166"/>
                <a:gd name="T13" fmla="*/ 21 h 239"/>
                <a:gd name="T14" fmla="*/ 5 w 166"/>
                <a:gd name="T15" fmla="*/ 23 h 239"/>
                <a:gd name="T16" fmla="*/ 7 w 166"/>
                <a:gd name="T17" fmla="*/ 23 h 239"/>
                <a:gd name="T18" fmla="*/ 10 w 166"/>
                <a:gd name="T19" fmla="*/ 23 h 239"/>
                <a:gd name="T20" fmla="*/ 12 w 166"/>
                <a:gd name="T21" fmla="*/ 23 h 239"/>
                <a:gd name="T22" fmla="*/ 14 w 166"/>
                <a:gd name="T23" fmla="*/ 22 h 239"/>
                <a:gd name="T24" fmla="*/ 14 w 166"/>
                <a:gd name="T25" fmla="*/ 21 h 239"/>
                <a:gd name="T26" fmla="*/ 14 w 166"/>
                <a:gd name="T27" fmla="*/ 19 h 239"/>
                <a:gd name="T28" fmla="*/ 14 w 166"/>
                <a:gd name="T29" fmla="*/ 18 h 239"/>
                <a:gd name="T30" fmla="*/ 13 w 166"/>
                <a:gd name="T31" fmla="*/ 17 h 239"/>
                <a:gd name="T32" fmla="*/ 11 w 166"/>
                <a:gd name="T33" fmla="*/ 16 h 239"/>
                <a:gd name="T34" fmla="*/ 10 w 166"/>
                <a:gd name="T35" fmla="*/ 16 h 239"/>
                <a:gd name="T36" fmla="*/ 7 w 166"/>
                <a:gd name="T37" fmla="*/ 15 h 239"/>
                <a:gd name="T38" fmla="*/ 4 w 166"/>
                <a:gd name="T39" fmla="*/ 14 h 239"/>
                <a:gd name="T40" fmla="*/ 2 w 166"/>
                <a:gd name="T41" fmla="*/ 13 h 239"/>
                <a:gd name="T42" fmla="*/ 1 w 166"/>
                <a:gd name="T43" fmla="*/ 11 h 239"/>
                <a:gd name="T44" fmla="*/ 0 w 166"/>
                <a:gd name="T45" fmla="*/ 9 h 239"/>
                <a:gd name="T46" fmla="*/ 0 w 166"/>
                <a:gd name="T47" fmla="*/ 7 h 239"/>
                <a:gd name="T48" fmla="*/ 0 w 166"/>
                <a:gd name="T49" fmla="*/ 5 h 239"/>
                <a:gd name="T50" fmla="*/ 1 w 166"/>
                <a:gd name="T51" fmla="*/ 4 h 239"/>
                <a:gd name="T52" fmla="*/ 2 w 166"/>
                <a:gd name="T53" fmla="*/ 3 h 239"/>
                <a:gd name="T54" fmla="*/ 3 w 166"/>
                <a:gd name="T55" fmla="*/ 2 h 239"/>
                <a:gd name="T56" fmla="*/ 5 w 166"/>
                <a:gd name="T57" fmla="*/ 1 h 239"/>
                <a:gd name="T58" fmla="*/ 7 w 166"/>
                <a:gd name="T59" fmla="*/ 0 h 239"/>
                <a:gd name="T60" fmla="*/ 9 w 166"/>
                <a:gd name="T61" fmla="*/ 0 h 239"/>
                <a:gd name="T62" fmla="*/ 11 w 166"/>
                <a:gd name="T63" fmla="*/ 0 h 239"/>
                <a:gd name="T64" fmla="*/ 13 w 166"/>
                <a:gd name="T65" fmla="*/ 0 h 239"/>
                <a:gd name="T66" fmla="*/ 15 w 166"/>
                <a:gd name="T67" fmla="*/ 1 h 239"/>
                <a:gd name="T68" fmla="*/ 17 w 166"/>
                <a:gd name="T69" fmla="*/ 1 h 239"/>
                <a:gd name="T70" fmla="*/ 18 w 166"/>
                <a:gd name="T71" fmla="*/ 7 h 239"/>
                <a:gd name="T72" fmla="*/ 17 w 166"/>
                <a:gd name="T73" fmla="*/ 6 h 239"/>
                <a:gd name="T74" fmla="*/ 15 w 166"/>
                <a:gd name="T75" fmla="*/ 5 h 239"/>
                <a:gd name="T76" fmla="*/ 13 w 166"/>
                <a:gd name="T77" fmla="*/ 4 h 239"/>
                <a:gd name="T78" fmla="*/ 11 w 166"/>
                <a:gd name="T79" fmla="*/ 4 h 239"/>
                <a:gd name="T80" fmla="*/ 9 w 166"/>
                <a:gd name="T81" fmla="*/ 4 h 239"/>
                <a:gd name="T82" fmla="*/ 7 w 166"/>
                <a:gd name="T83" fmla="*/ 4 h 239"/>
                <a:gd name="T84" fmla="*/ 5 w 166"/>
                <a:gd name="T85" fmla="*/ 5 h 239"/>
                <a:gd name="T86" fmla="*/ 5 w 166"/>
                <a:gd name="T87" fmla="*/ 6 h 239"/>
                <a:gd name="T88" fmla="*/ 5 w 166"/>
                <a:gd name="T89" fmla="*/ 8 h 239"/>
                <a:gd name="T90" fmla="*/ 5 w 166"/>
                <a:gd name="T91" fmla="*/ 9 h 239"/>
                <a:gd name="T92" fmla="*/ 6 w 166"/>
                <a:gd name="T93" fmla="*/ 10 h 239"/>
                <a:gd name="T94" fmla="*/ 7 w 166"/>
                <a:gd name="T95" fmla="*/ 11 h 239"/>
                <a:gd name="T96" fmla="*/ 9 w 166"/>
                <a:gd name="T97" fmla="*/ 11 h 239"/>
                <a:gd name="T98" fmla="*/ 12 w 166"/>
                <a:gd name="T99" fmla="*/ 12 h 239"/>
                <a:gd name="T100" fmla="*/ 14 w 166"/>
                <a:gd name="T101" fmla="*/ 12 h 239"/>
                <a:gd name="T102" fmla="*/ 17 w 166"/>
                <a:gd name="T103" fmla="*/ 14 h 239"/>
                <a:gd name="T104" fmla="*/ 18 w 166"/>
                <a:gd name="T105" fmla="*/ 15 h 239"/>
                <a:gd name="T106" fmla="*/ 19 w 166"/>
                <a:gd name="T107" fmla="*/ 18 h 239"/>
                <a:gd name="T108" fmla="*/ 19 w 166"/>
                <a:gd name="T109" fmla="*/ 20 h 239"/>
                <a:gd name="T110" fmla="*/ 19 w 166"/>
                <a:gd name="T111" fmla="*/ 21 h 239"/>
                <a:gd name="T112" fmla="*/ 18 w 166"/>
                <a:gd name="T113" fmla="*/ 23 h 239"/>
                <a:gd name="T114" fmla="*/ 17 w 166"/>
                <a:gd name="T115" fmla="*/ 24 h 239"/>
                <a:gd name="T116" fmla="*/ 16 w 166"/>
                <a:gd name="T117" fmla="*/ 25 h 239"/>
                <a:gd name="T118" fmla="*/ 14 w 166"/>
                <a:gd name="T119" fmla="*/ 26 h 239"/>
                <a:gd name="T120" fmla="*/ 12 w 166"/>
                <a:gd name="T121" fmla="*/ 27 h 239"/>
                <a:gd name="T122" fmla="*/ 10 w 166"/>
                <a:gd name="T123" fmla="*/ 27 h 23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6" h="239">
                  <a:moveTo>
                    <a:pt x="76" y="239"/>
                  </a:moveTo>
                  <a:lnTo>
                    <a:pt x="64" y="239"/>
                  </a:lnTo>
                  <a:lnTo>
                    <a:pt x="53" y="237"/>
                  </a:lnTo>
                  <a:lnTo>
                    <a:pt x="42" y="236"/>
                  </a:lnTo>
                  <a:lnTo>
                    <a:pt x="33" y="233"/>
                  </a:lnTo>
                  <a:lnTo>
                    <a:pt x="23" y="230"/>
                  </a:lnTo>
                  <a:lnTo>
                    <a:pt x="15" y="227"/>
                  </a:lnTo>
                  <a:lnTo>
                    <a:pt x="6" y="223"/>
                  </a:lnTo>
                  <a:lnTo>
                    <a:pt x="0" y="220"/>
                  </a:lnTo>
                  <a:lnTo>
                    <a:pt x="0" y="176"/>
                  </a:lnTo>
                  <a:lnTo>
                    <a:pt x="2" y="176"/>
                  </a:lnTo>
                  <a:lnTo>
                    <a:pt x="7" y="181"/>
                  </a:lnTo>
                  <a:lnTo>
                    <a:pt x="13" y="185"/>
                  </a:lnTo>
                  <a:lnTo>
                    <a:pt x="21" y="190"/>
                  </a:lnTo>
                  <a:lnTo>
                    <a:pt x="31" y="196"/>
                  </a:lnTo>
                  <a:lnTo>
                    <a:pt x="41" y="200"/>
                  </a:lnTo>
                  <a:lnTo>
                    <a:pt x="52" y="203"/>
                  </a:lnTo>
                  <a:lnTo>
                    <a:pt x="65" y="206"/>
                  </a:lnTo>
                  <a:lnTo>
                    <a:pt x="77" y="206"/>
                  </a:lnTo>
                  <a:lnTo>
                    <a:pt x="86" y="206"/>
                  </a:lnTo>
                  <a:lnTo>
                    <a:pt x="97" y="204"/>
                  </a:lnTo>
                  <a:lnTo>
                    <a:pt x="106" y="202"/>
                  </a:lnTo>
                  <a:lnTo>
                    <a:pt x="112" y="199"/>
                  </a:lnTo>
                  <a:lnTo>
                    <a:pt x="119" y="195"/>
                  </a:lnTo>
                  <a:lnTo>
                    <a:pt x="123" y="189"/>
                  </a:lnTo>
                  <a:lnTo>
                    <a:pt x="125" y="183"/>
                  </a:lnTo>
                  <a:lnTo>
                    <a:pt x="126" y="173"/>
                  </a:lnTo>
                  <a:lnTo>
                    <a:pt x="125" y="167"/>
                  </a:lnTo>
                  <a:lnTo>
                    <a:pt x="124" y="161"/>
                  </a:lnTo>
                  <a:lnTo>
                    <a:pt x="122" y="156"/>
                  </a:lnTo>
                  <a:lnTo>
                    <a:pt x="119" y="153"/>
                  </a:lnTo>
                  <a:lnTo>
                    <a:pt x="114" y="150"/>
                  </a:lnTo>
                  <a:lnTo>
                    <a:pt x="108" y="147"/>
                  </a:lnTo>
                  <a:lnTo>
                    <a:pt x="100" y="143"/>
                  </a:lnTo>
                  <a:lnTo>
                    <a:pt x="92" y="141"/>
                  </a:lnTo>
                  <a:lnTo>
                    <a:pt x="83" y="139"/>
                  </a:lnTo>
                  <a:lnTo>
                    <a:pt x="72" y="137"/>
                  </a:lnTo>
                  <a:lnTo>
                    <a:pt x="61" y="134"/>
                  </a:lnTo>
                  <a:lnTo>
                    <a:pt x="51" y="132"/>
                  </a:lnTo>
                  <a:lnTo>
                    <a:pt x="38" y="127"/>
                  </a:lnTo>
                  <a:lnTo>
                    <a:pt x="27" y="122"/>
                  </a:lnTo>
                  <a:lnTo>
                    <a:pt x="19" y="116"/>
                  </a:lnTo>
                  <a:lnTo>
                    <a:pt x="12" y="108"/>
                  </a:lnTo>
                  <a:lnTo>
                    <a:pt x="7" y="100"/>
                  </a:lnTo>
                  <a:lnTo>
                    <a:pt x="4" y="91"/>
                  </a:lnTo>
                  <a:lnTo>
                    <a:pt x="2" y="80"/>
                  </a:lnTo>
                  <a:lnTo>
                    <a:pt x="1" y="70"/>
                  </a:lnTo>
                  <a:lnTo>
                    <a:pt x="1" y="62"/>
                  </a:lnTo>
                  <a:lnTo>
                    <a:pt x="2" y="55"/>
                  </a:lnTo>
                  <a:lnTo>
                    <a:pt x="4" y="48"/>
                  </a:lnTo>
                  <a:lnTo>
                    <a:pt x="6" y="42"/>
                  </a:lnTo>
                  <a:lnTo>
                    <a:pt x="9" y="36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4" y="20"/>
                  </a:lnTo>
                  <a:lnTo>
                    <a:pt x="30" y="15"/>
                  </a:lnTo>
                  <a:lnTo>
                    <a:pt x="36" y="11"/>
                  </a:lnTo>
                  <a:lnTo>
                    <a:pt x="44" y="8"/>
                  </a:lnTo>
                  <a:lnTo>
                    <a:pt x="51" y="5"/>
                  </a:lnTo>
                  <a:lnTo>
                    <a:pt x="60" y="2"/>
                  </a:lnTo>
                  <a:lnTo>
                    <a:pt x="67" y="1"/>
                  </a:lnTo>
                  <a:lnTo>
                    <a:pt x="77" y="0"/>
                  </a:lnTo>
                  <a:lnTo>
                    <a:pt x="86" y="0"/>
                  </a:lnTo>
                  <a:lnTo>
                    <a:pt x="96" y="0"/>
                  </a:lnTo>
                  <a:lnTo>
                    <a:pt x="106" y="1"/>
                  </a:lnTo>
                  <a:lnTo>
                    <a:pt x="114" y="2"/>
                  </a:lnTo>
                  <a:lnTo>
                    <a:pt x="125" y="5"/>
                  </a:lnTo>
                  <a:lnTo>
                    <a:pt x="134" y="8"/>
                  </a:lnTo>
                  <a:lnTo>
                    <a:pt x="142" y="10"/>
                  </a:lnTo>
                  <a:lnTo>
                    <a:pt x="150" y="13"/>
                  </a:lnTo>
                  <a:lnTo>
                    <a:pt x="157" y="16"/>
                  </a:lnTo>
                  <a:lnTo>
                    <a:pt x="157" y="58"/>
                  </a:lnTo>
                  <a:lnTo>
                    <a:pt x="155" y="58"/>
                  </a:lnTo>
                  <a:lnTo>
                    <a:pt x="148" y="53"/>
                  </a:lnTo>
                  <a:lnTo>
                    <a:pt x="139" y="47"/>
                  </a:lnTo>
                  <a:lnTo>
                    <a:pt x="130" y="43"/>
                  </a:lnTo>
                  <a:lnTo>
                    <a:pt x="122" y="40"/>
                  </a:lnTo>
                  <a:lnTo>
                    <a:pt x="113" y="37"/>
                  </a:lnTo>
                  <a:lnTo>
                    <a:pt x="104" y="34"/>
                  </a:lnTo>
                  <a:lnTo>
                    <a:pt x="94" y="33"/>
                  </a:lnTo>
                  <a:lnTo>
                    <a:pt x="85" y="32"/>
                  </a:lnTo>
                  <a:lnTo>
                    <a:pt x="76" y="33"/>
                  </a:lnTo>
                  <a:lnTo>
                    <a:pt x="68" y="34"/>
                  </a:lnTo>
                  <a:lnTo>
                    <a:pt x="60" y="37"/>
                  </a:lnTo>
                  <a:lnTo>
                    <a:pt x="53" y="41"/>
                  </a:lnTo>
                  <a:lnTo>
                    <a:pt x="48" y="45"/>
                  </a:lnTo>
                  <a:lnTo>
                    <a:pt x="44" y="50"/>
                  </a:lnTo>
                  <a:lnTo>
                    <a:pt x="40" y="57"/>
                  </a:lnTo>
                  <a:lnTo>
                    <a:pt x="40" y="64"/>
                  </a:lnTo>
                  <a:lnTo>
                    <a:pt x="40" y="72"/>
                  </a:lnTo>
                  <a:lnTo>
                    <a:pt x="42" y="77"/>
                  </a:lnTo>
                  <a:lnTo>
                    <a:pt x="45" y="82"/>
                  </a:lnTo>
                  <a:lnTo>
                    <a:pt x="48" y="86"/>
                  </a:lnTo>
                  <a:lnTo>
                    <a:pt x="52" y="89"/>
                  </a:lnTo>
                  <a:lnTo>
                    <a:pt x="57" y="92"/>
                  </a:lnTo>
                  <a:lnTo>
                    <a:pt x="65" y="95"/>
                  </a:lnTo>
                  <a:lnTo>
                    <a:pt x="72" y="97"/>
                  </a:lnTo>
                  <a:lnTo>
                    <a:pt x="82" y="100"/>
                  </a:lnTo>
                  <a:lnTo>
                    <a:pt x="92" y="102"/>
                  </a:lnTo>
                  <a:lnTo>
                    <a:pt x="103" y="104"/>
                  </a:lnTo>
                  <a:lnTo>
                    <a:pt x="114" y="107"/>
                  </a:lnTo>
                  <a:lnTo>
                    <a:pt x="126" y="110"/>
                  </a:lnTo>
                  <a:lnTo>
                    <a:pt x="137" y="116"/>
                  </a:lnTo>
                  <a:lnTo>
                    <a:pt x="145" y="121"/>
                  </a:lnTo>
                  <a:lnTo>
                    <a:pt x="153" y="128"/>
                  </a:lnTo>
                  <a:lnTo>
                    <a:pt x="158" y="136"/>
                  </a:lnTo>
                  <a:lnTo>
                    <a:pt x="163" y="145"/>
                  </a:lnTo>
                  <a:lnTo>
                    <a:pt x="165" y="156"/>
                  </a:lnTo>
                  <a:lnTo>
                    <a:pt x="166" y="168"/>
                  </a:lnTo>
                  <a:lnTo>
                    <a:pt x="165" y="175"/>
                  </a:lnTo>
                  <a:lnTo>
                    <a:pt x="164" y="183"/>
                  </a:lnTo>
                  <a:lnTo>
                    <a:pt x="162" y="189"/>
                  </a:lnTo>
                  <a:lnTo>
                    <a:pt x="159" y="196"/>
                  </a:lnTo>
                  <a:lnTo>
                    <a:pt x="156" y="202"/>
                  </a:lnTo>
                  <a:lnTo>
                    <a:pt x="152" y="208"/>
                  </a:lnTo>
                  <a:lnTo>
                    <a:pt x="148" y="214"/>
                  </a:lnTo>
                  <a:lnTo>
                    <a:pt x="142" y="218"/>
                  </a:lnTo>
                  <a:lnTo>
                    <a:pt x="136" y="223"/>
                  </a:lnTo>
                  <a:lnTo>
                    <a:pt x="129" y="228"/>
                  </a:lnTo>
                  <a:lnTo>
                    <a:pt x="122" y="231"/>
                  </a:lnTo>
                  <a:lnTo>
                    <a:pt x="114" y="234"/>
                  </a:lnTo>
                  <a:lnTo>
                    <a:pt x="106" y="236"/>
                  </a:lnTo>
                  <a:lnTo>
                    <a:pt x="97" y="238"/>
                  </a:lnTo>
                  <a:lnTo>
                    <a:pt x="86" y="239"/>
                  </a:lnTo>
                  <a:lnTo>
                    <a:pt x="76" y="23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1" name="Freeform 53"/>
            <p:cNvSpPr>
              <a:spLocks/>
            </p:cNvSpPr>
            <p:nvPr userDrawn="1"/>
          </p:nvSpPr>
          <p:spPr bwMode="auto">
            <a:xfrm>
              <a:off x="4301" y="4051"/>
              <a:ext cx="15" cy="33"/>
            </a:xfrm>
            <a:custGeom>
              <a:avLst/>
              <a:gdLst>
                <a:gd name="T0" fmla="*/ 10 w 136"/>
                <a:gd name="T1" fmla="*/ 33 h 297"/>
                <a:gd name="T2" fmla="*/ 9 w 136"/>
                <a:gd name="T3" fmla="*/ 33 h 297"/>
                <a:gd name="T4" fmla="*/ 9 w 136"/>
                <a:gd name="T5" fmla="*/ 33 h 297"/>
                <a:gd name="T6" fmla="*/ 8 w 136"/>
                <a:gd name="T7" fmla="*/ 33 h 297"/>
                <a:gd name="T8" fmla="*/ 7 w 136"/>
                <a:gd name="T9" fmla="*/ 33 h 297"/>
                <a:gd name="T10" fmla="*/ 7 w 136"/>
                <a:gd name="T11" fmla="*/ 32 h 297"/>
                <a:gd name="T12" fmla="*/ 6 w 136"/>
                <a:gd name="T13" fmla="*/ 32 h 297"/>
                <a:gd name="T14" fmla="*/ 5 w 136"/>
                <a:gd name="T15" fmla="*/ 31 h 297"/>
                <a:gd name="T16" fmla="*/ 5 w 136"/>
                <a:gd name="T17" fmla="*/ 31 h 297"/>
                <a:gd name="T18" fmla="*/ 4 w 136"/>
                <a:gd name="T19" fmla="*/ 31 h 297"/>
                <a:gd name="T20" fmla="*/ 4 w 136"/>
                <a:gd name="T21" fmla="*/ 30 h 297"/>
                <a:gd name="T22" fmla="*/ 4 w 136"/>
                <a:gd name="T23" fmla="*/ 29 h 297"/>
                <a:gd name="T24" fmla="*/ 3 w 136"/>
                <a:gd name="T25" fmla="*/ 29 h 297"/>
                <a:gd name="T26" fmla="*/ 3 w 136"/>
                <a:gd name="T27" fmla="*/ 28 h 297"/>
                <a:gd name="T28" fmla="*/ 3 w 136"/>
                <a:gd name="T29" fmla="*/ 27 h 297"/>
                <a:gd name="T30" fmla="*/ 3 w 136"/>
                <a:gd name="T31" fmla="*/ 26 h 297"/>
                <a:gd name="T32" fmla="*/ 3 w 136"/>
                <a:gd name="T33" fmla="*/ 25 h 297"/>
                <a:gd name="T34" fmla="*/ 3 w 136"/>
                <a:gd name="T35" fmla="*/ 11 h 297"/>
                <a:gd name="T36" fmla="*/ 0 w 136"/>
                <a:gd name="T37" fmla="*/ 11 h 297"/>
                <a:gd name="T38" fmla="*/ 0 w 136"/>
                <a:gd name="T39" fmla="*/ 7 h 297"/>
                <a:gd name="T40" fmla="*/ 3 w 136"/>
                <a:gd name="T41" fmla="*/ 7 h 297"/>
                <a:gd name="T42" fmla="*/ 3 w 136"/>
                <a:gd name="T43" fmla="*/ 0 h 297"/>
                <a:gd name="T44" fmla="*/ 7 w 136"/>
                <a:gd name="T45" fmla="*/ 0 h 297"/>
                <a:gd name="T46" fmla="*/ 7 w 136"/>
                <a:gd name="T47" fmla="*/ 7 h 297"/>
                <a:gd name="T48" fmla="*/ 15 w 136"/>
                <a:gd name="T49" fmla="*/ 7 h 297"/>
                <a:gd name="T50" fmla="*/ 15 w 136"/>
                <a:gd name="T51" fmla="*/ 11 h 297"/>
                <a:gd name="T52" fmla="*/ 7 w 136"/>
                <a:gd name="T53" fmla="*/ 11 h 297"/>
                <a:gd name="T54" fmla="*/ 7 w 136"/>
                <a:gd name="T55" fmla="*/ 23 h 297"/>
                <a:gd name="T56" fmla="*/ 7 w 136"/>
                <a:gd name="T57" fmla="*/ 24 h 297"/>
                <a:gd name="T58" fmla="*/ 7 w 136"/>
                <a:gd name="T59" fmla="*/ 26 h 297"/>
                <a:gd name="T60" fmla="*/ 7 w 136"/>
                <a:gd name="T61" fmla="*/ 27 h 297"/>
                <a:gd name="T62" fmla="*/ 8 w 136"/>
                <a:gd name="T63" fmla="*/ 28 h 297"/>
                <a:gd name="T64" fmla="*/ 8 w 136"/>
                <a:gd name="T65" fmla="*/ 28 h 297"/>
                <a:gd name="T66" fmla="*/ 8 w 136"/>
                <a:gd name="T67" fmla="*/ 28 h 297"/>
                <a:gd name="T68" fmla="*/ 9 w 136"/>
                <a:gd name="T69" fmla="*/ 29 h 297"/>
                <a:gd name="T70" fmla="*/ 9 w 136"/>
                <a:gd name="T71" fmla="*/ 29 h 297"/>
                <a:gd name="T72" fmla="*/ 9 w 136"/>
                <a:gd name="T73" fmla="*/ 29 h 297"/>
                <a:gd name="T74" fmla="*/ 10 w 136"/>
                <a:gd name="T75" fmla="*/ 29 h 297"/>
                <a:gd name="T76" fmla="*/ 11 w 136"/>
                <a:gd name="T77" fmla="*/ 29 h 297"/>
                <a:gd name="T78" fmla="*/ 11 w 136"/>
                <a:gd name="T79" fmla="*/ 29 h 297"/>
                <a:gd name="T80" fmla="*/ 12 w 136"/>
                <a:gd name="T81" fmla="*/ 29 h 297"/>
                <a:gd name="T82" fmla="*/ 13 w 136"/>
                <a:gd name="T83" fmla="*/ 29 h 297"/>
                <a:gd name="T84" fmla="*/ 14 w 136"/>
                <a:gd name="T85" fmla="*/ 29 h 297"/>
                <a:gd name="T86" fmla="*/ 15 w 136"/>
                <a:gd name="T87" fmla="*/ 28 h 297"/>
                <a:gd name="T88" fmla="*/ 15 w 136"/>
                <a:gd name="T89" fmla="*/ 28 h 297"/>
                <a:gd name="T90" fmla="*/ 15 w 136"/>
                <a:gd name="T91" fmla="*/ 32 h 297"/>
                <a:gd name="T92" fmla="*/ 14 w 136"/>
                <a:gd name="T93" fmla="*/ 33 h 297"/>
                <a:gd name="T94" fmla="*/ 13 w 136"/>
                <a:gd name="T95" fmla="*/ 33 h 297"/>
                <a:gd name="T96" fmla="*/ 11 w 136"/>
                <a:gd name="T97" fmla="*/ 33 h 297"/>
                <a:gd name="T98" fmla="*/ 10 w 136"/>
                <a:gd name="T99" fmla="*/ 33 h 29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6" h="297">
                  <a:moveTo>
                    <a:pt x="93" y="297"/>
                  </a:moveTo>
                  <a:lnTo>
                    <a:pt x="86" y="297"/>
                  </a:lnTo>
                  <a:lnTo>
                    <a:pt x="78" y="296"/>
                  </a:lnTo>
                  <a:lnTo>
                    <a:pt x="72" y="295"/>
                  </a:lnTo>
                  <a:lnTo>
                    <a:pt x="65" y="293"/>
                  </a:lnTo>
                  <a:lnTo>
                    <a:pt x="59" y="290"/>
                  </a:lnTo>
                  <a:lnTo>
                    <a:pt x="54" y="288"/>
                  </a:lnTo>
                  <a:lnTo>
                    <a:pt x="48" y="283"/>
                  </a:lnTo>
                  <a:lnTo>
                    <a:pt x="44" y="279"/>
                  </a:lnTo>
                  <a:lnTo>
                    <a:pt x="40" y="275"/>
                  </a:lnTo>
                  <a:lnTo>
                    <a:pt x="36" y="270"/>
                  </a:lnTo>
                  <a:lnTo>
                    <a:pt x="33" y="263"/>
                  </a:lnTo>
                  <a:lnTo>
                    <a:pt x="31" y="257"/>
                  </a:lnTo>
                  <a:lnTo>
                    <a:pt x="29" y="249"/>
                  </a:lnTo>
                  <a:lnTo>
                    <a:pt x="28" y="241"/>
                  </a:lnTo>
                  <a:lnTo>
                    <a:pt x="27" y="232"/>
                  </a:lnTo>
                  <a:lnTo>
                    <a:pt x="27" y="223"/>
                  </a:lnTo>
                  <a:lnTo>
                    <a:pt x="27" y="97"/>
                  </a:lnTo>
                  <a:lnTo>
                    <a:pt x="0" y="97"/>
                  </a:lnTo>
                  <a:lnTo>
                    <a:pt x="0" y="65"/>
                  </a:lnTo>
                  <a:lnTo>
                    <a:pt x="27" y="65"/>
                  </a:lnTo>
                  <a:lnTo>
                    <a:pt x="27" y="0"/>
                  </a:lnTo>
                  <a:lnTo>
                    <a:pt x="65" y="0"/>
                  </a:lnTo>
                  <a:lnTo>
                    <a:pt x="65" y="65"/>
                  </a:lnTo>
                  <a:lnTo>
                    <a:pt x="136" y="65"/>
                  </a:lnTo>
                  <a:lnTo>
                    <a:pt x="136" y="97"/>
                  </a:lnTo>
                  <a:lnTo>
                    <a:pt x="65" y="97"/>
                  </a:lnTo>
                  <a:lnTo>
                    <a:pt x="65" y="204"/>
                  </a:lnTo>
                  <a:lnTo>
                    <a:pt x="65" y="220"/>
                  </a:lnTo>
                  <a:lnTo>
                    <a:pt x="65" y="231"/>
                  </a:lnTo>
                  <a:lnTo>
                    <a:pt x="67" y="241"/>
                  </a:lnTo>
                  <a:lnTo>
                    <a:pt x="71" y="249"/>
                  </a:lnTo>
                  <a:lnTo>
                    <a:pt x="72" y="252"/>
                  </a:lnTo>
                  <a:lnTo>
                    <a:pt x="75" y="256"/>
                  </a:lnTo>
                  <a:lnTo>
                    <a:pt x="78" y="258"/>
                  </a:lnTo>
                  <a:lnTo>
                    <a:pt x="81" y="260"/>
                  </a:lnTo>
                  <a:lnTo>
                    <a:pt x="86" y="261"/>
                  </a:lnTo>
                  <a:lnTo>
                    <a:pt x="91" y="262"/>
                  </a:lnTo>
                  <a:lnTo>
                    <a:pt x="96" y="263"/>
                  </a:lnTo>
                  <a:lnTo>
                    <a:pt x="103" y="263"/>
                  </a:lnTo>
                  <a:lnTo>
                    <a:pt x="111" y="263"/>
                  </a:lnTo>
                  <a:lnTo>
                    <a:pt x="121" y="261"/>
                  </a:lnTo>
                  <a:lnTo>
                    <a:pt x="129" y="258"/>
                  </a:lnTo>
                  <a:lnTo>
                    <a:pt x="134" y="256"/>
                  </a:lnTo>
                  <a:lnTo>
                    <a:pt x="136" y="256"/>
                  </a:lnTo>
                  <a:lnTo>
                    <a:pt x="136" y="291"/>
                  </a:lnTo>
                  <a:lnTo>
                    <a:pt x="125" y="293"/>
                  </a:lnTo>
                  <a:lnTo>
                    <a:pt x="114" y="295"/>
                  </a:lnTo>
                  <a:lnTo>
                    <a:pt x="103" y="296"/>
                  </a:lnTo>
                  <a:lnTo>
                    <a:pt x="93" y="29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2" name="Freeform 54"/>
            <p:cNvSpPr>
              <a:spLocks noEditPoints="1"/>
            </p:cNvSpPr>
            <p:nvPr userDrawn="1"/>
          </p:nvSpPr>
          <p:spPr bwMode="auto">
            <a:xfrm>
              <a:off x="4321" y="4049"/>
              <a:ext cx="5" cy="34"/>
            </a:xfrm>
            <a:custGeom>
              <a:avLst/>
              <a:gdLst>
                <a:gd name="T0" fmla="*/ 5 w 44"/>
                <a:gd name="T1" fmla="*/ 34 h 306"/>
                <a:gd name="T2" fmla="*/ 0 w 44"/>
                <a:gd name="T3" fmla="*/ 34 h 306"/>
                <a:gd name="T4" fmla="*/ 0 w 44"/>
                <a:gd name="T5" fmla="*/ 9 h 306"/>
                <a:gd name="T6" fmla="*/ 5 w 44"/>
                <a:gd name="T7" fmla="*/ 9 h 306"/>
                <a:gd name="T8" fmla="*/ 5 w 44"/>
                <a:gd name="T9" fmla="*/ 34 h 306"/>
                <a:gd name="T10" fmla="*/ 5 w 44"/>
                <a:gd name="T11" fmla="*/ 4 h 306"/>
                <a:gd name="T12" fmla="*/ 0 w 44"/>
                <a:gd name="T13" fmla="*/ 4 h 306"/>
                <a:gd name="T14" fmla="*/ 0 w 44"/>
                <a:gd name="T15" fmla="*/ 0 h 306"/>
                <a:gd name="T16" fmla="*/ 5 w 44"/>
                <a:gd name="T17" fmla="*/ 0 h 306"/>
                <a:gd name="T18" fmla="*/ 5 w 44"/>
                <a:gd name="T19" fmla="*/ 4 h 3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306">
                  <a:moveTo>
                    <a:pt x="41" y="306"/>
                  </a:moveTo>
                  <a:lnTo>
                    <a:pt x="3" y="306"/>
                  </a:lnTo>
                  <a:lnTo>
                    <a:pt x="3" y="78"/>
                  </a:lnTo>
                  <a:lnTo>
                    <a:pt x="41" y="78"/>
                  </a:lnTo>
                  <a:lnTo>
                    <a:pt x="41" y="306"/>
                  </a:lnTo>
                  <a:close/>
                  <a:moveTo>
                    <a:pt x="44" y="39"/>
                  </a:moveTo>
                  <a:lnTo>
                    <a:pt x="0" y="39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3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3" name="Freeform 55"/>
            <p:cNvSpPr>
              <a:spLocks/>
            </p:cNvSpPr>
            <p:nvPr userDrawn="1"/>
          </p:nvSpPr>
          <p:spPr bwMode="auto">
            <a:xfrm>
              <a:off x="4332" y="4051"/>
              <a:ext cx="15" cy="33"/>
            </a:xfrm>
            <a:custGeom>
              <a:avLst/>
              <a:gdLst>
                <a:gd name="T0" fmla="*/ 10 w 136"/>
                <a:gd name="T1" fmla="*/ 33 h 297"/>
                <a:gd name="T2" fmla="*/ 9 w 136"/>
                <a:gd name="T3" fmla="*/ 33 h 297"/>
                <a:gd name="T4" fmla="*/ 9 w 136"/>
                <a:gd name="T5" fmla="*/ 33 h 297"/>
                <a:gd name="T6" fmla="*/ 8 w 136"/>
                <a:gd name="T7" fmla="*/ 33 h 297"/>
                <a:gd name="T8" fmla="*/ 7 w 136"/>
                <a:gd name="T9" fmla="*/ 33 h 297"/>
                <a:gd name="T10" fmla="*/ 7 w 136"/>
                <a:gd name="T11" fmla="*/ 32 h 297"/>
                <a:gd name="T12" fmla="*/ 6 w 136"/>
                <a:gd name="T13" fmla="*/ 32 h 297"/>
                <a:gd name="T14" fmla="*/ 5 w 136"/>
                <a:gd name="T15" fmla="*/ 31 h 297"/>
                <a:gd name="T16" fmla="*/ 5 w 136"/>
                <a:gd name="T17" fmla="*/ 31 h 297"/>
                <a:gd name="T18" fmla="*/ 4 w 136"/>
                <a:gd name="T19" fmla="*/ 31 h 297"/>
                <a:gd name="T20" fmla="*/ 4 w 136"/>
                <a:gd name="T21" fmla="*/ 30 h 297"/>
                <a:gd name="T22" fmla="*/ 4 w 136"/>
                <a:gd name="T23" fmla="*/ 29 h 297"/>
                <a:gd name="T24" fmla="*/ 3 w 136"/>
                <a:gd name="T25" fmla="*/ 29 h 297"/>
                <a:gd name="T26" fmla="*/ 3 w 136"/>
                <a:gd name="T27" fmla="*/ 28 h 297"/>
                <a:gd name="T28" fmla="*/ 3 w 136"/>
                <a:gd name="T29" fmla="*/ 27 h 297"/>
                <a:gd name="T30" fmla="*/ 3 w 136"/>
                <a:gd name="T31" fmla="*/ 26 h 297"/>
                <a:gd name="T32" fmla="*/ 3 w 136"/>
                <a:gd name="T33" fmla="*/ 25 h 297"/>
                <a:gd name="T34" fmla="*/ 3 w 136"/>
                <a:gd name="T35" fmla="*/ 11 h 297"/>
                <a:gd name="T36" fmla="*/ 0 w 136"/>
                <a:gd name="T37" fmla="*/ 11 h 297"/>
                <a:gd name="T38" fmla="*/ 0 w 136"/>
                <a:gd name="T39" fmla="*/ 7 h 297"/>
                <a:gd name="T40" fmla="*/ 3 w 136"/>
                <a:gd name="T41" fmla="*/ 7 h 297"/>
                <a:gd name="T42" fmla="*/ 3 w 136"/>
                <a:gd name="T43" fmla="*/ 0 h 297"/>
                <a:gd name="T44" fmla="*/ 7 w 136"/>
                <a:gd name="T45" fmla="*/ 0 h 297"/>
                <a:gd name="T46" fmla="*/ 7 w 136"/>
                <a:gd name="T47" fmla="*/ 7 h 297"/>
                <a:gd name="T48" fmla="*/ 15 w 136"/>
                <a:gd name="T49" fmla="*/ 7 h 297"/>
                <a:gd name="T50" fmla="*/ 15 w 136"/>
                <a:gd name="T51" fmla="*/ 11 h 297"/>
                <a:gd name="T52" fmla="*/ 7 w 136"/>
                <a:gd name="T53" fmla="*/ 11 h 297"/>
                <a:gd name="T54" fmla="*/ 7 w 136"/>
                <a:gd name="T55" fmla="*/ 23 h 297"/>
                <a:gd name="T56" fmla="*/ 7 w 136"/>
                <a:gd name="T57" fmla="*/ 24 h 297"/>
                <a:gd name="T58" fmla="*/ 7 w 136"/>
                <a:gd name="T59" fmla="*/ 26 h 297"/>
                <a:gd name="T60" fmla="*/ 7 w 136"/>
                <a:gd name="T61" fmla="*/ 27 h 297"/>
                <a:gd name="T62" fmla="*/ 8 w 136"/>
                <a:gd name="T63" fmla="*/ 28 h 297"/>
                <a:gd name="T64" fmla="*/ 8 w 136"/>
                <a:gd name="T65" fmla="*/ 28 h 297"/>
                <a:gd name="T66" fmla="*/ 8 w 136"/>
                <a:gd name="T67" fmla="*/ 28 h 297"/>
                <a:gd name="T68" fmla="*/ 9 w 136"/>
                <a:gd name="T69" fmla="*/ 29 h 297"/>
                <a:gd name="T70" fmla="*/ 9 w 136"/>
                <a:gd name="T71" fmla="*/ 29 h 297"/>
                <a:gd name="T72" fmla="*/ 9 w 136"/>
                <a:gd name="T73" fmla="*/ 29 h 297"/>
                <a:gd name="T74" fmla="*/ 10 w 136"/>
                <a:gd name="T75" fmla="*/ 29 h 297"/>
                <a:gd name="T76" fmla="*/ 11 w 136"/>
                <a:gd name="T77" fmla="*/ 29 h 297"/>
                <a:gd name="T78" fmla="*/ 11 w 136"/>
                <a:gd name="T79" fmla="*/ 29 h 297"/>
                <a:gd name="T80" fmla="*/ 12 w 136"/>
                <a:gd name="T81" fmla="*/ 29 h 297"/>
                <a:gd name="T82" fmla="*/ 13 w 136"/>
                <a:gd name="T83" fmla="*/ 29 h 297"/>
                <a:gd name="T84" fmla="*/ 14 w 136"/>
                <a:gd name="T85" fmla="*/ 29 h 297"/>
                <a:gd name="T86" fmla="*/ 15 w 136"/>
                <a:gd name="T87" fmla="*/ 28 h 297"/>
                <a:gd name="T88" fmla="*/ 15 w 136"/>
                <a:gd name="T89" fmla="*/ 28 h 297"/>
                <a:gd name="T90" fmla="*/ 15 w 136"/>
                <a:gd name="T91" fmla="*/ 32 h 297"/>
                <a:gd name="T92" fmla="*/ 14 w 136"/>
                <a:gd name="T93" fmla="*/ 33 h 297"/>
                <a:gd name="T94" fmla="*/ 12 w 136"/>
                <a:gd name="T95" fmla="*/ 33 h 297"/>
                <a:gd name="T96" fmla="*/ 11 w 136"/>
                <a:gd name="T97" fmla="*/ 33 h 297"/>
                <a:gd name="T98" fmla="*/ 10 w 136"/>
                <a:gd name="T99" fmla="*/ 33 h 29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6" h="297">
                  <a:moveTo>
                    <a:pt x="93" y="297"/>
                  </a:moveTo>
                  <a:lnTo>
                    <a:pt x="85" y="297"/>
                  </a:lnTo>
                  <a:lnTo>
                    <a:pt x="78" y="296"/>
                  </a:lnTo>
                  <a:lnTo>
                    <a:pt x="72" y="295"/>
                  </a:lnTo>
                  <a:lnTo>
                    <a:pt x="65" y="293"/>
                  </a:lnTo>
                  <a:lnTo>
                    <a:pt x="59" y="290"/>
                  </a:lnTo>
                  <a:lnTo>
                    <a:pt x="53" y="288"/>
                  </a:lnTo>
                  <a:lnTo>
                    <a:pt x="48" y="283"/>
                  </a:lnTo>
                  <a:lnTo>
                    <a:pt x="44" y="279"/>
                  </a:lnTo>
                  <a:lnTo>
                    <a:pt x="39" y="275"/>
                  </a:lnTo>
                  <a:lnTo>
                    <a:pt x="36" y="270"/>
                  </a:lnTo>
                  <a:lnTo>
                    <a:pt x="33" y="263"/>
                  </a:lnTo>
                  <a:lnTo>
                    <a:pt x="31" y="257"/>
                  </a:lnTo>
                  <a:lnTo>
                    <a:pt x="29" y="249"/>
                  </a:lnTo>
                  <a:lnTo>
                    <a:pt x="28" y="241"/>
                  </a:lnTo>
                  <a:lnTo>
                    <a:pt x="26" y="232"/>
                  </a:lnTo>
                  <a:lnTo>
                    <a:pt x="26" y="223"/>
                  </a:lnTo>
                  <a:lnTo>
                    <a:pt x="26" y="97"/>
                  </a:lnTo>
                  <a:lnTo>
                    <a:pt x="0" y="97"/>
                  </a:lnTo>
                  <a:lnTo>
                    <a:pt x="0" y="65"/>
                  </a:lnTo>
                  <a:lnTo>
                    <a:pt x="26" y="65"/>
                  </a:lnTo>
                  <a:lnTo>
                    <a:pt x="26" y="0"/>
                  </a:lnTo>
                  <a:lnTo>
                    <a:pt x="65" y="0"/>
                  </a:lnTo>
                  <a:lnTo>
                    <a:pt x="65" y="65"/>
                  </a:lnTo>
                  <a:lnTo>
                    <a:pt x="136" y="65"/>
                  </a:lnTo>
                  <a:lnTo>
                    <a:pt x="136" y="97"/>
                  </a:lnTo>
                  <a:lnTo>
                    <a:pt x="65" y="97"/>
                  </a:lnTo>
                  <a:lnTo>
                    <a:pt x="65" y="204"/>
                  </a:lnTo>
                  <a:lnTo>
                    <a:pt x="65" y="220"/>
                  </a:lnTo>
                  <a:lnTo>
                    <a:pt x="65" y="231"/>
                  </a:lnTo>
                  <a:lnTo>
                    <a:pt x="67" y="241"/>
                  </a:lnTo>
                  <a:lnTo>
                    <a:pt x="70" y="249"/>
                  </a:lnTo>
                  <a:lnTo>
                    <a:pt x="72" y="252"/>
                  </a:lnTo>
                  <a:lnTo>
                    <a:pt x="75" y="256"/>
                  </a:lnTo>
                  <a:lnTo>
                    <a:pt x="78" y="258"/>
                  </a:lnTo>
                  <a:lnTo>
                    <a:pt x="81" y="260"/>
                  </a:lnTo>
                  <a:lnTo>
                    <a:pt x="85" y="261"/>
                  </a:lnTo>
                  <a:lnTo>
                    <a:pt x="91" y="262"/>
                  </a:lnTo>
                  <a:lnTo>
                    <a:pt x="96" y="263"/>
                  </a:lnTo>
                  <a:lnTo>
                    <a:pt x="103" y="263"/>
                  </a:lnTo>
                  <a:lnTo>
                    <a:pt x="111" y="263"/>
                  </a:lnTo>
                  <a:lnTo>
                    <a:pt x="121" y="261"/>
                  </a:lnTo>
                  <a:lnTo>
                    <a:pt x="128" y="258"/>
                  </a:lnTo>
                  <a:lnTo>
                    <a:pt x="134" y="256"/>
                  </a:lnTo>
                  <a:lnTo>
                    <a:pt x="136" y="256"/>
                  </a:lnTo>
                  <a:lnTo>
                    <a:pt x="136" y="291"/>
                  </a:lnTo>
                  <a:lnTo>
                    <a:pt x="125" y="293"/>
                  </a:lnTo>
                  <a:lnTo>
                    <a:pt x="113" y="295"/>
                  </a:lnTo>
                  <a:lnTo>
                    <a:pt x="103" y="296"/>
                  </a:lnTo>
                  <a:lnTo>
                    <a:pt x="93" y="29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4" name="Freeform 56"/>
            <p:cNvSpPr>
              <a:spLocks/>
            </p:cNvSpPr>
            <p:nvPr userDrawn="1"/>
          </p:nvSpPr>
          <p:spPr bwMode="auto">
            <a:xfrm>
              <a:off x="4352" y="4058"/>
              <a:ext cx="20" cy="26"/>
            </a:xfrm>
            <a:custGeom>
              <a:avLst/>
              <a:gdLst>
                <a:gd name="T0" fmla="*/ 20 w 180"/>
                <a:gd name="T1" fmla="*/ 25 h 234"/>
                <a:gd name="T2" fmla="*/ 16 w 180"/>
                <a:gd name="T3" fmla="*/ 25 h 234"/>
                <a:gd name="T4" fmla="*/ 16 w 180"/>
                <a:gd name="T5" fmla="*/ 22 h 234"/>
                <a:gd name="T6" fmla="*/ 15 w 180"/>
                <a:gd name="T7" fmla="*/ 23 h 234"/>
                <a:gd name="T8" fmla="*/ 14 w 180"/>
                <a:gd name="T9" fmla="*/ 24 h 234"/>
                <a:gd name="T10" fmla="*/ 13 w 180"/>
                <a:gd name="T11" fmla="*/ 25 h 234"/>
                <a:gd name="T12" fmla="*/ 12 w 180"/>
                <a:gd name="T13" fmla="*/ 25 h 234"/>
                <a:gd name="T14" fmla="*/ 11 w 180"/>
                <a:gd name="T15" fmla="*/ 25 h 234"/>
                <a:gd name="T16" fmla="*/ 10 w 180"/>
                <a:gd name="T17" fmla="*/ 26 h 234"/>
                <a:gd name="T18" fmla="*/ 9 w 180"/>
                <a:gd name="T19" fmla="*/ 26 h 234"/>
                <a:gd name="T20" fmla="*/ 8 w 180"/>
                <a:gd name="T21" fmla="*/ 26 h 234"/>
                <a:gd name="T22" fmla="*/ 7 w 180"/>
                <a:gd name="T23" fmla="*/ 26 h 234"/>
                <a:gd name="T24" fmla="*/ 6 w 180"/>
                <a:gd name="T25" fmla="*/ 26 h 234"/>
                <a:gd name="T26" fmla="*/ 6 w 180"/>
                <a:gd name="T27" fmla="*/ 26 h 234"/>
                <a:gd name="T28" fmla="*/ 5 w 180"/>
                <a:gd name="T29" fmla="*/ 25 h 234"/>
                <a:gd name="T30" fmla="*/ 4 w 180"/>
                <a:gd name="T31" fmla="*/ 25 h 234"/>
                <a:gd name="T32" fmla="*/ 3 w 180"/>
                <a:gd name="T33" fmla="*/ 25 h 234"/>
                <a:gd name="T34" fmla="*/ 3 w 180"/>
                <a:gd name="T35" fmla="*/ 24 h 234"/>
                <a:gd name="T36" fmla="*/ 2 w 180"/>
                <a:gd name="T37" fmla="*/ 24 h 234"/>
                <a:gd name="T38" fmla="*/ 2 w 180"/>
                <a:gd name="T39" fmla="*/ 23 h 234"/>
                <a:gd name="T40" fmla="*/ 1 w 180"/>
                <a:gd name="T41" fmla="*/ 22 h 234"/>
                <a:gd name="T42" fmla="*/ 1 w 180"/>
                <a:gd name="T43" fmla="*/ 22 h 234"/>
                <a:gd name="T44" fmla="*/ 1 w 180"/>
                <a:gd name="T45" fmla="*/ 21 h 234"/>
                <a:gd name="T46" fmla="*/ 0 w 180"/>
                <a:gd name="T47" fmla="*/ 20 h 234"/>
                <a:gd name="T48" fmla="*/ 0 w 180"/>
                <a:gd name="T49" fmla="*/ 19 h 234"/>
                <a:gd name="T50" fmla="*/ 0 w 180"/>
                <a:gd name="T51" fmla="*/ 18 h 234"/>
                <a:gd name="T52" fmla="*/ 0 w 180"/>
                <a:gd name="T53" fmla="*/ 16 h 234"/>
                <a:gd name="T54" fmla="*/ 0 w 180"/>
                <a:gd name="T55" fmla="*/ 0 h 234"/>
                <a:gd name="T56" fmla="*/ 4 w 180"/>
                <a:gd name="T57" fmla="*/ 0 h 234"/>
                <a:gd name="T58" fmla="*/ 4 w 180"/>
                <a:gd name="T59" fmla="*/ 14 h 234"/>
                <a:gd name="T60" fmla="*/ 4 w 180"/>
                <a:gd name="T61" fmla="*/ 16 h 234"/>
                <a:gd name="T62" fmla="*/ 4 w 180"/>
                <a:gd name="T63" fmla="*/ 18 h 234"/>
                <a:gd name="T64" fmla="*/ 5 w 180"/>
                <a:gd name="T65" fmla="*/ 18 h 234"/>
                <a:gd name="T66" fmla="*/ 5 w 180"/>
                <a:gd name="T67" fmla="*/ 19 h 234"/>
                <a:gd name="T68" fmla="*/ 5 w 180"/>
                <a:gd name="T69" fmla="*/ 20 h 234"/>
                <a:gd name="T70" fmla="*/ 5 w 180"/>
                <a:gd name="T71" fmla="*/ 20 h 234"/>
                <a:gd name="T72" fmla="*/ 5 w 180"/>
                <a:gd name="T73" fmla="*/ 20 h 234"/>
                <a:gd name="T74" fmla="*/ 6 w 180"/>
                <a:gd name="T75" fmla="*/ 21 h 234"/>
                <a:gd name="T76" fmla="*/ 6 w 180"/>
                <a:gd name="T77" fmla="*/ 21 h 234"/>
                <a:gd name="T78" fmla="*/ 7 w 180"/>
                <a:gd name="T79" fmla="*/ 22 h 234"/>
                <a:gd name="T80" fmla="*/ 7 w 180"/>
                <a:gd name="T81" fmla="*/ 22 h 234"/>
                <a:gd name="T82" fmla="*/ 8 w 180"/>
                <a:gd name="T83" fmla="*/ 22 h 234"/>
                <a:gd name="T84" fmla="*/ 8 w 180"/>
                <a:gd name="T85" fmla="*/ 22 h 234"/>
                <a:gd name="T86" fmla="*/ 9 w 180"/>
                <a:gd name="T87" fmla="*/ 22 h 234"/>
                <a:gd name="T88" fmla="*/ 10 w 180"/>
                <a:gd name="T89" fmla="*/ 22 h 234"/>
                <a:gd name="T90" fmla="*/ 11 w 180"/>
                <a:gd name="T91" fmla="*/ 22 h 234"/>
                <a:gd name="T92" fmla="*/ 12 w 180"/>
                <a:gd name="T93" fmla="*/ 21 h 234"/>
                <a:gd name="T94" fmla="*/ 13 w 180"/>
                <a:gd name="T95" fmla="*/ 21 h 234"/>
                <a:gd name="T96" fmla="*/ 13 w 180"/>
                <a:gd name="T97" fmla="*/ 21 h 234"/>
                <a:gd name="T98" fmla="*/ 14 w 180"/>
                <a:gd name="T99" fmla="*/ 20 h 234"/>
                <a:gd name="T100" fmla="*/ 15 w 180"/>
                <a:gd name="T101" fmla="*/ 20 h 234"/>
                <a:gd name="T102" fmla="*/ 16 w 180"/>
                <a:gd name="T103" fmla="*/ 19 h 234"/>
                <a:gd name="T104" fmla="*/ 16 w 180"/>
                <a:gd name="T105" fmla="*/ 0 h 234"/>
                <a:gd name="T106" fmla="*/ 20 w 180"/>
                <a:gd name="T107" fmla="*/ 0 h 234"/>
                <a:gd name="T108" fmla="*/ 20 w 180"/>
                <a:gd name="T109" fmla="*/ 25 h 23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0" h="234">
                  <a:moveTo>
                    <a:pt x="180" y="228"/>
                  </a:moveTo>
                  <a:lnTo>
                    <a:pt x="142" y="228"/>
                  </a:lnTo>
                  <a:lnTo>
                    <a:pt x="142" y="202"/>
                  </a:lnTo>
                  <a:lnTo>
                    <a:pt x="133" y="210"/>
                  </a:lnTo>
                  <a:lnTo>
                    <a:pt x="124" y="216"/>
                  </a:lnTo>
                  <a:lnTo>
                    <a:pt x="116" y="222"/>
                  </a:lnTo>
                  <a:lnTo>
                    <a:pt x="108" y="226"/>
                  </a:lnTo>
                  <a:lnTo>
                    <a:pt x="100" y="229"/>
                  </a:lnTo>
                  <a:lnTo>
                    <a:pt x="91" y="232"/>
                  </a:lnTo>
                  <a:lnTo>
                    <a:pt x="82" y="233"/>
                  </a:lnTo>
                  <a:lnTo>
                    <a:pt x="72" y="234"/>
                  </a:lnTo>
                  <a:lnTo>
                    <a:pt x="64" y="233"/>
                  </a:lnTo>
                  <a:lnTo>
                    <a:pt x="58" y="233"/>
                  </a:lnTo>
                  <a:lnTo>
                    <a:pt x="50" y="231"/>
                  </a:lnTo>
                  <a:lnTo>
                    <a:pt x="44" y="229"/>
                  </a:lnTo>
                  <a:lnTo>
                    <a:pt x="38" y="226"/>
                  </a:lnTo>
                  <a:lnTo>
                    <a:pt x="31" y="223"/>
                  </a:lnTo>
                  <a:lnTo>
                    <a:pt x="26" y="218"/>
                  </a:lnTo>
                  <a:lnTo>
                    <a:pt x="21" y="213"/>
                  </a:lnTo>
                  <a:lnTo>
                    <a:pt x="16" y="208"/>
                  </a:lnTo>
                  <a:lnTo>
                    <a:pt x="12" y="201"/>
                  </a:lnTo>
                  <a:lnTo>
                    <a:pt x="9" y="195"/>
                  </a:lnTo>
                  <a:lnTo>
                    <a:pt x="5" y="186"/>
                  </a:lnTo>
                  <a:lnTo>
                    <a:pt x="3" y="178"/>
                  </a:lnTo>
                  <a:lnTo>
                    <a:pt x="2" y="169"/>
                  </a:lnTo>
                  <a:lnTo>
                    <a:pt x="1" y="159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130"/>
                  </a:lnTo>
                  <a:lnTo>
                    <a:pt x="39" y="146"/>
                  </a:lnTo>
                  <a:lnTo>
                    <a:pt x="40" y="160"/>
                  </a:lnTo>
                  <a:lnTo>
                    <a:pt x="41" y="165"/>
                  </a:lnTo>
                  <a:lnTo>
                    <a:pt x="42" y="170"/>
                  </a:lnTo>
                  <a:lnTo>
                    <a:pt x="44" y="176"/>
                  </a:lnTo>
                  <a:lnTo>
                    <a:pt x="46" y="181"/>
                  </a:lnTo>
                  <a:lnTo>
                    <a:pt x="48" y="184"/>
                  </a:lnTo>
                  <a:lnTo>
                    <a:pt x="52" y="189"/>
                  </a:lnTo>
                  <a:lnTo>
                    <a:pt x="55" y="191"/>
                  </a:lnTo>
                  <a:lnTo>
                    <a:pt x="59" y="194"/>
                  </a:lnTo>
                  <a:lnTo>
                    <a:pt x="63" y="195"/>
                  </a:lnTo>
                  <a:lnTo>
                    <a:pt x="69" y="196"/>
                  </a:lnTo>
                  <a:lnTo>
                    <a:pt x="75" y="197"/>
                  </a:lnTo>
                  <a:lnTo>
                    <a:pt x="83" y="197"/>
                  </a:lnTo>
                  <a:lnTo>
                    <a:pt x="89" y="197"/>
                  </a:lnTo>
                  <a:lnTo>
                    <a:pt x="97" y="196"/>
                  </a:lnTo>
                  <a:lnTo>
                    <a:pt x="104" y="193"/>
                  </a:lnTo>
                  <a:lnTo>
                    <a:pt x="113" y="190"/>
                  </a:lnTo>
                  <a:lnTo>
                    <a:pt x="120" y="185"/>
                  </a:lnTo>
                  <a:lnTo>
                    <a:pt x="128" y="181"/>
                  </a:lnTo>
                  <a:lnTo>
                    <a:pt x="135" y="176"/>
                  </a:lnTo>
                  <a:lnTo>
                    <a:pt x="142" y="170"/>
                  </a:lnTo>
                  <a:lnTo>
                    <a:pt x="142" y="0"/>
                  </a:lnTo>
                  <a:lnTo>
                    <a:pt x="180" y="0"/>
                  </a:lnTo>
                  <a:lnTo>
                    <a:pt x="180" y="22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5" name="Freeform 57"/>
            <p:cNvSpPr>
              <a:spLocks/>
            </p:cNvSpPr>
            <p:nvPr userDrawn="1"/>
          </p:nvSpPr>
          <p:spPr bwMode="auto">
            <a:xfrm>
              <a:off x="4378" y="4051"/>
              <a:ext cx="15" cy="33"/>
            </a:xfrm>
            <a:custGeom>
              <a:avLst/>
              <a:gdLst>
                <a:gd name="T0" fmla="*/ 10 w 135"/>
                <a:gd name="T1" fmla="*/ 33 h 297"/>
                <a:gd name="T2" fmla="*/ 9 w 135"/>
                <a:gd name="T3" fmla="*/ 33 h 297"/>
                <a:gd name="T4" fmla="*/ 9 w 135"/>
                <a:gd name="T5" fmla="*/ 33 h 297"/>
                <a:gd name="T6" fmla="*/ 8 w 135"/>
                <a:gd name="T7" fmla="*/ 33 h 297"/>
                <a:gd name="T8" fmla="*/ 7 w 135"/>
                <a:gd name="T9" fmla="*/ 33 h 297"/>
                <a:gd name="T10" fmla="*/ 7 w 135"/>
                <a:gd name="T11" fmla="*/ 32 h 297"/>
                <a:gd name="T12" fmla="*/ 6 w 135"/>
                <a:gd name="T13" fmla="*/ 32 h 297"/>
                <a:gd name="T14" fmla="*/ 5 w 135"/>
                <a:gd name="T15" fmla="*/ 31 h 297"/>
                <a:gd name="T16" fmla="*/ 5 w 135"/>
                <a:gd name="T17" fmla="*/ 31 h 297"/>
                <a:gd name="T18" fmla="*/ 4 w 135"/>
                <a:gd name="T19" fmla="*/ 31 h 297"/>
                <a:gd name="T20" fmla="*/ 4 w 135"/>
                <a:gd name="T21" fmla="*/ 30 h 297"/>
                <a:gd name="T22" fmla="*/ 4 w 135"/>
                <a:gd name="T23" fmla="*/ 29 h 297"/>
                <a:gd name="T24" fmla="*/ 3 w 135"/>
                <a:gd name="T25" fmla="*/ 29 h 297"/>
                <a:gd name="T26" fmla="*/ 3 w 135"/>
                <a:gd name="T27" fmla="*/ 28 h 297"/>
                <a:gd name="T28" fmla="*/ 3 w 135"/>
                <a:gd name="T29" fmla="*/ 27 h 297"/>
                <a:gd name="T30" fmla="*/ 3 w 135"/>
                <a:gd name="T31" fmla="*/ 26 h 297"/>
                <a:gd name="T32" fmla="*/ 3 w 135"/>
                <a:gd name="T33" fmla="*/ 25 h 297"/>
                <a:gd name="T34" fmla="*/ 3 w 135"/>
                <a:gd name="T35" fmla="*/ 11 h 297"/>
                <a:gd name="T36" fmla="*/ 0 w 135"/>
                <a:gd name="T37" fmla="*/ 11 h 297"/>
                <a:gd name="T38" fmla="*/ 0 w 135"/>
                <a:gd name="T39" fmla="*/ 7 h 297"/>
                <a:gd name="T40" fmla="*/ 3 w 135"/>
                <a:gd name="T41" fmla="*/ 7 h 297"/>
                <a:gd name="T42" fmla="*/ 3 w 135"/>
                <a:gd name="T43" fmla="*/ 0 h 297"/>
                <a:gd name="T44" fmla="*/ 7 w 135"/>
                <a:gd name="T45" fmla="*/ 0 h 297"/>
                <a:gd name="T46" fmla="*/ 7 w 135"/>
                <a:gd name="T47" fmla="*/ 7 h 297"/>
                <a:gd name="T48" fmla="*/ 15 w 135"/>
                <a:gd name="T49" fmla="*/ 7 h 297"/>
                <a:gd name="T50" fmla="*/ 15 w 135"/>
                <a:gd name="T51" fmla="*/ 11 h 297"/>
                <a:gd name="T52" fmla="*/ 7 w 135"/>
                <a:gd name="T53" fmla="*/ 11 h 297"/>
                <a:gd name="T54" fmla="*/ 7 w 135"/>
                <a:gd name="T55" fmla="*/ 23 h 297"/>
                <a:gd name="T56" fmla="*/ 7 w 135"/>
                <a:gd name="T57" fmla="*/ 24 h 297"/>
                <a:gd name="T58" fmla="*/ 7 w 135"/>
                <a:gd name="T59" fmla="*/ 26 h 297"/>
                <a:gd name="T60" fmla="*/ 7 w 135"/>
                <a:gd name="T61" fmla="*/ 27 h 297"/>
                <a:gd name="T62" fmla="*/ 8 w 135"/>
                <a:gd name="T63" fmla="*/ 28 h 297"/>
                <a:gd name="T64" fmla="*/ 8 w 135"/>
                <a:gd name="T65" fmla="*/ 28 h 297"/>
                <a:gd name="T66" fmla="*/ 8 w 135"/>
                <a:gd name="T67" fmla="*/ 28 h 297"/>
                <a:gd name="T68" fmla="*/ 9 w 135"/>
                <a:gd name="T69" fmla="*/ 29 h 297"/>
                <a:gd name="T70" fmla="*/ 9 w 135"/>
                <a:gd name="T71" fmla="*/ 29 h 297"/>
                <a:gd name="T72" fmla="*/ 9 w 135"/>
                <a:gd name="T73" fmla="*/ 29 h 297"/>
                <a:gd name="T74" fmla="*/ 10 w 135"/>
                <a:gd name="T75" fmla="*/ 29 h 297"/>
                <a:gd name="T76" fmla="*/ 11 w 135"/>
                <a:gd name="T77" fmla="*/ 29 h 297"/>
                <a:gd name="T78" fmla="*/ 11 w 135"/>
                <a:gd name="T79" fmla="*/ 29 h 297"/>
                <a:gd name="T80" fmla="*/ 12 w 135"/>
                <a:gd name="T81" fmla="*/ 29 h 297"/>
                <a:gd name="T82" fmla="*/ 13 w 135"/>
                <a:gd name="T83" fmla="*/ 29 h 297"/>
                <a:gd name="T84" fmla="*/ 14 w 135"/>
                <a:gd name="T85" fmla="*/ 29 h 297"/>
                <a:gd name="T86" fmla="*/ 15 w 135"/>
                <a:gd name="T87" fmla="*/ 28 h 297"/>
                <a:gd name="T88" fmla="*/ 15 w 135"/>
                <a:gd name="T89" fmla="*/ 28 h 297"/>
                <a:gd name="T90" fmla="*/ 15 w 135"/>
                <a:gd name="T91" fmla="*/ 32 h 297"/>
                <a:gd name="T92" fmla="*/ 14 w 135"/>
                <a:gd name="T93" fmla="*/ 33 h 297"/>
                <a:gd name="T94" fmla="*/ 13 w 135"/>
                <a:gd name="T95" fmla="*/ 33 h 297"/>
                <a:gd name="T96" fmla="*/ 11 w 135"/>
                <a:gd name="T97" fmla="*/ 33 h 297"/>
                <a:gd name="T98" fmla="*/ 10 w 135"/>
                <a:gd name="T99" fmla="*/ 33 h 29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5" h="297">
                  <a:moveTo>
                    <a:pt x="92" y="297"/>
                  </a:moveTo>
                  <a:lnTo>
                    <a:pt x="85" y="297"/>
                  </a:lnTo>
                  <a:lnTo>
                    <a:pt x="77" y="296"/>
                  </a:lnTo>
                  <a:lnTo>
                    <a:pt x="71" y="295"/>
                  </a:lnTo>
                  <a:lnTo>
                    <a:pt x="64" y="293"/>
                  </a:lnTo>
                  <a:lnTo>
                    <a:pt x="59" y="290"/>
                  </a:lnTo>
                  <a:lnTo>
                    <a:pt x="52" y="288"/>
                  </a:lnTo>
                  <a:lnTo>
                    <a:pt x="48" y="283"/>
                  </a:lnTo>
                  <a:lnTo>
                    <a:pt x="43" y="279"/>
                  </a:lnTo>
                  <a:lnTo>
                    <a:pt x="38" y="275"/>
                  </a:lnTo>
                  <a:lnTo>
                    <a:pt x="35" y="270"/>
                  </a:lnTo>
                  <a:lnTo>
                    <a:pt x="32" y="263"/>
                  </a:lnTo>
                  <a:lnTo>
                    <a:pt x="30" y="257"/>
                  </a:lnTo>
                  <a:lnTo>
                    <a:pt x="28" y="249"/>
                  </a:lnTo>
                  <a:lnTo>
                    <a:pt x="27" y="241"/>
                  </a:lnTo>
                  <a:lnTo>
                    <a:pt x="26" y="232"/>
                  </a:lnTo>
                  <a:lnTo>
                    <a:pt x="26" y="223"/>
                  </a:lnTo>
                  <a:lnTo>
                    <a:pt x="26" y="97"/>
                  </a:lnTo>
                  <a:lnTo>
                    <a:pt x="0" y="97"/>
                  </a:lnTo>
                  <a:lnTo>
                    <a:pt x="0" y="65"/>
                  </a:lnTo>
                  <a:lnTo>
                    <a:pt x="26" y="65"/>
                  </a:lnTo>
                  <a:lnTo>
                    <a:pt x="26" y="0"/>
                  </a:lnTo>
                  <a:lnTo>
                    <a:pt x="64" y="0"/>
                  </a:lnTo>
                  <a:lnTo>
                    <a:pt x="64" y="65"/>
                  </a:lnTo>
                  <a:lnTo>
                    <a:pt x="135" y="65"/>
                  </a:lnTo>
                  <a:lnTo>
                    <a:pt x="135" y="97"/>
                  </a:lnTo>
                  <a:lnTo>
                    <a:pt x="64" y="97"/>
                  </a:lnTo>
                  <a:lnTo>
                    <a:pt x="64" y="204"/>
                  </a:lnTo>
                  <a:lnTo>
                    <a:pt x="64" y="220"/>
                  </a:lnTo>
                  <a:lnTo>
                    <a:pt x="65" y="231"/>
                  </a:lnTo>
                  <a:lnTo>
                    <a:pt x="66" y="241"/>
                  </a:lnTo>
                  <a:lnTo>
                    <a:pt x="70" y="249"/>
                  </a:lnTo>
                  <a:lnTo>
                    <a:pt x="72" y="252"/>
                  </a:lnTo>
                  <a:lnTo>
                    <a:pt x="74" y="256"/>
                  </a:lnTo>
                  <a:lnTo>
                    <a:pt x="77" y="258"/>
                  </a:lnTo>
                  <a:lnTo>
                    <a:pt x="80" y="260"/>
                  </a:lnTo>
                  <a:lnTo>
                    <a:pt x="85" y="261"/>
                  </a:lnTo>
                  <a:lnTo>
                    <a:pt x="90" y="262"/>
                  </a:lnTo>
                  <a:lnTo>
                    <a:pt x="95" y="263"/>
                  </a:lnTo>
                  <a:lnTo>
                    <a:pt x="102" y="263"/>
                  </a:lnTo>
                  <a:lnTo>
                    <a:pt x="111" y="263"/>
                  </a:lnTo>
                  <a:lnTo>
                    <a:pt x="120" y="261"/>
                  </a:lnTo>
                  <a:lnTo>
                    <a:pt x="127" y="258"/>
                  </a:lnTo>
                  <a:lnTo>
                    <a:pt x="133" y="256"/>
                  </a:lnTo>
                  <a:lnTo>
                    <a:pt x="135" y="256"/>
                  </a:lnTo>
                  <a:lnTo>
                    <a:pt x="135" y="291"/>
                  </a:lnTo>
                  <a:lnTo>
                    <a:pt x="124" y="293"/>
                  </a:lnTo>
                  <a:lnTo>
                    <a:pt x="114" y="295"/>
                  </a:lnTo>
                  <a:lnTo>
                    <a:pt x="102" y="296"/>
                  </a:lnTo>
                  <a:lnTo>
                    <a:pt x="92" y="29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6" name="Freeform 58"/>
            <p:cNvSpPr>
              <a:spLocks noEditPoints="1"/>
            </p:cNvSpPr>
            <p:nvPr userDrawn="1"/>
          </p:nvSpPr>
          <p:spPr bwMode="auto">
            <a:xfrm>
              <a:off x="4397" y="4057"/>
              <a:ext cx="22" cy="27"/>
            </a:xfrm>
            <a:custGeom>
              <a:avLst/>
              <a:gdLst>
                <a:gd name="T0" fmla="*/ 11 w 199"/>
                <a:gd name="T1" fmla="*/ 27 h 240"/>
                <a:gd name="T2" fmla="*/ 9 w 199"/>
                <a:gd name="T3" fmla="*/ 27 h 240"/>
                <a:gd name="T4" fmla="*/ 6 w 199"/>
                <a:gd name="T5" fmla="*/ 26 h 240"/>
                <a:gd name="T6" fmla="*/ 4 w 199"/>
                <a:gd name="T7" fmla="*/ 24 h 240"/>
                <a:gd name="T8" fmla="*/ 3 w 199"/>
                <a:gd name="T9" fmla="*/ 23 h 240"/>
                <a:gd name="T10" fmla="*/ 1 w 199"/>
                <a:gd name="T11" fmla="*/ 21 h 240"/>
                <a:gd name="T12" fmla="*/ 0 w 199"/>
                <a:gd name="T13" fmla="*/ 18 h 240"/>
                <a:gd name="T14" fmla="*/ 0 w 199"/>
                <a:gd name="T15" fmla="*/ 15 h 240"/>
                <a:gd name="T16" fmla="*/ 0 w 199"/>
                <a:gd name="T17" fmla="*/ 12 h 240"/>
                <a:gd name="T18" fmla="*/ 0 w 199"/>
                <a:gd name="T19" fmla="*/ 9 h 240"/>
                <a:gd name="T20" fmla="*/ 1 w 199"/>
                <a:gd name="T21" fmla="*/ 7 h 240"/>
                <a:gd name="T22" fmla="*/ 3 w 199"/>
                <a:gd name="T23" fmla="*/ 5 h 240"/>
                <a:gd name="T24" fmla="*/ 4 w 199"/>
                <a:gd name="T25" fmla="*/ 3 h 240"/>
                <a:gd name="T26" fmla="*/ 6 w 199"/>
                <a:gd name="T27" fmla="*/ 1 h 240"/>
                <a:gd name="T28" fmla="*/ 8 w 199"/>
                <a:gd name="T29" fmla="*/ 1 h 240"/>
                <a:gd name="T30" fmla="*/ 11 w 199"/>
                <a:gd name="T31" fmla="*/ 0 h 240"/>
                <a:gd name="T32" fmla="*/ 13 w 199"/>
                <a:gd name="T33" fmla="*/ 0 h 240"/>
                <a:gd name="T34" fmla="*/ 15 w 199"/>
                <a:gd name="T35" fmla="*/ 0 h 240"/>
                <a:gd name="T36" fmla="*/ 17 w 199"/>
                <a:gd name="T37" fmla="*/ 1 h 240"/>
                <a:gd name="T38" fmla="*/ 18 w 199"/>
                <a:gd name="T39" fmla="*/ 2 h 240"/>
                <a:gd name="T40" fmla="*/ 20 w 199"/>
                <a:gd name="T41" fmla="*/ 4 h 240"/>
                <a:gd name="T42" fmla="*/ 21 w 199"/>
                <a:gd name="T43" fmla="*/ 5 h 240"/>
                <a:gd name="T44" fmla="*/ 21 w 199"/>
                <a:gd name="T45" fmla="*/ 8 h 240"/>
                <a:gd name="T46" fmla="*/ 22 w 199"/>
                <a:gd name="T47" fmla="*/ 10 h 240"/>
                <a:gd name="T48" fmla="*/ 22 w 199"/>
                <a:gd name="T49" fmla="*/ 14 h 240"/>
                <a:gd name="T50" fmla="*/ 4 w 199"/>
                <a:gd name="T51" fmla="*/ 15 h 240"/>
                <a:gd name="T52" fmla="*/ 5 w 199"/>
                <a:gd name="T53" fmla="*/ 17 h 240"/>
                <a:gd name="T54" fmla="*/ 5 w 199"/>
                <a:gd name="T55" fmla="*/ 19 h 240"/>
                <a:gd name="T56" fmla="*/ 6 w 199"/>
                <a:gd name="T57" fmla="*/ 20 h 240"/>
                <a:gd name="T58" fmla="*/ 7 w 199"/>
                <a:gd name="T59" fmla="*/ 21 h 240"/>
                <a:gd name="T60" fmla="*/ 9 w 199"/>
                <a:gd name="T61" fmla="*/ 22 h 240"/>
                <a:gd name="T62" fmla="*/ 10 w 199"/>
                <a:gd name="T63" fmla="*/ 23 h 240"/>
                <a:gd name="T64" fmla="*/ 12 w 199"/>
                <a:gd name="T65" fmla="*/ 23 h 240"/>
                <a:gd name="T66" fmla="*/ 14 w 199"/>
                <a:gd name="T67" fmla="*/ 23 h 240"/>
                <a:gd name="T68" fmla="*/ 17 w 199"/>
                <a:gd name="T69" fmla="*/ 23 h 240"/>
                <a:gd name="T70" fmla="*/ 19 w 199"/>
                <a:gd name="T71" fmla="*/ 21 h 240"/>
                <a:gd name="T72" fmla="*/ 21 w 199"/>
                <a:gd name="T73" fmla="*/ 21 h 240"/>
                <a:gd name="T74" fmla="*/ 21 w 199"/>
                <a:gd name="T75" fmla="*/ 20 h 240"/>
                <a:gd name="T76" fmla="*/ 21 w 199"/>
                <a:gd name="T77" fmla="*/ 25 h 240"/>
                <a:gd name="T78" fmla="*/ 18 w 199"/>
                <a:gd name="T79" fmla="*/ 26 h 240"/>
                <a:gd name="T80" fmla="*/ 16 w 199"/>
                <a:gd name="T81" fmla="*/ 27 h 240"/>
                <a:gd name="T82" fmla="*/ 14 w 199"/>
                <a:gd name="T83" fmla="*/ 27 h 240"/>
                <a:gd name="T84" fmla="*/ 18 w 199"/>
                <a:gd name="T85" fmla="*/ 11 h 240"/>
                <a:gd name="T86" fmla="*/ 17 w 199"/>
                <a:gd name="T87" fmla="*/ 8 h 240"/>
                <a:gd name="T88" fmla="*/ 16 w 199"/>
                <a:gd name="T89" fmla="*/ 6 h 240"/>
                <a:gd name="T90" fmla="*/ 15 w 199"/>
                <a:gd name="T91" fmla="*/ 5 h 240"/>
                <a:gd name="T92" fmla="*/ 14 w 199"/>
                <a:gd name="T93" fmla="*/ 4 h 240"/>
                <a:gd name="T94" fmla="*/ 13 w 199"/>
                <a:gd name="T95" fmla="*/ 4 h 240"/>
                <a:gd name="T96" fmla="*/ 11 w 199"/>
                <a:gd name="T97" fmla="*/ 4 h 240"/>
                <a:gd name="T98" fmla="*/ 10 w 199"/>
                <a:gd name="T99" fmla="*/ 4 h 240"/>
                <a:gd name="T100" fmla="*/ 9 w 199"/>
                <a:gd name="T101" fmla="*/ 4 h 240"/>
                <a:gd name="T102" fmla="*/ 8 w 199"/>
                <a:gd name="T103" fmla="*/ 5 h 240"/>
                <a:gd name="T104" fmla="*/ 6 w 199"/>
                <a:gd name="T105" fmla="*/ 6 h 240"/>
                <a:gd name="T106" fmla="*/ 6 w 199"/>
                <a:gd name="T107" fmla="*/ 7 h 240"/>
                <a:gd name="T108" fmla="*/ 5 w 199"/>
                <a:gd name="T109" fmla="*/ 8 h 240"/>
                <a:gd name="T110" fmla="*/ 5 w 199"/>
                <a:gd name="T111" fmla="*/ 9 h 240"/>
                <a:gd name="T112" fmla="*/ 4 w 199"/>
                <a:gd name="T113" fmla="*/ 11 h 2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9" h="240">
                  <a:moveTo>
                    <a:pt x="116" y="240"/>
                  </a:moveTo>
                  <a:lnTo>
                    <a:pt x="102" y="239"/>
                  </a:lnTo>
                  <a:lnTo>
                    <a:pt x="90" y="238"/>
                  </a:lnTo>
                  <a:lnTo>
                    <a:pt x="78" y="236"/>
                  </a:lnTo>
                  <a:lnTo>
                    <a:pt x="67" y="232"/>
                  </a:lnTo>
                  <a:lnTo>
                    <a:pt x="57" y="229"/>
                  </a:lnTo>
                  <a:lnTo>
                    <a:pt x="47" y="223"/>
                  </a:lnTo>
                  <a:lnTo>
                    <a:pt x="39" y="217"/>
                  </a:lnTo>
                  <a:lnTo>
                    <a:pt x="31" y="209"/>
                  </a:lnTo>
                  <a:lnTo>
                    <a:pt x="24" y="201"/>
                  </a:lnTo>
                  <a:lnTo>
                    <a:pt x="17" y="192"/>
                  </a:lnTo>
                  <a:lnTo>
                    <a:pt x="12" y="183"/>
                  </a:lnTo>
                  <a:lnTo>
                    <a:pt x="8" y="172"/>
                  </a:lnTo>
                  <a:lnTo>
                    <a:pt x="4" y="161"/>
                  </a:lnTo>
                  <a:lnTo>
                    <a:pt x="2" y="149"/>
                  </a:lnTo>
                  <a:lnTo>
                    <a:pt x="1" y="136"/>
                  </a:lnTo>
                  <a:lnTo>
                    <a:pt x="0" y="122"/>
                  </a:lnTo>
                  <a:lnTo>
                    <a:pt x="1" y="108"/>
                  </a:lnTo>
                  <a:lnTo>
                    <a:pt x="2" y="95"/>
                  </a:lnTo>
                  <a:lnTo>
                    <a:pt x="4" y="83"/>
                  </a:lnTo>
                  <a:lnTo>
                    <a:pt x="8" y="72"/>
                  </a:lnTo>
                  <a:lnTo>
                    <a:pt x="12" y="61"/>
                  </a:lnTo>
                  <a:lnTo>
                    <a:pt x="17" y="51"/>
                  </a:lnTo>
                  <a:lnTo>
                    <a:pt x="23" y="42"/>
                  </a:lnTo>
                  <a:lnTo>
                    <a:pt x="30" y="33"/>
                  </a:lnTo>
                  <a:lnTo>
                    <a:pt x="38" y="26"/>
                  </a:lnTo>
                  <a:lnTo>
                    <a:pt x="45" y="19"/>
                  </a:lnTo>
                  <a:lnTo>
                    <a:pt x="54" y="13"/>
                  </a:lnTo>
                  <a:lnTo>
                    <a:pt x="63" y="9"/>
                  </a:lnTo>
                  <a:lnTo>
                    <a:pt x="73" y="6"/>
                  </a:lnTo>
                  <a:lnTo>
                    <a:pt x="84" y="2"/>
                  </a:lnTo>
                  <a:lnTo>
                    <a:pt x="95" y="1"/>
                  </a:lnTo>
                  <a:lnTo>
                    <a:pt x="106" y="0"/>
                  </a:lnTo>
                  <a:lnTo>
                    <a:pt x="117" y="0"/>
                  </a:lnTo>
                  <a:lnTo>
                    <a:pt x="127" y="2"/>
                  </a:lnTo>
                  <a:lnTo>
                    <a:pt x="135" y="3"/>
                  </a:lnTo>
                  <a:lnTo>
                    <a:pt x="144" y="7"/>
                  </a:lnTo>
                  <a:lnTo>
                    <a:pt x="152" y="10"/>
                  </a:lnTo>
                  <a:lnTo>
                    <a:pt x="160" y="14"/>
                  </a:lnTo>
                  <a:lnTo>
                    <a:pt x="166" y="19"/>
                  </a:lnTo>
                  <a:lnTo>
                    <a:pt x="173" y="26"/>
                  </a:lnTo>
                  <a:lnTo>
                    <a:pt x="178" y="32"/>
                  </a:lnTo>
                  <a:lnTo>
                    <a:pt x="184" y="40"/>
                  </a:lnTo>
                  <a:lnTo>
                    <a:pt x="188" y="48"/>
                  </a:lnTo>
                  <a:lnTo>
                    <a:pt x="192" y="58"/>
                  </a:lnTo>
                  <a:lnTo>
                    <a:pt x="194" y="67"/>
                  </a:lnTo>
                  <a:lnTo>
                    <a:pt x="196" y="78"/>
                  </a:lnTo>
                  <a:lnTo>
                    <a:pt x="198" y="91"/>
                  </a:lnTo>
                  <a:lnTo>
                    <a:pt x="199" y="104"/>
                  </a:lnTo>
                  <a:lnTo>
                    <a:pt x="199" y="125"/>
                  </a:lnTo>
                  <a:lnTo>
                    <a:pt x="40" y="125"/>
                  </a:lnTo>
                  <a:lnTo>
                    <a:pt x="40" y="135"/>
                  </a:lnTo>
                  <a:lnTo>
                    <a:pt x="41" y="143"/>
                  </a:lnTo>
                  <a:lnTo>
                    <a:pt x="42" y="152"/>
                  </a:lnTo>
                  <a:lnTo>
                    <a:pt x="44" y="159"/>
                  </a:lnTo>
                  <a:lnTo>
                    <a:pt x="47" y="167"/>
                  </a:lnTo>
                  <a:lnTo>
                    <a:pt x="51" y="174"/>
                  </a:lnTo>
                  <a:lnTo>
                    <a:pt x="55" y="180"/>
                  </a:lnTo>
                  <a:lnTo>
                    <a:pt x="60" y="186"/>
                  </a:lnTo>
                  <a:lnTo>
                    <a:pt x="64" y="190"/>
                  </a:lnTo>
                  <a:lnTo>
                    <a:pt x="71" y="194"/>
                  </a:lnTo>
                  <a:lnTo>
                    <a:pt x="77" y="199"/>
                  </a:lnTo>
                  <a:lnTo>
                    <a:pt x="84" y="201"/>
                  </a:lnTo>
                  <a:lnTo>
                    <a:pt x="91" y="204"/>
                  </a:lnTo>
                  <a:lnTo>
                    <a:pt x="99" y="205"/>
                  </a:lnTo>
                  <a:lnTo>
                    <a:pt x="106" y="206"/>
                  </a:lnTo>
                  <a:lnTo>
                    <a:pt x="115" y="206"/>
                  </a:lnTo>
                  <a:lnTo>
                    <a:pt x="128" y="206"/>
                  </a:lnTo>
                  <a:lnTo>
                    <a:pt x="141" y="204"/>
                  </a:lnTo>
                  <a:lnTo>
                    <a:pt x="151" y="201"/>
                  </a:lnTo>
                  <a:lnTo>
                    <a:pt x="162" y="197"/>
                  </a:lnTo>
                  <a:lnTo>
                    <a:pt x="172" y="191"/>
                  </a:lnTo>
                  <a:lnTo>
                    <a:pt x="180" y="187"/>
                  </a:lnTo>
                  <a:lnTo>
                    <a:pt x="187" y="183"/>
                  </a:lnTo>
                  <a:lnTo>
                    <a:pt x="192" y="178"/>
                  </a:lnTo>
                  <a:lnTo>
                    <a:pt x="194" y="178"/>
                  </a:lnTo>
                  <a:lnTo>
                    <a:pt x="194" y="221"/>
                  </a:lnTo>
                  <a:lnTo>
                    <a:pt x="187" y="223"/>
                  </a:lnTo>
                  <a:lnTo>
                    <a:pt x="177" y="228"/>
                  </a:lnTo>
                  <a:lnTo>
                    <a:pt x="167" y="231"/>
                  </a:lnTo>
                  <a:lnTo>
                    <a:pt x="159" y="234"/>
                  </a:lnTo>
                  <a:lnTo>
                    <a:pt x="148" y="236"/>
                  </a:lnTo>
                  <a:lnTo>
                    <a:pt x="139" y="238"/>
                  </a:lnTo>
                  <a:lnTo>
                    <a:pt x="129" y="239"/>
                  </a:lnTo>
                  <a:lnTo>
                    <a:pt x="116" y="240"/>
                  </a:lnTo>
                  <a:close/>
                  <a:moveTo>
                    <a:pt x="161" y="95"/>
                  </a:moveTo>
                  <a:lnTo>
                    <a:pt x="160" y="81"/>
                  </a:lnTo>
                  <a:lnTo>
                    <a:pt x="157" y="69"/>
                  </a:lnTo>
                  <a:lnTo>
                    <a:pt x="154" y="58"/>
                  </a:lnTo>
                  <a:lnTo>
                    <a:pt x="148" y="49"/>
                  </a:lnTo>
                  <a:lnTo>
                    <a:pt x="144" y="45"/>
                  </a:lnTo>
                  <a:lnTo>
                    <a:pt x="140" y="42"/>
                  </a:lnTo>
                  <a:lnTo>
                    <a:pt x="135" y="39"/>
                  </a:lnTo>
                  <a:lnTo>
                    <a:pt x="130" y="37"/>
                  </a:lnTo>
                  <a:lnTo>
                    <a:pt x="125" y="34"/>
                  </a:lnTo>
                  <a:lnTo>
                    <a:pt x="118" y="33"/>
                  </a:lnTo>
                  <a:lnTo>
                    <a:pt x="112" y="32"/>
                  </a:lnTo>
                  <a:lnTo>
                    <a:pt x="104" y="32"/>
                  </a:lnTo>
                  <a:lnTo>
                    <a:pt x="97" y="32"/>
                  </a:lnTo>
                  <a:lnTo>
                    <a:pt x="90" y="33"/>
                  </a:lnTo>
                  <a:lnTo>
                    <a:pt x="84" y="34"/>
                  </a:lnTo>
                  <a:lnTo>
                    <a:pt x="78" y="37"/>
                  </a:lnTo>
                  <a:lnTo>
                    <a:pt x="73" y="40"/>
                  </a:lnTo>
                  <a:lnTo>
                    <a:pt x="68" y="42"/>
                  </a:lnTo>
                  <a:lnTo>
                    <a:pt x="63" y="46"/>
                  </a:lnTo>
                  <a:lnTo>
                    <a:pt x="58" y="50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7" y="64"/>
                  </a:lnTo>
                  <a:lnTo>
                    <a:pt x="45" y="70"/>
                  </a:lnTo>
                  <a:lnTo>
                    <a:pt x="43" y="76"/>
                  </a:lnTo>
                  <a:lnTo>
                    <a:pt x="42" y="81"/>
                  </a:lnTo>
                  <a:lnTo>
                    <a:pt x="40" y="88"/>
                  </a:lnTo>
                  <a:lnTo>
                    <a:pt x="40" y="95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7" name="Freeform 59"/>
            <p:cNvSpPr>
              <a:spLocks noEditPoints="1"/>
            </p:cNvSpPr>
            <p:nvPr userDrawn="1"/>
          </p:nvSpPr>
          <p:spPr bwMode="auto">
            <a:xfrm>
              <a:off x="4436" y="4057"/>
              <a:ext cx="22" cy="27"/>
            </a:xfrm>
            <a:custGeom>
              <a:avLst/>
              <a:gdLst>
                <a:gd name="T0" fmla="*/ 22 w 205"/>
                <a:gd name="T1" fmla="*/ 17 h 241"/>
                <a:gd name="T2" fmla="*/ 21 w 205"/>
                <a:gd name="T3" fmla="*/ 21 h 241"/>
                <a:gd name="T4" fmla="*/ 19 w 205"/>
                <a:gd name="T5" fmla="*/ 23 h 241"/>
                <a:gd name="T6" fmla="*/ 16 w 205"/>
                <a:gd name="T7" fmla="*/ 26 h 241"/>
                <a:gd name="T8" fmla="*/ 13 w 205"/>
                <a:gd name="T9" fmla="*/ 27 h 241"/>
                <a:gd name="T10" fmla="*/ 10 w 205"/>
                <a:gd name="T11" fmla="*/ 27 h 241"/>
                <a:gd name="T12" fmla="*/ 6 w 205"/>
                <a:gd name="T13" fmla="*/ 26 h 241"/>
                <a:gd name="T14" fmla="*/ 4 w 205"/>
                <a:gd name="T15" fmla="*/ 24 h 241"/>
                <a:gd name="T16" fmla="*/ 2 w 205"/>
                <a:gd name="T17" fmla="*/ 21 h 241"/>
                <a:gd name="T18" fmla="*/ 0 w 205"/>
                <a:gd name="T19" fmla="*/ 18 h 241"/>
                <a:gd name="T20" fmla="*/ 0 w 205"/>
                <a:gd name="T21" fmla="*/ 14 h 241"/>
                <a:gd name="T22" fmla="*/ 0 w 205"/>
                <a:gd name="T23" fmla="*/ 9 h 241"/>
                <a:gd name="T24" fmla="*/ 2 w 205"/>
                <a:gd name="T25" fmla="*/ 5 h 241"/>
                <a:gd name="T26" fmla="*/ 4 w 205"/>
                <a:gd name="T27" fmla="*/ 3 h 241"/>
                <a:gd name="T28" fmla="*/ 7 w 205"/>
                <a:gd name="T29" fmla="*/ 1 h 241"/>
                <a:gd name="T30" fmla="*/ 10 w 205"/>
                <a:gd name="T31" fmla="*/ 0 h 241"/>
                <a:gd name="T32" fmla="*/ 13 w 205"/>
                <a:gd name="T33" fmla="*/ 0 h 241"/>
                <a:gd name="T34" fmla="*/ 16 w 205"/>
                <a:gd name="T35" fmla="*/ 1 h 241"/>
                <a:gd name="T36" fmla="*/ 19 w 205"/>
                <a:gd name="T37" fmla="*/ 4 h 241"/>
                <a:gd name="T38" fmla="*/ 21 w 205"/>
                <a:gd name="T39" fmla="*/ 7 h 241"/>
                <a:gd name="T40" fmla="*/ 22 w 205"/>
                <a:gd name="T41" fmla="*/ 11 h 241"/>
                <a:gd name="T42" fmla="*/ 18 w 205"/>
                <a:gd name="T43" fmla="*/ 14 h 241"/>
                <a:gd name="T44" fmla="*/ 17 w 205"/>
                <a:gd name="T45" fmla="*/ 10 h 241"/>
                <a:gd name="T46" fmla="*/ 17 w 205"/>
                <a:gd name="T47" fmla="*/ 8 h 241"/>
                <a:gd name="T48" fmla="*/ 16 w 205"/>
                <a:gd name="T49" fmla="*/ 6 h 241"/>
                <a:gd name="T50" fmla="*/ 14 w 205"/>
                <a:gd name="T51" fmla="*/ 4 h 241"/>
                <a:gd name="T52" fmla="*/ 12 w 205"/>
                <a:gd name="T53" fmla="*/ 4 h 241"/>
                <a:gd name="T54" fmla="*/ 10 w 205"/>
                <a:gd name="T55" fmla="*/ 4 h 241"/>
                <a:gd name="T56" fmla="*/ 8 w 205"/>
                <a:gd name="T57" fmla="*/ 5 h 241"/>
                <a:gd name="T58" fmla="*/ 6 w 205"/>
                <a:gd name="T59" fmla="*/ 6 h 241"/>
                <a:gd name="T60" fmla="*/ 5 w 205"/>
                <a:gd name="T61" fmla="*/ 8 h 241"/>
                <a:gd name="T62" fmla="*/ 4 w 205"/>
                <a:gd name="T63" fmla="*/ 11 h 241"/>
                <a:gd name="T64" fmla="*/ 4 w 205"/>
                <a:gd name="T65" fmla="*/ 15 h 241"/>
                <a:gd name="T66" fmla="*/ 5 w 205"/>
                <a:gd name="T67" fmla="*/ 18 h 241"/>
                <a:gd name="T68" fmla="*/ 6 w 205"/>
                <a:gd name="T69" fmla="*/ 20 h 241"/>
                <a:gd name="T70" fmla="*/ 7 w 205"/>
                <a:gd name="T71" fmla="*/ 22 h 241"/>
                <a:gd name="T72" fmla="*/ 9 w 205"/>
                <a:gd name="T73" fmla="*/ 23 h 241"/>
                <a:gd name="T74" fmla="*/ 11 w 205"/>
                <a:gd name="T75" fmla="*/ 23 h 241"/>
                <a:gd name="T76" fmla="*/ 13 w 205"/>
                <a:gd name="T77" fmla="*/ 23 h 241"/>
                <a:gd name="T78" fmla="*/ 15 w 205"/>
                <a:gd name="T79" fmla="*/ 22 h 241"/>
                <a:gd name="T80" fmla="*/ 16 w 205"/>
                <a:gd name="T81" fmla="*/ 20 h 241"/>
                <a:gd name="T82" fmla="*/ 17 w 205"/>
                <a:gd name="T83" fmla="*/ 18 h 241"/>
                <a:gd name="T84" fmla="*/ 18 w 205"/>
                <a:gd name="T85" fmla="*/ 15 h 2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5" h="241">
                  <a:moveTo>
                    <a:pt x="205" y="121"/>
                  </a:moveTo>
                  <a:lnTo>
                    <a:pt x="205" y="135"/>
                  </a:lnTo>
                  <a:lnTo>
                    <a:pt x="204" y="148"/>
                  </a:lnTo>
                  <a:lnTo>
                    <a:pt x="202" y="160"/>
                  </a:lnTo>
                  <a:lnTo>
                    <a:pt x="198" y="172"/>
                  </a:lnTo>
                  <a:lnTo>
                    <a:pt x="194" y="183"/>
                  </a:lnTo>
                  <a:lnTo>
                    <a:pt x="190" y="192"/>
                  </a:lnTo>
                  <a:lnTo>
                    <a:pt x="183" y="202"/>
                  </a:lnTo>
                  <a:lnTo>
                    <a:pt x="177" y="209"/>
                  </a:lnTo>
                  <a:lnTo>
                    <a:pt x="171" y="217"/>
                  </a:lnTo>
                  <a:lnTo>
                    <a:pt x="162" y="223"/>
                  </a:lnTo>
                  <a:lnTo>
                    <a:pt x="153" y="229"/>
                  </a:lnTo>
                  <a:lnTo>
                    <a:pt x="145" y="233"/>
                  </a:lnTo>
                  <a:lnTo>
                    <a:pt x="135" y="237"/>
                  </a:lnTo>
                  <a:lnTo>
                    <a:pt x="125" y="239"/>
                  </a:lnTo>
                  <a:lnTo>
                    <a:pt x="115" y="240"/>
                  </a:lnTo>
                  <a:lnTo>
                    <a:pt x="103" y="241"/>
                  </a:lnTo>
                  <a:lnTo>
                    <a:pt x="91" y="240"/>
                  </a:lnTo>
                  <a:lnTo>
                    <a:pt x="80" y="239"/>
                  </a:lnTo>
                  <a:lnTo>
                    <a:pt x="70" y="236"/>
                  </a:lnTo>
                  <a:lnTo>
                    <a:pt x="60" y="233"/>
                  </a:lnTo>
                  <a:lnTo>
                    <a:pt x="51" y="229"/>
                  </a:lnTo>
                  <a:lnTo>
                    <a:pt x="43" y="223"/>
                  </a:lnTo>
                  <a:lnTo>
                    <a:pt x="35" y="217"/>
                  </a:lnTo>
                  <a:lnTo>
                    <a:pt x="28" y="208"/>
                  </a:lnTo>
                  <a:lnTo>
                    <a:pt x="21" y="201"/>
                  </a:lnTo>
                  <a:lnTo>
                    <a:pt x="16" y="191"/>
                  </a:lnTo>
                  <a:lnTo>
                    <a:pt x="11" y="182"/>
                  </a:lnTo>
                  <a:lnTo>
                    <a:pt x="7" y="171"/>
                  </a:lnTo>
                  <a:lnTo>
                    <a:pt x="4" y="159"/>
                  </a:lnTo>
                  <a:lnTo>
                    <a:pt x="2" y="148"/>
                  </a:lnTo>
                  <a:lnTo>
                    <a:pt x="1" y="135"/>
                  </a:lnTo>
                  <a:lnTo>
                    <a:pt x="0" y="121"/>
                  </a:lnTo>
                  <a:lnTo>
                    <a:pt x="1" y="107"/>
                  </a:lnTo>
                  <a:lnTo>
                    <a:pt x="2" y="94"/>
                  </a:lnTo>
                  <a:lnTo>
                    <a:pt x="4" y="81"/>
                  </a:lnTo>
                  <a:lnTo>
                    <a:pt x="7" y="70"/>
                  </a:lnTo>
                  <a:lnTo>
                    <a:pt x="12" y="59"/>
                  </a:lnTo>
                  <a:lnTo>
                    <a:pt x="16" y="49"/>
                  </a:lnTo>
                  <a:lnTo>
                    <a:pt x="23" y="41"/>
                  </a:lnTo>
                  <a:lnTo>
                    <a:pt x="29" y="32"/>
                  </a:lnTo>
                  <a:lnTo>
                    <a:pt x="35" y="25"/>
                  </a:lnTo>
                  <a:lnTo>
                    <a:pt x="44" y="18"/>
                  </a:lnTo>
                  <a:lnTo>
                    <a:pt x="53" y="13"/>
                  </a:lnTo>
                  <a:lnTo>
                    <a:pt x="61" y="9"/>
                  </a:lnTo>
                  <a:lnTo>
                    <a:pt x="71" y="5"/>
                  </a:lnTo>
                  <a:lnTo>
                    <a:pt x="82" y="2"/>
                  </a:lnTo>
                  <a:lnTo>
                    <a:pt x="92" y="1"/>
                  </a:lnTo>
                  <a:lnTo>
                    <a:pt x="103" y="0"/>
                  </a:lnTo>
                  <a:lnTo>
                    <a:pt x="115" y="1"/>
                  </a:lnTo>
                  <a:lnTo>
                    <a:pt x="125" y="2"/>
                  </a:lnTo>
                  <a:lnTo>
                    <a:pt x="135" y="5"/>
                  </a:lnTo>
                  <a:lnTo>
                    <a:pt x="145" y="9"/>
                  </a:lnTo>
                  <a:lnTo>
                    <a:pt x="153" y="13"/>
                  </a:lnTo>
                  <a:lnTo>
                    <a:pt x="162" y="18"/>
                  </a:lnTo>
                  <a:lnTo>
                    <a:pt x="171" y="25"/>
                  </a:lnTo>
                  <a:lnTo>
                    <a:pt x="177" y="32"/>
                  </a:lnTo>
                  <a:lnTo>
                    <a:pt x="183" y="40"/>
                  </a:lnTo>
                  <a:lnTo>
                    <a:pt x="190" y="49"/>
                  </a:lnTo>
                  <a:lnTo>
                    <a:pt x="194" y="59"/>
                  </a:lnTo>
                  <a:lnTo>
                    <a:pt x="198" y="70"/>
                  </a:lnTo>
                  <a:lnTo>
                    <a:pt x="202" y="81"/>
                  </a:lnTo>
                  <a:lnTo>
                    <a:pt x="204" y="94"/>
                  </a:lnTo>
                  <a:lnTo>
                    <a:pt x="205" y="107"/>
                  </a:lnTo>
                  <a:lnTo>
                    <a:pt x="205" y="121"/>
                  </a:lnTo>
                  <a:close/>
                  <a:moveTo>
                    <a:pt x="165" y="121"/>
                  </a:moveTo>
                  <a:lnTo>
                    <a:pt x="165" y="110"/>
                  </a:lnTo>
                  <a:lnTo>
                    <a:pt x="164" y="101"/>
                  </a:lnTo>
                  <a:lnTo>
                    <a:pt x="163" y="91"/>
                  </a:lnTo>
                  <a:lnTo>
                    <a:pt x="161" y="82"/>
                  </a:lnTo>
                  <a:lnTo>
                    <a:pt x="159" y="74"/>
                  </a:lnTo>
                  <a:lnTo>
                    <a:pt x="157" y="67"/>
                  </a:lnTo>
                  <a:lnTo>
                    <a:pt x="153" y="61"/>
                  </a:lnTo>
                  <a:lnTo>
                    <a:pt x="149" y="55"/>
                  </a:lnTo>
                  <a:lnTo>
                    <a:pt x="145" y="50"/>
                  </a:lnTo>
                  <a:lnTo>
                    <a:pt x="140" y="45"/>
                  </a:lnTo>
                  <a:lnTo>
                    <a:pt x="135" y="42"/>
                  </a:lnTo>
                  <a:lnTo>
                    <a:pt x="130" y="39"/>
                  </a:lnTo>
                  <a:lnTo>
                    <a:pt x="123" y="37"/>
                  </a:lnTo>
                  <a:lnTo>
                    <a:pt x="117" y="34"/>
                  </a:lnTo>
                  <a:lnTo>
                    <a:pt x="110" y="33"/>
                  </a:lnTo>
                  <a:lnTo>
                    <a:pt x="103" y="33"/>
                  </a:lnTo>
                  <a:lnTo>
                    <a:pt x="95" y="33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6" y="39"/>
                  </a:lnTo>
                  <a:lnTo>
                    <a:pt x="71" y="42"/>
                  </a:lnTo>
                  <a:lnTo>
                    <a:pt x="65" y="45"/>
                  </a:lnTo>
                  <a:lnTo>
                    <a:pt x="61" y="50"/>
                  </a:lnTo>
                  <a:lnTo>
                    <a:pt x="57" y="55"/>
                  </a:lnTo>
                  <a:lnTo>
                    <a:pt x="53" y="61"/>
                  </a:lnTo>
                  <a:lnTo>
                    <a:pt x="49" y="67"/>
                  </a:lnTo>
                  <a:lnTo>
                    <a:pt x="46" y="74"/>
                  </a:lnTo>
                  <a:lnTo>
                    <a:pt x="44" y="82"/>
                  </a:lnTo>
                  <a:lnTo>
                    <a:pt x="43" y="91"/>
                  </a:lnTo>
                  <a:lnTo>
                    <a:pt x="41" y="101"/>
                  </a:lnTo>
                  <a:lnTo>
                    <a:pt x="41" y="110"/>
                  </a:lnTo>
                  <a:lnTo>
                    <a:pt x="41" y="121"/>
                  </a:lnTo>
                  <a:lnTo>
                    <a:pt x="41" y="132"/>
                  </a:lnTo>
                  <a:lnTo>
                    <a:pt x="41" y="141"/>
                  </a:lnTo>
                  <a:lnTo>
                    <a:pt x="43" y="150"/>
                  </a:lnTo>
                  <a:lnTo>
                    <a:pt x="44" y="158"/>
                  </a:lnTo>
                  <a:lnTo>
                    <a:pt x="46" y="167"/>
                  </a:lnTo>
                  <a:lnTo>
                    <a:pt x="49" y="173"/>
                  </a:lnTo>
                  <a:lnTo>
                    <a:pt x="53" y="180"/>
                  </a:lnTo>
                  <a:lnTo>
                    <a:pt x="57" y="186"/>
                  </a:lnTo>
                  <a:lnTo>
                    <a:pt x="61" y="191"/>
                  </a:lnTo>
                  <a:lnTo>
                    <a:pt x="65" y="196"/>
                  </a:lnTo>
                  <a:lnTo>
                    <a:pt x="71" y="200"/>
                  </a:lnTo>
                  <a:lnTo>
                    <a:pt x="76" y="202"/>
                  </a:lnTo>
                  <a:lnTo>
                    <a:pt x="83" y="205"/>
                  </a:lnTo>
                  <a:lnTo>
                    <a:pt x="89" y="206"/>
                  </a:lnTo>
                  <a:lnTo>
                    <a:pt x="95" y="207"/>
                  </a:lnTo>
                  <a:lnTo>
                    <a:pt x="103" y="208"/>
                  </a:lnTo>
                  <a:lnTo>
                    <a:pt x="110" y="207"/>
                  </a:lnTo>
                  <a:lnTo>
                    <a:pt x="117" y="206"/>
                  </a:lnTo>
                  <a:lnTo>
                    <a:pt x="123" y="205"/>
                  </a:lnTo>
                  <a:lnTo>
                    <a:pt x="130" y="203"/>
                  </a:lnTo>
                  <a:lnTo>
                    <a:pt x="135" y="200"/>
                  </a:lnTo>
                  <a:lnTo>
                    <a:pt x="140" y="196"/>
                  </a:lnTo>
                  <a:lnTo>
                    <a:pt x="145" y="191"/>
                  </a:lnTo>
                  <a:lnTo>
                    <a:pt x="149" y="186"/>
                  </a:lnTo>
                  <a:lnTo>
                    <a:pt x="153" y="181"/>
                  </a:lnTo>
                  <a:lnTo>
                    <a:pt x="157" y="174"/>
                  </a:lnTo>
                  <a:lnTo>
                    <a:pt x="159" y="167"/>
                  </a:lnTo>
                  <a:lnTo>
                    <a:pt x="161" y="159"/>
                  </a:lnTo>
                  <a:lnTo>
                    <a:pt x="163" y="151"/>
                  </a:lnTo>
                  <a:lnTo>
                    <a:pt x="164" y="141"/>
                  </a:lnTo>
                  <a:lnTo>
                    <a:pt x="165" y="132"/>
                  </a:lnTo>
                  <a:lnTo>
                    <a:pt x="165" y="12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8" name="Freeform 60"/>
            <p:cNvSpPr>
              <a:spLocks/>
            </p:cNvSpPr>
            <p:nvPr userDrawn="1"/>
          </p:nvSpPr>
          <p:spPr bwMode="auto">
            <a:xfrm>
              <a:off x="4463" y="4048"/>
              <a:ext cx="15" cy="35"/>
            </a:xfrm>
            <a:custGeom>
              <a:avLst/>
              <a:gdLst>
                <a:gd name="T0" fmla="*/ 15 w 143"/>
                <a:gd name="T1" fmla="*/ 4 h 320"/>
                <a:gd name="T2" fmla="*/ 15 w 143"/>
                <a:gd name="T3" fmla="*/ 4 h 320"/>
                <a:gd name="T4" fmla="*/ 14 w 143"/>
                <a:gd name="T5" fmla="*/ 4 h 320"/>
                <a:gd name="T6" fmla="*/ 13 w 143"/>
                <a:gd name="T7" fmla="*/ 4 h 320"/>
                <a:gd name="T8" fmla="*/ 12 w 143"/>
                <a:gd name="T9" fmla="*/ 4 h 320"/>
                <a:gd name="T10" fmla="*/ 11 w 143"/>
                <a:gd name="T11" fmla="*/ 4 h 320"/>
                <a:gd name="T12" fmla="*/ 10 w 143"/>
                <a:gd name="T13" fmla="*/ 4 h 320"/>
                <a:gd name="T14" fmla="*/ 9 w 143"/>
                <a:gd name="T15" fmla="*/ 4 h 320"/>
                <a:gd name="T16" fmla="*/ 8 w 143"/>
                <a:gd name="T17" fmla="*/ 4 h 320"/>
                <a:gd name="T18" fmla="*/ 8 w 143"/>
                <a:gd name="T19" fmla="*/ 5 h 320"/>
                <a:gd name="T20" fmla="*/ 7 w 143"/>
                <a:gd name="T21" fmla="*/ 5 h 320"/>
                <a:gd name="T22" fmla="*/ 7 w 143"/>
                <a:gd name="T23" fmla="*/ 6 h 320"/>
                <a:gd name="T24" fmla="*/ 7 w 143"/>
                <a:gd name="T25" fmla="*/ 6 h 320"/>
                <a:gd name="T26" fmla="*/ 7 w 143"/>
                <a:gd name="T27" fmla="*/ 7 h 320"/>
                <a:gd name="T28" fmla="*/ 7 w 143"/>
                <a:gd name="T29" fmla="*/ 8 h 320"/>
                <a:gd name="T30" fmla="*/ 7 w 143"/>
                <a:gd name="T31" fmla="*/ 9 h 320"/>
                <a:gd name="T32" fmla="*/ 7 w 143"/>
                <a:gd name="T33" fmla="*/ 10 h 320"/>
                <a:gd name="T34" fmla="*/ 13 w 143"/>
                <a:gd name="T35" fmla="*/ 10 h 320"/>
                <a:gd name="T36" fmla="*/ 13 w 143"/>
                <a:gd name="T37" fmla="*/ 14 h 320"/>
                <a:gd name="T38" fmla="*/ 7 w 143"/>
                <a:gd name="T39" fmla="*/ 14 h 320"/>
                <a:gd name="T40" fmla="*/ 7 w 143"/>
                <a:gd name="T41" fmla="*/ 35 h 320"/>
                <a:gd name="T42" fmla="*/ 3 w 143"/>
                <a:gd name="T43" fmla="*/ 35 h 320"/>
                <a:gd name="T44" fmla="*/ 3 w 143"/>
                <a:gd name="T45" fmla="*/ 14 h 320"/>
                <a:gd name="T46" fmla="*/ 0 w 143"/>
                <a:gd name="T47" fmla="*/ 14 h 320"/>
                <a:gd name="T48" fmla="*/ 0 w 143"/>
                <a:gd name="T49" fmla="*/ 10 h 320"/>
                <a:gd name="T50" fmla="*/ 3 w 143"/>
                <a:gd name="T51" fmla="*/ 10 h 320"/>
                <a:gd name="T52" fmla="*/ 3 w 143"/>
                <a:gd name="T53" fmla="*/ 9 h 320"/>
                <a:gd name="T54" fmla="*/ 3 w 143"/>
                <a:gd name="T55" fmla="*/ 8 h 320"/>
                <a:gd name="T56" fmla="*/ 3 w 143"/>
                <a:gd name="T57" fmla="*/ 7 h 320"/>
                <a:gd name="T58" fmla="*/ 3 w 143"/>
                <a:gd name="T59" fmla="*/ 6 h 320"/>
                <a:gd name="T60" fmla="*/ 3 w 143"/>
                <a:gd name="T61" fmla="*/ 5 h 320"/>
                <a:gd name="T62" fmla="*/ 4 w 143"/>
                <a:gd name="T63" fmla="*/ 4 h 320"/>
                <a:gd name="T64" fmla="*/ 4 w 143"/>
                <a:gd name="T65" fmla="*/ 4 h 320"/>
                <a:gd name="T66" fmla="*/ 4 w 143"/>
                <a:gd name="T67" fmla="*/ 3 h 320"/>
                <a:gd name="T68" fmla="*/ 5 w 143"/>
                <a:gd name="T69" fmla="*/ 2 h 320"/>
                <a:gd name="T70" fmla="*/ 5 w 143"/>
                <a:gd name="T71" fmla="*/ 2 h 320"/>
                <a:gd name="T72" fmla="*/ 6 w 143"/>
                <a:gd name="T73" fmla="*/ 1 h 320"/>
                <a:gd name="T74" fmla="*/ 7 w 143"/>
                <a:gd name="T75" fmla="*/ 1 h 320"/>
                <a:gd name="T76" fmla="*/ 7 w 143"/>
                <a:gd name="T77" fmla="*/ 1 h 320"/>
                <a:gd name="T78" fmla="*/ 8 w 143"/>
                <a:gd name="T79" fmla="*/ 0 h 320"/>
                <a:gd name="T80" fmla="*/ 9 w 143"/>
                <a:gd name="T81" fmla="*/ 0 h 320"/>
                <a:gd name="T82" fmla="*/ 10 w 143"/>
                <a:gd name="T83" fmla="*/ 0 h 320"/>
                <a:gd name="T84" fmla="*/ 11 w 143"/>
                <a:gd name="T85" fmla="*/ 0 h 320"/>
                <a:gd name="T86" fmla="*/ 12 w 143"/>
                <a:gd name="T87" fmla="*/ 0 h 320"/>
                <a:gd name="T88" fmla="*/ 13 w 143"/>
                <a:gd name="T89" fmla="*/ 0 h 320"/>
                <a:gd name="T90" fmla="*/ 14 w 143"/>
                <a:gd name="T91" fmla="*/ 0 h 320"/>
                <a:gd name="T92" fmla="*/ 15 w 143"/>
                <a:gd name="T93" fmla="*/ 0 h 320"/>
                <a:gd name="T94" fmla="*/ 15 w 143"/>
                <a:gd name="T95" fmla="*/ 4 h 32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3" h="320">
                  <a:moveTo>
                    <a:pt x="143" y="38"/>
                  </a:moveTo>
                  <a:lnTo>
                    <a:pt x="141" y="38"/>
                  </a:lnTo>
                  <a:lnTo>
                    <a:pt x="134" y="37"/>
                  </a:lnTo>
                  <a:lnTo>
                    <a:pt x="126" y="35"/>
                  </a:lnTo>
                  <a:lnTo>
                    <a:pt x="117" y="34"/>
                  </a:lnTo>
                  <a:lnTo>
                    <a:pt x="109" y="33"/>
                  </a:lnTo>
                  <a:lnTo>
                    <a:pt x="98" y="34"/>
                  </a:lnTo>
                  <a:lnTo>
                    <a:pt x="88" y="36"/>
                  </a:lnTo>
                  <a:lnTo>
                    <a:pt x="80" y="39"/>
                  </a:lnTo>
                  <a:lnTo>
                    <a:pt x="74" y="45"/>
                  </a:lnTo>
                  <a:lnTo>
                    <a:pt x="71" y="48"/>
                  </a:lnTo>
                  <a:lnTo>
                    <a:pt x="70" y="51"/>
                  </a:lnTo>
                  <a:lnTo>
                    <a:pt x="68" y="55"/>
                  </a:lnTo>
                  <a:lnTo>
                    <a:pt x="67" y="60"/>
                  </a:lnTo>
                  <a:lnTo>
                    <a:pt x="65" y="70"/>
                  </a:lnTo>
                  <a:lnTo>
                    <a:pt x="64" y="84"/>
                  </a:lnTo>
                  <a:lnTo>
                    <a:pt x="64" y="92"/>
                  </a:lnTo>
                  <a:lnTo>
                    <a:pt x="128" y="92"/>
                  </a:lnTo>
                  <a:lnTo>
                    <a:pt x="128" y="124"/>
                  </a:lnTo>
                  <a:lnTo>
                    <a:pt x="65" y="124"/>
                  </a:lnTo>
                  <a:lnTo>
                    <a:pt x="65" y="320"/>
                  </a:lnTo>
                  <a:lnTo>
                    <a:pt x="26" y="320"/>
                  </a:lnTo>
                  <a:lnTo>
                    <a:pt x="26" y="124"/>
                  </a:lnTo>
                  <a:lnTo>
                    <a:pt x="0" y="124"/>
                  </a:lnTo>
                  <a:lnTo>
                    <a:pt x="0" y="92"/>
                  </a:lnTo>
                  <a:lnTo>
                    <a:pt x="26" y="92"/>
                  </a:lnTo>
                  <a:lnTo>
                    <a:pt x="26" y="84"/>
                  </a:lnTo>
                  <a:lnTo>
                    <a:pt x="27" y="75"/>
                  </a:lnTo>
                  <a:lnTo>
                    <a:pt x="27" y="65"/>
                  </a:lnTo>
                  <a:lnTo>
                    <a:pt x="29" y="56"/>
                  </a:lnTo>
                  <a:lnTo>
                    <a:pt x="32" y="48"/>
                  </a:lnTo>
                  <a:lnTo>
                    <a:pt x="35" y="40"/>
                  </a:lnTo>
                  <a:lnTo>
                    <a:pt x="38" y="34"/>
                  </a:lnTo>
                  <a:lnTo>
                    <a:pt x="42" y="28"/>
                  </a:lnTo>
                  <a:lnTo>
                    <a:pt x="47" y="21"/>
                  </a:lnTo>
                  <a:lnTo>
                    <a:pt x="52" y="17"/>
                  </a:lnTo>
                  <a:lnTo>
                    <a:pt x="57" y="13"/>
                  </a:lnTo>
                  <a:lnTo>
                    <a:pt x="64" y="8"/>
                  </a:lnTo>
                  <a:lnTo>
                    <a:pt x="70" y="5"/>
                  </a:lnTo>
                  <a:lnTo>
                    <a:pt x="78" y="3"/>
                  </a:lnTo>
                  <a:lnTo>
                    <a:pt x="86" y="1"/>
                  </a:lnTo>
                  <a:lnTo>
                    <a:pt x="95" y="1"/>
                  </a:lnTo>
                  <a:lnTo>
                    <a:pt x="103" y="0"/>
                  </a:lnTo>
                  <a:lnTo>
                    <a:pt x="114" y="0"/>
                  </a:lnTo>
                  <a:lnTo>
                    <a:pt x="125" y="1"/>
                  </a:lnTo>
                  <a:lnTo>
                    <a:pt x="134" y="2"/>
                  </a:lnTo>
                  <a:lnTo>
                    <a:pt x="143" y="4"/>
                  </a:lnTo>
                  <a:lnTo>
                    <a:pt x="143" y="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9" name="Freeform 61"/>
            <p:cNvSpPr>
              <a:spLocks noEditPoints="1"/>
            </p:cNvSpPr>
            <p:nvPr userDrawn="1"/>
          </p:nvSpPr>
          <p:spPr bwMode="auto">
            <a:xfrm>
              <a:off x="4491" y="4050"/>
              <a:ext cx="29" cy="33"/>
            </a:xfrm>
            <a:custGeom>
              <a:avLst/>
              <a:gdLst>
                <a:gd name="T0" fmla="*/ 0 w 255"/>
                <a:gd name="T1" fmla="*/ 33 h 304"/>
                <a:gd name="T2" fmla="*/ 12 w 255"/>
                <a:gd name="T3" fmla="*/ 0 h 304"/>
                <a:gd name="T4" fmla="*/ 17 w 255"/>
                <a:gd name="T5" fmla="*/ 0 h 304"/>
                <a:gd name="T6" fmla="*/ 29 w 255"/>
                <a:gd name="T7" fmla="*/ 33 h 304"/>
                <a:gd name="T8" fmla="*/ 24 w 255"/>
                <a:gd name="T9" fmla="*/ 33 h 304"/>
                <a:gd name="T10" fmla="*/ 21 w 255"/>
                <a:gd name="T11" fmla="*/ 24 h 304"/>
                <a:gd name="T12" fmla="*/ 8 w 255"/>
                <a:gd name="T13" fmla="*/ 24 h 304"/>
                <a:gd name="T14" fmla="*/ 5 w 255"/>
                <a:gd name="T15" fmla="*/ 33 h 304"/>
                <a:gd name="T16" fmla="*/ 0 w 255"/>
                <a:gd name="T17" fmla="*/ 33 h 304"/>
                <a:gd name="T18" fmla="*/ 20 w 255"/>
                <a:gd name="T19" fmla="*/ 20 h 304"/>
                <a:gd name="T20" fmla="*/ 14 w 255"/>
                <a:gd name="T21" fmla="*/ 4 h 304"/>
                <a:gd name="T22" fmla="*/ 9 w 255"/>
                <a:gd name="T23" fmla="*/ 20 h 304"/>
                <a:gd name="T24" fmla="*/ 20 w 255"/>
                <a:gd name="T25" fmla="*/ 20 h 3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5" h="304">
                  <a:moveTo>
                    <a:pt x="0" y="304"/>
                  </a:moveTo>
                  <a:lnTo>
                    <a:pt x="103" y="0"/>
                  </a:lnTo>
                  <a:lnTo>
                    <a:pt x="152" y="0"/>
                  </a:lnTo>
                  <a:lnTo>
                    <a:pt x="255" y="304"/>
                  </a:lnTo>
                  <a:lnTo>
                    <a:pt x="213" y="304"/>
                  </a:lnTo>
                  <a:lnTo>
                    <a:pt x="185" y="219"/>
                  </a:lnTo>
                  <a:lnTo>
                    <a:pt x="69" y="219"/>
                  </a:lnTo>
                  <a:lnTo>
                    <a:pt x="41" y="304"/>
                  </a:lnTo>
                  <a:lnTo>
                    <a:pt x="0" y="304"/>
                  </a:lnTo>
                  <a:close/>
                  <a:moveTo>
                    <a:pt x="174" y="185"/>
                  </a:moveTo>
                  <a:lnTo>
                    <a:pt x="126" y="40"/>
                  </a:lnTo>
                  <a:lnTo>
                    <a:pt x="79" y="185"/>
                  </a:lnTo>
                  <a:lnTo>
                    <a:pt x="174" y="18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0" name="Freeform 62"/>
            <p:cNvSpPr>
              <a:spLocks noEditPoints="1"/>
            </p:cNvSpPr>
            <p:nvPr userDrawn="1"/>
          </p:nvSpPr>
          <p:spPr bwMode="auto">
            <a:xfrm>
              <a:off x="4525" y="4057"/>
              <a:ext cx="21" cy="36"/>
            </a:xfrm>
            <a:custGeom>
              <a:avLst/>
              <a:gdLst>
                <a:gd name="T0" fmla="*/ 21 w 192"/>
                <a:gd name="T1" fmla="*/ 14 h 318"/>
                <a:gd name="T2" fmla="*/ 21 w 192"/>
                <a:gd name="T3" fmla="*/ 17 h 318"/>
                <a:gd name="T4" fmla="*/ 20 w 192"/>
                <a:gd name="T5" fmla="*/ 20 h 318"/>
                <a:gd name="T6" fmla="*/ 19 w 192"/>
                <a:gd name="T7" fmla="*/ 22 h 318"/>
                <a:gd name="T8" fmla="*/ 17 w 192"/>
                <a:gd name="T9" fmla="*/ 24 h 318"/>
                <a:gd name="T10" fmla="*/ 16 w 192"/>
                <a:gd name="T11" fmla="*/ 25 h 318"/>
                <a:gd name="T12" fmla="*/ 14 w 192"/>
                <a:gd name="T13" fmla="*/ 26 h 318"/>
                <a:gd name="T14" fmla="*/ 12 w 192"/>
                <a:gd name="T15" fmla="*/ 27 h 318"/>
                <a:gd name="T16" fmla="*/ 10 w 192"/>
                <a:gd name="T17" fmla="*/ 27 h 318"/>
                <a:gd name="T18" fmla="*/ 8 w 192"/>
                <a:gd name="T19" fmla="*/ 27 h 318"/>
                <a:gd name="T20" fmla="*/ 6 w 192"/>
                <a:gd name="T21" fmla="*/ 26 h 318"/>
                <a:gd name="T22" fmla="*/ 4 w 192"/>
                <a:gd name="T23" fmla="*/ 36 h 318"/>
                <a:gd name="T24" fmla="*/ 0 w 192"/>
                <a:gd name="T25" fmla="*/ 1 h 318"/>
                <a:gd name="T26" fmla="*/ 4 w 192"/>
                <a:gd name="T27" fmla="*/ 3 h 318"/>
                <a:gd name="T28" fmla="*/ 6 w 192"/>
                <a:gd name="T29" fmla="*/ 2 h 318"/>
                <a:gd name="T30" fmla="*/ 8 w 192"/>
                <a:gd name="T31" fmla="*/ 1 h 318"/>
                <a:gd name="T32" fmla="*/ 10 w 192"/>
                <a:gd name="T33" fmla="*/ 0 h 318"/>
                <a:gd name="T34" fmla="*/ 12 w 192"/>
                <a:gd name="T35" fmla="*/ 0 h 318"/>
                <a:gd name="T36" fmla="*/ 14 w 192"/>
                <a:gd name="T37" fmla="*/ 0 h 318"/>
                <a:gd name="T38" fmla="*/ 16 w 192"/>
                <a:gd name="T39" fmla="*/ 1 h 318"/>
                <a:gd name="T40" fmla="*/ 17 w 192"/>
                <a:gd name="T41" fmla="*/ 2 h 318"/>
                <a:gd name="T42" fmla="*/ 19 w 192"/>
                <a:gd name="T43" fmla="*/ 4 h 318"/>
                <a:gd name="T44" fmla="*/ 20 w 192"/>
                <a:gd name="T45" fmla="*/ 5 h 318"/>
                <a:gd name="T46" fmla="*/ 20 w 192"/>
                <a:gd name="T47" fmla="*/ 8 h 318"/>
                <a:gd name="T48" fmla="*/ 21 w 192"/>
                <a:gd name="T49" fmla="*/ 10 h 318"/>
                <a:gd name="T50" fmla="*/ 21 w 192"/>
                <a:gd name="T51" fmla="*/ 13 h 318"/>
                <a:gd name="T52" fmla="*/ 17 w 192"/>
                <a:gd name="T53" fmla="*/ 11 h 318"/>
                <a:gd name="T54" fmla="*/ 16 w 192"/>
                <a:gd name="T55" fmla="*/ 8 h 318"/>
                <a:gd name="T56" fmla="*/ 15 w 192"/>
                <a:gd name="T57" fmla="*/ 6 h 318"/>
                <a:gd name="T58" fmla="*/ 14 w 192"/>
                <a:gd name="T59" fmla="*/ 5 h 318"/>
                <a:gd name="T60" fmla="*/ 13 w 192"/>
                <a:gd name="T61" fmla="*/ 5 h 318"/>
                <a:gd name="T62" fmla="*/ 12 w 192"/>
                <a:gd name="T63" fmla="*/ 4 h 318"/>
                <a:gd name="T64" fmla="*/ 10 w 192"/>
                <a:gd name="T65" fmla="*/ 4 h 318"/>
                <a:gd name="T66" fmla="*/ 8 w 192"/>
                <a:gd name="T67" fmla="*/ 5 h 318"/>
                <a:gd name="T68" fmla="*/ 7 w 192"/>
                <a:gd name="T69" fmla="*/ 5 h 318"/>
                <a:gd name="T70" fmla="*/ 5 w 192"/>
                <a:gd name="T71" fmla="*/ 7 h 318"/>
                <a:gd name="T72" fmla="*/ 4 w 192"/>
                <a:gd name="T73" fmla="*/ 22 h 318"/>
                <a:gd name="T74" fmla="*/ 7 w 192"/>
                <a:gd name="T75" fmla="*/ 23 h 318"/>
                <a:gd name="T76" fmla="*/ 10 w 192"/>
                <a:gd name="T77" fmla="*/ 23 h 318"/>
                <a:gd name="T78" fmla="*/ 11 w 192"/>
                <a:gd name="T79" fmla="*/ 23 h 318"/>
                <a:gd name="T80" fmla="*/ 13 w 192"/>
                <a:gd name="T81" fmla="*/ 23 h 318"/>
                <a:gd name="T82" fmla="*/ 14 w 192"/>
                <a:gd name="T83" fmla="*/ 22 h 318"/>
                <a:gd name="T84" fmla="*/ 15 w 192"/>
                <a:gd name="T85" fmla="*/ 21 h 318"/>
                <a:gd name="T86" fmla="*/ 16 w 192"/>
                <a:gd name="T87" fmla="*/ 19 h 318"/>
                <a:gd name="T88" fmla="*/ 16 w 192"/>
                <a:gd name="T89" fmla="*/ 18 h 318"/>
                <a:gd name="T90" fmla="*/ 17 w 192"/>
                <a:gd name="T91" fmla="*/ 16 h 318"/>
                <a:gd name="T92" fmla="*/ 17 w 192"/>
                <a:gd name="T93" fmla="*/ 13 h 31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92" h="318">
                  <a:moveTo>
                    <a:pt x="192" y="114"/>
                  </a:moveTo>
                  <a:lnTo>
                    <a:pt x="192" y="128"/>
                  </a:lnTo>
                  <a:lnTo>
                    <a:pt x="190" y="142"/>
                  </a:lnTo>
                  <a:lnTo>
                    <a:pt x="188" y="154"/>
                  </a:lnTo>
                  <a:lnTo>
                    <a:pt x="186" y="166"/>
                  </a:lnTo>
                  <a:lnTo>
                    <a:pt x="182" y="177"/>
                  </a:lnTo>
                  <a:lnTo>
                    <a:pt x="177" y="187"/>
                  </a:lnTo>
                  <a:lnTo>
                    <a:pt x="172" y="197"/>
                  </a:lnTo>
                  <a:lnTo>
                    <a:pt x="165" y="205"/>
                  </a:lnTo>
                  <a:lnTo>
                    <a:pt x="158" y="214"/>
                  </a:lnTo>
                  <a:lnTo>
                    <a:pt x="150" y="220"/>
                  </a:lnTo>
                  <a:lnTo>
                    <a:pt x="142" y="225"/>
                  </a:lnTo>
                  <a:lnTo>
                    <a:pt x="134" y="231"/>
                  </a:lnTo>
                  <a:lnTo>
                    <a:pt x="125" y="234"/>
                  </a:lnTo>
                  <a:lnTo>
                    <a:pt x="116" y="237"/>
                  </a:lnTo>
                  <a:lnTo>
                    <a:pt x="106" y="238"/>
                  </a:lnTo>
                  <a:lnTo>
                    <a:pt x="96" y="239"/>
                  </a:lnTo>
                  <a:lnTo>
                    <a:pt x="87" y="239"/>
                  </a:lnTo>
                  <a:lnTo>
                    <a:pt x="80" y="238"/>
                  </a:lnTo>
                  <a:lnTo>
                    <a:pt x="72" y="237"/>
                  </a:lnTo>
                  <a:lnTo>
                    <a:pt x="66" y="235"/>
                  </a:lnTo>
                  <a:lnTo>
                    <a:pt x="53" y="231"/>
                  </a:lnTo>
                  <a:lnTo>
                    <a:pt x="39" y="223"/>
                  </a:lnTo>
                  <a:lnTo>
                    <a:pt x="39" y="318"/>
                  </a:lnTo>
                  <a:lnTo>
                    <a:pt x="0" y="318"/>
                  </a:lnTo>
                  <a:lnTo>
                    <a:pt x="0" y="7"/>
                  </a:lnTo>
                  <a:lnTo>
                    <a:pt x="39" y="7"/>
                  </a:lnTo>
                  <a:lnTo>
                    <a:pt x="39" y="30"/>
                  </a:lnTo>
                  <a:lnTo>
                    <a:pt x="46" y="25"/>
                  </a:lnTo>
                  <a:lnTo>
                    <a:pt x="54" y="18"/>
                  </a:lnTo>
                  <a:lnTo>
                    <a:pt x="62" y="14"/>
                  </a:lnTo>
                  <a:lnTo>
                    <a:pt x="71" y="9"/>
                  </a:lnTo>
                  <a:lnTo>
                    <a:pt x="80" y="6"/>
                  </a:lnTo>
                  <a:lnTo>
                    <a:pt x="89" y="2"/>
                  </a:lnTo>
                  <a:lnTo>
                    <a:pt x="99" y="1"/>
                  </a:lnTo>
                  <a:lnTo>
                    <a:pt x="109" y="0"/>
                  </a:lnTo>
                  <a:lnTo>
                    <a:pt x="118" y="1"/>
                  </a:lnTo>
                  <a:lnTo>
                    <a:pt x="128" y="2"/>
                  </a:lnTo>
                  <a:lnTo>
                    <a:pt x="135" y="5"/>
                  </a:lnTo>
                  <a:lnTo>
                    <a:pt x="144" y="8"/>
                  </a:lnTo>
                  <a:lnTo>
                    <a:pt x="152" y="13"/>
                  </a:lnTo>
                  <a:lnTo>
                    <a:pt x="158" y="17"/>
                  </a:lnTo>
                  <a:lnTo>
                    <a:pt x="164" y="24"/>
                  </a:lnTo>
                  <a:lnTo>
                    <a:pt x="171" y="31"/>
                  </a:lnTo>
                  <a:lnTo>
                    <a:pt x="175" y="40"/>
                  </a:lnTo>
                  <a:lnTo>
                    <a:pt x="180" y="48"/>
                  </a:lnTo>
                  <a:lnTo>
                    <a:pt x="184" y="58"/>
                  </a:lnTo>
                  <a:lnTo>
                    <a:pt x="187" y="67"/>
                  </a:lnTo>
                  <a:lnTo>
                    <a:pt x="189" y="78"/>
                  </a:lnTo>
                  <a:lnTo>
                    <a:pt x="191" y="90"/>
                  </a:lnTo>
                  <a:lnTo>
                    <a:pt x="192" y="102"/>
                  </a:lnTo>
                  <a:lnTo>
                    <a:pt x="192" y="114"/>
                  </a:lnTo>
                  <a:close/>
                  <a:moveTo>
                    <a:pt x="153" y="119"/>
                  </a:moveTo>
                  <a:lnTo>
                    <a:pt x="152" y="101"/>
                  </a:lnTo>
                  <a:lnTo>
                    <a:pt x="149" y="85"/>
                  </a:lnTo>
                  <a:lnTo>
                    <a:pt x="145" y="71"/>
                  </a:lnTo>
                  <a:lnTo>
                    <a:pt x="140" y="58"/>
                  </a:lnTo>
                  <a:lnTo>
                    <a:pt x="137" y="54"/>
                  </a:lnTo>
                  <a:lnTo>
                    <a:pt x="133" y="49"/>
                  </a:lnTo>
                  <a:lnTo>
                    <a:pt x="128" y="45"/>
                  </a:lnTo>
                  <a:lnTo>
                    <a:pt x="124" y="42"/>
                  </a:lnTo>
                  <a:lnTo>
                    <a:pt x="118" y="40"/>
                  </a:lnTo>
                  <a:lnTo>
                    <a:pt x="113" y="39"/>
                  </a:lnTo>
                  <a:lnTo>
                    <a:pt x="106" y="38"/>
                  </a:lnTo>
                  <a:lnTo>
                    <a:pt x="99" y="37"/>
                  </a:lnTo>
                  <a:lnTo>
                    <a:pt x="91" y="38"/>
                  </a:lnTo>
                  <a:lnTo>
                    <a:pt x="83" y="39"/>
                  </a:lnTo>
                  <a:lnTo>
                    <a:pt x="75" y="41"/>
                  </a:lnTo>
                  <a:lnTo>
                    <a:pt x="68" y="44"/>
                  </a:lnTo>
                  <a:lnTo>
                    <a:pt x="60" y="48"/>
                  </a:lnTo>
                  <a:lnTo>
                    <a:pt x="53" y="53"/>
                  </a:lnTo>
                  <a:lnTo>
                    <a:pt x="45" y="58"/>
                  </a:lnTo>
                  <a:lnTo>
                    <a:pt x="39" y="63"/>
                  </a:lnTo>
                  <a:lnTo>
                    <a:pt x="39" y="192"/>
                  </a:lnTo>
                  <a:lnTo>
                    <a:pt x="53" y="198"/>
                  </a:lnTo>
                  <a:lnTo>
                    <a:pt x="65" y="202"/>
                  </a:lnTo>
                  <a:lnTo>
                    <a:pt x="76" y="204"/>
                  </a:lnTo>
                  <a:lnTo>
                    <a:pt x="89" y="204"/>
                  </a:lnTo>
                  <a:lnTo>
                    <a:pt x="97" y="204"/>
                  </a:lnTo>
                  <a:lnTo>
                    <a:pt x="103" y="203"/>
                  </a:lnTo>
                  <a:lnTo>
                    <a:pt x="110" y="202"/>
                  </a:lnTo>
                  <a:lnTo>
                    <a:pt x="116" y="199"/>
                  </a:lnTo>
                  <a:lnTo>
                    <a:pt x="121" y="197"/>
                  </a:lnTo>
                  <a:lnTo>
                    <a:pt x="127" y="192"/>
                  </a:lnTo>
                  <a:lnTo>
                    <a:pt x="131" y="188"/>
                  </a:lnTo>
                  <a:lnTo>
                    <a:pt x="137" y="183"/>
                  </a:lnTo>
                  <a:lnTo>
                    <a:pt x="140" y="177"/>
                  </a:lnTo>
                  <a:lnTo>
                    <a:pt x="143" y="171"/>
                  </a:lnTo>
                  <a:lnTo>
                    <a:pt x="146" y="164"/>
                  </a:lnTo>
                  <a:lnTo>
                    <a:pt x="148" y="156"/>
                  </a:lnTo>
                  <a:lnTo>
                    <a:pt x="150" y="148"/>
                  </a:lnTo>
                  <a:lnTo>
                    <a:pt x="152" y="139"/>
                  </a:lnTo>
                  <a:lnTo>
                    <a:pt x="153" y="129"/>
                  </a:lnTo>
                  <a:lnTo>
                    <a:pt x="153" y="11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1" name="Freeform 63"/>
            <p:cNvSpPr>
              <a:spLocks noEditPoints="1"/>
            </p:cNvSpPr>
            <p:nvPr userDrawn="1"/>
          </p:nvSpPr>
          <p:spPr bwMode="auto">
            <a:xfrm>
              <a:off x="4553" y="4057"/>
              <a:ext cx="21" cy="36"/>
            </a:xfrm>
            <a:custGeom>
              <a:avLst/>
              <a:gdLst>
                <a:gd name="T0" fmla="*/ 21 w 192"/>
                <a:gd name="T1" fmla="*/ 14 h 318"/>
                <a:gd name="T2" fmla="*/ 21 w 192"/>
                <a:gd name="T3" fmla="*/ 17 h 318"/>
                <a:gd name="T4" fmla="*/ 20 w 192"/>
                <a:gd name="T5" fmla="*/ 20 h 318"/>
                <a:gd name="T6" fmla="*/ 19 w 192"/>
                <a:gd name="T7" fmla="*/ 22 h 318"/>
                <a:gd name="T8" fmla="*/ 17 w 192"/>
                <a:gd name="T9" fmla="*/ 24 h 318"/>
                <a:gd name="T10" fmla="*/ 16 w 192"/>
                <a:gd name="T11" fmla="*/ 25 h 318"/>
                <a:gd name="T12" fmla="*/ 14 w 192"/>
                <a:gd name="T13" fmla="*/ 26 h 318"/>
                <a:gd name="T14" fmla="*/ 11 w 192"/>
                <a:gd name="T15" fmla="*/ 27 h 318"/>
                <a:gd name="T16" fmla="*/ 10 w 192"/>
                <a:gd name="T17" fmla="*/ 27 h 318"/>
                <a:gd name="T18" fmla="*/ 8 w 192"/>
                <a:gd name="T19" fmla="*/ 27 h 318"/>
                <a:gd name="T20" fmla="*/ 6 w 192"/>
                <a:gd name="T21" fmla="*/ 26 h 318"/>
                <a:gd name="T22" fmla="*/ 4 w 192"/>
                <a:gd name="T23" fmla="*/ 36 h 318"/>
                <a:gd name="T24" fmla="*/ 0 w 192"/>
                <a:gd name="T25" fmla="*/ 1 h 318"/>
                <a:gd name="T26" fmla="*/ 4 w 192"/>
                <a:gd name="T27" fmla="*/ 3 h 318"/>
                <a:gd name="T28" fmla="*/ 6 w 192"/>
                <a:gd name="T29" fmla="*/ 2 h 318"/>
                <a:gd name="T30" fmla="*/ 8 w 192"/>
                <a:gd name="T31" fmla="*/ 1 h 318"/>
                <a:gd name="T32" fmla="*/ 10 w 192"/>
                <a:gd name="T33" fmla="*/ 0 h 318"/>
                <a:gd name="T34" fmla="*/ 12 w 192"/>
                <a:gd name="T35" fmla="*/ 0 h 318"/>
                <a:gd name="T36" fmla="*/ 14 w 192"/>
                <a:gd name="T37" fmla="*/ 0 h 318"/>
                <a:gd name="T38" fmla="*/ 16 w 192"/>
                <a:gd name="T39" fmla="*/ 1 h 318"/>
                <a:gd name="T40" fmla="*/ 17 w 192"/>
                <a:gd name="T41" fmla="*/ 2 h 318"/>
                <a:gd name="T42" fmla="*/ 19 w 192"/>
                <a:gd name="T43" fmla="*/ 4 h 318"/>
                <a:gd name="T44" fmla="*/ 20 w 192"/>
                <a:gd name="T45" fmla="*/ 5 h 318"/>
                <a:gd name="T46" fmla="*/ 20 w 192"/>
                <a:gd name="T47" fmla="*/ 8 h 318"/>
                <a:gd name="T48" fmla="*/ 21 w 192"/>
                <a:gd name="T49" fmla="*/ 10 h 318"/>
                <a:gd name="T50" fmla="*/ 21 w 192"/>
                <a:gd name="T51" fmla="*/ 13 h 318"/>
                <a:gd name="T52" fmla="*/ 17 w 192"/>
                <a:gd name="T53" fmla="*/ 11 h 318"/>
                <a:gd name="T54" fmla="*/ 16 w 192"/>
                <a:gd name="T55" fmla="*/ 8 h 318"/>
                <a:gd name="T56" fmla="*/ 15 w 192"/>
                <a:gd name="T57" fmla="*/ 6 h 318"/>
                <a:gd name="T58" fmla="*/ 14 w 192"/>
                <a:gd name="T59" fmla="*/ 5 h 318"/>
                <a:gd name="T60" fmla="*/ 13 w 192"/>
                <a:gd name="T61" fmla="*/ 5 h 318"/>
                <a:gd name="T62" fmla="*/ 12 w 192"/>
                <a:gd name="T63" fmla="*/ 4 h 318"/>
                <a:gd name="T64" fmla="*/ 10 w 192"/>
                <a:gd name="T65" fmla="*/ 4 h 318"/>
                <a:gd name="T66" fmla="*/ 8 w 192"/>
                <a:gd name="T67" fmla="*/ 5 h 318"/>
                <a:gd name="T68" fmla="*/ 7 w 192"/>
                <a:gd name="T69" fmla="*/ 5 h 318"/>
                <a:gd name="T70" fmla="*/ 5 w 192"/>
                <a:gd name="T71" fmla="*/ 7 h 318"/>
                <a:gd name="T72" fmla="*/ 4 w 192"/>
                <a:gd name="T73" fmla="*/ 22 h 318"/>
                <a:gd name="T74" fmla="*/ 7 w 192"/>
                <a:gd name="T75" fmla="*/ 23 h 318"/>
                <a:gd name="T76" fmla="*/ 10 w 192"/>
                <a:gd name="T77" fmla="*/ 23 h 318"/>
                <a:gd name="T78" fmla="*/ 11 w 192"/>
                <a:gd name="T79" fmla="*/ 23 h 318"/>
                <a:gd name="T80" fmla="*/ 13 w 192"/>
                <a:gd name="T81" fmla="*/ 23 h 318"/>
                <a:gd name="T82" fmla="*/ 14 w 192"/>
                <a:gd name="T83" fmla="*/ 22 h 318"/>
                <a:gd name="T84" fmla="*/ 15 w 192"/>
                <a:gd name="T85" fmla="*/ 21 h 318"/>
                <a:gd name="T86" fmla="*/ 16 w 192"/>
                <a:gd name="T87" fmla="*/ 19 h 318"/>
                <a:gd name="T88" fmla="*/ 16 w 192"/>
                <a:gd name="T89" fmla="*/ 18 h 318"/>
                <a:gd name="T90" fmla="*/ 17 w 192"/>
                <a:gd name="T91" fmla="*/ 16 h 318"/>
                <a:gd name="T92" fmla="*/ 17 w 192"/>
                <a:gd name="T93" fmla="*/ 13 h 31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92" h="318">
                  <a:moveTo>
                    <a:pt x="192" y="114"/>
                  </a:moveTo>
                  <a:lnTo>
                    <a:pt x="191" y="128"/>
                  </a:lnTo>
                  <a:lnTo>
                    <a:pt x="190" y="142"/>
                  </a:lnTo>
                  <a:lnTo>
                    <a:pt x="188" y="154"/>
                  </a:lnTo>
                  <a:lnTo>
                    <a:pt x="186" y="166"/>
                  </a:lnTo>
                  <a:lnTo>
                    <a:pt x="182" y="177"/>
                  </a:lnTo>
                  <a:lnTo>
                    <a:pt x="177" y="187"/>
                  </a:lnTo>
                  <a:lnTo>
                    <a:pt x="171" y="197"/>
                  </a:lnTo>
                  <a:lnTo>
                    <a:pt x="164" y="205"/>
                  </a:lnTo>
                  <a:lnTo>
                    <a:pt x="158" y="214"/>
                  </a:lnTo>
                  <a:lnTo>
                    <a:pt x="151" y="220"/>
                  </a:lnTo>
                  <a:lnTo>
                    <a:pt x="142" y="225"/>
                  </a:lnTo>
                  <a:lnTo>
                    <a:pt x="133" y="231"/>
                  </a:lnTo>
                  <a:lnTo>
                    <a:pt x="125" y="234"/>
                  </a:lnTo>
                  <a:lnTo>
                    <a:pt x="115" y="237"/>
                  </a:lnTo>
                  <a:lnTo>
                    <a:pt x="105" y="238"/>
                  </a:lnTo>
                  <a:lnTo>
                    <a:pt x="96" y="239"/>
                  </a:lnTo>
                  <a:lnTo>
                    <a:pt x="87" y="239"/>
                  </a:lnTo>
                  <a:lnTo>
                    <a:pt x="80" y="238"/>
                  </a:lnTo>
                  <a:lnTo>
                    <a:pt x="72" y="237"/>
                  </a:lnTo>
                  <a:lnTo>
                    <a:pt x="66" y="235"/>
                  </a:lnTo>
                  <a:lnTo>
                    <a:pt x="52" y="231"/>
                  </a:lnTo>
                  <a:lnTo>
                    <a:pt x="39" y="223"/>
                  </a:lnTo>
                  <a:lnTo>
                    <a:pt x="39" y="318"/>
                  </a:lnTo>
                  <a:lnTo>
                    <a:pt x="0" y="318"/>
                  </a:lnTo>
                  <a:lnTo>
                    <a:pt x="0" y="7"/>
                  </a:lnTo>
                  <a:lnTo>
                    <a:pt x="39" y="7"/>
                  </a:lnTo>
                  <a:lnTo>
                    <a:pt x="39" y="30"/>
                  </a:lnTo>
                  <a:lnTo>
                    <a:pt x="46" y="25"/>
                  </a:lnTo>
                  <a:lnTo>
                    <a:pt x="54" y="18"/>
                  </a:lnTo>
                  <a:lnTo>
                    <a:pt x="62" y="14"/>
                  </a:lnTo>
                  <a:lnTo>
                    <a:pt x="70" y="9"/>
                  </a:lnTo>
                  <a:lnTo>
                    <a:pt x="80" y="6"/>
                  </a:lnTo>
                  <a:lnTo>
                    <a:pt x="88" y="2"/>
                  </a:lnTo>
                  <a:lnTo>
                    <a:pt x="99" y="1"/>
                  </a:lnTo>
                  <a:lnTo>
                    <a:pt x="109" y="0"/>
                  </a:lnTo>
                  <a:lnTo>
                    <a:pt x="118" y="1"/>
                  </a:lnTo>
                  <a:lnTo>
                    <a:pt x="127" y="2"/>
                  </a:lnTo>
                  <a:lnTo>
                    <a:pt x="136" y="5"/>
                  </a:lnTo>
                  <a:lnTo>
                    <a:pt x="144" y="8"/>
                  </a:lnTo>
                  <a:lnTo>
                    <a:pt x="152" y="13"/>
                  </a:lnTo>
                  <a:lnTo>
                    <a:pt x="158" y="17"/>
                  </a:lnTo>
                  <a:lnTo>
                    <a:pt x="164" y="24"/>
                  </a:lnTo>
                  <a:lnTo>
                    <a:pt x="170" y="31"/>
                  </a:lnTo>
                  <a:lnTo>
                    <a:pt x="175" y="40"/>
                  </a:lnTo>
                  <a:lnTo>
                    <a:pt x="179" y="48"/>
                  </a:lnTo>
                  <a:lnTo>
                    <a:pt x="184" y="58"/>
                  </a:lnTo>
                  <a:lnTo>
                    <a:pt x="187" y="67"/>
                  </a:lnTo>
                  <a:lnTo>
                    <a:pt x="189" y="78"/>
                  </a:lnTo>
                  <a:lnTo>
                    <a:pt x="191" y="90"/>
                  </a:lnTo>
                  <a:lnTo>
                    <a:pt x="192" y="102"/>
                  </a:lnTo>
                  <a:lnTo>
                    <a:pt x="192" y="114"/>
                  </a:lnTo>
                  <a:close/>
                  <a:moveTo>
                    <a:pt x="153" y="119"/>
                  </a:moveTo>
                  <a:lnTo>
                    <a:pt x="152" y="101"/>
                  </a:lnTo>
                  <a:lnTo>
                    <a:pt x="149" y="85"/>
                  </a:lnTo>
                  <a:lnTo>
                    <a:pt x="145" y="71"/>
                  </a:lnTo>
                  <a:lnTo>
                    <a:pt x="140" y="58"/>
                  </a:lnTo>
                  <a:lnTo>
                    <a:pt x="137" y="54"/>
                  </a:lnTo>
                  <a:lnTo>
                    <a:pt x="132" y="49"/>
                  </a:lnTo>
                  <a:lnTo>
                    <a:pt x="128" y="45"/>
                  </a:lnTo>
                  <a:lnTo>
                    <a:pt x="124" y="42"/>
                  </a:lnTo>
                  <a:lnTo>
                    <a:pt x="118" y="40"/>
                  </a:lnTo>
                  <a:lnTo>
                    <a:pt x="113" y="39"/>
                  </a:lnTo>
                  <a:lnTo>
                    <a:pt x="107" y="38"/>
                  </a:lnTo>
                  <a:lnTo>
                    <a:pt x="99" y="37"/>
                  </a:lnTo>
                  <a:lnTo>
                    <a:pt x="92" y="38"/>
                  </a:lnTo>
                  <a:lnTo>
                    <a:pt x="83" y="39"/>
                  </a:lnTo>
                  <a:lnTo>
                    <a:pt x="75" y="41"/>
                  </a:lnTo>
                  <a:lnTo>
                    <a:pt x="68" y="44"/>
                  </a:lnTo>
                  <a:lnTo>
                    <a:pt x="60" y="48"/>
                  </a:lnTo>
                  <a:lnTo>
                    <a:pt x="53" y="53"/>
                  </a:lnTo>
                  <a:lnTo>
                    <a:pt x="45" y="58"/>
                  </a:lnTo>
                  <a:lnTo>
                    <a:pt x="39" y="63"/>
                  </a:lnTo>
                  <a:lnTo>
                    <a:pt x="39" y="192"/>
                  </a:lnTo>
                  <a:lnTo>
                    <a:pt x="53" y="198"/>
                  </a:lnTo>
                  <a:lnTo>
                    <a:pt x="65" y="202"/>
                  </a:lnTo>
                  <a:lnTo>
                    <a:pt x="77" y="204"/>
                  </a:lnTo>
                  <a:lnTo>
                    <a:pt x="89" y="204"/>
                  </a:lnTo>
                  <a:lnTo>
                    <a:pt x="97" y="204"/>
                  </a:lnTo>
                  <a:lnTo>
                    <a:pt x="103" y="203"/>
                  </a:lnTo>
                  <a:lnTo>
                    <a:pt x="110" y="202"/>
                  </a:lnTo>
                  <a:lnTo>
                    <a:pt x="116" y="199"/>
                  </a:lnTo>
                  <a:lnTo>
                    <a:pt x="122" y="197"/>
                  </a:lnTo>
                  <a:lnTo>
                    <a:pt x="127" y="192"/>
                  </a:lnTo>
                  <a:lnTo>
                    <a:pt x="131" y="188"/>
                  </a:lnTo>
                  <a:lnTo>
                    <a:pt x="136" y="183"/>
                  </a:lnTo>
                  <a:lnTo>
                    <a:pt x="140" y="177"/>
                  </a:lnTo>
                  <a:lnTo>
                    <a:pt x="143" y="171"/>
                  </a:lnTo>
                  <a:lnTo>
                    <a:pt x="146" y="164"/>
                  </a:lnTo>
                  <a:lnTo>
                    <a:pt x="148" y="156"/>
                  </a:lnTo>
                  <a:lnTo>
                    <a:pt x="151" y="148"/>
                  </a:lnTo>
                  <a:lnTo>
                    <a:pt x="152" y="139"/>
                  </a:lnTo>
                  <a:lnTo>
                    <a:pt x="153" y="129"/>
                  </a:lnTo>
                  <a:lnTo>
                    <a:pt x="153" y="11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2" name="Rectangle 64"/>
            <p:cNvSpPr>
              <a:spLocks noChangeArrowheads="1"/>
            </p:cNvSpPr>
            <p:nvPr userDrawn="1"/>
          </p:nvSpPr>
          <p:spPr bwMode="auto">
            <a:xfrm>
              <a:off x="4581" y="4048"/>
              <a:ext cx="4" cy="35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1pPr>
              <a:lvl2pPr marL="742950" indent="-285750" eaLnBrk="0" hangingPunct="0"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2pPr>
              <a:lvl3pPr marL="1143000" indent="-228600" eaLnBrk="0" hangingPunct="0"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3pPr>
              <a:lvl4pPr marL="1600200" indent="-228600" eaLnBrk="0" hangingPunct="0"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4pPr>
              <a:lvl5pPr marL="2057400" indent="-228600" eaLnBrk="0" hangingPunct="0"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FF"/>
                  </a:solidFill>
                  <a:latin typeface="Arial" charset="0"/>
                  <a:ea typeface="黑体" pitchFamily="49" charset="-122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83" name="Freeform 65"/>
            <p:cNvSpPr>
              <a:spLocks noEditPoints="1"/>
            </p:cNvSpPr>
            <p:nvPr userDrawn="1"/>
          </p:nvSpPr>
          <p:spPr bwMode="auto">
            <a:xfrm>
              <a:off x="4593" y="4049"/>
              <a:ext cx="5" cy="34"/>
            </a:xfrm>
            <a:custGeom>
              <a:avLst/>
              <a:gdLst>
                <a:gd name="T0" fmla="*/ 5 w 44"/>
                <a:gd name="T1" fmla="*/ 34 h 306"/>
                <a:gd name="T2" fmla="*/ 0 w 44"/>
                <a:gd name="T3" fmla="*/ 34 h 306"/>
                <a:gd name="T4" fmla="*/ 0 w 44"/>
                <a:gd name="T5" fmla="*/ 9 h 306"/>
                <a:gd name="T6" fmla="*/ 5 w 44"/>
                <a:gd name="T7" fmla="*/ 9 h 306"/>
                <a:gd name="T8" fmla="*/ 5 w 44"/>
                <a:gd name="T9" fmla="*/ 34 h 306"/>
                <a:gd name="T10" fmla="*/ 5 w 44"/>
                <a:gd name="T11" fmla="*/ 4 h 306"/>
                <a:gd name="T12" fmla="*/ 0 w 44"/>
                <a:gd name="T13" fmla="*/ 4 h 306"/>
                <a:gd name="T14" fmla="*/ 0 w 44"/>
                <a:gd name="T15" fmla="*/ 0 h 306"/>
                <a:gd name="T16" fmla="*/ 5 w 44"/>
                <a:gd name="T17" fmla="*/ 0 h 306"/>
                <a:gd name="T18" fmla="*/ 5 w 44"/>
                <a:gd name="T19" fmla="*/ 4 h 3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306">
                  <a:moveTo>
                    <a:pt x="42" y="306"/>
                  </a:moveTo>
                  <a:lnTo>
                    <a:pt x="3" y="306"/>
                  </a:lnTo>
                  <a:lnTo>
                    <a:pt x="3" y="78"/>
                  </a:lnTo>
                  <a:lnTo>
                    <a:pt x="42" y="78"/>
                  </a:lnTo>
                  <a:lnTo>
                    <a:pt x="42" y="306"/>
                  </a:lnTo>
                  <a:close/>
                  <a:moveTo>
                    <a:pt x="44" y="39"/>
                  </a:moveTo>
                  <a:lnTo>
                    <a:pt x="0" y="39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3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4" name="Freeform 66"/>
            <p:cNvSpPr>
              <a:spLocks noEditPoints="1"/>
            </p:cNvSpPr>
            <p:nvPr userDrawn="1"/>
          </p:nvSpPr>
          <p:spPr bwMode="auto">
            <a:xfrm>
              <a:off x="4605" y="4057"/>
              <a:ext cx="22" cy="27"/>
            </a:xfrm>
            <a:custGeom>
              <a:avLst/>
              <a:gdLst>
                <a:gd name="T0" fmla="*/ 11 w 198"/>
                <a:gd name="T1" fmla="*/ 27 h 240"/>
                <a:gd name="T2" fmla="*/ 9 w 198"/>
                <a:gd name="T3" fmla="*/ 27 h 240"/>
                <a:gd name="T4" fmla="*/ 6 w 198"/>
                <a:gd name="T5" fmla="*/ 26 h 240"/>
                <a:gd name="T6" fmla="*/ 4 w 198"/>
                <a:gd name="T7" fmla="*/ 24 h 240"/>
                <a:gd name="T8" fmla="*/ 3 w 198"/>
                <a:gd name="T9" fmla="*/ 23 h 240"/>
                <a:gd name="T10" fmla="*/ 1 w 198"/>
                <a:gd name="T11" fmla="*/ 21 h 240"/>
                <a:gd name="T12" fmla="*/ 0 w 198"/>
                <a:gd name="T13" fmla="*/ 18 h 240"/>
                <a:gd name="T14" fmla="*/ 0 w 198"/>
                <a:gd name="T15" fmla="*/ 15 h 240"/>
                <a:gd name="T16" fmla="*/ 0 w 198"/>
                <a:gd name="T17" fmla="*/ 12 h 240"/>
                <a:gd name="T18" fmla="*/ 0 w 198"/>
                <a:gd name="T19" fmla="*/ 9 h 240"/>
                <a:gd name="T20" fmla="*/ 1 w 198"/>
                <a:gd name="T21" fmla="*/ 7 h 240"/>
                <a:gd name="T22" fmla="*/ 3 w 198"/>
                <a:gd name="T23" fmla="*/ 5 h 240"/>
                <a:gd name="T24" fmla="*/ 4 w 198"/>
                <a:gd name="T25" fmla="*/ 3 h 240"/>
                <a:gd name="T26" fmla="*/ 6 w 198"/>
                <a:gd name="T27" fmla="*/ 1 h 240"/>
                <a:gd name="T28" fmla="*/ 8 w 198"/>
                <a:gd name="T29" fmla="*/ 1 h 240"/>
                <a:gd name="T30" fmla="*/ 10 w 198"/>
                <a:gd name="T31" fmla="*/ 0 h 240"/>
                <a:gd name="T32" fmla="*/ 13 w 198"/>
                <a:gd name="T33" fmla="*/ 0 h 240"/>
                <a:gd name="T34" fmla="*/ 15 w 198"/>
                <a:gd name="T35" fmla="*/ 0 h 240"/>
                <a:gd name="T36" fmla="*/ 17 w 198"/>
                <a:gd name="T37" fmla="*/ 1 h 240"/>
                <a:gd name="T38" fmla="*/ 18 w 198"/>
                <a:gd name="T39" fmla="*/ 2 h 240"/>
                <a:gd name="T40" fmla="*/ 20 w 198"/>
                <a:gd name="T41" fmla="*/ 4 h 240"/>
                <a:gd name="T42" fmla="*/ 21 w 198"/>
                <a:gd name="T43" fmla="*/ 5 h 240"/>
                <a:gd name="T44" fmla="*/ 22 w 198"/>
                <a:gd name="T45" fmla="*/ 8 h 240"/>
                <a:gd name="T46" fmla="*/ 22 w 198"/>
                <a:gd name="T47" fmla="*/ 10 h 240"/>
                <a:gd name="T48" fmla="*/ 22 w 198"/>
                <a:gd name="T49" fmla="*/ 14 h 240"/>
                <a:gd name="T50" fmla="*/ 4 w 198"/>
                <a:gd name="T51" fmla="*/ 15 h 240"/>
                <a:gd name="T52" fmla="*/ 5 w 198"/>
                <a:gd name="T53" fmla="*/ 17 h 240"/>
                <a:gd name="T54" fmla="*/ 5 w 198"/>
                <a:gd name="T55" fmla="*/ 19 h 240"/>
                <a:gd name="T56" fmla="*/ 6 w 198"/>
                <a:gd name="T57" fmla="*/ 20 h 240"/>
                <a:gd name="T58" fmla="*/ 7 w 198"/>
                <a:gd name="T59" fmla="*/ 21 h 240"/>
                <a:gd name="T60" fmla="*/ 8 w 198"/>
                <a:gd name="T61" fmla="*/ 22 h 240"/>
                <a:gd name="T62" fmla="*/ 10 w 198"/>
                <a:gd name="T63" fmla="*/ 23 h 240"/>
                <a:gd name="T64" fmla="*/ 12 w 198"/>
                <a:gd name="T65" fmla="*/ 23 h 240"/>
                <a:gd name="T66" fmla="*/ 14 w 198"/>
                <a:gd name="T67" fmla="*/ 23 h 240"/>
                <a:gd name="T68" fmla="*/ 17 w 198"/>
                <a:gd name="T69" fmla="*/ 23 h 240"/>
                <a:gd name="T70" fmla="*/ 19 w 198"/>
                <a:gd name="T71" fmla="*/ 21 h 240"/>
                <a:gd name="T72" fmla="*/ 21 w 198"/>
                <a:gd name="T73" fmla="*/ 21 h 240"/>
                <a:gd name="T74" fmla="*/ 22 w 198"/>
                <a:gd name="T75" fmla="*/ 20 h 240"/>
                <a:gd name="T76" fmla="*/ 21 w 198"/>
                <a:gd name="T77" fmla="*/ 25 h 240"/>
                <a:gd name="T78" fmla="*/ 19 w 198"/>
                <a:gd name="T79" fmla="*/ 26 h 240"/>
                <a:gd name="T80" fmla="*/ 16 w 198"/>
                <a:gd name="T81" fmla="*/ 27 h 240"/>
                <a:gd name="T82" fmla="*/ 14 w 198"/>
                <a:gd name="T83" fmla="*/ 27 h 240"/>
                <a:gd name="T84" fmla="*/ 18 w 198"/>
                <a:gd name="T85" fmla="*/ 11 h 240"/>
                <a:gd name="T86" fmla="*/ 17 w 198"/>
                <a:gd name="T87" fmla="*/ 8 h 240"/>
                <a:gd name="T88" fmla="*/ 16 w 198"/>
                <a:gd name="T89" fmla="*/ 6 h 240"/>
                <a:gd name="T90" fmla="*/ 15 w 198"/>
                <a:gd name="T91" fmla="*/ 5 h 240"/>
                <a:gd name="T92" fmla="*/ 14 w 198"/>
                <a:gd name="T93" fmla="*/ 4 h 240"/>
                <a:gd name="T94" fmla="*/ 13 w 198"/>
                <a:gd name="T95" fmla="*/ 4 h 240"/>
                <a:gd name="T96" fmla="*/ 12 w 198"/>
                <a:gd name="T97" fmla="*/ 4 h 240"/>
                <a:gd name="T98" fmla="*/ 10 w 198"/>
                <a:gd name="T99" fmla="*/ 4 h 240"/>
                <a:gd name="T100" fmla="*/ 9 w 198"/>
                <a:gd name="T101" fmla="*/ 4 h 240"/>
                <a:gd name="T102" fmla="*/ 8 w 198"/>
                <a:gd name="T103" fmla="*/ 5 h 240"/>
                <a:gd name="T104" fmla="*/ 6 w 198"/>
                <a:gd name="T105" fmla="*/ 6 h 240"/>
                <a:gd name="T106" fmla="*/ 6 w 198"/>
                <a:gd name="T107" fmla="*/ 7 h 240"/>
                <a:gd name="T108" fmla="*/ 5 w 198"/>
                <a:gd name="T109" fmla="*/ 8 h 240"/>
                <a:gd name="T110" fmla="*/ 5 w 198"/>
                <a:gd name="T111" fmla="*/ 9 h 240"/>
                <a:gd name="T112" fmla="*/ 4 w 198"/>
                <a:gd name="T113" fmla="*/ 11 h 2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8" h="240">
                  <a:moveTo>
                    <a:pt x="115" y="240"/>
                  </a:moveTo>
                  <a:lnTo>
                    <a:pt x="102" y="239"/>
                  </a:lnTo>
                  <a:lnTo>
                    <a:pt x="89" y="238"/>
                  </a:lnTo>
                  <a:lnTo>
                    <a:pt x="77" y="236"/>
                  </a:lnTo>
                  <a:lnTo>
                    <a:pt x="67" y="232"/>
                  </a:lnTo>
                  <a:lnTo>
                    <a:pt x="56" y="229"/>
                  </a:lnTo>
                  <a:lnTo>
                    <a:pt x="47" y="223"/>
                  </a:lnTo>
                  <a:lnTo>
                    <a:pt x="39" y="217"/>
                  </a:lnTo>
                  <a:lnTo>
                    <a:pt x="30" y="209"/>
                  </a:lnTo>
                  <a:lnTo>
                    <a:pt x="24" y="201"/>
                  </a:lnTo>
                  <a:lnTo>
                    <a:pt x="17" y="192"/>
                  </a:lnTo>
                  <a:lnTo>
                    <a:pt x="12" y="183"/>
                  </a:lnTo>
                  <a:lnTo>
                    <a:pt x="8" y="172"/>
                  </a:lnTo>
                  <a:lnTo>
                    <a:pt x="4" y="161"/>
                  </a:lnTo>
                  <a:lnTo>
                    <a:pt x="2" y="149"/>
                  </a:lnTo>
                  <a:lnTo>
                    <a:pt x="0" y="136"/>
                  </a:lnTo>
                  <a:lnTo>
                    <a:pt x="0" y="122"/>
                  </a:lnTo>
                  <a:lnTo>
                    <a:pt x="0" y="108"/>
                  </a:lnTo>
                  <a:lnTo>
                    <a:pt x="2" y="95"/>
                  </a:lnTo>
                  <a:lnTo>
                    <a:pt x="4" y="83"/>
                  </a:lnTo>
                  <a:lnTo>
                    <a:pt x="8" y="72"/>
                  </a:lnTo>
                  <a:lnTo>
                    <a:pt x="12" y="61"/>
                  </a:lnTo>
                  <a:lnTo>
                    <a:pt x="16" y="51"/>
                  </a:lnTo>
                  <a:lnTo>
                    <a:pt x="23" y="42"/>
                  </a:lnTo>
                  <a:lnTo>
                    <a:pt x="29" y="33"/>
                  </a:lnTo>
                  <a:lnTo>
                    <a:pt x="37" y="26"/>
                  </a:lnTo>
                  <a:lnTo>
                    <a:pt x="45" y="19"/>
                  </a:lnTo>
                  <a:lnTo>
                    <a:pt x="54" y="13"/>
                  </a:lnTo>
                  <a:lnTo>
                    <a:pt x="63" y="9"/>
                  </a:lnTo>
                  <a:lnTo>
                    <a:pt x="73" y="6"/>
                  </a:lnTo>
                  <a:lnTo>
                    <a:pt x="84" y="2"/>
                  </a:lnTo>
                  <a:lnTo>
                    <a:pt x="94" y="1"/>
                  </a:lnTo>
                  <a:lnTo>
                    <a:pt x="106" y="0"/>
                  </a:lnTo>
                  <a:lnTo>
                    <a:pt x="117" y="0"/>
                  </a:lnTo>
                  <a:lnTo>
                    <a:pt x="127" y="2"/>
                  </a:lnTo>
                  <a:lnTo>
                    <a:pt x="135" y="3"/>
                  </a:lnTo>
                  <a:lnTo>
                    <a:pt x="144" y="7"/>
                  </a:lnTo>
                  <a:lnTo>
                    <a:pt x="151" y="10"/>
                  </a:lnTo>
                  <a:lnTo>
                    <a:pt x="159" y="14"/>
                  </a:lnTo>
                  <a:lnTo>
                    <a:pt x="166" y="19"/>
                  </a:lnTo>
                  <a:lnTo>
                    <a:pt x="173" y="26"/>
                  </a:lnTo>
                  <a:lnTo>
                    <a:pt x="178" y="32"/>
                  </a:lnTo>
                  <a:lnTo>
                    <a:pt x="183" y="40"/>
                  </a:lnTo>
                  <a:lnTo>
                    <a:pt x="188" y="48"/>
                  </a:lnTo>
                  <a:lnTo>
                    <a:pt x="191" y="58"/>
                  </a:lnTo>
                  <a:lnTo>
                    <a:pt x="194" y="67"/>
                  </a:lnTo>
                  <a:lnTo>
                    <a:pt x="196" y="78"/>
                  </a:lnTo>
                  <a:lnTo>
                    <a:pt x="197" y="91"/>
                  </a:lnTo>
                  <a:lnTo>
                    <a:pt x="198" y="104"/>
                  </a:lnTo>
                  <a:lnTo>
                    <a:pt x="198" y="125"/>
                  </a:lnTo>
                  <a:lnTo>
                    <a:pt x="40" y="125"/>
                  </a:lnTo>
                  <a:lnTo>
                    <a:pt x="40" y="135"/>
                  </a:lnTo>
                  <a:lnTo>
                    <a:pt x="41" y="143"/>
                  </a:lnTo>
                  <a:lnTo>
                    <a:pt x="42" y="152"/>
                  </a:lnTo>
                  <a:lnTo>
                    <a:pt x="44" y="159"/>
                  </a:lnTo>
                  <a:lnTo>
                    <a:pt x="47" y="167"/>
                  </a:lnTo>
                  <a:lnTo>
                    <a:pt x="50" y="174"/>
                  </a:lnTo>
                  <a:lnTo>
                    <a:pt x="55" y="180"/>
                  </a:lnTo>
                  <a:lnTo>
                    <a:pt x="59" y="186"/>
                  </a:lnTo>
                  <a:lnTo>
                    <a:pt x="64" y="190"/>
                  </a:lnTo>
                  <a:lnTo>
                    <a:pt x="70" y="194"/>
                  </a:lnTo>
                  <a:lnTo>
                    <a:pt x="76" y="199"/>
                  </a:lnTo>
                  <a:lnTo>
                    <a:pt x="84" y="201"/>
                  </a:lnTo>
                  <a:lnTo>
                    <a:pt x="90" y="204"/>
                  </a:lnTo>
                  <a:lnTo>
                    <a:pt x="98" y="205"/>
                  </a:lnTo>
                  <a:lnTo>
                    <a:pt x="106" y="206"/>
                  </a:lnTo>
                  <a:lnTo>
                    <a:pt x="115" y="206"/>
                  </a:lnTo>
                  <a:lnTo>
                    <a:pt x="128" y="206"/>
                  </a:lnTo>
                  <a:lnTo>
                    <a:pt x="139" y="204"/>
                  </a:lnTo>
                  <a:lnTo>
                    <a:pt x="151" y="201"/>
                  </a:lnTo>
                  <a:lnTo>
                    <a:pt x="162" y="197"/>
                  </a:lnTo>
                  <a:lnTo>
                    <a:pt x="172" y="191"/>
                  </a:lnTo>
                  <a:lnTo>
                    <a:pt x="179" y="187"/>
                  </a:lnTo>
                  <a:lnTo>
                    <a:pt x="186" y="183"/>
                  </a:lnTo>
                  <a:lnTo>
                    <a:pt x="191" y="178"/>
                  </a:lnTo>
                  <a:lnTo>
                    <a:pt x="194" y="178"/>
                  </a:lnTo>
                  <a:lnTo>
                    <a:pt x="194" y="221"/>
                  </a:lnTo>
                  <a:lnTo>
                    <a:pt x="186" y="223"/>
                  </a:lnTo>
                  <a:lnTo>
                    <a:pt x="177" y="228"/>
                  </a:lnTo>
                  <a:lnTo>
                    <a:pt x="167" y="231"/>
                  </a:lnTo>
                  <a:lnTo>
                    <a:pt x="159" y="234"/>
                  </a:lnTo>
                  <a:lnTo>
                    <a:pt x="148" y="236"/>
                  </a:lnTo>
                  <a:lnTo>
                    <a:pt x="138" y="238"/>
                  </a:lnTo>
                  <a:lnTo>
                    <a:pt x="128" y="239"/>
                  </a:lnTo>
                  <a:lnTo>
                    <a:pt x="115" y="240"/>
                  </a:lnTo>
                  <a:close/>
                  <a:moveTo>
                    <a:pt x="161" y="95"/>
                  </a:moveTo>
                  <a:lnTo>
                    <a:pt x="159" y="81"/>
                  </a:lnTo>
                  <a:lnTo>
                    <a:pt x="157" y="69"/>
                  </a:lnTo>
                  <a:lnTo>
                    <a:pt x="152" y="58"/>
                  </a:lnTo>
                  <a:lnTo>
                    <a:pt x="147" y="49"/>
                  </a:lnTo>
                  <a:lnTo>
                    <a:pt x="144" y="45"/>
                  </a:lnTo>
                  <a:lnTo>
                    <a:pt x="139" y="42"/>
                  </a:lnTo>
                  <a:lnTo>
                    <a:pt x="135" y="39"/>
                  </a:lnTo>
                  <a:lnTo>
                    <a:pt x="130" y="37"/>
                  </a:lnTo>
                  <a:lnTo>
                    <a:pt x="124" y="34"/>
                  </a:lnTo>
                  <a:lnTo>
                    <a:pt x="118" y="33"/>
                  </a:lnTo>
                  <a:lnTo>
                    <a:pt x="112" y="32"/>
                  </a:lnTo>
                  <a:lnTo>
                    <a:pt x="104" y="32"/>
                  </a:lnTo>
                  <a:lnTo>
                    <a:pt x="97" y="32"/>
                  </a:lnTo>
                  <a:lnTo>
                    <a:pt x="90" y="33"/>
                  </a:lnTo>
                  <a:lnTo>
                    <a:pt x="84" y="34"/>
                  </a:lnTo>
                  <a:lnTo>
                    <a:pt x="77" y="37"/>
                  </a:lnTo>
                  <a:lnTo>
                    <a:pt x="72" y="40"/>
                  </a:lnTo>
                  <a:lnTo>
                    <a:pt x="68" y="42"/>
                  </a:lnTo>
                  <a:lnTo>
                    <a:pt x="62" y="46"/>
                  </a:lnTo>
                  <a:lnTo>
                    <a:pt x="58" y="50"/>
                  </a:lnTo>
                  <a:lnTo>
                    <a:pt x="54" y="55"/>
                  </a:lnTo>
                  <a:lnTo>
                    <a:pt x="50" y="59"/>
                  </a:lnTo>
                  <a:lnTo>
                    <a:pt x="47" y="64"/>
                  </a:lnTo>
                  <a:lnTo>
                    <a:pt x="45" y="70"/>
                  </a:lnTo>
                  <a:lnTo>
                    <a:pt x="43" y="76"/>
                  </a:lnTo>
                  <a:lnTo>
                    <a:pt x="41" y="81"/>
                  </a:lnTo>
                  <a:lnTo>
                    <a:pt x="40" y="88"/>
                  </a:lnTo>
                  <a:lnTo>
                    <a:pt x="40" y="95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5" name="Freeform 67"/>
            <p:cNvSpPr>
              <a:spLocks noEditPoints="1"/>
            </p:cNvSpPr>
            <p:nvPr userDrawn="1"/>
          </p:nvSpPr>
          <p:spPr bwMode="auto">
            <a:xfrm>
              <a:off x="4631" y="4048"/>
              <a:ext cx="22" cy="36"/>
            </a:xfrm>
            <a:custGeom>
              <a:avLst/>
              <a:gdLst>
                <a:gd name="T0" fmla="*/ 18 w 192"/>
                <a:gd name="T1" fmla="*/ 35 h 324"/>
                <a:gd name="T2" fmla="*/ 17 w 192"/>
                <a:gd name="T3" fmla="*/ 33 h 324"/>
                <a:gd name="T4" fmla="*/ 15 w 192"/>
                <a:gd name="T5" fmla="*/ 35 h 324"/>
                <a:gd name="T6" fmla="*/ 13 w 192"/>
                <a:gd name="T7" fmla="*/ 35 h 324"/>
                <a:gd name="T8" fmla="*/ 11 w 192"/>
                <a:gd name="T9" fmla="*/ 36 h 324"/>
                <a:gd name="T10" fmla="*/ 9 w 192"/>
                <a:gd name="T11" fmla="*/ 36 h 324"/>
                <a:gd name="T12" fmla="*/ 7 w 192"/>
                <a:gd name="T13" fmla="*/ 36 h 324"/>
                <a:gd name="T14" fmla="*/ 5 w 192"/>
                <a:gd name="T15" fmla="*/ 35 h 324"/>
                <a:gd name="T16" fmla="*/ 3 w 192"/>
                <a:gd name="T17" fmla="*/ 33 h 324"/>
                <a:gd name="T18" fmla="*/ 2 w 192"/>
                <a:gd name="T19" fmla="*/ 32 h 324"/>
                <a:gd name="T20" fmla="*/ 1 w 192"/>
                <a:gd name="T21" fmla="*/ 30 h 324"/>
                <a:gd name="T22" fmla="*/ 0 w 192"/>
                <a:gd name="T23" fmla="*/ 27 h 324"/>
                <a:gd name="T24" fmla="*/ 0 w 192"/>
                <a:gd name="T25" fmla="*/ 24 h 324"/>
                <a:gd name="T26" fmla="*/ 0 w 192"/>
                <a:gd name="T27" fmla="*/ 21 h 324"/>
                <a:gd name="T28" fmla="*/ 1 w 192"/>
                <a:gd name="T29" fmla="*/ 18 h 324"/>
                <a:gd name="T30" fmla="*/ 1 w 192"/>
                <a:gd name="T31" fmla="*/ 16 h 324"/>
                <a:gd name="T32" fmla="*/ 3 w 192"/>
                <a:gd name="T33" fmla="*/ 14 h 324"/>
                <a:gd name="T34" fmla="*/ 4 w 192"/>
                <a:gd name="T35" fmla="*/ 12 h 324"/>
                <a:gd name="T36" fmla="*/ 6 w 192"/>
                <a:gd name="T37" fmla="*/ 11 h 324"/>
                <a:gd name="T38" fmla="*/ 8 w 192"/>
                <a:gd name="T39" fmla="*/ 10 h 324"/>
                <a:gd name="T40" fmla="*/ 10 w 192"/>
                <a:gd name="T41" fmla="*/ 9 h 324"/>
                <a:gd name="T42" fmla="*/ 13 w 192"/>
                <a:gd name="T43" fmla="*/ 9 h 324"/>
                <a:gd name="T44" fmla="*/ 16 w 192"/>
                <a:gd name="T45" fmla="*/ 10 h 324"/>
                <a:gd name="T46" fmla="*/ 18 w 192"/>
                <a:gd name="T47" fmla="*/ 0 h 324"/>
                <a:gd name="T48" fmla="*/ 22 w 192"/>
                <a:gd name="T49" fmla="*/ 35 h 324"/>
                <a:gd name="T50" fmla="*/ 18 w 192"/>
                <a:gd name="T51" fmla="*/ 14 h 324"/>
                <a:gd name="T52" fmla="*/ 15 w 192"/>
                <a:gd name="T53" fmla="*/ 13 h 324"/>
                <a:gd name="T54" fmla="*/ 12 w 192"/>
                <a:gd name="T55" fmla="*/ 13 h 324"/>
                <a:gd name="T56" fmla="*/ 10 w 192"/>
                <a:gd name="T57" fmla="*/ 13 h 324"/>
                <a:gd name="T58" fmla="*/ 9 w 192"/>
                <a:gd name="T59" fmla="*/ 14 h 324"/>
                <a:gd name="T60" fmla="*/ 8 w 192"/>
                <a:gd name="T61" fmla="*/ 15 h 324"/>
                <a:gd name="T62" fmla="*/ 6 w 192"/>
                <a:gd name="T63" fmla="*/ 16 h 324"/>
                <a:gd name="T64" fmla="*/ 6 w 192"/>
                <a:gd name="T65" fmla="*/ 17 h 324"/>
                <a:gd name="T66" fmla="*/ 5 w 192"/>
                <a:gd name="T67" fmla="*/ 19 h 324"/>
                <a:gd name="T68" fmla="*/ 5 w 192"/>
                <a:gd name="T69" fmla="*/ 21 h 324"/>
                <a:gd name="T70" fmla="*/ 5 w 192"/>
                <a:gd name="T71" fmla="*/ 23 h 324"/>
                <a:gd name="T72" fmla="*/ 5 w 192"/>
                <a:gd name="T73" fmla="*/ 27 h 324"/>
                <a:gd name="T74" fmla="*/ 5 w 192"/>
                <a:gd name="T75" fmla="*/ 28 h 324"/>
                <a:gd name="T76" fmla="*/ 6 w 192"/>
                <a:gd name="T77" fmla="*/ 30 h 324"/>
                <a:gd name="T78" fmla="*/ 7 w 192"/>
                <a:gd name="T79" fmla="*/ 31 h 324"/>
                <a:gd name="T80" fmla="*/ 8 w 192"/>
                <a:gd name="T81" fmla="*/ 31 h 324"/>
                <a:gd name="T82" fmla="*/ 9 w 192"/>
                <a:gd name="T83" fmla="*/ 32 h 324"/>
                <a:gd name="T84" fmla="*/ 11 w 192"/>
                <a:gd name="T85" fmla="*/ 32 h 324"/>
                <a:gd name="T86" fmla="*/ 13 w 192"/>
                <a:gd name="T87" fmla="*/ 32 h 324"/>
                <a:gd name="T88" fmla="*/ 14 w 192"/>
                <a:gd name="T89" fmla="*/ 31 h 324"/>
                <a:gd name="T90" fmla="*/ 16 w 192"/>
                <a:gd name="T91" fmla="*/ 30 h 324"/>
                <a:gd name="T92" fmla="*/ 18 w 192"/>
                <a:gd name="T93" fmla="*/ 29 h 32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92" h="324">
                  <a:moveTo>
                    <a:pt x="192" y="318"/>
                  </a:moveTo>
                  <a:lnTo>
                    <a:pt x="154" y="318"/>
                  </a:lnTo>
                  <a:lnTo>
                    <a:pt x="154" y="295"/>
                  </a:lnTo>
                  <a:lnTo>
                    <a:pt x="145" y="301"/>
                  </a:lnTo>
                  <a:lnTo>
                    <a:pt x="138" y="307"/>
                  </a:lnTo>
                  <a:lnTo>
                    <a:pt x="131" y="312"/>
                  </a:lnTo>
                  <a:lnTo>
                    <a:pt x="123" y="316"/>
                  </a:lnTo>
                  <a:lnTo>
                    <a:pt x="114" y="319"/>
                  </a:lnTo>
                  <a:lnTo>
                    <a:pt x="106" y="322"/>
                  </a:lnTo>
                  <a:lnTo>
                    <a:pt x="96" y="323"/>
                  </a:lnTo>
                  <a:lnTo>
                    <a:pt x="85" y="324"/>
                  </a:lnTo>
                  <a:lnTo>
                    <a:pt x="75" y="323"/>
                  </a:lnTo>
                  <a:lnTo>
                    <a:pt x="67" y="322"/>
                  </a:lnTo>
                  <a:lnTo>
                    <a:pt x="58" y="320"/>
                  </a:lnTo>
                  <a:lnTo>
                    <a:pt x="51" y="316"/>
                  </a:lnTo>
                  <a:lnTo>
                    <a:pt x="43" y="312"/>
                  </a:lnTo>
                  <a:lnTo>
                    <a:pt x="36" y="306"/>
                  </a:lnTo>
                  <a:lnTo>
                    <a:pt x="29" y="301"/>
                  </a:lnTo>
                  <a:lnTo>
                    <a:pt x="24" y="293"/>
                  </a:lnTo>
                  <a:lnTo>
                    <a:pt x="19" y="286"/>
                  </a:lnTo>
                  <a:lnTo>
                    <a:pt x="13" y="276"/>
                  </a:lnTo>
                  <a:lnTo>
                    <a:pt x="9" y="267"/>
                  </a:lnTo>
                  <a:lnTo>
                    <a:pt x="6" y="256"/>
                  </a:lnTo>
                  <a:lnTo>
                    <a:pt x="4" y="245"/>
                  </a:lnTo>
                  <a:lnTo>
                    <a:pt x="1" y="233"/>
                  </a:lnTo>
                  <a:lnTo>
                    <a:pt x="0" y="220"/>
                  </a:lnTo>
                  <a:lnTo>
                    <a:pt x="0" y="205"/>
                  </a:lnTo>
                  <a:lnTo>
                    <a:pt x="0" y="191"/>
                  </a:lnTo>
                  <a:lnTo>
                    <a:pt x="1" y="177"/>
                  </a:lnTo>
                  <a:lnTo>
                    <a:pt x="5" y="165"/>
                  </a:lnTo>
                  <a:lnTo>
                    <a:pt x="8" y="154"/>
                  </a:lnTo>
                  <a:lnTo>
                    <a:pt x="12" y="143"/>
                  </a:lnTo>
                  <a:lnTo>
                    <a:pt x="16" y="133"/>
                  </a:lnTo>
                  <a:lnTo>
                    <a:pt x="23" y="124"/>
                  </a:lnTo>
                  <a:lnTo>
                    <a:pt x="29" y="115"/>
                  </a:lnTo>
                  <a:lnTo>
                    <a:pt x="36" y="108"/>
                  </a:lnTo>
                  <a:lnTo>
                    <a:pt x="43" y="101"/>
                  </a:lnTo>
                  <a:lnTo>
                    <a:pt x="51" y="96"/>
                  </a:lnTo>
                  <a:lnTo>
                    <a:pt x="59" y="92"/>
                  </a:lnTo>
                  <a:lnTo>
                    <a:pt x="68" y="89"/>
                  </a:lnTo>
                  <a:lnTo>
                    <a:pt x="78" y="85"/>
                  </a:lnTo>
                  <a:lnTo>
                    <a:pt x="87" y="84"/>
                  </a:lnTo>
                  <a:lnTo>
                    <a:pt x="97" y="83"/>
                  </a:lnTo>
                  <a:lnTo>
                    <a:pt x="113" y="84"/>
                  </a:lnTo>
                  <a:lnTo>
                    <a:pt x="127" y="88"/>
                  </a:lnTo>
                  <a:lnTo>
                    <a:pt x="140" y="92"/>
                  </a:lnTo>
                  <a:lnTo>
                    <a:pt x="154" y="99"/>
                  </a:lnTo>
                  <a:lnTo>
                    <a:pt x="154" y="0"/>
                  </a:lnTo>
                  <a:lnTo>
                    <a:pt x="192" y="0"/>
                  </a:lnTo>
                  <a:lnTo>
                    <a:pt x="192" y="318"/>
                  </a:lnTo>
                  <a:close/>
                  <a:moveTo>
                    <a:pt x="154" y="263"/>
                  </a:moveTo>
                  <a:lnTo>
                    <a:pt x="154" y="130"/>
                  </a:lnTo>
                  <a:lnTo>
                    <a:pt x="140" y="125"/>
                  </a:lnTo>
                  <a:lnTo>
                    <a:pt x="128" y="121"/>
                  </a:lnTo>
                  <a:lnTo>
                    <a:pt x="116" y="120"/>
                  </a:lnTo>
                  <a:lnTo>
                    <a:pt x="103" y="118"/>
                  </a:lnTo>
                  <a:lnTo>
                    <a:pt x="96" y="118"/>
                  </a:lnTo>
                  <a:lnTo>
                    <a:pt x="89" y="120"/>
                  </a:lnTo>
                  <a:lnTo>
                    <a:pt x="83" y="122"/>
                  </a:lnTo>
                  <a:lnTo>
                    <a:pt x="77" y="124"/>
                  </a:lnTo>
                  <a:lnTo>
                    <a:pt x="71" y="127"/>
                  </a:lnTo>
                  <a:lnTo>
                    <a:pt x="66" y="131"/>
                  </a:lnTo>
                  <a:lnTo>
                    <a:pt x="60" y="136"/>
                  </a:lnTo>
                  <a:lnTo>
                    <a:pt x="56" y="141"/>
                  </a:lnTo>
                  <a:lnTo>
                    <a:pt x="53" y="146"/>
                  </a:lnTo>
                  <a:lnTo>
                    <a:pt x="49" y="153"/>
                  </a:lnTo>
                  <a:lnTo>
                    <a:pt x="47" y="160"/>
                  </a:lnTo>
                  <a:lnTo>
                    <a:pt x="44" y="168"/>
                  </a:lnTo>
                  <a:lnTo>
                    <a:pt x="42" y="176"/>
                  </a:lnTo>
                  <a:lnTo>
                    <a:pt x="41" y="185"/>
                  </a:lnTo>
                  <a:lnTo>
                    <a:pt x="40" y="194"/>
                  </a:lnTo>
                  <a:lnTo>
                    <a:pt x="40" y="205"/>
                  </a:lnTo>
                  <a:lnTo>
                    <a:pt x="40" y="224"/>
                  </a:lnTo>
                  <a:lnTo>
                    <a:pt x="43" y="240"/>
                  </a:lnTo>
                  <a:lnTo>
                    <a:pt x="44" y="248"/>
                  </a:lnTo>
                  <a:lnTo>
                    <a:pt x="47" y="254"/>
                  </a:lnTo>
                  <a:lnTo>
                    <a:pt x="50" y="260"/>
                  </a:lnTo>
                  <a:lnTo>
                    <a:pt x="53" y="266"/>
                  </a:lnTo>
                  <a:lnTo>
                    <a:pt x="56" y="271"/>
                  </a:lnTo>
                  <a:lnTo>
                    <a:pt x="60" y="275"/>
                  </a:lnTo>
                  <a:lnTo>
                    <a:pt x="65" y="280"/>
                  </a:lnTo>
                  <a:lnTo>
                    <a:pt x="69" y="282"/>
                  </a:lnTo>
                  <a:lnTo>
                    <a:pt x="74" y="285"/>
                  </a:lnTo>
                  <a:lnTo>
                    <a:pt x="81" y="286"/>
                  </a:lnTo>
                  <a:lnTo>
                    <a:pt x="87" y="287"/>
                  </a:lnTo>
                  <a:lnTo>
                    <a:pt x="94" y="287"/>
                  </a:lnTo>
                  <a:lnTo>
                    <a:pt x="101" y="287"/>
                  </a:lnTo>
                  <a:lnTo>
                    <a:pt x="110" y="286"/>
                  </a:lnTo>
                  <a:lnTo>
                    <a:pt x="117" y="284"/>
                  </a:lnTo>
                  <a:lnTo>
                    <a:pt x="125" y="281"/>
                  </a:lnTo>
                  <a:lnTo>
                    <a:pt x="132" y="277"/>
                  </a:lnTo>
                  <a:lnTo>
                    <a:pt x="140" y="273"/>
                  </a:lnTo>
                  <a:lnTo>
                    <a:pt x="146" y="268"/>
                  </a:lnTo>
                  <a:lnTo>
                    <a:pt x="154" y="26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6" name="Freeform 68"/>
            <p:cNvSpPr>
              <a:spLocks noEditPoints="1"/>
            </p:cNvSpPr>
            <p:nvPr userDrawn="1"/>
          </p:nvSpPr>
          <p:spPr bwMode="auto">
            <a:xfrm>
              <a:off x="4674" y="4050"/>
              <a:ext cx="21" cy="33"/>
            </a:xfrm>
            <a:custGeom>
              <a:avLst/>
              <a:gdLst>
                <a:gd name="T0" fmla="*/ 21 w 193"/>
                <a:gd name="T1" fmla="*/ 11 h 304"/>
                <a:gd name="T2" fmla="*/ 21 w 193"/>
                <a:gd name="T3" fmla="*/ 13 h 304"/>
                <a:gd name="T4" fmla="*/ 20 w 193"/>
                <a:gd name="T5" fmla="*/ 15 h 304"/>
                <a:gd name="T6" fmla="*/ 19 w 193"/>
                <a:gd name="T7" fmla="*/ 17 h 304"/>
                <a:gd name="T8" fmla="*/ 17 w 193"/>
                <a:gd name="T9" fmla="*/ 18 h 304"/>
                <a:gd name="T10" fmla="*/ 15 w 193"/>
                <a:gd name="T11" fmla="*/ 19 h 304"/>
                <a:gd name="T12" fmla="*/ 13 w 193"/>
                <a:gd name="T13" fmla="*/ 20 h 304"/>
                <a:gd name="T14" fmla="*/ 10 w 193"/>
                <a:gd name="T15" fmla="*/ 21 h 304"/>
                <a:gd name="T16" fmla="*/ 4 w 193"/>
                <a:gd name="T17" fmla="*/ 21 h 304"/>
                <a:gd name="T18" fmla="*/ 0 w 193"/>
                <a:gd name="T19" fmla="*/ 33 h 304"/>
                <a:gd name="T20" fmla="*/ 8 w 193"/>
                <a:gd name="T21" fmla="*/ 0 h 304"/>
                <a:gd name="T22" fmla="*/ 11 w 193"/>
                <a:gd name="T23" fmla="*/ 0 h 304"/>
                <a:gd name="T24" fmla="*/ 13 w 193"/>
                <a:gd name="T25" fmla="*/ 0 h 304"/>
                <a:gd name="T26" fmla="*/ 15 w 193"/>
                <a:gd name="T27" fmla="*/ 1 h 304"/>
                <a:gd name="T28" fmla="*/ 17 w 193"/>
                <a:gd name="T29" fmla="*/ 2 h 304"/>
                <a:gd name="T30" fmla="*/ 19 w 193"/>
                <a:gd name="T31" fmla="*/ 3 h 304"/>
                <a:gd name="T32" fmla="*/ 20 w 193"/>
                <a:gd name="T33" fmla="*/ 5 h 304"/>
                <a:gd name="T34" fmla="*/ 21 w 193"/>
                <a:gd name="T35" fmla="*/ 7 h 304"/>
                <a:gd name="T36" fmla="*/ 21 w 193"/>
                <a:gd name="T37" fmla="*/ 10 h 304"/>
                <a:gd name="T38" fmla="*/ 16 w 193"/>
                <a:gd name="T39" fmla="*/ 9 h 304"/>
                <a:gd name="T40" fmla="*/ 16 w 193"/>
                <a:gd name="T41" fmla="*/ 8 h 304"/>
                <a:gd name="T42" fmla="*/ 15 w 193"/>
                <a:gd name="T43" fmla="*/ 7 h 304"/>
                <a:gd name="T44" fmla="*/ 15 w 193"/>
                <a:gd name="T45" fmla="*/ 5 h 304"/>
                <a:gd name="T46" fmla="*/ 13 w 193"/>
                <a:gd name="T47" fmla="*/ 5 h 304"/>
                <a:gd name="T48" fmla="*/ 12 w 193"/>
                <a:gd name="T49" fmla="*/ 4 h 304"/>
                <a:gd name="T50" fmla="*/ 11 w 193"/>
                <a:gd name="T51" fmla="*/ 4 h 304"/>
                <a:gd name="T52" fmla="*/ 9 w 193"/>
                <a:gd name="T53" fmla="*/ 4 h 304"/>
                <a:gd name="T54" fmla="*/ 4 w 193"/>
                <a:gd name="T55" fmla="*/ 4 h 304"/>
                <a:gd name="T56" fmla="*/ 8 w 193"/>
                <a:gd name="T57" fmla="*/ 17 h 304"/>
                <a:gd name="T58" fmla="*/ 10 w 193"/>
                <a:gd name="T59" fmla="*/ 17 h 304"/>
                <a:gd name="T60" fmla="*/ 12 w 193"/>
                <a:gd name="T61" fmla="*/ 16 h 304"/>
                <a:gd name="T62" fmla="*/ 13 w 193"/>
                <a:gd name="T63" fmla="*/ 16 h 304"/>
                <a:gd name="T64" fmla="*/ 14 w 193"/>
                <a:gd name="T65" fmla="*/ 15 h 304"/>
                <a:gd name="T66" fmla="*/ 15 w 193"/>
                <a:gd name="T67" fmla="*/ 14 h 304"/>
                <a:gd name="T68" fmla="*/ 16 w 193"/>
                <a:gd name="T69" fmla="*/ 13 h 304"/>
                <a:gd name="T70" fmla="*/ 16 w 193"/>
                <a:gd name="T71" fmla="*/ 12 h 304"/>
                <a:gd name="T72" fmla="*/ 16 w 193"/>
                <a:gd name="T73" fmla="*/ 10 h 30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93" h="304">
                  <a:moveTo>
                    <a:pt x="193" y="92"/>
                  </a:moveTo>
                  <a:lnTo>
                    <a:pt x="192" y="101"/>
                  </a:lnTo>
                  <a:lnTo>
                    <a:pt x="191" y="111"/>
                  </a:lnTo>
                  <a:lnTo>
                    <a:pt x="189" y="119"/>
                  </a:lnTo>
                  <a:lnTo>
                    <a:pt x="186" y="129"/>
                  </a:lnTo>
                  <a:lnTo>
                    <a:pt x="183" y="138"/>
                  </a:lnTo>
                  <a:lnTo>
                    <a:pt x="177" y="145"/>
                  </a:lnTo>
                  <a:lnTo>
                    <a:pt x="172" y="152"/>
                  </a:lnTo>
                  <a:lnTo>
                    <a:pt x="167" y="159"/>
                  </a:lnTo>
                  <a:lnTo>
                    <a:pt x="158" y="166"/>
                  </a:lnTo>
                  <a:lnTo>
                    <a:pt x="149" y="173"/>
                  </a:lnTo>
                  <a:lnTo>
                    <a:pt x="140" y="178"/>
                  </a:lnTo>
                  <a:lnTo>
                    <a:pt x="129" y="182"/>
                  </a:lnTo>
                  <a:lnTo>
                    <a:pt x="118" y="186"/>
                  </a:lnTo>
                  <a:lnTo>
                    <a:pt x="105" y="189"/>
                  </a:lnTo>
                  <a:lnTo>
                    <a:pt x="90" y="190"/>
                  </a:lnTo>
                  <a:lnTo>
                    <a:pt x="75" y="191"/>
                  </a:lnTo>
                  <a:lnTo>
                    <a:pt x="41" y="191"/>
                  </a:lnTo>
                  <a:lnTo>
                    <a:pt x="41" y="304"/>
                  </a:lnTo>
                  <a:lnTo>
                    <a:pt x="0" y="304"/>
                  </a:lnTo>
                  <a:lnTo>
                    <a:pt x="0" y="0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102" y="1"/>
                  </a:lnTo>
                  <a:lnTo>
                    <a:pt x="113" y="2"/>
                  </a:lnTo>
                  <a:lnTo>
                    <a:pt x="124" y="4"/>
                  </a:lnTo>
                  <a:lnTo>
                    <a:pt x="132" y="6"/>
                  </a:lnTo>
                  <a:lnTo>
                    <a:pt x="141" y="11"/>
                  </a:lnTo>
                  <a:lnTo>
                    <a:pt x="149" y="14"/>
                  </a:lnTo>
                  <a:lnTo>
                    <a:pt x="157" y="19"/>
                  </a:lnTo>
                  <a:lnTo>
                    <a:pt x="164" y="26"/>
                  </a:lnTo>
                  <a:lnTo>
                    <a:pt x="172" y="32"/>
                  </a:lnTo>
                  <a:lnTo>
                    <a:pt x="178" y="39"/>
                  </a:lnTo>
                  <a:lnTo>
                    <a:pt x="184" y="48"/>
                  </a:lnTo>
                  <a:lnTo>
                    <a:pt x="188" y="58"/>
                  </a:lnTo>
                  <a:lnTo>
                    <a:pt x="191" y="68"/>
                  </a:lnTo>
                  <a:lnTo>
                    <a:pt x="192" y="79"/>
                  </a:lnTo>
                  <a:lnTo>
                    <a:pt x="193" y="92"/>
                  </a:lnTo>
                  <a:close/>
                  <a:moveTo>
                    <a:pt x="150" y="93"/>
                  </a:moveTo>
                  <a:lnTo>
                    <a:pt x="150" y="85"/>
                  </a:lnTo>
                  <a:lnTo>
                    <a:pt x="149" y="78"/>
                  </a:lnTo>
                  <a:lnTo>
                    <a:pt x="148" y="71"/>
                  </a:lnTo>
                  <a:lnTo>
                    <a:pt x="145" y="65"/>
                  </a:lnTo>
                  <a:lnTo>
                    <a:pt x="142" y="60"/>
                  </a:lnTo>
                  <a:lnTo>
                    <a:pt x="139" y="54"/>
                  </a:lnTo>
                  <a:lnTo>
                    <a:pt x="134" y="50"/>
                  </a:lnTo>
                  <a:lnTo>
                    <a:pt x="129" y="46"/>
                  </a:lnTo>
                  <a:lnTo>
                    <a:pt x="124" y="44"/>
                  </a:lnTo>
                  <a:lnTo>
                    <a:pt x="118" y="40"/>
                  </a:lnTo>
                  <a:lnTo>
                    <a:pt x="113" y="38"/>
                  </a:lnTo>
                  <a:lnTo>
                    <a:pt x="106" y="37"/>
                  </a:lnTo>
                  <a:lnTo>
                    <a:pt x="100" y="36"/>
                  </a:lnTo>
                  <a:lnTo>
                    <a:pt x="93" y="35"/>
                  </a:lnTo>
                  <a:lnTo>
                    <a:pt x="84" y="35"/>
                  </a:lnTo>
                  <a:lnTo>
                    <a:pt x="74" y="34"/>
                  </a:lnTo>
                  <a:lnTo>
                    <a:pt x="41" y="34"/>
                  </a:lnTo>
                  <a:lnTo>
                    <a:pt x="41" y="156"/>
                  </a:lnTo>
                  <a:lnTo>
                    <a:pt x="69" y="156"/>
                  </a:lnTo>
                  <a:lnTo>
                    <a:pt x="81" y="156"/>
                  </a:lnTo>
                  <a:lnTo>
                    <a:pt x="90" y="155"/>
                  </a:lnTo>
                  <a:lnTo>
                    <a:pt x="100" y="154"/>
                  </a:lnTo>
                  <a:lnTo>
                    <a:pt x="109" y="151"/>
                  </a:lnTo>
                  <a:lnTo>
                    <a:pt x="115" y="149"/>
                  </a:lnTo>
                  <a:lnTo>
                    <a:pt x="123" y="146"/>
                  </a:lnTo>
                  <a:lnTo>
                    <a:pt x="128" y="143"/>
                  </a:lnTo>
                  <a:lnTo>
                    <a:pt x="133" y="138"/>
                  </a:lnTo>
                  <a:lnTo>
                    <a:pt x="138" y="133"/>
                  </a:lnTo>
                  <a:lnTo>
                    <a:pt x="142" y="128"/>
                  </a:lnTo>
                  <a:lnTo>
                    <a:pt x="144" y="123"/>
                  </a:lnTo>
                  <a:lnTo>
                    <a:pt x="147" y="117"/>
                  </a:lnTo>
                  <a:lnTo>
                    <a:pt x="148" y="112"/>
                  </a:lnTo>
                  <a:lnTo>
                    <a:pt x="149" y="106"/>
                  </a:lnTo>
                  <a:lnTo>
                    <a:pt x="150" y="99"/>
                  </a:lnTo>
                  <a:lnTo>
                    <a:pt x="150" y="9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7" name="Freeform 69"/>
            <p:cNvSpPr>
              <a:spLocks/>
            </p:cNvSpPr>
            <p:nvPr userDrawn="1"/>
          </p:nvSpPr>
          <p:spPr bwMode="auto">
            <a:xfrm>
              <a:off x="4701" y="4048"/>
              <a:ext cx="20" cy="35"/>
            </a:xfrm>
            <a:custGeom>
              <a:avLst/>
              <a:gdLst>
                <a:gd name="T0" fmla="*/ 20 w 180"/>
                <a:gd name="T1" fmla="*/ 35 h 318"/>
                <a:gd name="T2" fmla="*/ 16 w 180"/>
                <a:gd name="T3" fmla="*/ 35 h 318"/>
                <a:gd name="T4" fmla="*/ 16 w 180"/>
                <a:gd name="T5" fmla="*/ 21 h 318"/>
                <a:gd name="T6" fmla="*/ 16 w 180"/>
                <a:gd name="T7" fmla="*/ 19 h 318"/>
                <a:gd name="T8" fmla="*/ 16 w 180"/>
                <a:gd name="T9" fmla="*/ 18 h 318"/>
                <a:gd name="T10" fmla="*/ 15 w 180"/>
                <a:gd name="T11" fmla="*/ 16 h 318"/>
                <a:gd name="T12" fmla="*/ 15 w 180"/>
                <a:gd name="T13" fmla="*/ 15 h 318"/>
                <a:gd name="T14" fmla="*/ 15 w 180"/>
                <a:gd name="T15" fmla="*/ 15 h 318"/>
                <a:gd name="T16" fmla="*/ 14 w 180"/>
                <a:gd name="T17" fmla="*/ 14 h 318"/>
                <a:gd name="T18" fmla="*/ 14 w 180"/>
                <a:gd name="T19" fmla="*/ 14 h 318"/>
                <a:gd name="T20" fmla="*/ 13 w 180"/>
                <a:gd name="T21" fmla="*/ 14 h 318"/>
                <a:gd name="T22" fmla="*/ 13 w 180"/>
                <a:gd name="T23" fmla="*/ 14 h 318"/>
                <a:gd name="T24" fmla="*/ 12 w 180"/>
                <a:gd name="T25" fmla="*/ 13 h 318"/>
                <a:gd name="T26" fmla="*/ 12 w 180"/>
                <a:gd name="T27" fmla="*/ 13 h 318"/>
                <a:gd name="T28" fmla="*/ 11 w 180"/>
                <a:gd name="T29" fmla="*/ 13 h 318"/>
                <a:gd name="T30" fmla="*/ 10 w 180"/>
                <a:gd name="T31" fmla="*/ 13 h 318"/>
                <a:gd name="T32" fmla="*/ 9 w 180"/>
                <a:gd name="T33" fmla="*/ 13 h 318"/>
                <a:gd name="T34" fmla="*/ 8 w 180"/>
                <a:gd name="T35" fmla="*/ 14 h 318"/>
                <a:gd name="T36" fmla="*/ 8 w 180"/>
                <a:gd name="T37" fmla="*/ 14 h 318"/>
                <a:gd name="T38" fmla="*/ 7 w 180"/>
                <a:gd name="T39" fmla="*/ 14 h 318"/>
                <a:gd name="T40" fmla="*/ 6 w 180"/>
                <a:gd name="T41" fmla="*/ 15 h 318"/>
                <a:gd name="T42" fmla="*/ 5 w 180"/>
                <a:gd name="T43" fmla="*/ 16 h 318"/>
                <a:gd name="T44" fmla="*/ 4 w 180"/>
                <a:gd name="T45" fmla="*/ 16 h 318"/>
                <a:gd name="T46" fmla="*/ 4 w 180"/>
                <a:gd name="T47" fmla="*/ 35 h 318"/>
                <a:gd name="T48" fmla="*/ 0 w 180"/>
                <a:gd name="T49" fmla="*/ 35 h 318"/>
                <a:gd name="T50" fmla="*/ 0 w 180"/>
                <a:gd name="T51" fmla="*/ 0 h 318"/>
                <a:gd name="T52" fmla="*/ 4 w 180"/>
                <a:gd name="T53" fmla="*/ 0 h 318"/>
                <a:gd name="T54" fmla="*/ 4 w 180"/>
                <a:gd name="T55" fmla="*/ 13 h 318"/>
                <a:gd name="T56" fmla="*/ 5 w 180"/>
                <a:gd name="T57" fmla="*/ 12 h 318"/>
                <a:gd name="T58" fmla="*/ 6 w 180"/>
                <a:gd name="T59" fmla="*/ 11 h 318"/>
                <a:gd name="T60" fmla="*/ 7 w 180"/>
                <a:gd name="T61" fmla="*/ 11 h 318"/>
                <a:gd name="T62" fmla="*/ 8 w 180"/>
                <a:gd name="T63" fmla="*/ 10 h 318"/>
                <a:gd name="T64" fmla="*/ 9 w 180"/>
                <a:gd name="T65" fmla="*/ 10 h 318"/>
                <a:gd name="T66" fmla="*/ 10 w 180"/>
                <a:gd name="T67" fmla="*/ 9 h 318"/>
                <a:gd name="T68" fmla="*/ 11 w 180"/>
                <a:gd name="T69" fmla="*/ 9 h 318"/>
                <a:gd name="T70" fmla="*/ 12 w 180"/>
                <a:gd name="T71" fmla="*/ 9 h 318"/>
                <a:gd name="T72" fmla="*/ 13 w 180"/>
                <a:gd name="T73" fmla="*/ 9 h 318"/>
                <a:gd name="T74" fmla="*/ 14 w 180"/>
                <a:gd name="T75" fmla="*/ 9 h 318"/>
                <a:gd name="T76" fmla="*/ 15 w 180"/>
                <a:gd name="T77" fmla="*/ 9 h 318"/>
                <a:gd name="T78" fmla="*/ 15 w 180"/>
                <a:gd name="T79" fmla="*/ 10 h 318"/>
                <a:gd name="T80" fmla="*/ 16 w 180"/>
                <a:gd name="T81" fmla="*/ 10 h 318"/>
                <a:gd name="T82" fmla="*/ 17 w 180"/>
                <a:gd name="T83" fmla="*/ 11 h 318"/>
                <a:gd name="T84" fmla="*/ 17 w 180"/>
                <a:gd name="T85" fmla="*/ 11 h 318"/>
                <a:gd name="T86" fmla="*/ 18 w 180"/>
                <a:gd name="T87" fmla="*/ 12 h 318"/>
                <a:gd name="T88" fmla="*/ 18 w 180"/>
                <a:gd name="T89" fmla="*/ 12 h 318"/>
                <a:gd name="T90" fmla="*/ 19 w 180"/>
                <a:gd name="T91" fmla="*/ 13 h 318"/>
                <a:gd name="T92" fmla="*/ 19 w 180"/>
                <a:gd name="T93" fmla="*/ 14 h 318"/>
                <a:gd name="T94" fmla="*/ 20 w 180"/>
                <a:gd name="T95" fmla="*/ 15 h 318"/>
                <a:gd name="T96" fmla="*/ 20 w 180"/>
                <a:gd name="T97" fmla="*/ 16 h 318"/>
                <a:gd name="T98" fmla="*/ 20 w 180"/>
                <a:gd name="T99" fmla="*/ 17 h 318"/>
                <a:gd name="T100" fmla="*/ 20 w 180"/>
                <a:gd name="T101" fmla="*/ 18 h 318"/>
                <a:gd name="T102" fmla="*/ 20 w 180"/>
                <a:gd name="T103" fmla="*/ 19 h 318"/>
                <a:gd name="T104" fmla="*/ 20 w 180"/>
                <a:gd name="T105" fmla="*/ 35 h 31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80" h="318">
                  <a:moveTo>
                    <a:pt x="180" y="318"/>
                  </a:moveTo>
                  <a:lnTo>
                    <a:pt x="142" y="318"/>
                  </a:lnTo>
                  <a:lnTo>
                    <a:pt x="142" y="188"/>
                  </a:lnTo>
                  <a:lnTo>
                    <a:pt x="142" y="173"/>
                  </a:lnTo>
                  <a:lnTo>
                    <a:pt x="141" y="159"/>
                  </a:lnTo>
                  <a:lnTo>
                    <a:pt x="138" y="146"/>
                  </a:lnTo>
                  <a:lnTo>
                    <a:pt x="135" y="137"/>
                  </a:lnTo>
                  <a:lnTo>
                    <a:pt x="132" y="132"/>
                  </a:lnTo>
                  <a:lnTo>
                    <a:pt x="129" y="129"/>
                  </a:lnTo>
                  <a:lnTo>
                    <a:pt x="126" y="126"/>
                  </a:lnTo>
                  <a:lnTo>
                    <a:pt x="121" y="124"/>
                  </a:lnTo>
                  <a:lnTo>
                    <a:pt x="117" y="123"/>
                  </a:lnTo>
                  <a:lnTo>
                    <a:pt x="112" y="121"/>
                  </a:lnTo>
                  <a:lnTo>
                    <a:pt x="105" y="121"/>
                  </a:lnTo>
                  <a:lnTo>
                    <a:pt x="99" y="120"/>
                  </a:lnTo>
                  <a:lnTo>
                    <a:pt x="91" y="121"/>
                  </a:lnTo>
                  <a:lnTo>
                    <a:pt x="84" y="122"/>
                  </a:lnTo>
                  <a:lnTo>
                    <a:pt x="76" y="124"/>
                  </a:lnTo>
                  <a:lnTo>
                    <a:pt x="69" y="127"/>
                  </a:lnTo>
                  <a:lnTo>
                    <a:pt x="61" y="131"/>
                  </a:lnTo>
                  <a:lnTo>
                    <a:pt x="54" y="137"/>
                  </a:lnTo>
                  <a:lnTo>
                    <a:pt x="46" y="142"/>
                  </a:lnTo>
                  <a:lnTo>
                    <a:pt x="39" y="147"/>
                  </a:lnTo>
                  <a:lnTo>
                    <a:pt x="39" y="318"/>
                  </a:lnTo>
                  <a:lnTo>
                    <a:pt x="0" y="318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115"/>
                  </a:lnTo>
                  <a:lnTo>
                    <a:pt x="47" y="108"/>
                  </a:lnTo>
                  <a:lnTo>
                    <a:pt x="56" y="101"/>
                  </a:lnTo>
                  <a:lnTo>
                    <a:pt x="64" y="96"/>
                  </a:lnTo>
                  <a:lnTo>
                    <a:pt x="73" y="92"/>
                  </a:lnTo>
                  <a:lnTo>
                    <a:pt x="82" y="88"/>
                  </a:lnTo>
                  <a:lnTo>
                    <a:pt x="90" y="85"/>
                  </a:lnTo>
                  <a:lnTo>
                    <a:pt x="100" y="84"/>
                  </a:lnTo>
                  <a:lnTo>
                    <a:pt x="108" y="83"/>
                  </a:lnTo>
                  <a:lnTo>
                    <a:pt x="117" y="83"/>
                  </a:lnTo>
                  <a:lnTo>
                    <a:pt x="125" y="84"/>
                  </a:lnTo>
                  <a:lnTo>
                    <a:pt x="132" y="86"/>
                  </a:lnTo>
                  <a:lnTo>
                    <a:pt x="138" y="89"/>
                  </a:lnTo>
                  <a:lnTo>
                    <a:pt x="145" y="92"/>
                  </a:lnTo>
                  <a:lnTo>
                    <a:pt x="151" y="96"/>
                  </a:lnTo>
                  <a:lnTo>
                    <a:pt x="157" y="100"/>
                  </a:lnTo>
                  <a:lnTo>
                    <a:pt x="162" y="106"/>
                  </a:lnTo>
                  <a:lnTo>
                    <a:pt x="166" y="111"/>
                  </a:lnTo>
                  <a:lnTo>
                    <a:pt x="170" y="117"/>
                  </a:lnTo>
                  <a:lnTo>
                    <a:pt x="173" y="125"/>
                  </a:lnTo>
                  <a:lnTo>
                    <a:pt x="176" y="132"/>
                  </a:lnTo>
                  <a:lnTo>
                    <a:pt x="178" y="141"/>
                  </a:lnTo>
                  <a:lnTo>
                    <a:pt x="179" y="150"/>
                  </a:lnTo>
                  <a:lnTo>
                    <a:pt x="180" y="160"/>
                  </a:lnTo>
                  <a:lnTo>
                    <a:pt x="180" y="170"/>
                  </a:lnTo>
                  <a:lnTo>
                    <a:pt x="180" y="31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8" name="Freeform 70"/>
            <p:cNvSpPr>
              <a:spLocks/>
            </p:cNvSpPr>
            <p:nvPr userDrawn="1"/>
          </p:nvSpPr>
          <p:spPr bwMode="auto">
            <a:xfrm>
              <a:off x="4726" y="4058"/>
              <a:ext cx="23" cy="35"/>
            </a:xfrm>
            <a:custGeom>
              <a:avLst/>
              <a:gdLst>
                <a:gd name="T0" fmla="*/ 23 w 207"/>
                <a:gd name="T1" fmla="*/ 0 h 311"/>
                <a:gd name="T2" fmla="*/ 9 w 207"/>
                <a:gd name="T3" fmla="*/ 35 h 311"/>
                <a:gd name="T4" fmla="*/ 5 w 207"/>
                <a:gd name="T5" fmla="*/ 35 h 311"/>
                <a:gd name="T6" fmla="*/ 9 w 207"/>
                <a:gd name="T7" fmla="*/ 24 h 311"/>
                <a:gd name="T8" fmla="*/ 0 w 207"/>
                <a:gd name="T9" fmla="*/ 0 h 311"/>
                <a:gd name="T10" fmla="*/ 5 w 207"/>
                <a:gd name="T11" fmla="*/ 0 h 311"/>
                <a:gd name="T12" fmla="*/ 12 w 207"/>
                <a:gd name="T13" fmla="*/ 19 h 311"/>
                <a:gd name="T14" fmla="*/ 19 w 207"/>
                <a:gd name="T15" fmla="*/ 0 h 311"/>
                <a:gd name="T16" fmla="*/ 23 w 207"/>
                <a:gd name="T17" fmla="*/ 0 h 3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311">
                  <a:moveTo>
                    <a:pt x="207" y="0"/>
                  </a:moveTo>
                  <a:lnTo>
                    <a:pt x="84" y="311"/>
                  </a:lnTo>
                  <a:lnTo>
                    <a:pt x="42" y="311"/>
                  </a:lnTo>
                  <a:lnTo>
                    <a:pt x="84" y="216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04" y="168"/>
                  </a:lnTo>
                  <a:lnTo>
                    <a:pt x="167" y="0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9" name="Freeform 71"/>
            <p:cNvSpPr>
              <a:spLocks/>
            </p:cNvSpPr>
            <p:nvPr userDrawn="1"/>
          </p:nvSpPr>
          <p:spPr bwMode="auto">
            <a:xfrm>
              <a:off x="4753" y="4057"/>
              <a:ext cx="19" cy="27"/>
            </a:xfrm>
            <a:custGeom>
              <a:avLst/>
              <a:gdLst>
                <a:gd name="T0" fmla="*/ 7 w 166"/>
                <a:gd name="T1" fmla="*/ 27 h 239"/>
                <a:gd name="T2" fmla="*/ 5 w 166"/>
                <a:gd name="T3" fmla="*/ 27 h 239"/>
                <a:gd name="T4" fmla="*/ 3 w 166"/>
                <a:gd name="T5" fmla="*/ 26 h 239"/>
                <a:gd name="T6" fmla="*/ 1 w 166"/>
                <a:gd name="T7" fmla="*/ 25 h 239"/>
                <a:gd name="T8" fmla="*/ 0 w 166"/>
                <a:gd name="T9" fmla="*/ 20 h 239"/>
                <a:gd name="T10" fmla="*/ 1 w 166"/>
                <a:gd name="T11" fmla="*/ 20 h 239"/>
                <a:gd name="T12" fmla="*/ 2 w 166"/>
                <a:gd name="T13" fmla="*/ 21 h 239"/>
                <a:gd name="T14" fmla="*/ 5 w 166"/>
                <a:gd name="T15" fmla="*/ 23 h 239"/>
                <a:gd name="T16" fmla="*/ 7 w 166"/>
                <a:gd name="T17" fmla="*/ 23 h 239"/>
                <a:gd name="T18" fmla="*/ 10 w 166"/>
                <a:gd name="T19" fmla="*/ 23 h 239"/>
                <a:gd name="T20" fmla="*/ 12 w 166"/>
                <a:gd name="T21" fmla="*/ 23 h 239"/>
                <a:gd name="T22" fmla="*/ 14 w 166"/>
                <a:gd name="T23" fmla="*/ 22 h 239"/>
                <a:gd name="T24" fmla="*/ 14 w 166"/>
                <a:gd name="T25" fmla="*/ 21 h 239"/>
                <a:gd name="T26" fmla="*/ 14 w 166"/>
                <a:gd name="T27" fmla="*/ 19 h 239"/>
                <a:gd name="T28" fmla="*/ 14 w 166"/>
                <a:gd name="T29" fmla="*/ 18 h 239"/>
                <a:gd name="T30" fmla="*/ 13 w 166"/>
                <a:gd name="T31" fmla="*/ 17 h 239"/>
                <a:gd name="T32" fmla="*/ 11 w 166"/>
                <a:gd name="T33" fmla="*/ 16 h 239"/>
                <a:gd name="T34" fmla="*/ 10 w 166"/>
                <a:gd name="T35" fmla="*/ 16 h 239"/>
                <a:gd name="T36" fmla="*/ 7 w 166"/>
                <a:gd name="T37" fmla="*/ 15 h 239"/>
                <a:gd name="T38" fmla="*/ 4 w 166"/>
                <a:gd name="T39" fmla="*/ 14 h 239"/>
                <a:gd name="T40" fmla="*/ 2 w 166"/>
                <a:gd name="T41" fmla="*/ 13 h 239"/>
                <a:gd name="T42" fmla="*/ 1 w 166"/>
                <a:gd name="T43" fmla="*/ 11 h 239"/>
                <a:gd name="T44" fmla="*/ 0 w 166"/>
                <a:gd name="T45" fmla="*/ 9 h 239"/>
                <a:gd name="T46" fmla="*/ 0 w 166"/>
                <a:gd name="T47" fmla="*/ 7 h 239"/>
                <a:gd name="T48" fmla="*/ 0 w 166"/>
                <a:gd name="T49" fmla="*/ 5 h 239"/>
                <a:gd name="T50" fmla="*/ 1 w 166"/>
                <a:gd name="T51" fmla="*/ 4 h 239"/>
                <a:gd name="T52" fmla="*/ 2 w 166"/>
                <a:gd name="T53" fmla="*/ 3 h 239"/>
                <a:gd name="T54" fmla="*/ 3 w 166"/>
                <a:gd name="T55" fmla="*/ 2 h 239"/>
                <a:gd name="T56" fmla="*/ 5 w 166"/>
                <a:gd name="T57" fmla="*/ 1 h 239"/>
                <a:gd name="T58" fmla="*/ 7 w 166"/>
                <a:gd name="T59" fmla="*/ 0 h 239"/>
                <a:gd name="T60" fmla="*/ 9 w 166"/>
                <a:gd name="T61" fmla="*/ 0 h 239"/>
                <a:gd name="T62" fmla="*/ 11 w 166"/>
                <a:gd name="T63" fmla="*/ 0 h 239"/>
                <a:gd name="T64" fmla="*/ 13 w 166"/>
                <a:gd name="T65" fmla="*/ 0 h 239"/>
                <a:gd name="T66" fmla="*/ 15 w 166"/>
                <a:gd name="T67" fmla="*/ 1 h 239"/>
                <a:gd name="T68" fmla="*/ 17 w 166"/>
                <a:gd name="T69" fmla="*/ 1 h 239"/>
                <a:gd name="T70" fmla="*/ 18 w 166"/>
                <a:gd name="T71" fmla="*/ 7 h 239"/>
                <a:gd name="T72" fmla="*/ 17 w 166"/>
                <a:gd name="T73" fmla="*/ 6 h 239"/>
                <a:gd name="T74" fmla="*/ 15 w 166"/>
                <a:gd name="T75" fmla="*/ 5 h 239"/>
                <a:gd name="T76" fmla="*/ 13 w 166"/>
                <a:gd name="T77" fmla="*/ 4 h 239"/>
                <a:gd name="T78" fmla="*/ 11 w 166"/>
                <a:gd name="T79" fmla="*/ 4 h 239"/>
                <a:gd name="T80" fmla="*/ 9 w 166"/>
                <a:gd name="T81" fmla="*/ 4 h 239"/>
                <a:gd name="T82" fmla="*/ 7 w 166"/>
                <a:gd name="T83" fmla="*/ 4 h 239"/>
                <a:gd name="T84" fmla="*/ 5 w 166"/>
                <a:gd name="T85" fmla="*/ 5 h 239"/>
                <a:gd name="T86" fmla="*/ 5 w 166"/>
                <a:gd name="T87" fmla="*/ 6 h 239"/>
                <a:gd name="T88" fmla="*/ 5 w 166"/>
                <a:gd name="T89" fmla="*/ 8 h 239"/>
                <a:gd name="T90" fmla="*/ 5 w 166"/>
                <a:gd name="T91" fmla="*/ 9 h 239"/>
                <a:gd name="T92" fmla="*/ 6 w 166"/>
                <a:gd name="T93" fmla="*/ 10 h 239"/>
                <a:gd name="T94" fmla="*/ 7 w 166"/>
                <a:gd name="T95" fmla="*/ 11 h 239"/>
                <a:gd name="T96" fmla="*/ 9 w 166"/>
                <a:gd name="T97" fmla="*/ 11 h 239"/>
                <a:gd name="T98" fmla="*/ 12 w 166"/>
                <a:gd name="T99" fmla="*/ 12 h 239"/>
                <a:gd name="T100" fmla="*/ 14 w 166"/>
                <a:gd name="T101" fmla="*/ 12 h 239"/>
                <a:gd name="T102" fmla="*/ 17 w 166"/>
                <a:gd name="T103" fmla="*/ 14 h 239"/>
                <a:gd name="T104" fmla="*/ 18 w 166"/>
                <a:gd name="T105" fmla="*/ 15 h 239"/>
                <a:gd name="T106" fmla="*/ 19 w 166"/>
                <a:gd name="T107" fmla="*/ 18 h 239"/>
                <a:gd name="T108" fmla="*/ 19 w 166"/>
                <a:gd name="T109" fmla="*/ 20 h 239"/>
                <a:gd name="T110" fmla="*/ 19 w 166"/>
                <a:gd name="T111" fmla="*/ 21 h 239"/>
                <a:gd name="T112" fmla="*/ 18 w 166"/>
                <a:gd name="T113" fmla="*/ 23 h 239"/>
                <a:gd name="T114" fmla="*/ 17 w 166"/>
                <a:gd name="T115" fmla="*/ 24 h 239"/>
                <a:gd name="T116" fmla="*/ 16 w 166"/>
                <a:gd name="T117" fmla="*/ 25 h 239"/>
                <a:gd name="T118" fmla="*/ 14 w 166"/>
                <a:gd name="T119" fmla="*/ 26 h 239"/>
                <a:gd name="T120" fmla="*/ 12 w 166"/>
                <a:gd name="T121" fmla="*/ 27 h 239"/>
                <a:gd name="T122" fmla="*/ 10 w 166"/>
                <a:gd name="T123" fmla="*/ 27 h 23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6" h="239">
                  <a:moveTo>
                    <a:pt x="76" y="239"/>
                  </a:moveTo>
                  <a:lnTo>
                    <a:pt x="64" y="239"/>
                  </a:lnTo>
                  <a:lnTo>
                    <a:pt x="53" y="237"/>
                  </a:lnTo>
                  <a:lnTo>
                    <a:pt x="43" y="236"/>
                  </a:lnTo>
                  <a:lnTo>
                    <a:pt x="33" y="233"/>
                  </a:lnTo>
                  <a:lnTo>
                    <a:pt x="23" y="230"/>
                  </a:lnTo>
                  <a:lnTo>
                    <a:pt x="15" y="227"/>
                  </a:lnTo>
                  <a:lnTo>
                    <a:pt x="7" y="223"/>
                  </a:lnTo>
                  <a:lnTo>
                    <a:pt x="0" y="220"/>
                  </a:lnTo>
                  <a:lnTo>
                    <a:pt x="0" y="176"/>
                  </a:lnTo>
                  <a:lnTo>
                    <a:pt x="2" y="176"/>
                  </a:lnTo>
                  <a:lnTo>
                    <a:pt x="7" y="181"/>
                  </a:lnTo>
                  <a:lnTo>
                    <a:pt x="14" y="185"/>
                  </a:lnTo>
                  <a:lnTo>
                    <a:pt x="21" y="190"/>
                  </a:lnTo>
                  <a:lnTo>
                    <a:pt x="31" y="196"/>
                  </a:lnTo>
                  <a:lnTo>
                    <a:pt x="41" y="200"/>
                  </a:lnTo>
                  <a:lnTo>
                    <a:pt x="52" y="203"/>
                  </a:lnTo>
                  <a:lnTo>
                    <a:pt x="65" y="206"/>
                  </a:lnTo>
                  <a:lnTo>
                    <a:pt x="77" y="206"/>
                  </a:lnTo>
                  <a:lnTo>
                    <a:pt x="87" y="206"/>
                  </a:lnTo>
                  <a:lnTo>
                    <a:pt x="97" y="204"/>
                  </a:lnTo>
                  <a:lnTo>
                    <a:pt x="106" y="202"/>
                  </a:lnTo>
                  <a:lnTo>
                    <a:pt x="112" y="199"/>
                  </a:lnTo>
                  <a:lnTo>
                    <a:pt x="119" y="195"/>
                  </a:lnTo>
                  <a:lnTo>
                    <a:pt x="123" y="189"/>
                  </a:lnTo>
                  <a:lnTo>
                    <a:pt x="125" y="183"/>
                  </a:lnTo>
                  <a:lnTo>
                    <a:pt x="126" y="173"/>
                  </a:lnTo>
                  <a:lnTo>
                    <a:pt x="125" y="167"/>
                  </a:lnTo>
                  <a:lnTo>
                    <a:pt x="124" y="161"/>
                  </a:lnTo>
                  <a:lnTo>
                    <a:pt x="122" y="156"/>
                  </a:lnTo>
                  <a:lnTo>
                    <a:pt x="119" y="153"/>
                  </a:lnTo>
                  <a:lnTo>
                    <a:pt x="114" y="150"/>
                  </a:lnTo>
                  <a:lnTo>
                    <a:pt x="108" y="147"/>
                  </a:lnTo>
                  <a:lnTo>
                    <a:pt x="100" y="143"/>
                  </a:lnTo>
                  <a:lnTo>
                    <a:pt x="92" y="141"/>
                  </a:lnTo>
                  <a:lnTo>
                    <a:pt x="83" y="139"/>
                  </a:lnTo>
                  <a:lnTo>
                    <a:pt x="73" y="137"/>
                  </a:lnTo>
                  <a:lnTo>
                    <a:pt x="61" y="134"/>
                  </a:lnTo>
                  <a:lnTo>
                    <a:pt x="51" y="132"/>
                  </a:lnTo>
                  <a:lnTo>
                    <a:pt x="38" y="127"/>
                  </a:lnTo>
                  <a:lnTo>
                    <a:pt x="29" y="122"/>
                  </a:lnTo>
                  <a:lnTo>
                    <a:pt x="20" y="116"/>
                  </a:lnTo>
                  <a:lnTo>
                    <a:pt x="12" y="108"/>
                  </a:lnTo>
                  <a:lnTo>
                    <a:pt x="7" y="100"/>
                  </a:lnTo>
                  <a:lnTo>
                    <a:pt x="4" y="91"/>
                  </a:lnTo>
                  <a:lnTo>
                    <a:pt x="2" y="80"/>
                  </a:lnTo>
                  <a:lnTo>
                    <a:pt x="1" y="70"/>
                  </a:lnTo>
                  <a:lnTo>
                    <a:pt x="1" y="62"/>
                  </a:lnTo>
                  <a:lnTo>
                    <a:pt x="2" y="55"/>
                  </a:lnTo>
                  <a:lnTo>
                    <a:pt x="4" y="48"/>
                  </a:lnTo>
                  <a:lnTo>
                    <a:pt x="6" y="42"/>
                  </a:lnTo>
                  <a:lnTo>
                    <a:pt x="9" y="36"/>
                  </a:lnTo>
                  <a:lnTo>
                    <a:pt x="14" y="30"/>
                  </a:lnTo>
                  <a:lnTo>
                    <a:pt x="19" y="25"/>
                  </a:lnTo>
                  <a:lnTo>
                    <a:pt x="24" y="20"/>
                  </a:lnTo>
                  <a:lnTo>
                    <a:pt x="30" y="15"/>
                  </a:lnTo>
                  <a:lnTo>
                    <a:pt x="37" y="11"/>
                  </a:lnTo>
                  <a:lnTo>
                    <a:pt x="44" y="8"/>
                  </a:lnTo>
                  <a:lnTo>
                    <a:pt x="51" y="5"/>
                  </a:lnTo>
                  <a:lnTo>
                    <a:pt x="60" y="2"/>
                  </a:lnTo>
                  <a:lnTo>
                    <a:pt x="68" y="1"/>
                  </a:lnTo>
                  <a:lnTo>
                    <a:pt x="77" y="0"/>
                  </a:lnTo>
                  <a:lnTo>
                    <a:pt x="87" y="0"/>
                  </a:lnTo>
                  <a:lnTo>
                    <a:pt x="96" y="0"/>
                  </a:lnTo>
                  <a:lnTo>
                    <a:pt x="106" y="1"/>
                  </a:lnTo>
                  <a:lnTo>
                    <a:pt x="115" y="2"/>
                  </a:lnTo>
                  <a:lnTo>
                    <a:pt x="125" y="5"/>
                  </a:lnTo>
                  <a:lnTo>
                    <a:pt x="134" y="8"/>
                  </a:lnTo>
                  <a:lnTo>
                    <a:pt x="142" y="10"/>
                  </a:lnTo>
                  <a:lnTo>
                    <a:pt x="150" y="13"/>
                  </a:lnTo>
                  <a:lnTo>
                    <a:pt x="157" y="16"/>
                  </a:lnTo>
                  <a:lnTo>
                    <a:pt x="157" y="58"/>
                  </a:lnTo>
                  <a:lnTo>
                    <a:pt x="155" y="58"/>
                  </a:lnTo>
                  <a:lnTo>
                    <a:pt x="148" y="53"/>
                  </a:lnTo>
                  <a:lnTo>
                    <a:pt x="139" y="47"/>
                  </a:lnTo>
                  <a:lnTo>
                    <a:pt x="130" y="43"/>
                  </a:lnTo>
                  <a:lnTo>
                    <a:pt x="122" y="40"/>
                  </a:lnTo>
                  <a:lnTo>
                    <a:pt x="113" y="37"/>
                  </a:lnTo>
                  <a:lnTo>
                    <a:pt x="104" y="34"/>
                  </a:lnTo>
                  <a:lnTo>
                    <a:pt x="95" y="33"/>
                  </a:lnTo>
                  <a:lnTo>
                    <a:pt x="85" y="32"/>
                  </a:lnTo>
                  <a:lnTo>
                    <a:pt x="76" y="33"/>
                  </a:lnTo>
                  <a:lnTo>
                    <a:pt x="68" y="34"/>
                  </a:lnTo>
                  <a:lnTo>
                    <a:pt x="60" y="37"/>
                  </a:lnTo>
                  <a:lnTo>
                    <a:pt x="53" y="41"/>
                  </a:lnTo>
                  <a:lnTo>
                    <a:pt x="48" y="45"/>
                  </a:lnTo>
                  <a:lnTo>
                    <a:pt x="44" y="50"/>
                  </a:lnTo>
                  <a:lnTo>
                    <a:pt x="40" y="57"/>
                  </a:lnTo>
                  <a:lnTo>
                    <a:pt x="40" y="64"/>
                  </a:lnTo>
                  <a:lnTo>
                    <a:pt x="40" y="72"/>
                  </a:lnTo>
                  <a:lnTo>
                    <a:pt x="43" y="77"/>
                  </a:lnTo>
                  <a:lnTo>
                    <a:pt x="45" y="82"/>
                  </a:lnTo>
                  <a:lnTo>
                    <a:pt x="48" y="86"/>
                  </a:lnTo>
                  <a:lnTo>
                    <a:pt x="52" y="89"/>
                  </a:lnTo>
                  <a:lnTo>
                    <a:pt x="59" y="92"/>
                  </a:lnTo>
                  <a:lnTo>
                    <a:pt x="65" y="95"/>
                  </a:lnTo>
                  <a:lnTo>
                    <a:pt x="73" y="97"/>
                  </a:lnTo>
                  <a:lnTo>
                    <a:pt x="82" y="100"/>
                  </a:lnTo>
                  <a:lnTo>
                    <a:pt x="92" y="102"/>
                  </a:lnTo>
                  <a:lnTo>
                    <a:pt x="103" y="104"/>
                  </a:lnTo>
                  <a:lnTo>
                    <a:pt x="114" y="107"/>
                  </a:lnTo>
                  <a:lnTo>
                    <a:pt x="126" y="110"/>
                  </a:lnTo>
                  <a:lnTo>
                    <a:pt x="137" y="116"/>
                  </a:lnTo>
                  <a:lnTo>
                    <a:pt x="146" y="121"/>
                  </a:lnTo>
                  <a:lnTo>
                    <a:pt x="153" y="128"/>
                  </a:lnTo>
                  <a:lnTo>
                    <a:pt x="158" y="136"/>
                  </a:lnTo>
                  <a:lnTo>
                    <a:pt x="163" y="145"/>
                  </a:lnTo>
                  <a:lnTo>
                    <a:pt x="165" y="156"/>
                  </a:lnTo>
                  <a:lnTo>
                    <a:pt x="166" y="168"/>
                  </a:lnTo>
                  <a:lnTo>
                    <a:pt x="165" y="175"/>
                  </a:lnTo>
                  <a:lnTo>
                    <a:pt x="164" y="183"/>
                  </a:lnTo>
                  <a:lnTo>
                    <a:pt x="163" y="189"/>
                  </a:lnTo>
                  <a:lnTo>
                    <a:pt x="159" y="196"/>
                  </a:lnTo>
                  <a:lnTo>
                    <a:pt x="156" y="202"/>
                  </a:lnTo>
                  <a:lnTo>
                    <a:pt x="152" y="208"/>
                  </a:lnTo>
                  <a:lnTo>
                    <a:pt x="148" y="214"/>
                  </a:lnTo>
                  <a:lnTo>
                    <a:pt x="142" y="218"/>
                  </a:lnTo>
                  <a:lnTo>
                    <a:pt x="136" y="223"/>
                  </a:lnTo>
                  <a:lnTo>
                    <a:pt x="129" y="228"/>
                  </a:lnTo>
                  <a:lnTo>
                    <a:pt x="122" y="231"/>
                  </a:lnTo>
                  <a:lnTo>
                    <a:pt x="114" y="234"/>
                  </a:lnTo>
                  <a:lnTo>
                    <a:pt x="107" y="236"/>
                  </a:lnTo>
                  <a:lnTo>
                    <a:pt x="97" y="238"/>
                  </a:lnTo>
                  <a:lnTo>
                    <a:pt x="87" y="239"/>
                  </a:lnTo>
                  <a:lnTo>
                    <a:pt x="76" y="23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90" name="Freeform 72"/>
            <p:cNvSpPr>
              <a:spLocks noEditPoints="1"/>
            </p:cNvSpPr>
            <p:nvPr userDrawn="1"/>
          </p:nvSpPr>
          <p:spPr bwMode="auto">
            <a:xfrm>
              <a:off x="4778" y="4049"/>
              <a:ext cx="4" cy="34"/>
            </a:xfrm>
            <a:custGeom>
              <a:avLst/>
              <a:gdLst>
                <a:gd name="T0" fmla="*/ 4 w 43"/>
                <a:gd name="T1" fmla="*/ 34 h 306"/>
                <a:gd name="T2" fmla="*/ 0 w 43"/>
                <a:gd name="T3" fmla="*/ 34 h 306"/>
                <a:gd name="T4" fmla="*/ 0 w 43"/>
                <a:gd name="T5" fmla="*/ 9 h 306"/>
                <a:gd name="T6" fmla="*/ 4 w 43"/>
                <a:gd name="T7" fmla="*/ 9 h 306"/>
                <a:gd name="T8" fmla="*/ 4 w 43"/>
                <a:gd name="T9" fmla="*/ 34 h 306"/>
                <a:gd name="T10" fmla="*/ 4 w 43"/>
                <a:gd name="T11" fmla="*/ 4 h 306"/>
                <a:gd name="T12" fmla="*/ 0 w 43"/>
                <a:gd name="T13" fmla="*/ 4 h 306"/>
                <a:gd name="T14" fmla="*/ 0 w 43"/>
                <a:gd name="T15" fmla="*/ 0 h 306"/>
                <a:gd name="T16" fmla="*/ 4 w 43"/>
                <a:gd name="T17" fmla="*/ 0 h 306"/>
                <a:gd name="T18" fmla="*/ 4 w 43"/>
                <a:gd name="T19" fmla="*/ 4 h 3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306">
                  <a:moveTo>
                    <a:pt x="40" y="306"/>
                  </a:moveTo>
                  <a:lnTo>
                    <a:pt x="2" y="306"/>
                  </a:lnTo>
                  <a:lnTo>
                    <a:pt x="2" y="78"/>
                  </a:lnTo>
                  <a:lnTo>
                    <a:pt x="40" y="78"/>
                  </a:lnTo>
                  <a:lnTo>
                    <a:pt x="40" y="306"/>
                  </a:lnTo>
                  <a:close/>
                  <a:moveTo>
                    <a:pt x="43" y="39"/>
                  </a:moveTo>
                  <a:lnTo>
                    <a:pt x="0" y="39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3" y="3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91" name="Freeform 73"/>
            <p:cNvSpPr>
              <a:spLocks/>
            </p:cNvSpPr>
            <p:nvPr userDrawn="1"/>
          </p:nvSpPr>
          <p:spPr bwMode="auto">
            <a:xfrm>
              <a:off x="4789" y="4057"/>
              <a:ext cx="19" cy="27"/>
            </a:xfrm>
            <a:custGeom>
              <a:avLst/>
              <a:gdLst>
                <a:gd name="T0" fmla="*/ 10 w 174"/>
                <a:gd name="T1" fmla="*/ 27 h 238"/>
                <a:gd name="T2" fmla="*/ 8 w 174"/>
                <a:gd name="T3" fmla="*/ 27 h 238"/>
                <a:gd name="T4" fmla="*/ 6 w 174"/>
                <a:gd name="T5" fmla="*/ 26 h 238"/>
                <a:gd name="T6" fmla="*/ 4 w 174"/>
                <a:gd name="T7" fmla="*/ 25 h 238"/>
                <a:gd name="T8" fmla="*/ 3 w 174"/>
                <a:gd name="T9" fmla="*/ 23 h 238"/>
                <a:gd name="T10" fmla="*/ 1 w 174"/>
                <a:gd name="T11" fmla="*/ 21 h 238"/>
                <a:gd name="T12" fmla="*/ 1 w 174"/>
                <a:gd name="T13" fmla="*/ 18 h 238"/>
                <a:gd name="T14" fmla="*/ 0 w 174"/>
                <a:gd name="T15" fmla="*/ 15 h 238"/>
                <a:gd name="T16" fmla="*/ 0 w 174"/>
                <a:gd name="T17" fmla="*/ 12 h 238"/>
                <a:gd name="T18" fmla="*/ 1 w 174"/>
                <a:gd name="T19" fmla="*/ 9 h 238"/>
                <a:gd name="T20" fmla="*/ 1 w 174"/>
                <a:gd name="T21" fmla="*/ 7 h 238"/>
                <a:gd name="T22" fmla="*/ 3 w 174"/>
                <a:gd name="T23" fmla="*/ 5 h 238"/>
                <a:gd name="T24" fmla="*/ 4 w 174"/>
                <a:gd name="T25" fmla="*/ 3 h 238"/>
                <a:gd name="T26" fmla="*/ 6 w 174"/>
                <a:gd name="T27" fmla="*/ 1 h 238"/>
                <a:gd name="T28" fmla="*/ 8 w 174"/>
                <a:gd name="T29" fmla="*/ 1 h 238"/>
                <a:gd name="T30" fmla="*/ 10 w 174"/>
                <a:gd name="T31" fmla="*/ 0 h 238"/>
                <a:gd name="T32" fmla="*/ 13 w 174"/>
                <a:gd name="T33" fmla="*/ 0 h 238"/>
                <a:gd name="T34" fmla="*/ 15 w 174"/>
                <a:gd name="T35" fmla="*/ 0 h 238"/>
                <a:gd name="T36" fmla="*/ 17 w 174"/>
                <a:gd name="T37" fmla="*/ 1 h 238"/>
                <a:gd name="T38" fmla="*/ 19 w 174"/>
                <a:gd name="T39" fmla="*/ 7 h 238"/>
                <a:gd name="T40" fmla="*/ 18 w 174"/>
                <a:gd name="T41" fmla="*/ 6 h 238"/>
                <a:gd name="T42" fmla="*/ 17 w 174"/>
                <a:gd name="T43" fmla="*/ 5 h 238"/>
                <a:gd name="T44" fmla="*/ 15 w 174"/>
                <a:gd name="T45" fmla="*/ 5 h 238"/>
                <a:gd name="T46" fmla="*/ 13 w 174"/>
                <a:gd name="T47" fmla="*/ 4 h 238"/>
                <a:gd name="T48" fmla="*/ 11 w 174"/>
                <a:gd name="T49" fmla="*/ 4 h 238"/>
                <a:gd name="T50" fmla="*/ 9 w 174"/>
                <a:gd name="T51" fmla="*/ 4 h 238"/>
                <a:gd name="T52" fmla="*/ 8 w 174"/>
                <a:gd name="T53" fmla="*/ 5 h 238"/>
                <a:gd name="T54" fmla="*/ 7 w 174"/>
                <a:gd name="T55" fmla="*/ 6 h 238"/>
                <a:gd name="T56" fmla="*/ 6 w 174"/>
                <a:gd name="T57" fmla="*/ 7 h 238"/>
                <a:gd name="T58" fmla="*/ 5 w 174"/>
                <a:gd name="T59" fmla="*/ 9 h 238"/>
                <a:gd name="T60" fmla="*/ 5 w 174"/>
                <a:gd name="T61" fmla="*/ 10 h 238"/>
                <a:gd name="T62" fmla="*/ 4 w 174"/>
                <a:gd name="T63" fmla="*/ 12 h 238"/>
                <a:gd name="T64" fmla="*/ 4 w 174"/>
                <a:gd name="T65" fmla="*/ 15 h 238"/>
                <a:gd name="T66" fmla="*/ 5 w 174"/>
                <a:gd name="T67" fmla="*/ 17 h 238"/>
                <a:gd name="T68" fmla="*/ 5 w 174"/>
                <a:gd name="T69" fmla="*/ 19 h 238"/>
                <a:gd name="T70" fmla="*/ 6 w 174"/>
                <a:gd name="T71" fmla="*/ 20 h 238"/>
                <a:gd name="T72" fmla="*/ 7 w 174"/>
                <a:gd name="T73" fmla="*/ 21 h 238"/>
                <a:gd name="T74" fmla="*/ 8 w 174"/>
                <a:gd name="T75" fmla="*/ 22 h 238"/>
                <a:gd name="T76" fmla="*/ 9 w 174"/>
                <a:gd name="T77" fmla="*/ 23 h 238"/>
                <a:gd name="T78" fmla="*/ 11 w 174"/>
                <a:gd name="T79" fmla="*/ 23 h 238"/>
                <a:gd name="T80" fmla="*/ 13 w 174"/>
                <a:gd name="T81" fmla="*/ 23 h 238"/>
                <a:gd name="T82" fmla="*/ 15 w 174"/>
                <a:gd name="T83" fmla="*/ 23 h 238"/>
                <a:gd name="T84" fmla="*/ 16 w 174"/>
                <a:gd name="T85" fmla="*/ 22 h 238"/>
                <a:gd name="T86" fmla="*/ 18 w 174"/>
                <a:gd name="T87" fmla="*/ 21 h 238"/>
                <a:gd name="T88" fmla="*/ 19 w 174"/>
                <a:gd name="T89" fmla="*/ 20 h 238"/>
                <a:gd name="T90" fmla="*/ 18 w 174"/>
                <a:gd name="T91" fmla="*/ 25 h 238"/>
                <a:gd name="T92" fmla="*/ 17 w 174"/>
                <a:gd name="T93" fmla="*/ 26 h 238"/>
                <a:gd name="T94" fmla="*/ 15 w 174"/>
                <a:gd name="T95" fmla="*/ 27 h 238"/>
                <a:gd name="T96" fmla="*/ 13 w 174"/>
                <a:gd name="T97" fmla="*/ 27 h 23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74" h="238">
                  <a:moveTo>
                    <a:pt x="107" y="238"/>
                  </a:moveTo>
                  <a:lnTo>
                    <a:pt x="95" y="238"/>
                  </a:lnTo>
                  <a:lnTo>
                    <a:pt x="84" y="237"/>
                  </a:lnTo>
                  <a:lnTo>
                    <a:pt x="73" y="235"/>
                  </a:lnTo>
                  <a:lnTo>
                    <a:pt x="64" y="232"/>
                  </a:lnTo>
                  <a:lnTo>
                    <a:pt x="54" y="228"/>
                  </a:lnTo>
                  <a:lnTo>
                    <a:pt x="45" y="222"/>
                  </a:lnTo>
                  <a:lnTo>
                    <a:pt x="37" y="217"/>
                  </a:lnTo>
                  <a:lnTo>
                    <a:pt x="29" y="209"/>
                  </a:lnTo>
                  <a:lnTo>
                    <a:pt x="23" y="202"/>
                  </a:lnTo>
                  <a:lnTo>
                    <a:pt x="18" y="193"/>
                  </a:lnTo>
                  <a:lnTo>
                    <a:pt x="12" y="183"/>
                  </a:lnTo>
                  <a:lnTo>
                    <a:pt x="8" y="172"/>
                  </a:lnTo>
                  <a:lnTo>
                    <a:pt x="5" y="160"/>
                  </a:lnTo>
                  <a:lnTo>
                    <a:pt x="1" y="149"/>
                  </a:lnTo>
                  <a:lnTo>
                    <a:pt x="0" y="135"/>
                  </a:lnTo>
                  <a:lnTo>
                    <a:pt x="0" y="120"/>
                  </a:lnTo>
                  <a:lnTo>
                    <a:pt x="0" y="106"/>
                  </a:lnTo>
                  <a:lnTo>
                    <a:pt x="1" y="92"/>
                  </a:lnTo>
                  <a:lnTo>
                    <a:pt x="5" y="79"/>
                  </a:lnTo>
                  <a:lnTo>
                    <a:pt x="8" y="69"/>
                  </a:lnTo>
                  <a:lnTo>
                    <a:pt x="12" y="58"/>
                  </a:lnTo>
                  <a:lnTo>
                    <a:pt x="18" y="48"/>
                  </a:lnTo>
                  <a:lnTo>
                    <a:pt x="23" y="40"/>
                  </a:lnTo>
                  <a:lnTo>
                    <a:pt x="29" y="31"/>
                  </a:lnTo>
                  <a:lnTo>
                    <a:pt x="37" y="25"/>
                  </a:lnTo>
                  <a:lnTo>
                    <a:pt x="44" y="18"/>
                  </a:lnTo>
                  <a:lnTo>
                    <a:pt x="54" y="13"/>
                  </a:lnTo>
                  <a:lnTo>
                    <a:pt x="64" y="9"/>
                  </a:lnTo>
                  <a:lnTo>
                    <a:pt x="73" y="5"/>
                  </a:lnTo>
                  <a:lnTo>
                    <a:pt x="84" y="2"/>
                  </a:lnTo>
                  <a:lnTo>
                    <a:pt x="96" y="1"/>
                  </a:lnTo>
                  <a:lnTo>
                    <a:pt x="107" y="0"/>
                  </a:lnTo>
                  <a:lnTo>
                    <a:pt x="116" y="0"/>
                  </a:lnTo>
                  <a:lnTo>
                    <a:pt x="125" y="1"/>
                  </a:lnTo>
                  <a:lnTo>
                    <a:pt x="135" y="4"/>
                  </a:lnTo>
                  <a:lnTo>
                    <a:pt x="143" y="6"/>
                  </a:lnTo>
                  <a:lnTo>
                    <a:pt x="160" y="11"/>
                  </a:lnTo>
                  <a:lnTo>
                    <a:pt x="174" y="17"/>
                  </a:lnTo>
                  <a:lnTo>
                    <a:pt x="174" y="61"/>
                  </a:lnTo>
                  <a:lnTo>
                    <a:pt x="172" y="61"/>
                  </a:lnTo>
                  <a:lnTo>
                    <a:pt x="168" y="57"/>
                  </a:lnTo>
                  <a:lnTo>
                    <a:pt x="161" y="53"/>
                  </a:lnTo>
                  <a:lnTo>
                    <a:pt x="155" y="48"/>
                  </a:lnTo>
                  <a:lnTo>
                    <a:pt x="146" y="44"/>
                  </a:lnTo>
                  <a:lnTo>
                    <a:pt x="138" y="40"/>
                  </a:lnTo>
                  <a:lnTo>
                    <a:pt x="127" y="37"/>
                  </a:lnTo>
                  <a:lnTo>
                    <a:pt x="116" y="34"/>
                  </a:lnTo>
                  <a:lnTo>
                    <a:pt x="107" y="33"/>
                  </a:lnTo>
                  <a:lnTo>
                    <a:pt x="99" y="34"/>
                  </a:lnTo>
                  <a:lnTo>
                    <a:pt x="92" y="36"/>
                  </a:lnTo>
                  <a:lnTo>
                    <a:pt x="85" y="37"/>
                  </a:lnTo>
                  <a:lnTo>
                    <a:pt x="79" y="40"/>
                  </a:lnTo>
                  <a:lnTo>
                    <a:pt x="73" y="43"/>
                  </a:lnTo>
                  <a:lnTo>
                    <a:pt x="68" y="46"/>
                  </a:lnTo>
                  <a:lnTo>
                    <a:pt x="63" y="50"/>
                  </a:lnTo>
                  <a:lnTo>
                    <a:pt x="58" y="56"/>
                  </a:lnTo>
                  <a:lnTo>
                    <a:pt x="54" y="62"/>
                  </a:lnTo>
                  <a:lnTo>
                    <a:pt x="50" y="69"/>
                  </a:lnTo>
                  <a:lnTo>
                    <a:pt x="47" y="76"/>
                  </a:lnTo>
                  <a:lnTo>
                    <a:pt x="44" y="84"/>
                  </a:lnTo>
                  <a:lnTo>
                    <a:pt x="42" y="92"/>
                  </a:lnTo>
                  <a:lnTo>
                    <a:pt x="41" y="101"/>
                  </a:lnTo>
                  <a:lnTo>
                    <a:pt x="40" y="110"/>
                  </a:lnTo>
                  <a:lnTo>
                    <a:pt x="40" y="120"/>
                  </a:lnTo>
                  <a:lnTo>
                    <a:pt x="40" y="129"/>
                  </a:lnTo>
                  <a:lnTo>
                    <a:pt x="41" y="139"/>
                  </a:lnTo>
                  <a:lnTo>
                    <a:pt x="42" y="148"/>
                  </a:lnTo>
                  <a:lnTo>
                    <a:pt x="44" y="156"/>
                  </a:lnTo>
                  <a:lnTo>
                    <a:pt x="47" y="164"/>
                  </a:lnTo>
                  <a:lnTo>
                    <a:pt x="50" y="171"/>
                  </a:lnTo>
                  <a:lnTo>
                    <a:pt x="53" y="177"/>
                  </a:lnTo>
                  <a:lnTo>
                    <a:pt x="57" y="183"/>
                  </a:lnTo>
                  <a:lnTo>
                    <a:pt x="62" y="188"/>
                  </a:lnTo>
                  <a:lnTo>
                    <a:pt x="67" y="192"/>
                  </a:lnTo>
                  <a:lnTo>
                    <a:pt x="72" y="197"/>
                  </a:lnTo>
                  <a:lnTo>
                    <a:pt x="79" y="200"/>
                  </a:lnTo>
                  <a:lnTo>
                    <a:pt x="84" y="202"/>
                  </a:lnTo>
                  <a:lnTo>
                    <a:pt x="92" y="204"/>
                  </a:lnTo>
                  <a:lnTo>
                    <a:pt x="99" y="205"/>
                  </a:lnTo>
                  <a:lnTo>
                    <a:pt x="107" y="205"/>
                  </a:lnTo>
                  <a:lnTo>
                    <a:pt x="115" y="205"/>
                  </a:lnTo>
                  <a:lnTo>
                    <a:pt x="125" y="203"/>
                  </a:lnTo>
                  <a:lnTo>
                    <a:pt x="133" y="201"/>
                  </a:lnTo>
                  <a:lnTo>
                    <a:pt x="142" y="198"/>
                  </a:lnTo>
                  <a:lnTo>
                    <a:pt x="151" y="193"/>
                  </a:lnTo>
                  <a:lnTo>
                    <a:pt x="158" y="189"/>
                  </a:lnTo>
                  <a:lnTo>
                    <a:pt x="166" y="184"/>
                  </a:lnTo>
                  <a:lnTo>
                    <a:pt x="172" y="177"/>
                  </a:lnTo>
                  <a:lnTo>
                    <a:pt x="174" y="177"/>
                  </a:lnTo>
                  <a:lnTo>
                    <a:pt x="174" y="221"/>
                  </a:lnTo>
                  <a:lnTo>
                    <a:pt x="168" y="223"/>
                  </a:lnTo>
                  <a:lnTo>
                    <a:pt x="160" y="228"/>
                  </a:lnTo>
                  <a:lnTo>
                    <a:pt x="152" y="231"/>
                  </a:lnTo>
                  <a:lnTo>
                    <a:pt x="144" y="233"/>
                  </a:lnTo>
                  <a:lnTo>
                    <a:pt x="136" y="235"/>
                  </a:lnTo>
                  <a:lnTo>
                    <a:pt x="127" y="237"/>
                  </a:lnTo>
                  <a:lnTo>
                    <a:pt x="118" y="238"/>
                  </a:lnTo>
                  <a:lnTo>
                    <a:pt x="107" y="2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92" name="Freeform 74"/>
            <p:cNvSpPr>
              <a:spLocks/>
            </p:cNvSpPr>
            <p:nvPr userDrawn="1"/>
          </p:nvSpPr>
          <p:spPr bwMode="auto">
            <a:xfrm>
              <a:off x="4813" y="4057"/>
              <a:ext cx="18" cy="27"/>
            </a:xfrm>
            <a:custGeom>
              <a:avLst/>
              <a:gdLst>
                <a:gd name="T0" fmla="*/ 7 w 166"/>
                <a:gd name="T1" fmla="*/ 27 h 239"/>
                <a:gd name="T2" fmla="*/ 5 w 166"/>
                <a:gd name="T3" fmla="*/ 27 h 239"/>
                <a:gd name="T4" fmla="*/ 3 w 166"/>
                <a:gd name="T5" fmla="*/ 26 h 239"/>
                <a:gd name="T6" fmla="*/ 1 w 166"/>
                <a:gd name="T7" fmla="*/ 25 h 239"/>
                <a:gd name="T8" fmla="*/ 0 w 166"/>
                <a:gd name="T9" fmla="*/ 20 h 239"/>
                <a:gd name="T10" fmla="*/ 1 w 166"/>
                <a:gd name="T11" fmla="*/ 20 h 239"/>
                <a:gd name="T12" fmla="*/ 2 w 166"/>
                <a:gd name="T13" fmla="*/ 21 h 239"/>
                <a:gd name="T14" fmla="*/ 5 w 166"/>
                <a:gd name="T15" fmla="*/ 23 h 239"/>
                <a:gd name="T16" fmla="*/ 7 w 166"/>
                <a:gd name="T17" fmla="*/ 23 h 239"/>
                <a:gd name="T18" fmla="*/ 9 w 166"/>
                <a:gd name="T19" fmla="*/ 23 h 239"/>
                <a:gd name="T20" fmla="*/ 11 w 166"/>
                <a:gd name="T21" fmla="*/ 23 h 239"/>
                <a:gd name="T22" fmla="*/ 13 w 166"/>
                <a:gd name="T23" fmla="*/ 22 h 239"/>
                <a:gd name="T24" fmla="*/ 14 w 166"/>
                <a:gd name="T25" fmla="*/ 21 h 239"/>
                <a:gd name="T26" fmla="*/ 14 w 166"/>
                <a:gd name="T27" fmla="*/ 19 h 239"/>
                <a:gd name="T28" fmla="*/ 13 w 166"/>
                <a:gd name="T29" fmla="*/ 18 h 239"/>
                <a:gd name="T30" fmla="*/ 12 w 166"/>
                <a:gd name="T31" fmla="*/ 17 h 239"/>
                <a:gd name="T32" fmla="*/ 11 w 166"/>
                <a:gd name="T33" fmla="*/ 16 h 239"/>
                <a:gd name="T34" fmla="*/ 9 w 166"/>
                <a:gd name="T35" fmla="*/ 16 h 239"/>
                <a:gd name="T36" fmla="*/ 7 w 166"/>
                <a:gd name="T37" fmla="*/ 15 h 239"/>
                <a:gd name="T38" fmla="*/ 4 w 166"/>
                <a:gd name="T39" fmla="*/ 14 h 239"/>
                <a:gd name="T40" fmla="*/ 2 w 166"/>
                <a:gd name="T41" fmla="*/ 13 h 239"/>
                <a:gd name="T42" fmla="*/ 1 w 166"/>
                <a:gd name="T43" fmla="*/ 11 h 239"/>
                <a:gd name="T44" fmla="*/ 0 w 166"/>
                <a:gd name="T45" fmla="*/ 9 h 239"/>
                <a:gd name="T46" fmla="*/ 0 w 166"/>
                <a:gd name="T47" fmla="*/ 7 h 239"/>
                <a:gd name="T48" fmla="*/ 0 w 166"/>
                <a:gd name="T49" fmla="*/ 5 h 239"/>
                <a:gd name="T50" fmla="*/ 1 w 166"/>
                <a:gd name="T51" fmla="*/ 4 h 239"/>
                <a:gd name="T52" fmla="*/ 2 w 166"/>
                <a:gd name="T53" fmla="*/ 3 h 239"/>
                <a:gd name="T54" fmla="*/ 3 w 166"/>
                <a:gd name="T55" fmla="*/ 2 h 239"/>
                <a:gd name="T56" fmla="*/ 5 w 166"/>
                <a:gd name="T57" fmla="*/ 1 h 239"/>
                <a:gd name="T58" fmla="*/ 7 w 166"/>
                <a:gd name="T59" fmla="*/ 0 h 239"/>
                <a:gd name="T60" fmla="*/ 8 w 166"/>
                <a:gd name="T61" fmla="*/ 0 h 239"/>
                <a:gd name="T62" fmla="*/ 11 w 166"/>
                <a:gd name="T63" fmla="*/ 0 h 239"/>
                <a:gd name="T64" fmla="*/ 13 w 166"/>
                <a:gd name="T65" fmla="*/ 0 h 239"/>
                <a:gd name="T66" fmla="*/ 15 w 166"/>
                <a:gd name="T67" fmla="*/ 1 h 239"/>
                <a:gd name="T68" fmla="*/ 16 w 166"/>
                <a:gd name="T69" fmla="*/ 1 h 239"/>
                <a:gd name="T70" fmla="*/ 17 w 166"/>
                <a:gd name="T71" fmla="*/ 7 h 239"/>
                <a:gd name="T72" fmla="*/ 16 w 166"/>
                <a:gd name="T73" fmla="*/ 6 h 239"/>
                <a:gd name="T74" fmla="*/ 14 w 166"/>
                <a:gd name="T75" fmla="*/ 5 h 239"/>
                <a:gd name="T76" fmla="*/ 12 w 166"/>
                <a:gd name="T77" fmla="*/ 4 h 239"/>
                <a:gd name="T78" fmla="*/ 10 w 166"/>
                <a:gd name="T79" fmla="*/ 4 h 239"/>
                <a:gd name="T80" fmla="*/ 8 w 166"/>
                <a:gd name="T81" fmla="*/ 4 h 239"/>
                <a:gd name="T82" fmla="*/ 7 w 166"/>
                <a:gd name="T83" fmla="*/ 4 h 239"/>
                <a:gd name="T84" fmla="*/ 5 w 166"/>
                <a:gd name="T85" fmla="*/ 5 h 239"/>
                <a:gd name="T86" fmla="*/ 5 w 166"/>
                <a:gd name="T87" fmla="*/ 6 h 239"/>
                <a:gd name="T88" fmla="*/ 4 w 166"/>
                <a:gd name="T89" fmla="*/ 8 h 239"/>
                <a:gd name="T90" fmla="*/ 5 w 166"/>
                <a:gd name="T91" fmla="*/ 9 h 239"/>
                <a:gd name="T92" fmla="*/ 6 w 166"/>
                <a:gd name="T93" fmla="*/ 10 h 239"/>
                <a:gd name="T94" fmla="*/ 7 w 166"/>
                <a:gd name="T95" fmla="*/ 11 h 239"/>
                <a:gd name="T96" fmla="*/ 9 w 166"/>
                <a:gd name="T97" fmla="*/ 11 h 239"/>
                <a:gd name="T98" fmla="*/ 11 w 166"/>
                <a:gd name="T99" fmla="*/ 12 h 239"/>
                <a:gd name="T100" fmla="*/ 14 w 166"/>
                <a:gd name="T101" fmla="*/ 12 h 239"/>
                <a:gd name="T102" fmla="*/ 16 w 166"/>
                <a:gd name="T103" fmla="*/ 14 h 239"/>
                <a:gd name="T104" fmla="*/ 17 w 166"/>
                <a:gd name="T105" fmla="*/ 15 h 239"/>
                <a:gd name="T106" fmla="*/ 18 w 166"/>
                <a:gd name="T107" fmla="*/ 18 h 239"/>
                <a:gd name="T108" fmla="*/ 18 w 166"/>
                <a:gd name="T109" fmla="*/ 20 h 239"/>
                <a:gd name="T110" fmla="*/ 18 w 166"/>
                <a:gd name="T111" fmla="*/ 21 h 239"/>
                <a:gd name="T112" fmla="*/ 17 w 166"/>
                <a:gd name="T113" fmla="*/ 23 h 239"/>
                <a:gd name="T114" fmla="*/ 16 w 166"/>
                <a:gd name="T115" fmla="*/ 24 h 239"/>
                <a:gd name="T116" fmla="*/ 15 w 166"/>
                <a:gd name="T117" fmla="*/ 25 h 239"/>
                <a:gd name="T118" fmla="*/ 13 w 166"/>
                <a:gd name="T119" fmla="*/ 26 h 239"/>
                <a:gd name="T120" fmla="*/ 12 w 166"/>
                <a:gd name="T121" fmla="*/ 27 h 239"/>
                <a:gd name="T122" fmla="*/ 10 w 166"/>
                <a:gd name="T123" fmla="*/ 27 h 23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6" h="239">
                  <a:moveTo>
                    <a:pt x="76" y="239"/>
                  </a:moveTo>
                  <a:lnTo>
                    <a:pt x="65" y="239"/>
                  </a:lnTo>
                  <a:lnTo>
                    <a:pt x="54" y="237"/>
                  </a:lnTo>
                  <a:lnTo>
                    <a:pt x="44" y="236"/>
                  </a:lnTo>
                  <a:lnTo>
                    <a:pt x="33" y="233"/>
                  </a:lnTo>
                  <a:lnTo>
                    <a:pt x="24" y="230"/>
                  </a:lnTo>
                  <a:lnTo>
                    <a:pt x="15" y="227"/>
                  </a:lnTo>
                  <a:lnTo>
                    <a:pt x="7" y="223"/>
                  </a:lnTo>
                  <a:lnTo>
                    <a:pt x="0" y="220"/>
                  </a:lnTo>
                  <a:lnTo>
                    <a:pt x="0" y="176"/>
                  </a:lnTo>
                  <a:lnTo>
                    <a:pt x="2" y="176"/>
                  </a:lnTo>
                  <a:lnTo>
                    <a:pt x="7" y="181"/>
                  </a:lnTo>
                  <a:lnTo>
                    <a:pt x="14" y="185"/>
                  </a:lnTo>
                  <a:lnTo>
                    <a:pt x="21" y="190"/>
                  </a:lnTo>
                  <a:lnTo>
                    <a:pt x="31" y="196"/>
                  </a:lnTo>
                  <a:lnTo>
                    <a:pt x="42" y="200"/>
                  </a:lnTo>
                  <a:lnTo>
                    <a:pt x="54" y="203"/>
                  </a:lnTo>
                  <a:lnTo>
                    <a:pt x="65" y="206"/>
                  </a:lnTo>
                  <a:lnTo>
                    <a:pt x="78" y="206"/>
                  </a:lnTo>
                  <a:lnTo>
                    <a:pt x="87" y="206"/>
                  </a:lnTo>
                  <a:lnTo>
                    <a:pt x="98" y="204"/>
                  </a:lnTo>
                  <a:lnTo>
                    <a:pt x="106" y="202"/>
                  </a:lnTo>
                  <a:lnTo>
                    <a:pt x="113" y="199"/>
                  </a:lnTo>
                  <a:lnTo>
                    <a:pt x="119" y="195"/>
                  </a:lnTo>
                  <a:lnTo>
                    <a:pt x="123" y="189"/>
                  </a:lnTo>
                  <a:lnTo>
                    <a:pt x="125" y="183"/>
                  </a:lnTo>
                  <a:lnTo>
                    <a:pt x="127" y="173"/>
                  </a:lnTo>
                  <a:lnTo>
                    <a:pt x="127" y="167"/>
                  </a:lnTo>
                  <a:lnTo>
                    <a:pt x="124" y="161"/>
                  </a:lnTo>
                  <a:lnTo>
                    <a:pt x="122" y="156"/>
                  </a:lnTo>
                  <a:lnTo>
                    <a:pt x="119" y="153"/>
                  </a:lnTo>
                  <a:lnTo>
                    <a:pt x="115" y="150"/>
                  </a:lnTo>
                  <a:lnTo>
                    <a:pt x="108" y="147"/>
                  </a:lnTo>
                  <a:lnTo>
                    <a:pt x="102" y="143"/>
                  </a:lnTo>
                  <a:lnTo>
                    <a:pt x="92" y="141"/>
                  </a:lnTo>
                  <a:lnTo>
                    <a:pt x="84" y="139"/>
                  </a:lnTo>
                  <a:lnTo>
                    <a:pt x="73" y="137"/>
                  </a:lnTo>
                  <a:lnTo>
                    <a:pt x="62" y="134"/>
                  </a:lnTo>
                  <a:lnTo>
                    <a:pt x="51" y="132"/>
                  </a:lnTo>
                  <a:lnTo>
                    <a:pt x="39" y="127"/>
                  </a:lnTo>
                  <a:lnTo>
                    <a:pt x="29" y="122"/>
                  </a:lnTo>
                  <a:lnTo>
                    <a:pt x="20" y="116"/>
                  </a:lnTo>
                  <a:lnTo>
                    <a:pt x="13" y="108"/>
                  </a:lnTo>
                  <a:lnTo>
                    <a:pt x="7" y="100"/>
                  </a:lnTo>
                  <a:lnTo>
                    <a:pt x="4" y="91"/>
                  </a:lnTo>
                  <a:lnTo>
                    <a:pt x="2" y="80"/>
                  </a:lnTo>
                  <a:lnTo>
                    <a:pt x="1" y="70"/>
                  </a:lnTo>
                  <a:lnTo>
                    <a:pt x="2" y="62"/>
                  </a:lnTo>
                  <a:lnTo>
                    <a:pt x="3" y="55"/>
                  </a:lnTo>
                  <a:lnTo>
                    <a:pt x="4" y="48"/>
                  </a:lnTo>
                  <a:lnTo>
                    <a:pt x="7" y="42"/>
                  </a:lnTo>
                  <a:lnTo>
                    <a:pt x="11" y="36"/>
                  </a:lnTo>
                  <a:lnTo>
                    <a:pt x="14" y="30"/>
                  </a:lnTo>
                  <a:lnTo>
                    <a:pt x="19" y="25"/>
                  </a:lnTo>
                  <a:lnTo>
                    <a:pt x="25" y="20"/>
                  </a:lnTo>
                  <a:lnTo>
                    <a:pt x="31" y="15"/>
                  </a:lnTo>
                  <a:lnTo>
                    <a:pt x="38" y="11"/>
                  </a:lnTo>
                  <a:lnTo>
                    <a:pt x="44" y="8"/>
                  </a:lnTo>
                  <a:lnTo>
                    <a:pt x="51" y="5"/>
                  </a:lnTo>
                  <a:lnTo>
                    <a:pt x="60" y="2"/>
                  </a:lnTo>
                  <a:lnTo>
                    <a:pt x="69" y="1"/>
                  </a:lnTo>
                  <a:lnTo>
                    <a:pt x="77" y="0"/>
                  </a:lnTo>
                  <a:lnTo>
                    <a:pt x="87" y="0"/>
                  </a:lnTo>
                  <a:lnTo>
                    <a:pt x="97" y="0"/>
                  </a:lnTo>
                  <a:lnTo>
                    <a:pt x="106" y="1"/>
                  </a:lnTo>
                  <a:lnTo>
                    <a:pt x="116" y="2"/>
                  </a:lnTo>
                  <a:lnTo>
                    <a:pt x="125" y="5"/>
                  </a:lnTo>
                  <a:lnTo>
                    <a:pt x="134" y="8"/>
                  </a:lnTo>
                  <a:lnTo>
                    <a:pt x="143" y="10"/>
                  </a:lnTo>
                  <a:lnTo>
                    <a:pt x="150" y="13"/>
                  </a:lnTo>
                  <a:lnTo>
                    <a:pt x="158" y="16"/>
                  </a:lnTo>
                  <a:lnTo>
                    <a:pt x="158" y="58"/>
                  </a:lnTo>
                  <a:lnTo>
                    <a:pt x="156" y="58"/>
                  </a:lnTo>
                  <a:lnTo>
                    <a:pt x="148" y="53"/>
                  </a:lnTo>
                  <a:lnTo>
                    <a:pt x="139" y="47"/>
                  </a:lnTo>
                  <a:lnTo>
                    <a:pt x="132" y="43"/>
                  </a:lnTo>
                  <a:lnTo>
                    <a:pt x="122" y="40"/>
                  </a:lnTo>
                  <a:lnTo>
                    <a:pt x="114" y="37"/>
                  </a:lnTo>
                  <a:lnTo>
                    <a:pt x="104" y="34"/>
                  </a:lnTo>
                  <a:lnTo>
                    <a:pt x="95" y="33"/>
                  </a:lnTo>
                  <a:lnTo>
                    <a:pt x="86" y="32"/>
                  </a:lnTo>
                  <a:lnTo>
                    <a:pt x="77" y="33"/>
                  </a:lnTo>
                  <a:lnTo>
                    <a:pt x="69" y="34"/>
                  </a:lnTo>
                  <a:lnTo>
                    <a:pt x="61" y="37"/>
                  </a:lnTo>
                  <a:lnTo>
                    <a:pt x="54" y="41"/>
                  </a:lnTo>
                  <a:lnTo>
                    <a:pt x="48" y="45"/>
                  </a:lnTo>
                  <a:lnTo>
                    <a:pt x="44" y="50"/>
                  </a:lnTo>
                  <a:lnTo>
                    <a:pt x="42" y="57"/>
                  </a:lnTo>
                  <a:lnTo>
                    <a:pt x="41" y="64"/>
                  </a:lnTo>
                  <a:lnTo>
                    <a:pt x="41" y="72"/>
                  </a:lnTo>
                  <a:lnTo>
                    <a:pt x="43" y="77"/>
                  </a:lnTo>
                  <a:lnTo>
                    <a:pt x="45" y="82"/>
                  </a:lnTo>
                  <a:lnTo>
                    <a:pt x="48" y="86"/>
                  </a:lnTo>
                  <a:lnTo>
                    <a:pt x="53" y="89"/>
                  </a:lnTo>
                  <a:lnTo>
                    <a:pt x="59" y="92"/>
                  </a:lnTo>
                  <a:lnTo>
                    <a:pt x="65" y="95"/>
                  </a:lnTo>
                  <a:lnTo>
                    <a:pt x="74" y="97"/>
                  </a:lnTo>
                  <a:lnTo>
                    <a:pt x="83" y="100"/>
                  </a:lnTo>
                  <a:lnTo>
                    <a:pt x="92" y="102"/>
                  </a:lnTo>
                  <a:lnTo>
                    <a:pt x="103" y="104"/>
                  </a:lnTo>
                  <a:lnTo>
                    <a:pt x="115" y="107"/>
                  </a:lnTo>
                  <a:lnTo>
                    <a:pt x="127" y="110"/>
                  </a:lnTo>
                  <a:lnTo>
                    <a:pt x="137" y="116"/>
                  </a:lnTo>
                  <a:lnTo>
                    <a:pt x="146" y="121"/>
                  </a:lnTo>
                  <a:lnTo>
                    <a:pt x="153" y="128"/>
                  </a:lnTo>
                  <a:lnTo>
                    <a:pt x="159" y="136"/>
                  </a:lnTo>
                  <a:lnTo>
                    <a:pt x="163" y="145"/>
                  </a:lnTo>
                  <a:lnTo>
                    <a:pt x="165" y="156"/>
                  </a:lnTo>
                  <a:lnTo>
                    <a:pt x="166" y="168"/>
                  </a:lnTo>
                  <a:lnTo>
                    <a:pt x="165" y="175"/>
                  </a:lnTo>
                  <a:lnTo>
                    <a:pt x="164" y="183"/>
                  </a:lnTo>
                  <a:lnTo>
                    <a:pt x="163" y="189"/>
                  </a:lnTo>
                  <a:lnTo>
                    <a:pt x="160" y="196"/>
                  </a:lnTo>
                  <a:lnTo>
                    <a:pt x="157" y="202"/>
                  </a:lnTo>
                  <a:lnTo>
                    <a:pt x="153" y="208"/>
                  </a:lnTo>
                  <a:lnTo>
                    <a:pt x="148" y="214"/>
                  </a:lnTo>
                  <a:lnTo>
                    <a:pt x="143" y="218"/>
                  </a:lnTo>
                  <a:lnTo>
                    <a:pt x="136" y="223"/>
                  </a:lnTo>
                  <a:lnTo>
                    <a:pt x="130" y="228"/>
                  </a:lnTo>
                  <a:lnTo>
                    <a:pt x="122" y="231"/>
                  </a:lnTo>
                  <a:lnTo>
                    <a:pt x="115" y="234"/>
                  </a:lnTo>
                  <a:lnTo>
                    <a:pt x="107" y="236"/>
                  </a:lnTo>
                  <a:lnTo>
                    <a:pt x="98" y="238"/>
                  </a:lnTo>
                  <a:lnTo>
                    <a:pt x="88" y="239"/>
                  </a:lnTo>
                  <a:lnTo>
                    <a:pt x="76" y="23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93" name="Freeform 75"/>
            <p:cNvSpPr>
              <a:spLocks/>
            </p:cNvSpPr>
            <p:nvPr userDrawn="1"/>
          </p:nvSpPr>
          <p:spPr bwMode="auto">
            <a:xfrm>
              <a:off x="4836" y="4077"/>
              <a:ext cx="10" cy="15"/>
            </a:xfrm>
            <a:custGeom>
              <a:avLst/>
              <a:gdLst>
                <a:gd name="T0" fmla="*/ 10 w 87"/>
                <a:gd name="T1" fmla="*/ 0 h 134"/>
                <a:gd name="T2" fmla="*/ 3 w 87"/>
                <a:gd name="T3" fmla="*/ 15 h 134"/>
                <a:gd name="T4" fmla="*/ 0 w 87"/>
                <a:gd name="T5" fmla="*/ 15 h 134"/>
                <a:gd name="T6" fmla="*/ 4 w 87"/>
                <a:gd name="T7" fmla="*/ 0 h 134"/>
                <a:gd name="T8" fmla="*/ 10 w 87"/>
                <a:gd name="T9" fmla="*/ 0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" h="134">
                  <a:moveTo>
                    <a:pt x="87" y="0"/>
                  </a:moveTo>
                  <a:lnTo>
                    <a:pt x="30" y="134"/>
                  </a:lnTo>
                  <a:lnTo>
                    <a:pt x="0" y="134"/>
                  </a:lnTo>
                  <a:lnTo>
                    <a:pt x="36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94" name="Freeform 76"/>
            <p:cNvSpPr>
              <a:spLocks/>
            </p:cNvSpPr>
            <p:nvPr userDrawn="1"/>
          </p:nvSpPr>
          <p:spPr bwMode="auto">
            <a:xfrm>
              <a:off x="4865" y="4049"/>
              <a:ext cx="25" cy="35"/>
            </a:xfrm>
            <a:custGeom>
              <a:avLst/>
              <a:gdLst>
                <a:gd name="T0" fmla="*/ 13 w 231"/>
                <a:gd name="T1" fmla="*/ 35 h 314"/>
                <a:gd name="T2" fmla="*/ 10 w 231"/>
                <a:gd name="T3" fmla="*/ 34 h 314"/>
                <a:gd name="T4" fmla="*/ 7 w 231"/>
                <a:gd name="T5" fmla="*/ 33 h 314"/>
                <a:gd name="T6" fmla="*/ 5 w 231"/>
                <a:gd name="T7" fmla="*/ 32 h 314"/>
                <a:gd name="T8" fmla="*/ 3 w 231"/>
                <a:gd name="T9" fmla="*/ 29 h 314"/>
                <a:gd name="T10" fmla="*/ 2 w 231"/>
                <a:gd name="T11" fmla="*/ 27 h 314"/>
                <a:gd name="T12" fmla="*/ 1 w 231"/>
                <a:gd name="T13" fmla="*/ 23 h 314"/>
                <a:gd name="T14" fmla="*/ 0 w 231"/>
                <a:gd name="T15" fmla="*/ 20 h 314"/>
                <a:gd name="T16" fmla="*/ 0 w 231"/>
                <a:gd name="T17" fmla="*/ 15 h 314"/>
                <a:gd name="T18" fmla="*/ 1 w 231"/>
                <a:gd name="T19" fmla="*/ 12 h 314"/>
                <a:gd name="T20" fmla="*/ 2 w 231"/>
                <a:gd name="T21" fmla="*/ 8 h 314"/>
                <a:gd name="T22" fmla="*/ 3 w 231"/>
                <a:gd name="T23" fmla="*/ 6 h 314"/>
                <a:gd name="T24" fmla="*/ 5 w 231"/>
                <a:gd name="T25" fmla="*/ 4 h 314"/>
                <a:gd name="T26" fmla="*/ 7 w 231"/>
                <a:gd name="T27" fmla="*/ 2 h 314"/>
                <a:gd name="T28" fmla="*/ 10 w 231"/>
                <a:gd name="T29" fmla="*/ 1 h 314"/>
                <a:gd name="T30" fmla="*/ 13 w 231"/>
                <a:gd name="T31" fmla="*/ 0 h 314"/>
                <a:gd name="T32" fmla="*/ 16 w 231"/>
                <a:gd name="T33" fmla="*/ 0 h 314"/>
                <a:gd name="T34" fmla="*/ 19 w 231"/>
                <a:gd name="T35" fmla="*/ 0 h 314"/>
                <a:gd name="T36" fmla="*/ 22 w 231"/>
                <a:gd name="T37" fmla="*/ 1 h 314"/>
                <a:gd name="T38" fmla="*/ 24 w 231"/>
                <a:gd name="T39" fmla="*/ 2 h 314"/>
                <a:gd name="T40" fmla="*/ 25 w 231"/>
                <a:gd name="T41" fmla="*/ 8 h 314"/>
                <a:gd name="T42" fmla="*/ 24 w 231"/>
                <a:gd name="T43" fmla="*/ 8 h 314"/>
                <a:gd name="T44" fmla="*/ 22 w 231"/>
                <a:gd name="T45" fmla="*/ 6 h 314"/>
                <a:gd name="T46" fmla="*/ 20 w 231"/>
                <a:gd name="T47" fmla="*/ 5 h 314"/>
                <a:gd name="T48" fmla="*/ 17 w 231"/>
                <a:gd name="T49" fmla="*/ 4 h 314"/>
                <a:gd name="T50" fmla="*/ 16 w 231"/>
                <a:gd name="T51" fmla="*/ 4 h 314"/>
                <a:gd name="T52" fmla="*/ 14 w 231"/>
                <a:gd name="T53" fmla="*/ 4 h 314"/>
                <a:gd name="T54" fmla="*/ 12 w 231"/>
                <a:gd name="T55" fmla="*/ 4 h 314"/>
                <a:gd name="T56" fmla="*/ 10 w 231"/>
                <a:gd name="T57" fmla="*/ 5 h 314"/>
                <a:gd name="T58" fmla="*/ 8 w 231"/>
                <a:gd name="T59" fmla="*/ 6 h 314"/>
                <a:gd name="T60" fmla="*/ 7 w 231"/>
                <a:gd name="T61" fmla="*/ 8 h 314"/>
                <a:gd name="T62" fmla="*/ 6 w 231"/>
                <a:gd name="T63" fmla="*/ 10 h 314"/>
                <a:gd name="T64" fmla="*/ 5 w 231"/>
                <a:gd name="T65" fmla="*/ 13 h 314"/>
                <a:gd name="T66" fmla="*/ 5 w 231"/>
                <a:gd name="T67" fmla="*/ 16 h 314"/>
                <a:gd name="T68" fmla="*/ 5 w 231"/>
                <a:gd name="T69" fmla="*/ 19 h 314"/>
                <a:gd name="T70" fmla="*/ 5 w 231"/>
                <a:gd name="T71" fmla="*/ 22 h 314"/>
                <a:gd name="T72" fmla="*/ 6 w 231"/>
                <a:gd name="T73" fmla="*/ 25 h 314"/>
                <a:gd name="T74" fmla="*/ 7 w 231"/>
                <a:gd name="T75" fmla="*/ 27 h 314"/>
                <a:gd name="T76" fmla="*/ 8 w 231"/>
                <a:gd name="T77" fmla="*/ 29 h 314"/>
                <a:gd name="T78" fmla="*/ 10 w 231"/>
                <a:gd name="T79" fmla="*/ 30 h 314"/>
                <a:gd name="T80" fmla="*/ 12 w 231"/>
                <a:gd name="T81" fmla="*/ 31 h 314"/>
                <a:gd name="T82" fmla="*/ 14 w 231"/>
                <a:gd name="T83" fmla="*/ 31 h 314"/>
                <a:gd name="T84" fmla="*/ 16 w 231"/>
                <a:gd name="T85" fmla="*/ 31 h 314"/>
                <a:gd name="T86" fmla="*/ 17 w 231"/>
                <a:gd name="T87" fmla="*/ 31 h 314"/>
                <a:gd name="T88" fmla="*/ 20 w 231"/>
                <a:gd name="T89" fmla="*/ 30 h 314"/>
                <a:gd name="T90" fmla="*/ 22 w 231"/>
                <a:gd name="T91" fmla="*/ 29 h 314"/>
                <a:gd name="T92" fmla="*/ 24 w 231"/>
                <a:gd name="T93" fmla="*/ 27 h 314"/>
                <a:gd name="T94" fmla="*/ 25 w 231"/>
                <a:gd name="T95" fmla="*/ 27 h 314"/>
                <a:gd name="T96" fmla="*/ 24 w 231"/>
                <a:gd name="T97" fmla="*/ 33 h 314"/>
                <a:gd name="T98" fmla="*/ 22 w 231"/>
                <a:gd name="T99" fmla="*/ 34 h 314"/>
                <a:gd name="T100" fmla="*/ 19 w 231"/>
                <a:gd name="T101" fmla="*/ 34 h 314"/>
                <a:gd name="T102" fmla="*/ 17 w 231"/>
                <a:gd name="T103" fmla="*/ 35 h 31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31" h="314">
                  <a:moveTo>
                    <a:pt x="137" y="314"/>
                  </a:moveTo>
                  <a:lnTo>
                    <a:pt x="122" y="313"/>
                  </a:lnTo>
                  <a:lnTo>
                    <a:pt x="108" y="312"/>
                  </a:lnTo>
                  <a:lnTo>
                    <a:pt x="94" y="309"/>
                  </a:lnTo>
                  <a:lnTo>
                    <a:pt x="81" y="304"/>
                  </a:lnTo>
                  <a:lnTo>
                    <a:pt x="69" y="298"/>
                  </a:lnTo>
                  <a:lnTo>
                    <a:pt x="59" y="292"/>
                  </a:lnTo>
                  <a:lnTo>
                    <a:pt x="48" y="283"/>
                  </a:lnTo>
                  <a:lnTo>
                    <a:pt x="38" y="275"/>
                  </a:lnTo>
                  <a:lnTo>
                    <a:pt x="30" y="264"/>
                  </a:lnTo>
                  <a:lnTo>
                    <a:pt x="22" y="252"/>
                  </a:lnTo>
                  <a:lnTo>
                    <a:pt x="16" y="240"/>
                  </a:lnTo>
                  <a:lnTo>
                    <a:pt x="10" y="225"/>
                  </a:lnTo>
                  <a:lnTo>
                    <a:pt x="5" y="210"/>
                  </a:lnTo>
                  <a:lnTo>
                    <a:pt x="2" y="193"/>
                  </a:lnTo>
                  <a:lnTo>
                    <a:pt x="1" y="176"/>
                  </a:lnTo>
                  <a:lnTo>
                    <a:pt x="0" y="157"/>
                  </a:lnTo>
                  <a:lnTo>
                    <a:pt x="1" y="138"/>
                  </a:lnTo>
                  <a:lnTo>
                    <a:pt x="2" y="121"/>
                  </a:lnTo>
                  <a:lnTo>
                    <a:pt x="5" y="105"/>
                  </a:lnTo>
                  <a:lnTo>
                    <a:pt x="9" y="90"/>
                  </a:lnTo>
                  <a:lnTo>
                    <a:pt x="15" y="76"/>
                  </a:lnTo>
                  <a:lnTo>
                    <a:pt x="21" y="64"/>
                  </a:lnTo>
                  <a:lnTo>
                    <a:pt x="30" y="52"/>
                  </a:lnTo>
                  <a:lnTo>
                    <a:pt x="38" y="41"/>
                  </a:lnTo>
                  <a:lnTo>
                    <a:pt x="48" y="32"/>
                  </a:lnTo>
                  <a:lnTo>
                    <a:pt x="57" y="23"/>
                  </a:lnTo>
                  <a:lnTo>
                    <a:pt x="69" y="16"/>
                  </a:lnTo>
                  <a:lnTo>
                    <a:pt x="81" y="10"/>
                  </a:lnTo>
                  <a:lnTo>
                    <a:pt x="94" y="5"/>
                  </a:lnTo>
                  <a:lnTo>
                    <a:pt x="108" y="2"/>
                  </a:lnTo>
                  <a:lnTo>
                    <a:pt x="122" y="0"/>
                  </a:lnTo>
                  <a:lnTo>
                    <a:pt x="137" y="0"/>
                  </a:lnTo>
                  <a:lnTo>
                    <a:pt x="152" y="0"/>
                  </a:lnTo>
                  <a:lnTo>
                    <a:pt x="166" y="2"/>
                  </a:lnTo>
                  <a:lnTo>
                    <a:pt x="179" y="4"/>
                  </a:lnTo>
                  <a:lnTo>
                    <a:pt x="190" y="7"/>
                  </a:lnTo>
                  <a:lnTo>
                    <a:pt x="201" y="10"/>
                  </a:lnTo>
                  <a:lnTo>
                    <a:pt x="211" y="15"/>
                  </a:lnTo>
                  <a:lnTo>
                    <a:pt x="222" y="20"/>
                  </a:lnTo>
                  <a:lnTo>
                    <a:pt x="231" y="25"/>
                  </a:lnTo>
                  <a:lnTo>
                    <a:pt x="231" y="73"/>
                  </a:lnTo>
                  <a:lnTo>
                    <a:pt x="228" y="73"/>
                  </a:lnTo>
                  <a:lnTo>
                    <a:pt x="223" y="68"/>
                  </a:lnTo>
                  <a:lnTo>
                    <a:pt x="215" y="61"/>
                  </a:lnTo>
                  <a:lnTo>
                    <a:pt x="205" y="55"/>
                  </a:lnTo>
                  <a:lnTo>
                    <a:pt x="194" y="49"/>
                  </a:lnTo>
                  <a:lnTo>
                    <a:pt x="182" y="42"/>
                  </a:lnTo>
                  <a:lnTo>
                    <a:pt x="169" y="38"/>
                  </a:lnTo>
                  <a:lnTo>
                    <a:pt x="161" y="36"/>
                  </a:lnTo>
                  <a:lnTo>
                    <a:pt x="154" y="35"/>
                  </a:lnTo>
                  <a:lnTo>
                    <a:pt x="145" y="34"/>
                  </a:lnTo>
                  <a:lnTo>
                    <a:pt x="137" y="34"/>
                  </a:lnTo>
                  <a:lnTo>
                    <a:pt x="127" y="35"/>
                  </a:lnTo>
                  <a:lnTo>
                    <a:pt x="118" y="36"/>
                  </a:lnTo>
                  <a:lnTo>
                    <a:pt x="109" y="38"/>
                  </a:lnTo>
                  <a:lnTo>
                    <a:pt x="100" y="41"/>
                  </a:lnTo>
                  <a:lnTo>
                    <a:pt x="92" y="47"/>
                  </a:lnTo>
                  <a:lnTo>
                    <a:pt x="83" y="52"/>
                  </a:lnTo>
                  <a:lnTo>
                    <a:pt x="76" y="58"/>
                  </a:lnTo>
                  <a:lnTo>
                    <a:pt x="69" y="65"/>
                  </a:lnTo>
                  <a:lnTo>
                    <a:pt x="63" y="73"/>
                  </a:lnTo>
                  <a:lnTo>
                    <a:pt x="57" y="83"/>
                  </a:lnTo>
                  <a:lnTo>
                    <a:pt x="53" y="93"/>
                  </a:lnTo>
                  <a:lnTo>
                    <a:pt x="49" y="104"/>
                  </a:lnTo>
                  <a:lnTo>
                    <a:pt x="46" y="116"/>
                  </a:lnTo>
                  <a:lnTo>
                    <a:pt x="43" y="129"/>
                  </a:lnTo>
                  <a:lnTo>
                    <a:pt x="42" y="143"/>
                  </a:lnTo>
                  <a:lnTo>
                    <a:pt x="42" y="157"/>
                  </a:lnTo>
                  <a:lnTo>
                    <a:pt x="42" y="172"/>
                  </a:lnTo>
                  <a:lnTo>
                    <a:pt x="43" y="186"/>
                  </a:lnTo>
                  <a:lnTo>
                    <a:pt x="47" y="199"/>
                  </a:lnTo>
                  <a:lnTo>
                    <a:pt x="50" y="211"/>
                  </a:lnTo>
                  <a:lnTo>
                    <a:pt x="54" y="222"/>
                  </a:lnTo>
                  <a:lnTo>
                    <a:pt x="59" y="231"/>
                  </a:lnTo>
                  <a:lnTo>
                    <a:pt x="64" y="241"/>
                  </a:lnTo>
                  <a:lnTo>
                    <a:pt x="70" y="249"/>
                  </a:lnTo>
                  <a:lnTo>
                    <a:pt x="77" y="256"/>
                  </a:lnTo>
                  <a:lnTo>
                    <a:pt x="84" y="262"/>
                  </a:lnTo>
                  <a:lnTo>
                    <a:pt x="92" y="267"/>
                  </a:lnTo>
                  <a:lnTo>
                    <a:pt x="100" y="272"/>
                  </a:lnTo>
                  <a:lnTo>
                    <a:pt x="109" y="275"/>
                  </a:lnTo>
                  <a:lnTo>
                    <a:pt x="118" y="277"/>
                  </a:lnTo>
                  <a:lnTo>
                    <a:pt x="127" y="279"/>
                  </a:lnTo>
                  <a:lnTo>
                    <a:pt x="137" y="279"/>
                  </a:lnTo>
                  <a:lnTo>
                    <a:pt x="145" y="279"/>
                  </a:lnTo>
                  <a:lnTo>
                    <a:pt x="154" y="278"/>
                  </a:lnTo>
                  <a:lnTo>
                    <a:pt x="161" y="277"/>
                  </a:lnTo>
                  <a:lnTo>
                    <a:pt x="169" y="275"/>
                  </a:lnTo>
                  <a:lnTo>
                    <a:pt x="184" y="271"/>
                  </a:lnTo>
                  <a:lnTo>
                    <a:pt x="196" y="264"/>
                  </a:lnTo>
                  <a:lnTo>
                    <a:pt x="207" y="258"/>
                  </a:lnTo>
                  <a:lnTo>
                    <a:pt x="215" y="251"/>
                  </a:lnTo>
                  <a:lnTo>
                    <a:pt x="223" y="245"/>
                  </a:lnTo>
                  <a:lnTo>
                    <a:pt x="228" y="240"/>
                  </a:lnTo>
                  <a:lnTo>
                    <a:pt x="231" y="240"/>
                  </a:lnTo>
                  <a:lnTo>
                    <a:pt x="231" y="288"/>
                  </a:lnTo>
                  <a:lnTo>
                    <a:pt x="222" y="293"/>
                  </a:lnTo>
                  <a:lnTo>
                    <a:pt x="213" y="297"/>
                  </a:lnTo>
                  <a:lnTo>
                    <a:pt x="202" y="302"/>
                  </a:lnTo>
                  <a:lnTo>
                    <a:pt x="190" y="306"/>
                  </a:lnTo>
                  <a:lnTo>
                    <a:pt x="178" y="309"/>
                  </a:lnTo>
                  <a:lnTo>
                    <a:pt x="166" y="312"/>
                  </a:lnTo>
                  <a:lnTo>
                    <a:pt x="153" y="313"/>
                  </a:lnTo>
                  <a:lnTo>
                    <a:pt x="137" y="31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95" name="Freeform 77"/>
            <p:cNvSpPr>
              <a:spLocks/>
            </p:cNvSpPr>
            <p:nvPr userDrawn="1"/>
          </p:nvSpPr>
          <p:spPr bwMode="auto">
            <a:xfrm>
              <a:off x="4896" y="4048"/>
              <a:ext cx="20" cy="35"/>
            </a:xfrm>
            <a:custGeom>
              <a:avLst/>
              <a:gdLst>
                <a:gd name="T0" fmla="*/ 20 w 180"/>
                <a:gd name="T1" fmla="*/ 35 h 318"/>
                <a:gd name="T2" fmla="*/ 16 w 180"/>
                <a:gd name="T3" fmla="*/ 35 h 318"/>
                <a:gd name="T4" fmla="*/ 16 w 180"/>
                <a:gd name="T5" fmla="*/ 21 h 318"/>
                <a:gd name="T6" fmla="*/ 16 w 180"/>
                <a:gd name="T7" fmla="*/ 19 h 318"/>
                <a:gd name="T8" fmla="*/ 16 w 180"/>
                <a:gd name="T9" fmla="*/ 18 h 318"/>
                <a:gd name="T10" fmla="*/ 15 w 180"/>
                <a:gd name="T11" fmla="*/ 16 h 318"/>
                <a:gd name="T12" fmla="*/ 15 w 180"/>
                <a:gd name="T13" fmla="*/ 15 h 318"/>
                <a:gd name="T14" fmla="*/ 15 w 180"/>
                <a:gd name="T15" fmla="*/ 15 h 318"/>
                <a:gd name="T16" fmla="*/ 14 w 180"/>
                <a:gd name="T17" fmla="*/ 14 h 318"/>
                <a:gd name="T18" fmla="*/ 14 w 180"/>
                <a:gd name="T19" fmla="*/ 14 h 318"/>
                <a:gd name="T20" fmla="*/ 13 w 180"/>
                <a:gd name="T21" fmla="*/ 14 h 318"/>
                <a:gd name="T22" fmla="*/ 13 w 180"/>
                <a:gd name="T23" fmla="*/ 14 h 318"/>
                <a:gd name="T24" fmla="*/ 12 w 180"/>
                <a:gd name="T25" fmla="*/ 13 h 318"/>
                <a:gd name="T26" fmla="*/ 12 w 180"/>
                <a:gd name="T27" fmla="*/ 13 h 318"/>
                <a:gd name="T28" fmla="*/ 11 w 180"/>
                <a:gd name="T29" fmla="*/ 13 h 318"/>
                <a:gd name="T30" fmla="*/ 10 w 180"/>
                <a:gd name="T31" fmla="*/ 13 h 318"/>
                <a:gd name="T32" fmla="*/ 9 w 180"/>
                <a:gd name="T33" fmla="*/ 13 h 318"/>
                <a:gd name="T34" fmla="*/ 8 w 180"/>
                <a:gd name="T35" fmla="*/ 14 h 318"/>
                <a:gd name="T36" fmla="*/ 8 w 180"/>
                <a:gd name="T37" fmla="*/ 14 h 318"/>
                <a:gd name="T38" fmla="*/ 7 w 180"/>
                <a:gd name="T39" fmla="*/ 14 h 318"/>
                <a:gd name="T40" fmla="*/ 6 w 180"/>
                <a:gd name="T41" fmla="*/ 15 h 318"/>
                <a:gd name="T42" fmla="*/ 5 w 180"/>
                <a:gd name="T43" fmla="*/ 16 h 318"/>
                <a:gd name="T44" fmla="*/ 4 w 180"/>
                <a:gd name="T45" fmla="*/ 16 h 318"/>
                <a:gd name="T46" fmla="*/ 4 w 180"/>
                <a:gd name="T47" fmla="*/ 35 h 318"/>
                <a:gd name="T48" fmla="*/ 0 w 180"/>
                <a:gd name="T49" fmla="*/ 35 h 318"/>
                <a:gd name="T50" fmla="*/ 0 w 180"/>
                <a:gd name="T51" fmla="*/ 0 h 318"/>
                <a:gd name="T52" fmla="*/ 4 w 180"/>
                <a:gd name="T53" fmla="*/ 0 h 318"/>
                <a:gd name="T54" fmla="*/ 4 w 180"/>
                <a:gd name="T55" fmla="*/ 13 h 318"/>
                <a:gd name="T56" fmla="*/ 5 w 180"/>
                <a:gd name="T57" fmla="*/ 12 h 318"/>
                <a:gd name="T58" fmla="*/ 6 w 180"/>
                <a:gd name="T59" fmla="*/ 11 h 318"/>
                <a:gd name="T60" fmla="*/ 7 w 180"/>
                <a:gd name="T61" fmla="*/ 11 h 318"/>
                <a:gd name="T62" fmla="*/ 8 w 180"/>
                <a:gd name="T63" fmla="*/ 10 h 318"/>
                <a:gd name="T64" fmla="*/ 9 w 180"/>
                <a:gd name="T65" fmla="*/ 10 h 318"/>
                <a:gd name="T66" fmla="*/ 10 w 180"/>
                <a:gd name="T67" fmla="*/ 9 h 318"/>
                <a:gd name="T68" fmla="*/ 11 w 180"/>
                <a:gd name="T69" fmla="*/ 9 h 318"/>
                <a:gd name="T70" fmla="*/ 12 w 180"/>
                <a:gd name="T71" fmla="*/ 9 h 318"/>
                <a:gd name="T72" fmla="*/ 13 w 180"/>
                <a:gd name="T73" fmla="*/ 9 h 318"/>
                <a:gd name="T74" fmla="*/ 14 w 180"/>
                <a:gd name="T75" fmla="*/ 9 h 318"/>
                <a:gd name="T76" fmla="*/ 15 w 180"/>
                <a:gd name="T77" fmla="*/ 9 h 318"/>
                <a:gd name="T78" fmla="*/ 15 w 180"/>
                <a:gd name="T79" fmla="*/ 10 h 318"/>
                <a:gd name="T80" fmla="*/ 16 w 180"/>
                <a:gd name="T81" fmla="*/ 10 h 318"/>
                <a:gd name="T82" fmla="*/ 17 w 180"/>
                <a:gd name="T83" fmla="*/ 11 h 318"/>
                <a:gd name="T84" fmla="*/ 17 w 180"/>
                <a:gd name="T85" fmla="*/ 11 h 318"/>
                <a:gd name="T86" fmla="*/ 18 w 180"/>
                <a:gd name="T87" fmla="*/ 12 h 318"/>
                <a:gd name="T88" fmla="*/ 18 w 180"/>
                <a:gd name="T89" fmla="*/ 12 h 318"/>
                <a:gd name="T90" fmla="*/ 19 w 180"/>
                <a:gd name="T91" fmla="*/ 13 h 318"/>
                <a:gd name="T92" fmla="*/ 19 w 180"/>
                <a:gd name="T93" fmla="*/ 14 h 318"/>
                <a:gd name="T94" fmla="*/ 20 w 180"/>
                <a:gd name="T95" fmla="*/ 15 h 318"/>
                <a:gd name="T96" fmla="*/ 20 w 180"/>
                <a:gd name="T97" fmla="*/ 16 h 318"/>
                <a:gd name="T98" fmla="*/ 20 w 180"/>
                <a:gd name="T99" fmla="*/ 17 h 318"/>
                <a:gd name="T100" fmla="*/ 20 w 180"/>
                <a:gd name="T101" fmla="*/ 18 h 318"/>
                <a:gd name="T102" fmla="*/ 20 w 180"/>
                <a:gd name="T103" fmla="*/ 19 h 318"/>
                <a:gd name="T104" fmla="*/ 20 w 180"/>
                <a:gd name="T105" fmla="*/ 35 h 31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80" h="318">
                  <a:moveTo>
                    <a:pt x="180" y="318"/>
                  </a:moveTo>
                  <a:lnTo>
                    <a:pt x="142" y="318"/>
                  </a:lnTo>
                  <a:lnTo>
                    <a:pt x="142" y="188"/>
                  </a:lnTo>
                  <a:lnTo>
                    <a:pt x="142" y="173"/>
                  </a:lnTo>
                  <a:lnTo>
                    <a:pt x="140" y="159"/>
                  </a:lnTo>
                  <a:lnTo>
                    <a:pt x="138" y="146"/>
                  </a:lnTo>
                  <a:lnTo>
                    <a:pt x="134" y="137"/>
                  </a:lnTo>
                  <a:lnTo>
                    <a:pt x="132" y="132"/>
                  </a:lnTo>
                  <a:lnTo>
                    <a:pt x="129" y="129"/>
                  </a:lnTo>
                  <a:lnTo>
                    <a:pt x="125" y="126"/>
                  </a:lnTo>
                  <a:lnTo>
                    <a:pt x="121" y="124"/>
                  </a:lnTo>
                  <a:lnTo>
                    <a:pt x="117" y="123"/>
                  </a:lnTo>
                  <a:lnTo>
                    <a:pt x="111" y="121"/>
                  </a:lnTo>
                  <a:lnTo>
                    <a:pt x="105" y="121"/>
                  </a:lnTo>
                  <a:lnTo>
                    <a:pt x="99" y="120"/>
                  </a:lnTo>
                  <a:lnTo>
                    <a:pt x="91" y="121"/>
                  </a:lnTo>
                  <a:lnTo>
                    <a:pt x="84" y="122"/>
                  </a:lnTo>
                  <a:lnTo>
                    <a:pt x="76" y="124"/>
                  </a:lnTo>
                  <a:lnTo>
                    <a:pt x="69" y="127"/>
                  </a:lnTo>
                  <a:lnTo>
                    <a:pt x="61" y="131"/>
                  </a:lnTo>
                  <a:lnTo>
                    <a:pt x="54" y="137"/>
                  </a:lnTo>
                  <a:lnTo>
                    <a:pt x="46" y="142"/>
                  </a:lnTo>
                  <a:lnTo>
                    <a:pt x="39" y="147"/>
                  </a:lnTo>
                  <a:lnTo>
                    <a:pt x="39" y="318"/>
                  </a:lnTo>
                  <a:lnTo>
                    <a:pt x="0" y="318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115"/>
                  </a:lnTo>
                  <a:lnTo>
                    <a:pt x="47" y="108"/>
                  </a:lnTo>
                  <a:lnTo>
                    <a:pt x="56" y="101"/>
                  </a:lnTo>
                  <a:lnTo>
                    <a:pt x="64" y="96"/>
                  </a:lnTo>
                  <a:lnTo>
                    <a:pt x="73" y="92"/>
                  </a:lnTo>
                  <a:lnTo>
                    <a:pt x="81" y="88"/>
                  </a:lnTo>
                  <a:lnTo>
                    <a:pt x="90" y="85"/>
                  </a:lnTo>
                  <a:lnTo>
                    <a:pt x="99" y="84"/>
                  </a:lnTo>
                  <a:lnTo>
                    <a:pt x="108" y="83"/>
                  </a:lnTo>
                  <a:lnTo>
                    <a:pt x="117" y="83"/>
                  </a:lnTo>
                  <a:lnTo>
                    <a:pt x="124" y="84"/>
                  </a:lnTo>
                  <a:lnTo>
                    <a:pt x="132" y="86"/>
                  </a:lnTo>
                  <a:lnTo>
                    <a:pt x="138" y="89"/>
                  </a:lnTo>
                  <a:lnTo>
                    <a:pt x="145" y="92"/>
                  </a:lnTo>
                  <a:lnTo>
                    <a:pt x="151" y="96"/>
                  </a:lnTo>
                  <a:lnTo>
                    <a:pt x="157" y="100"/>
                  </a:lnTo>
                  <a:lnTo>
                    <a:pt x="161" y="106"/>
                  </a:lnTo>
                  <a:lnTo>
                    <a:pt x="165" y="111"/>
                  </a:lnTo>
                  <a:lnTo>
                    <a:pt x="169" y="117"/>
                  </a:lnTo>
                  <a:lnTo>
                    <a:pt x="173" y="125"/>
                  </a:lnTo>
                  <a:lnTo>
                    <a:pt x="176" y="132"/>
                  </a:lnTo>
                  <a:lnTo>
                    <a:pt x="178" y="141"/>
                  </a:lnTo>
                  <a:lnTo>
                    <a:pt x="179" y="150"/>
                  </a:lnTo>
                  <a:lnTo>
                    <a:pt x="180" y="160"/>
                  </a:lnTo>
                  <a:lnTo>
                    <a:pt x="180" y="170"/>
                  </a:lnTo>
                  <a:lnTo>
                    <a:pt x="180" y="31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96" name="Freeform 78"/>
            <p:cNvSpPr>
              <a:spLocks noEditPoints="1"/>
            </p:cNvSpPr>
            <p:nvPr userDrawn="1"/>
          </p:nvSpPr>
          <p:spPr bwMode="auto">
            <a:xfrm>
              <a:off x="4924" y="4049"/>
              <a:ext cx="5" cy="34"/>
            </a:xfrm>
            <a:custGeom>
              <a:avLst/>
              <a:gdLst>
                <a:gd name="T0" fmla="*/ 5 w 44"/>
                <a:gd name="T1" fmla="*/ 34 h 306"/>
                <a:gd name="T2" fmla="*/ 0 w 44"/>
                <a:gd name="T3" fmla="*/ 34 h 306"/>
                <a:gd name="T4" fmla="*/ 0 w 44"/>
                <a:gd name="T5" fmla="*/ 9 h 306"/>
                <a:gd name="T6" fmla="*/ 5 w 44"/>
                <a:gd name="T7" fmla="*/ 9 h 306"/>
                <a:gd name="T8" fmla="*/ 5 w 44"/>
                <a:gd name="T9" fmla="*/ 34 h 306"/>
                <a:gd name="T10" fmla="*/ 5 w 44"/>
                <a:gd name="T11" fmla="*/ 4 h 306"/>
                <a:gd name="T12" fmla="*/ 0 w 44"/>
                <a:gd name="T13" fmla="*/ 4 h 306"/>
                <a:gd name="T14" fmla="*/ 0 w 44"/>
                <a:gd name="T15" fmla="*/ 0 h 306"/>
                <a:gd name="T16" fmla="*/ 5 w 44"/>
                <a:gd name="T17" fmla="*/ 0 h 306"/>
                <a:gd name="T18" fmla="*/ 5 w 44"/>
                <a:gd name="T19" fmla="*/ 4 h 3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306">
                  <a:moveTo>
                    <a:pt x="42" y="306"/>
                  </a:moveTo>
                  <a:lnTo>
                    <a:pt x="3" y="306"/>
                  </a:lnTo>
                  <a:lnTo>
                    <a:pt x="3" y="78"/>
                  </a:lnTo>
                  <a:lnTo>
                    <a:pt x="42" y="78"/>
                  </a:lnTo>
                  <a:lnTo>
                    <a:pt x="42" y="306"/>
                  </a:lnTo>
                  <a:close/>
                  <a:moveTo>
                    <a:pt x="44" y="39"/>
                  </a:moveTo>
                  <a:lnTo>
                    <a:pt x="0" y="39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3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97" name="Freeform 79"/>
            <p:cNvSpPr>
              <a:spLocks/>
            </p:cNvSpPr>
            <p:nvPr userDrawn="1"/>
          </p:nvSpPr>
          <p:spPr bwMode="auto">
            <a:xfrm>
              <a:off x="4937" y="4057"/>
              <a:ext cx="20" cy="26"/>
            </a:xfrm>
            <a:custGeom>
              <a:avLst/>
              <a:gdLst>
                <a:gd name="T0" fmla="*/ 20 w 180"/>
                <a:gd name="T1" fmla="*/ 26 h 235"/>
                <a:gd name="T2" fmla="*/ 16 w 180"/>
                <a:gd name="T3" fmla="*/ 26 h 235"/>
                <a:gd name="T4" fmla="*/ 16 w 180"/>
                <a:gd name="T5" fmla="*/ 12 h 235"/>
                <a:gd name="T6" fmla="*/ 16 w 180"/>
                <a:gd name="T7" fmla="*/ 10 h 235"/>
                <a:gd name="T8" fmla="*/ 15 w 180"/>
                <a:gd name="T9" fmla="*/ 8 h 235"/>
                <a:gd name="T10" fmla="*/ 15 w 180"/>
                <a:gd name="T11" fmla="*/ 7 h 235"/>
                <a:gd name="T12" fmla="*/ 15 w 180"/>
                <a:gd name="T13" fmla="*/ 6 h 235"/>
                <a:gd name="T14" fmla="*/ 15 w 180"/>
                <a:gd name="T15" fmla="*/ 5 h 235"/>
                <a:gd name="T16" fmla="*/ 14 w 180"/>
                <a:gd name="T17" fmla="*/ 5 h 235"/>
                <a:gd name="T18" fmla="*/ 14 w 180"/>
                <a:gd name="T19" fmla="*/ 5 h 235"/>
                <a:gd name="T20" fmla="*/ 13 w 180"/>
                <a:gd name="T21" fmla="*/ 5 h 235"/>
                <a:gd name="T22" fmla="*/ 13 w 180"/>
                <a:gd name="T23" fmla="*/ 4 h 235"/>
                <a:gd name="T24" fmla="*/ 12 w 180"/>
                <a:gd name="T25" fmla="*/ 4 h 235"/>
                <a:gd name="T26" fmla="*/ 12 w 180"/>
                <a:gd name="T27" fmla="*/ 4 h 235"/>
                <a:gd name="T28" fmla="*/ 11 w 180"/>
                <a:gd name="T29" fmla="*/ 4 h 235"/>
                <a:gd name="T30" fmla="*/ 10 w 180"/>
                <a:gd name="T31" fmla="*/ 4 h 235"/>
                <a:gd name="T32" fmla="*/ 9 w 180"/>
                <a:gd name="T33" fmla="*/ 4 h 235"/>
                <a:gd name="T34" fmla="*/ 8 w 180"/>
                <a:gd name="T35" fmla="*/ 5 h 235"/>
                <a:gd name="T36" fmla="*/ 8 w 180"/>
                <a:gd name="T37" fmla="*/ 5 h 235"/>
                <a:gd name="T38" fmla="*/ 7 w 180"/>
                <a:gd name="T39" fmla="*/ 5 h 235"/>
                <a:gd name="T40" fmla="*/ 6 w 180"/>
                <a:gd name="T41" fmla="*/ 6 h 235"/>
                <a:gd name="T42" fmla="*/ 5 w 180"/>
                <a:gd name="T43" fmla="*/ 7 h 235"/>
                <a:gd name="T44" fmla="*/ 4 w 180"/>
                <a:gd name="T45" fmla="*/ 7 h 235"/>
                <a:gd name="T46" fmla="*/ 4 w 180"/>
                <a:gd name="T47" fmla="*/ 26 h 235"/>
                <a:gd name="T48" fmla="*/ 0 w 180"/>
                <a:gd name="T49" fmla="*/ 26 h 235"/>
                <a:gd name="T50" fmla="*/ 0 w 180"/>
                <a:gd name="T51" fmla="*/ 1 h 235"/>
                <a:gd name="T52" fmla="*/ 4 w 180"/>
                <a:gd name="T53" fmla="*/ 1 h 235"/>
                <a:gd name="T54" fmla="*/ 4 w 180"/>
                <a:gd name="T55" fmla="*/ 4 h 235"/>
                <a:gd name="T56" fmla="*/ 5 w 180"/>
                <a:gd name="T57" fmla="*/ 3 h 235"/>
                <a:gd name="T58" fmla="*/ 6 w 180"/>
                <a:gd name="T59" fmla="*/ 2 h 235"/>
                <a:gd name="T60" fmla="*/ 7 w 180"/>
                <a:gd name="T61" fmla="*/ 1 h 235"/>
                <a:gd name="T62" fmla="*/ 8 w 180"/>
                <a:gd name="T63" fmla="*/ 1 h 235"/>
                <a:gd name="T64" fmla="*/ 9 w 180"/>
                <a:gd name="T65" fmla="*/ 1 h 235"/>
                <a:gd name="T66" fmla="*/ 10 w 180"/>
                <a:gd name="T67" fmla="*/ 0 h 235"/>
                <a:gd name="T68" fmla="*/ 11 w 180"/>
                <a:gd name="T69" fmla="*/ 0 h 235"/>
                <a:gd name="T70" fmla="*/ 12 w 180"/>
                <a:gd name="T71" fmla="*/ 0 h 235"/>
                <a:gd name="T72" fmla="*/ 13 w 180"/>
                <a:gd name="T73" fmla="*/ 0 h 235"/>
                <a:gd name="T74" fmla="*/ 14 w 180"/>
                <a:gd name="T75" fmla="*/ 0 h 235"/>
                <a:gd name="T76" fmla="*/ 15 w 180"/>
                <a:gd name="T77" fmla="*/ 0 h 235"/>
                <a:gd name="T78" fmla="*/ 15 w 180"/>
                <a:gd name="T79" fmla="*/ 1 h 235"/>
                <a:gd name="T80" fmla="*/ 16 w 180"/>
                <a:gd name="T81" fmla="*/ 1 h 235"/>
                <a:gd name="T82" fmla="*/ 17 w 180"/>
                <a:gd name="T83" fmla="*/ 1 h 235"/>
                <a:gd name="T84" fmla="*/ 17 w 180"/>
                <a:gd name="T85" fmla="*/ 2 h 235"/>
                <a:gd name="T86" fmla="*/ 18 w 180"/>
                <a:gd name="T87" fmla="*/ 3 h 235"/>
                <a:gd name="T88" fmla="*/ 18 w 180"/>
                <a:gd name="T89" fmla="*/ 3 h 235"/>
                <a:gd name="T90" fmla="*/ 19 w 180"/>
                <a:gd name="T91" fmla="*/ 4 h 235"/>
                <a:gd name="T92" fmla="*/ 19 w 180"/>
                <a:gd name="T93" fmla="*/ 5 h 235"/>
                <a:gd name="T94" fmla="*/ 19 w 180"/>
                <a:gd name="T95" fmla="*/ 5 h 235"/>
                <a:gd name="T96" fmla="*/ 20 w 180"/>
                <a:gd name="T97" fmla="*/ 6 h 235"/>
                <a:gd name="T98" fmla="*/ 20 w 180"/>
                <a:gd name="T99" fmla="*/ 7 h 235"/>
                <a:gd name="T100" fmla="*/ 20 w 180"/>
                <a:gd name="T101" fmla="*/ 9 h 235"/>
                <a:gd name="T102" fmla="*/ 20 w 180"/>
                <a:gd name="T103" fmla="*/ 10 h 235"/>
                <a:gd name="T104" fmla="*/ 20 w 180"/>
                <a:gd name="T105" fmla="*/ 26 h 2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80" h="235">
                  <a:moveTo>
                    <a:pt x="180" y="235"/>
                  </a:moveTo>
                  <a:lnTo>
                    <a:pt x="142" y="235"/>
                  </a:lnTo>
                  <a:lnTo>
                    <a:pt x="142" y="105"/>
                  </a:lnTo>
                  <a:lnTo>
                    <a:pt x="141" y="90"/>
                  </a:lnTo>
                  <a:lnTo>
                    <a:pt x="139" y="76"/>
                  </a:lnTo>
                  <a:lnTo>
                    <a:pt x="137" y="63"/>
                  </a:lnTo>
                  <a:lnTo>
                    <a:pt x="134" y="54"/>
                  </a:lnTo>
                  <a:lnTo>
                    <a:pt x="131" y="49"/>
                  </a:lnTo>
                  <a:lnTo>
                    <a:pt x="129" y="46"/>
                  </a:lnTo>
                  <a:lnTo>
                    <a:pt x="124" y="43"/>
                  </a:lnTo>
                  <a:lnTo>
                    <a:pt x="121" y="41"/>
                  </a:lnTo>
                  <a:lnTo>
                    <a:pt x="116" y="40"/>
                  </a:lnTo>
                  <a:lnTo>
                    <a:pt x="110" y="38"/>
                  </a:lnTo>
                  <a:lnTo>
                    <a:pt x="105" y="38"/>
                  </a:lnTo>
                  <a:lnTo>
                    <a:pt x="98" y="37"/>
                  </a:lnTo>
                  <a:lnTo>
                    <a:pt x="91" y="38"/>
                  </a:lnTo>
                  <a:lnTo>
                    <a:pt x="84" y="39"/>
                  </a:lnTo>
                  <a:lnTo>
                    <a:pt x="76" y="41"/>
                  </a:lnTo>
                  <a:lnTo>
                    <a:pt x="69" y="44"/>
                  </a:lnTo>
                  <a:lnTo>
                    <a:pt x="61" y="48"/>
                  </a:lnTo>
                  <a:lnTo>
                    <a:pt x="54" y="54"/>
                  </a:lnTo>
                  <a:lnTo>
                    <a:pt x="46" y="59"/>
                  </a:lnTo>
                  <a:lnTo>
                    <a:pt x="39" y="64"/>
                  </a:lnTo>
                  <a:lnTo>
                    <a:pt x="39" y="235"/>
                  </a:lnTo>
                  <a:lnTo>
                    <a:pt x="0" y="235"/>
                  </a:lnTo>
                  <a:lnTo>
                    <a:pt x="0" y="7"/>
                  </a:lnTo>
                  <a:lnTo>
                    <a:pt x="39" y="7"/>
                  </a:lnTo>
                  <a:lnTo>
                    <a:pt x="39" y="32"/>
                  </a:lnTo>
                  <a:lnTo>
                    <a:pt x="47" y="25"/>
                  </a:lnTo>
                  <a:lnTo>
                    <a:pt x="56" y="18"/>
                  </a:lnTo>
                  <a:lnTo>
                    <a:pt x="64" y="13"/>
                  </a:lnTo>
                  <a:lnTo>
                    <a:pt x="73" y="9"/>
                  </a:lnTo>
                  <a:lnTo>
                    <a:pt x="80" y="5"/>
                  </a:lnTo>
                  <a:lnTo>
                    <a:pt x="90" y="2"/>
                  </a:lnTo>
                  <a:lnTo>
                    <a:pt x="99" y="1"/>
                  </a:lnTo>
                  <a:lnTo>
                    <a:pt x="108" y="0"/>
                  </a:lnTo>
                  <a:lnTo>
                    <a:pt x="116" y="0"/>
                  </a:lnTo>
                  <a:lnTo>
                    <a:pt x="124" y="1"/>
                  </a:lnTo>
                  <a:lnTo>
                    <a:pt x="131" y="3"/>
                  </a:lnTo>
                  <a:lnTo>
                    <a:pt x="138" y="6"/>
                  </a:lnTo>
                  <a:lnTo>
                    <a:pt x="145" y="9"/>
                  </a:lnTo>
                  <a:lnTo>
                    <a:pt x="150" y="13"/>
                  </a:lnTo>
                  <a:lnTo>
                    <a:pt x="156" y="17"/>
                  </a:lnTo>
                  <a:lnTo>
                    <a:pt x="161" y="23"/>
                  </a:lnTo>
                  <a:lnTo>
                    <a:pt x="165" y="28"/>
                  </a:lnTo>
                  <a:lnTo>
                    <a:pt x="169" y="34"/>
                  </a:lnTo>
                  <a:lnTo>
                    <a:pt x="173" y="42"/>
                  </a:lnTo>
                  <a:lnTo>
                    <a:pt x="175" y="49"/>
                  </a:lnTo>
                  <a:lnTo>
                    <a:pt x="177" y="58"/>
                  </a:lnTo>
                  <a:lnTo>
                    <a:pt x="179" y="67"/>
                  </a:lnTo>
                  <a:lnTo>
                    <a:pt x="180" y="77"/>
                  </a:lnTo>
                  <a:lnTo>
                    <a:pt x="180" y="87"/>
                  </a:lnTo>
                  <a:lnTo>
                    <a:pt x="180" y="23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98" name="Freeform 80"/>
            <p:cNvSpPr>
              <a:spLocks noEditPoints="1"/>
            </p:cNvSpPr>
            <p:nvPr userDrawn="1"/>
          </p:nvSpPr>
          <p:spPr bwMode="auto">
            <a:xfrm>
              <a:off x="4964" y="4057"/>
              <a:ext cx="22" cy="27"/>
            </a:xfrm>
            <a:custGeom>
              <a:avLst/>
              <a:gdLst>
                <a:gd name="T0" fmla="*/ 11 w 199"/>
                <a:gd name="T1" fmla="*/ 27 h 240"/>
                <a:gd name="T2" fmla="*/ 9 w 199"/>
                <a:gd name="T3" fmla="*/ 27 h 240"/>
                <a:gd name="T4" fmla="*/ 6 w 199"/>
                <a:gd name="T5" fmla="*/ 26 h 240"/>
                <a:gd name="T6" fmla="*/ 4 w 199"/>
                <a:gd name="T7" fmla="*/ 24 h 240"/>
                <a:gd name="T8" fmla="*/ 3 w 199"/>
                <a:gd name="T9" fmla="*/ 23 h 240"/>
                <a:gd name="T10" fmla="*/ 1 w 199"/>
                <a:gd name="T11" fmla="*/ 21 h 240"/>
                <a:gd name="T12" fmla="*/ 0 w 199"/>
                <a:gd name="T13" fmla="*/ 18 h 240"/>
                <a:gd name="T14" fmla="*/ 0 w 199"/>
                <a:gd name="T15" fmla="*/ 15 h 240"/>
                <a:gd name="T16" fmla="*/ 0 w 199"/>
                <a:gd name="T17" fmla="*/ 12 h 240"/>
                <a:gd name="T18" fmla="*/ 0 w 199"/>
                <a:gd name="T19" fmla="*/ 9 h 240"/>
                <a:gd name="T20" fmla="*/ 1 w 199"/>
                <a:gd name="T21" fmla="*/ 7 h 240"/>
                <a:gd name="T22" fmla="*/ 3 w 199"/>
                <a:gd name="T23" fmla="*/ 5 h 240"/>
                <a:gd name="T24" fmla="*/ 4 w 199"/>
                <a:gd name="T25" fmla="*/ 3 h 240"/>
                <a:gd name="T26" fmla="*/ 6 w 199"/>
                <a:gd name="T27" fmla="*/ 1 h 240"/>
                <a:gd name="T28" fmla="*/ 8 w 199"/>
                <a:gd name="T29" fmla="*/ 1 h 240"/>
                <a:gd name="T30" fmla="*/ 11 w 199"/>
                <a:gd name="T31" fmla="*/ 0 h 240"/>
                <a:gd name="T32" fmla="*/ 13 w 199"/>
                <a:gd name="T33" fmla="*/ 0 h 240"/>
                <a:gd name="T34" fmla="*/ 15 w 199"/>
                <a:gd name="T35" fmla="*/ 0 h 240"/>
                <a:gd name="T36" fmla="*/ 17 w 199"/>
                <a:gd name="T37" fmla="*/ 1 h 240"/>
                <a:gd name="T38" fmla="*/ 18 w 199"/>
                <a:gd name="T39" fmla="*/ 2 h 240"/>
                <a:gd name="T40" fmla="*/ 20 w 199"/>
                <a:gd name="T41" fmla="*/ 4 h 240"/>
                <a:gd name="T42" fmla="*/ 21 w 199"/>
                <a:gd name="T43" fmla="*/ 5 h 240"/>
                <a:gd name="T44" fmla="*/ 21 w 199"/>
                <a:gd name="T45" fmla="*/ 8 h 240"/>
                <a:gd name="T46" fmla="*/ 22 w 199"/>
                <a:gd name="T47" fmla="*/ 10 h 240"/>
                <a:gd name="T48" fmla="*/ 22 w 199"/>
                <a:gd name="T49" fmla="*/ 14 h 240"/>
                <a:gd name="T50" fmla="*/ 4 w 199"/>
                <a:gd name="T51" fmla="*/ 15 h 240"/>
                <a:gd name="T52" fmla="*/ 5 w 199"/>
                <a:gd name="T53" fmla="*/ 17 h 240"/>
                <a:gd name="T54" fmla="*/ 5 w 199"/>
                <a:gd name="T55" fmla="*/ 19 h 240"/>
                <a:gd name="T56" fmla="*/ 6 w 199"/>
                <a:gd name="T57" fmla="*/ 20 h 240"/>
                <a:gd name="T58" fmla="*/ 7 w 199"/>
                <a:gd name="T59" fmla="*/ 21 h 240"/>
                <a:gd name="T60" fmla="*/ 8 w 199"/>
                <a:gd name="T61" fmla="*/ 22 h 240"/>
                <a:gd name="T62" fmla="*/ 10 w 199"/>
                <a:gd name="T63" fmla="*/ 23 h 240"/>
                <a:gd name="T64" fmla="*/ 12 w 199"/>
                <a:gd name="T65" fmla="*/ 23 h 240"/>
                <a:gd name="T66" fmla="*/ 14 w 199"/>
                <a:gd name="T67" fmla="*/ 23 h 240"/>
                <a:gd name="T68" fmla="*/ 17 w 199"/>
                <a:gd name="T69" fmla="*/ 23 h 240"/>
                <a:gd name="T70" fmla="*/ 19 w 199"/>
                <a:gd name="T71" fmla="*/ 21 h 240"/>
                <a:gd name="T72" fmla="*/ 21 w 199"/>
                <a:gd name="T73" fmla="*/ 21 h 240"/>
                <a:gd name="T74" fmla="*/ 21 w 199"/>
                <a:gd name="T75" fmla="*/ 20 h 240"/>
                <a:gd name="T76" fmla="*/ 21 w 199"/>
                <a:gd name="T77" fmla="*/ 25 h 240"/>
                <a:gd name="T78" fmla="*/ 18 w 199"/>
                <a:gd name="T79" fmla="*/ 26 h 240"/>
                <a:gd name="T80" fmla="*/ 16 w 199"/>
                <a:gd name="T81" fmla="*/ 27 h 240"/>
                <a:gd name="T82" fmla="*/ 14 w 199"/>
                <a:gd name="T83" fmla="*/ 27 h 240"/>
                <a:gd name="T84" fmla="*/ 18 w 199"/>
                <a:gd name="T85" fmla="*/ 11 h 240"/>
                <a:gd name="T86" fmla="*/ 17 w 199"/>
                <a:gd name="T87" fmla="*/ 8 h 240"/>
                <a:gd name="T88" fmla="*/ 16 w 199"/>
                <a:gd name="T89" fmla="*/ 6 h 240"/>
                <a:gd name="T90" fmla="*/ 15 w 199"/>
                <a:gd name="T91" fmla="*/ 5 h 240"/>
                <a:gd name="T92" fmla="*/ 14 w 199"/>
                <a:gd name="T93" fmla="*/ 4 h 240"/>
                <a:gd name="T94" fmla="*/ 13 w 199"/>
                <a:gd name="T95" fmla="*/ 4 h 240"/>
                <a:gd name="T96" fmla="*/ 11 w 199"/>
                <a:gd name="T97" fmla="*/ 4 h 240"/>
                <a:gd name="T98" fmla="*/ 10 w 199"/>
                <a:gd name="T99" fmla="*/ 4 h 240"/>
                <a:gd name="T100" fmla="*/ 9 w 199"/>
                <a:gd name="T101" fmla="*/ 4 h 240"/>
                <a:gd name="T102" fmla="*/ 8 w 199"/>
                <a:gd name="T103" fmla="*/ 5 h 240"/>
                <a:gd name="T104" fmla="*/ 6 w 199"/>
                <a:gd name="T105" fmla="*/ 6 h 240"/>
                <a:gd name="T106" fmla="*/ 6 w 199"/>
                <a:gd name="T107" fmla="*/ 7 h 240"/>
                <a:gd name="T108" fmla="*/ 5 w 199"/>
                <a:gd name="T109" fmla="*/ 8 h 240"/>
                <a:gd name="T110" fmla="*/ 5 w 199"/>
                <a:gd name="T111" fmla="*/ 9 h 240"/>
                <a:gd name="T112" fmla="*/ 4 w 199"/>
                <a:gd name="T113" fmla="*/ 11 h 2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9" h="240">
                  <a:moveTo>
                    <a:pt x="115" y="240"/>
                  </a:moveTo>
                  <a:lnTo>
                    <a:pt x="102" y="239"/>
                  </a:lnTo>
                  <a:lnTo>
                    <a:pt x="89" y="238"/>
                  </a:lnTo>
                  <a:lnTo>
                    <a:pt x="77" y="236"/>
                  </a:lnTo>
                  <a:lnTo>
                    <a:pt x="67" y="232"/>
                  </a:lnTo>
                  <a:lnTo>
                    <a:pt x="56" y="229"/>
                  </a:lnTo>
                  <a:lnTo>
                    <a:pt x="47" y="223"/>
                  </a:lnTo>
                  <a:lnTo>
                    <a:pt x="39" y="217"/>
                  </a:lnTo>
                  <a:lnTo>
                    <a:pt x="30" y="209"/>
                  </a:lnTo>
                  <a:lnTo>
                    <a:pt x="24" y="201"/>
                  </a:lnTo>
                  <a:lnTo>
                    <a:pt x="17" y="192"/>
                  </a:lnTo>
                  <a:lnTo>
                    <a:pt x="12" y="183"/>
                  </a:lnTo>
                  <a:lnTo>
                    <a:pt x="8" y="172"/>
                  </a:lnTo>
                  <a:lnTo>
                    <a:pt x="4" y="161"/>
                  </a:lnTo>
                  <a:lnTo>
                    <a:pt x="2" y="149"/>
                  </a:lnTo>
                  <a:lnTo>
                    <a:pt x="0" y="136"/>
                  </a:lnTo>
                  <a:lnTo>
                    <a:pt x="0" y="122"/>
                  </a:lnTo>
                  <a:lnTo>
                    <a:pt x="0" y="108"/>
                  </a:lnTo>
                  <a:lnTo>
                    <a:pt x="2" y="95"/>
                  </a:lnTo>
                  <a:lnTo>
                    <a:pt x="4" y="83"/>
                  </a:lnTo>
                  <a:lnTo>
                    <a:pt x="8" y="72"/>
                  </a:lnTo>
                  <a:lnTo>
                    <a:pt x="12" y="61"/>
                  </a:lnTo>
                  <a:lnTo>
                    <a:pt x="16" y="51"/>
                  </a:lnTo>
                  <a:lnTo>
                    <a:pt x="23" y="42"/>
                  </a:lnTo>
                  <a:lnTo>
                    <a:pt x="29" y="33"/>
                  </a:lnTo>
                  <a:lnTo>
                    <a:pt x="37" y="26"/>
                  </a:lnTo>
                  <a:lnTo>
                    <a:pt x="45" y="19"/>
                  </a:lnTo>
                  <a:lnTo>
                    <a:pt x="54" y="13"/>
                  </a:lnTo>
                  <a:lnTo>
                    <a:pt x="63" y="9"/>
                  </a:lnTo>
                  <a:lnTo>
                    <a:pt x="73" y="6"/>
                  </a:lnTo>
                  <a:lnTo>
                    <a:pt x="84" y="2"/>
                  </a:lnTo>
                  <a:lnTo>
                    <a:pt x="95" y="1"/>
                  </a:lnTo>
                  <a:lnTo>
                    <a:pt x="106" y="0"/>
                  </a:lnTo>
                  <a:lnTo>
                    <a:pt x="117" y="0"/>
                  </a:lnTo>
                  <a:lnTo>
                    <a:pt x="127" y="2"/>
                  </a:lnTo>
                  <a:lnTo>
                    <a:pt x="135" y="3"/>
                  </a:lnTo>
                  <a:lnTo>
                    <a:pt x="144" y="7"/>
                  </a:lnTo>
                  <a:lnTo>
                    <a:pt x="151" y="10"/>
                  </a:lnTo>
                  <a:lnTo>
                    <a:pt x="159" y="14"/>
                  </a:lnTo>
                  <a:lnTo>
                    <a:pt x="166" y="19"/>
                  </a:lnTo>
                  <a:lnTo>
                    <a:pt x="173" y="26"/>
                  </a:lnTo>
                  <a:lnTo>
                    <a:pt x="178" y="32"/>
                  </a:lnTo>
                  <a:lnTo>
                    <a:pt x="184" y="40"/>
                  </a:lnTo>
                  <a:lnTo>
                    <a:pt x="188" y="48"/>
                  </a:lnTo>
                  <a:lnTo>
                    <a:pt x="191" y="58"/>
                  </a:lnTo>
                  <a:lnTo>
                    <a:pt x="194" y="67"/>
                  </a:lnTo>
                  <a:lnTo>
                    <a:pt x="196" y="78"/>
                  </a:lnTo>
                  <a:lnTo>
                    <a:pt x="198" y="91"/>
                  </a:lnTo>
                  <a:lnTo>
                    <a:pt x="199" y="104"/>
                  </a:lnTo>
                  <a:lnTo>
                    <a:pt x="199" y="125"/>
                  </a:lnTo>
                  <a:lnTo>
                    <a:pt x="40" y="125"/>
                  </a:lnTo>
                  <a:lnTo>
                    <a:pt x="40" y="135"/>
                  </a:lnTo>
                  <a:lnTo>
                    <a:pt x="41" y="143"/>
                  </a:lnTo>
                  <a:lnTo>
                    <a:pt x="42" y="152"/>
                  </a:lnTo>
                  <a:lnTo>
                    <a:pt x="44" y="159"/>
                  </a:lnTo>
                  <a:lnTo>
                    <a:pt x="47" y="167"/>
                  </a:lnTo>
                  <a:lnTo>
                    <a:pt x="51" y="174"/>
                  </a:lnTo>
                  <a:lnTo>
                    <a:pt x="55" y="180"/>
                  </a:lnTo>
                  <a:lnTo>
                    <a:pt x="59" y="186"/>
                  </a:lnTo>
                  <a:lnTo>
                    <a:pt x="64" y="190"/>
                  </a:lnTo>
                  <a:lnTo>
                    <a:pt x="70" y="194"/>
                  </a:lnTo>
                  <a:lnTo>
                    <a:pt x="76" y="199"/>
                  </a:lnTo>
                  <a:lnTo>
                    <a:pt x="84" y="201"/>
                  </a:lnTo>
                  <a:lnTo>
                    <a:pt x="90" y="204"/>
                  </a:lnTo>
                  <a:lnTo>
                    <a:pt x="98" y="205"/>
                  </a:lnTo>
                  <a:lnTo>
                    <a:pt x="106" y="206"/>
                  </a:lnTo>
                  <a:lnTo>
                    <a:pt x="115" y="206"/>
                  </a:lnTo>
                  <a:lnTo>
                    <a:pt x="128" y="206"/>
                  </a:lnTo>
                  <a:lnTo>
                    <a:pt x="140" y="204"/>
                  </a:lnTo>
                  <a:lnTo>
                    <a:pt x="151" y="201"/>
                  </a:lnTo>
                  <a:lnTo>
                    <a:pt x="162" y="197"/>
                  </a:lnTo>
                  <a:lnTo>
                    <a:pt x="172" y="191"/>
                  </a:lnTo>
                  <a:lnTo>
                    <a:pt x="179" y="187"/>
                  </a:lnTo>
                  <a:lnTo>
                    <a:pt x="186" y="183"/>
                  </a:lnTo>
                  <a:lnTo>
                    <a:pt x="191" y="178"/>
                  </a:lnTo>
                  <a:lnTo>
                    <a:pt x="194" y="178"/>
                  </a:lnTo>
                  <a:lnTo>
                    <a:pt x="194" y="221"/>
                  </a:lnTo>
                  <a:lnTo>
                    <a:pt x="186" y="223"/>
                  </a:lnTo>
                  <a:lnTo>
                    <a:pt x="177" y="228"/>
                  </a:lnTo>
                  <a:lnTo>
                    <a:pt x="167" y="231"/>
                  </a:lnTo>
                  <a:lnTo>
                    <a:pt x="159" y="234"/>
                  </a:lnTo>
                  <a:lnTo>
                    <a:pt x="148" y="236"/>
                  </a:lnTo>
                  <a:lnTo>
                    <a:pt x="139" y="238"/>
                  </a:lnTo>
                  <a:lnTo>
                    <a:pt x="128" y="239"/>
                  </a:lnTo>
                  <a:lnTo>
                    <a:pt x="115" y="240"/>
                  </a:lnTo>
                  <a:close/>
                  <a:moveTo>
                    <a:pt x="161" y="95"/>
                  </a:moveTo>
                  <a:lnTo>
                    <a:pt x="159" y="81"/>
                  </a:lnTo>
                  <a:lnTo>
                    <a:pt x="157" y="69"/>
                  </a:lnTo>
                  <a:lnTo>
                    <a:pt x="152" y="58"/>
                  </a:lnTo>
                  <a:lnTo>
                    <a:pt x="147" y="49"/>
                  </a:lnTo>
                  <a:lnTo>
                    <a:pt x="144" y="45"/>
                  </a:lnTo>
                  <a:lnTo>
                    <a:pt x="140" y="42"/>
                  </a:lnTo>
                  <a:lnTo>
                    <a:pt x="135" y="39"/>
                  </a:lnTo>
                  <a:lnTo>
                    <a:pt x="130" y="37"/>
                  </a:lnTo>
                  <a:lnTo>
                    <a:pt x="125" y="34"/>
                  </a:lnTo>
                  <a:lnTo>
                    <a:pt x="118" y="33"/>
                  </a:lnTo>
                  <a:lnTo>
                    <a:pt x="112" y="32"/>
                  </a:lnTo>
                  <a:lnTo>
                    <a:pt x="104" y="32"/>
                  </a:lnTo>
                  <a:lnTo>
                    <a:pt x="97" y="32"/>
                  </a:lnTo>
                  <a:lnTo>
                    <a:pt x="90" y="33"/>
                  </a:lnTo>
                  <a:lnTo>
                    <a:pt x="84" y="34"/>
                  </a:lnTo>
                  <a:lnTo>
                    <a:pt x="77" y="37"/>
                  </a:lnTo>
                  <a:lnTo>
                    <a:pt x="72" y="40"/>
                  </a:lnTo>
                  <a:lnTo>
                    <a:pt x="68" y="42"/>
                  </a:lnTo>
                  <a:lnTo>
                    <a:pt x="62" y="46"/>
                  </a:lnTo>
                  <a:lnTo>
                    <a:pt x="58" y="50"/>
                  </a:lnTo>
                  <a:lnTo>
                    <a:pt x="54" y="55"/>
                  </a:lnTo>
                  <a:lnTo>
                    <a:pt x="51" y="59"/>
                  </a:lnTo>
                  <a:lnTo>
                    <a:pt x="47" y="64"/>
                  </a:lnTo>
                  <a:lnTo>
                    <a:pt x="45" y="70"/>
                  </a:lnTo>
                  <a:lnTo>
                    <a:pt x="43" y="76"/>
                  </a:lnTo>
                  <a:lnTo>
                    <a:pt x="41" y="81"/>
                  </a:lnTo>
                  <a:lnTo>
                    <a:pt x="40" y="88"/>
                  </a:lnTo>
                  <a:lnTo>
                    <a:pt x="40" y="95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99" name="Freeform 81"/>
            <p:cNvSpPr>
              <a:spLocks/>
            </p:cNvSpPr>
            <p:nvPr userDrawn="1"/>
          </p:nvSpPr>
          <p:spPr bwMode="auto">
            <a:xfrm>
              <a:off x="4991" y="4057"/>
              <a:ext cx="18" cy="27"/>
            </a:xfrm>
            <a:custGeom>
              <a:avLst/>
              <a:gdLst>
                <a:gd name="T0" fmla="*/ 7 w 166"/>
                <a:gd name="T1" fmla="*/ 27 h 239"/>
                <a:gd name="T2" fmla="*/ 5 w 166"/>
                <a:gd name="T3" fmla="*/ 27 h 239"/>
                <a:gd name="T4" fmla="*/ 2 w 166"/>
                <a:gd name="T5" fmla="*/ 26 h 239"/>
                <a:gd name="T6" fmla="*/ 1 w 166"/>
                <a:gd name="T7" fmla="*/ 25 h 239"/>
                <a:gd name="T8" fmla="*/ 0 w 166"/>
                <a:gd name="T9" fmla="*/ 20 h 239"/>
                <a:gd name="T10" fmla="*/ 1 w 166"/>
                <a:gd name="T11" fmla="*/ 20 h 239"/>
                <a:gd name="T12" fmla="*/ 2 w 166"/>
                <a:gd name="T13" fmla="*/ 21 h 239"/>
                <a:gd name="T14" fmla="*/ 4 w 166"/>
                <a:gd name="T15" fmla="*/ 23 h 239"/>
                <a:gd name="T16" fmla="*/ 7 w 166"/>
                <a:gd name="T17" fmla="*/ 23 h 239"/>
                <a:gd name="T18" fmla="*/ 9 w 166"/>
                <a:gd name="T19" fmla="*/ 23 h 239"/>
                <a:gd name="T20" fmla="*/ 11 w 166"/>
                <a:gd name="T21" fmla="*/ 23 h 239"/>
                <a:gd name="T22" fmla="*/ 13 w 166"/>
                <a:gd name="T23" fmla="*/ 22 h 239"/>
                <a:gd name="T24" fmla="*/ 14 w 166"/>
                <a:gd name="T25" fmla="*/ 21 h 239"/>
                <a:gd name="T26" fmla="*/ 14 w 166"/>
                <a:gd name="T27" fmla="*/ 19 h 239"/>
                <a:gd name="T28" fmla="*/ 13 w 166"/>
                <a:gd name="T29" fmla="*/ 18 h 239"/>
                <a:gd name="T30" fmla="*/ 12 w 166"/>
                <a:gd name="T31" fmla="*/ 17 h 239"/>
                <a:gd name="T32" fmla="*/ 11 w 166"/>
                <a:gd name="T33" fmla="*/ 16 h 239"/>
                <a:gd name="T34" fmla="*/ 9 w 166"/>
                <a:gd name="T35" fmla="*/ 16 h 239"/>
                <a:gd name="T36" fmla="*/ 7 w 166"/>
                <a:gd name="T37" fmla="*/ 15 h 239"/>
                <a:gd name="T38" fmla="*/ 4 w 166"/>
                <a:gd name="T39" fmla="*/ 14 h 239"/>
                <a:gd name="T40" fmla="*/ 2 w 166"/>
                <a:gd name="T41" fmla="*/ 13 h 239"/>
                <a:gd name="T42" fmla="*/ 1 w 166"/>
                <a:gd name="T43" fmla="*/ 11 h 239"/>
                <a:gd name="T44" fmla="*/ 0 w 166"/>
                <a:gd name="T45" fmla="*/ 9 h 239"/>
                <a:gd name="T46" fmla="*/ 0 w 166"/>
                <a:gd name="T47" fmla="*/ 7 h 239"/>
                <a:gd name="T48" fmla="*/ 0 w 166"/>
                <a:gd name="T49" fmla="*/ 5 h 239"/>
                <a:gd name="T50" fmla="*/ 1 w 166"/>
                <a:gd name="T51" fmla="*/ 4 h 239"/>
                <a:gd name="T52" fmla="*/ 2 w 166"/>
                <a:gd name="T53" fmla="*/ 3 h 239"/>
                <a:gd name="T54" fmla="*/ 3 w 166"/>
                <a:gd name="T55" fmla="*/ 2 h 239"/>
                <a:gd name="T56" fmla="*/ 5 w 166"/>
                <a:gd name="T57" fmla="*/ 1 h 239"/>
                <a:gd name="T58" fmla="*/ 7 w 166"/>
                <a:gd name="T59" fmla="*/ 0 h 239"/>
                <a:gd name="T60" fmla="*/ 8 w 166"/>
                <a:gd name="T61" fmla="*/ 0 h 239"/>
                <a:gd name="T62" fmla="*/ 10 w 166"/>
                <a:gd name="T63" fmla="*/ 0 h 239"/>
                <a:gd name="T64" fmla="*/ 12 w 166"/>
                <a:gd name="T65" fmla="*/ 0 h 239"/>
                <a:gd name="T66" fmla="*/ 15 w 166"/>
                <a:gd name="T67" fmla="*/ 1 h 239"/>
                <a:gd name="T68" fmla="*/ 16 w 166"/>
                <a:gd name="T69" fmla="*/ 1 h 239"/>
                <a:gd name="T70" fmla="*/ 17 w 166"/>
                <a:gd name="T71" fmla="*/ 7 h 239"/>
                <a:gd name="T72" fmla="*/ 16 w 166"/>
                <a:gd name="T73" fmla="*/ 6 h 239"/>
                <a:gd name="T74" fmla="*/ 14 w 166"/>
                <a:gd name="T75" fmla="*/ 5 h 239"/>
                <a:gd name="T76" fmla="*/ 12 w 166"/>
                <a:gd name="T77" fmla="*/ 4 h 239"/>
                <a:gd name="T78" fmla="*/ 10 w 166"/>
                <a:gd name="T79" fmla="*/ 4 h 239"/>
                <a:gd name="T80" fmla="*/ 8 w 166"/>
                <a:gd name="T81" fmla="*/ 4 h 239"/>
                <a:gd name="T82" fmla="*/ 7 w 166"/>
                <a:gd name="T83" fmla="*/ 4 h 239"/>
                <a:gd name="T84" fmla="*/ 5 w 166"/>
                <a:gd name="T85" fmla="*/ 5 h 239"/>
                <a:gd name="T86" fmla="*/ 4 w 166"/>
                <a:gd name="T87" fmla="*/ 6 h 239"/>
                <a:gd name="T88" fmla="*/ 4 w 166"/>
                <a:gd name="T89" fmla="*/ 8 h 239"/>
                <a:gd name="T90" fmla="*/ 5 w 166"/>
                <a:gd name="T91" fmla="*/ 9 h 239"/>
                <a:gd name="T92" fmla="*/ 6 w 166"/>
                <a:gd name="T93" fmla="*/ 10 h 239"/>
                <a:gd name="T94" fmla="*/ 7 w 166"/>
                <a:gd name="T95" fmla="*/ 11 h 239"/>
                <a:gd name="T96" fmla="*/ 9 w 166"/>
                <a:gd name="T97" fmla="*/ 11 h 239"/>
                <a:gd name="T98" fmla="*/ 11 w 166"/>
                <a:gd name="T99" fmla="*/ 12 h 239"/>
                <a:gd name="T100" fmla="*/ 14 w 166"/>
                <a:gd name="T101" fmla="*/ 12 h 239"/>
                <a:gd name="T102" fmla="*/ 16 w 166"/>
                <a:gd name="T103" fmla="*/ 14 h 239"/>
                <a:gd name="T104" fmla="*/ 17 w 166"/>
                <a:gd name="T105" fmla="*/ 15 h 239"/>
                <a:gd name="T106" fmla="*/ 18 w 166"/>
                <a:gd name="T107" fmla="*/ 18 h 239"/>
                <a:gd name="T108" fmla="*/ 18 w 166"/>
                <a:gd name="T109" fmla="*/ 20 h 239"/>
                <a:gd name="T110" fmla="*/ 18 w 166"/>
                <a:gd name="T111" fmla="*/ 21 h 239"/>
                <a:gd name="T112" fmla="*/ 17 w 166"/>
                <a:gd name="T113" fmla="*/ 23 h 239"/>
                <a:gd name="T114" fmla="*/ 16 w 166"/>
                <a:gd name="T115" fmla="*/ 24 h 239"/>
                <a:gd name="T116" fmla="*/ 15 w 166"/>
                <a:gd name="T117" fmla="*/ 25 h 239"/>
                <a:gd name="T118" fmla="*/ 13 w 166"/>
                <a:gd name="T119" fmla="*/ 26 h 239"/>
                <a:gd name="T120" fmla="*/ 11 w 166"/>
                <a:gd name="T121" fmla="*/ 27 h 239"/>
                <a:gd name="T122" fmla="*/ 9 w 166"/>
                <a:gd name="T123" fmla="*/ 27 h 23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6" h="239">
                  <a:moveTo>
                    <a:pt x="76" y="239"/>
                  </a:moveTo>
                  <a:lnTo>
                    <a:pt x="64" y="239"/>
                  </a:lnTo>
                  <a:lnTo>
                    <a:pt x="53" y="237"/>
                  </a:lnTo>
                  <a:lnTo>
                    <a:pt x="42" y="236"/>
                  </a:lnTo>
                  <a:lnTo>
                    <a:pt x="33" y="233"/>
                  </a:lnTo>
                  <a:lnTo>
                    <a:pt x="23" y="230"/>
                  </a:lnTo>
                  <a:lnTo>
                    <a:pt x="15" y="227"/>
                  </a:lnTo>
                  <a:lnTo>
                    <a:pt x="6" y="223"/>
                  </a:lnTo>
                  <a:lnTo>
                    <a:pt x="0" y="220"/>
                  </a:lnTo>
                  <a:lnTo>
                    <a:pt x="0" y="176"/>
                  </a:lnTo>
                  <a:lnTo>
                    <a:pt x="2" y="176"/>
                  </a:lnTo>
                  <a:lnTo>
                    <a:pt x="7" y="181"/>
                  </a:lnTo>
                  <a:lnTo>
                    <a:pt x="14" y="185"/>
                  </a:lnTo>
                  <a:lnTo>
                    <a:pt x="21" y="190"/>
                  </a:lnTo>
                  <a:lnTo>
                    <a:pt x="31" y="196"/>
                  </a:lnTo>
                  <a:lnTo>
                    <a:pt x="41" y="200"/>
                  </a:lnTo>
                  <a:lnTo>
                    <a:pt x="52" y="203"/>
                  </a:lnTo>
                  <a:lnTo>
                    <a:pt x="65" y="206"/>
                  </a:lnTo>
                  <a:lnTo>
                    <a:pt x="77" y="206"/>
                  </a:lnTo>
                  <a:lnTo>
                    <a:pt x="86" y="206"/>
                  </a:lnTo>
                  <a:lnTo>
                    <a:pt x="97" y="204"/>
                  </a:lnTo>
                  <a:lnTo>
                    <a:pt x="106" y="202"/>
                  </a:lnTo>
                  <a:lnTo>
                    <a:pt x="112" y="199"/>
                  </a:lnTo>
                  <a:lnTo>
                    <a:pt x="119" y="195"/>
                  </a:lnTo>
                  <a:lnTo>
                    <a:pt x="123" y="189"/>
                  </a:lnTo>
                  <a:lnTo>
                    <a:pt x="125" y="183"/>
                  </a:lnTo>
                  <a:lnTo>
                    <a:pt x="126" y="173"/>
                  </a:lnTo>
                  <a:lnTo>
                    <a:pt x="125" y="167"/>
                  </a:lnTo>
                  <a:lnTo>
                    <a:pt x="124" y="161"/>
                  </a:lnTo>
                  <a:lnTo>
                    <a:pt x="122" y="156"/>
                  </a:lnTo>
                  <a:lnTo>
                    <a:pt x="119" y="153"/>
                  </a:lnTo>
                  <a:lnTo>
                    <a:pt x="114" y="150"/>
                  </a:lnTo>
                  <a:lnTo>
                    <a:pt x="108" y="147"/>
                  </a:lnTo>
                  <a:lnTo>
                    <a:pt x="100" y="143"/>
                  </a:lnTo>
                  <a:lnTo>
                    <a:pt x="92" y="141"/>
                  </a:lnTo>
                  <a:lnTo>
                    <a:pt x="83" y="139"/>
                  </a:lnTo>
                  <a:lnTo>
                    <a:pt x="72" y="137"/>
                  </a:lnTo>
                  <a:lnTo>
                    <a:pt x="61" y="134"/>
                  </a:lnTo>
                  <a:lnTo>
                    <a:pt x="51" y="132"/>
                  </a:lnTo>
                  <a:lnTo>
                    <a:pt x="38" y="127"/>
                  </a:lnTo>
                  <a:lnTo>
                    <a:pt x="27" y="122"/>
                  </a:lnTo>
                  <a:lnTo>
                    <a:pt x="19" y="116"/>
                  </a:lnTo>
                  <a:lnTo>
                    <a:pt x="12" y="108"/>
                  </a:lnTo>
                  <a:lnTo>
                    <a:pt x="7" y="100"/>
                  </a:lnTo>
                  <a:lnTo>
                    <a:pt x="4" y="91"/>
                  </a:lnTo>
                  <a:lnTo>
                    <a:pt x="2" y="80"/>
                  </a:lnTo>
                  <a:lnTo>
                    <a:pt x="1" y="70"/>
                  </a:lnTo>
                  <a:lnTo>
                    <a:pt x="1" y="62"/>
                  </a:lnTo>
                  <a:lnTo>
                    <a:pt x="2" y="55"/>
                  </a:lnTo>
                  <a:lnTo>
                    <a:pt x="4" y="48"/>
                  </a:lnTo>
                  <a:lnTo>
                    <a:pt x="6" y="42"/>
                  </a:lnTo>
                  <a:lnTo>
                    <a:pt x="9" y="36"/>
                  </a:lnTo>
                  <a:lnTo>
                    <a:pt x="14" y="30"/>
                  </a:lnTo>
                  <a:lnTo>
                    <a:pt x="19" y="25"/>
                  </a:lnTo>
                  <a:lnTo>
                    <a:pt x="24" y="20"/>
                  </a:lnTo>
                  <a:lnTo>
                    <a:pt x="30" y="15"/>
                  </a:lnTo>
                  <a:lnTo>
                    <a:pt x="37" y="11"/>
                  </a:lnTo>
                  <a:lnTo>
                    <a:pt x="44" y="8"/>
                  </a:lnTo>
                  <a:lnTo>
                    <a:pt x="51" y="5"/>
                  </a:lnTo>
                  <a:lnTo>
                    <a:pt x="60" y="2"/>
                  </a:lnTo>
                  <a:lnTo>
                    <a:pt x="67" y="1"/>
                  </a:lnTo>
                  <a:lnTo>
                    <a:pt x="77" y="0"/>
                  </a:lnTo>
                  <a:lnTo>
                    <a:pt x="86" y="0"/>
                  </a:lnTo>
                  <a:lnTo>
                    <a:pt x="96" y="0"/>
                  </a:lnTo>
                  <a:lnTo>
                    <a:pt x="106" y="1"/>
                  </a:lnTo>
                  <a:lnTo>
                    <a:pt x="114" y="2"/>
                  </a:lnTo>
                  <a:lnTo>
                    <a:pt x="125" y="5"/>
                  </a:lnTo>
                  <a:lnTo>
                    <a:pt x="134" y="8"/>
                  </a:lnTo>
                  <a:lnTo>
                    <a:pt x="142" y="10"/>
                  </a:lnTo>
                  <a:lnTo>
                    <a:pt x="150" y="13"/>
                  </a:lnTo>
                  <a:lnTo>
                    <a:pt x="157" y="16"/>
                  </a:lnTo>
                  <a:lnTo>
                    <a:pt x="157" y="58"/>
                  </a:lnTo>
                  <a:lnTo>
                    <a:pt x="155" y="58"/>
                  </a:lnTo>
                  <a:lnTo>
                    <a:pt x="148" y="53"/>
                  </a:lnTo>
                  <a:lnTo>
                    <a:pt x="139" y="47"/>
                  </a:lnTo>
                  <a:lnTo>
                    <a:pt x="130" y="43"/>
                  </a:lnTo>
                  <a:lnTo>
                    <a:pt x="122" y="40"/>
                  </a:lnTo>
                  <a:lnTo>
                    <a:pt x="113" y="37"/>
                  </a:lnTo>
                  <a:lnTo>
                    <a:pt x="104" y="34"/>
                  </a:lnTo>
                  <a:lnTo>
                    <a:pt x="94" y="33"/>
                  </a:lnTo>
                  <a:lnTo>
                    <a:pt x="85" y="32"/>
                  </a:lnTo>
                  <a:lnTo>
                    <a:pt x="76" y="33"/>
                  </a:lnTo>
                  <a:lnTo>
                    <a:pt x="68" y="34"/>
                  </a:lnTo>
                  <a:lnTo>
                    <a:pt x="60" y="37"/>
                  </a:lnTo>
                  <a:lnTo>
                    <a:pt x="53" y="41"/>
                  </a:lnTo>
                  <a:lnTo>
                    <a:pt x="48" y="45"/>
                  </a:lnTo>
                  <a:lnTo>
                    <a:pt x="44" y="50"/>
                  </a:lnTo>
                  <a:lnTo>
                    <a:pt x="40" y="57"/>
                  </a:lnTo>
                  <a:lnTo>
                    <a:pt x="40" y="64"/>
                  </a:lnTo>
                  <a:lnTo>
                    <a:pt x="40" y="72"/>
                  </a:lnTo>
                  <a:lnTo>
                    <a:pt x="42" y="77"/>
                  </a:lnTo>
                  <a:lnTo>
                    <a:pt x="45" y="82"/>
                  </a:lnTo>
                  <a:lnTo>
                    <a:pt x="48" y="86"/>
                  </a:lnTo>
                  <a:lnTo>
                    <a:pt x="52" y="89"/>
                  </a:lnTo>
                  <a:lnTo>
                    <a:pt x="57" y="92"/>
                  </a:lnTo>
                  <a:lnTo>
                    <a:pt x="65" y="95"/>
                  </a:lnTo>
                  <a:lnTo>
                    <a:pt x="72" y="97"/>
                  </a:lnTo>
                  <a:lnTo>
                    <a:pt x="82" y="100"/>
                  </a:lnTo>
                  <a:lnTo>
                    <a:pt x="92" y="102"/>
                  </a:lnTo>
                  <a:lnTo>
                    <a:pt x="103" y="104"/>
                  </a:lnTo>
                  <a:lnTo>
                    <a:pt x="114" y="107"/>
                  </a:lnTo>
                  <a:lnTo>
                    <a:pt x="126" y="110"/>
                  </a:lnTo>
                  <a:lnTo>
                    <a:pt x="137" y="116"/>
                  </a:lnTo>
                  <a:lnTo>
                    <a:pt x="145" y="121"/>
                  </a:lnTo>
                  <a:lnTo>
                    <a:pt x="153" y="128"/>
                  </a:lnTo>
                  <a:lnTo>
                    <a:pt x="158" y="136"/>
                  </a:lnTo>
                  <a:lnTo>
                    <a:pt x="163" y="145"/>
                  </a:lnTo>
                  <a:lnTo>
                    <a:pt x="165" y="156"/>
                  </a:lnTo>
                  <a:lnTo>
                    <a:pt x="166" y="168"/>
                  </a:lnTo>
                  <a:lnTo>
                    <a:pt x="165" y="175"/>
                  </a:lnTo>
                  <a:lnTo>
                    <a:pt x="164" y="183"/>
                  </a:lnTo>
                  <a:lnTo>
                    <a:pt x="162" y="189"/>
                  </a:lnTo>
                  <a:lnTo>
                    <a:pt x="159" y="196"/>
                  </a:lnTo>
                  <a:lnTo>
                    <a:pt x="156" y="202"/>
                  </a:lnTo>
                  <a:lnTo>
                    <a:pt x="152" y="208"/>
                  </a:lnTo>
                  <a:lnTo>
                    <a:pt x="148" y="214"/>
                  </a:lnTo>
                  <a:lnTo>
                    <a:pt x="142" y="218"/>
                  </a:lnTo>
                  <a:lnTo>
                    <a:pt x="136" y="223"/>
                  </a:lnTo>
                  <a:lnTo>
                    <a:pt x="129" y="228"/>
                  </a:lnTo>
                  <a:lnTo>
                    <a:pt x="122" y="231"/>
                  </a:lnTo>
                  <a:lnTo>
                    <a:pt x="114" y="234"/>
                  </a:lnTo>
                  <a:lnTo>
                    <a:pt x="106" y="236"/>
                  </a:lnTo>
                  <a:lnTo>
                    <a:pt x="97" y="238"/>
                  </a:lnTo>
                  <a:lnTo>
                    <a:pt x="86" y="239"/>
                  </a:lnTo>
                  <a:lnTo>
                    <a:pt x="76" y="23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0" name="Freeform 82"/>
            <p:cNvSpPr>
              <a:spLocks noEditPoints="1"/>
            </p:cNvSpPr>
            <p:nvPr userDrawn="1"/>
          </p:nvSpPr>
          <p:spPr bwMode="auto">
            <a:xfrm>
              <a:off x="5014" y="4057"/>
              <a:ext cx="22" cy="27"/>
            </a:xfrm>
            <a:custGeom>
              <a:avLst/>
              <a:gdLst>
                <a:gd name="T0" fmla="*/ 11 w 197"/>
                <a:gd name="T1" fmla="*/ 27 h 240"/>
                <a:gd name="T2" fmla="*/ 9 w 197"/>
                <a:gd name="T3" fmla="*/ 27 h 240"/>
                <a:gd name="T4" fmla="*/ 6 w 197"/>
                <a:gd name="T5" fmla="*/ 26 h 240"/>
                <a:gd name="T6" fmla="*/ 4 w 197"/>
                <a:gd name="T7" fmla="*/ 24 h 240"/>
                <a:gd name="T8" fmla="*/ 2 w 197"/>
                <a:gd name="T9" fmla="*/ 23 h 240"/>
                <a:gd name="T10" fmla="*/ 1 w 197"/>
                <a:gd name="T11" fmla="*/ 21 h 240"/>
                <a:gd name="T12" fmla="*/ 0 w 197"/>
                <a:gd name="T13" fmla="*/ 18 h 240"/>
                <a:gd name="T14" fmla="*/ 0 w 197"/>
                <a:gd name="T15" fmla="*/ 15 h 240"/>
                <a:gd name="T16" fmla="*/ 0 w 197"/>
                <a:gd name="T17" fmla="*/ 12 h 240"/>
                <a:gd name="T18" fmla="*/ 0 w 197"/>
                <a:gd name="T19" fmla="*/ 9 h 240"/>
                <a:gd name="T20" fmla="*/ 1 w 197"/>
                <a:gd name="T21" fmla="*/ 7 h 240"/>
                <a:gd name="T22" fmla="*/ 2 w 197"/>
                <a:gd name="T23" fmla="*/ 5 h 240"/>
                <a:gd name="T24" fmla="*/ 4 w 197"/>
                <a:gd name="T25" fmla="*/ 3 h 240"/>
                <a:gd name="T26" fmla="*/ 6 w 197"/>
                <a:gd name="T27" fmla="*/ 1 h 240"/>
                <a:gd name="T28" fmla="*/ 8 w 197"/>
                <a:gd name="T29" fmla="*/ 1 h 240"/>
                <a:gd name="T30" fmla="*/ 10 w 197"/>
                <a:gd name="T31" fmla="*/ 0 h 240"/>
                <a:gd name="T32" fmla="*/ 13 w 197"/>
                <a:gd name="T33" fmla="*/ 0 h 240"/>
                <a:gd name="T34" fmla="*/ 15 w 197"/>
                <a:gd name="T35" fmla="*/ 0 h 240"/>
                <a:gd name="T36" fmla="*/ 17 w 197"/>
                <a:gd name="T37" fmla="*/ 1 h 240"/>
                <a:gd name="T38" fmla="*/ 19 w 197"/>
                <a:gd name="T39" fmla="*/ 2 h 240"/>
                <a:gd name="T40" fmla="*/ 20 w 197"/>
                <a:gd name="T41" fmla="*/ 4 h 240"/>
                <a:gd name="T42" fmla="*/ 21 w 197"/>
                <a:gd name="T43" fmla="*/ 5 h 240"/>
                <a:gd name="T44" fmla="*/ 22 w 197"/>
                <a:gd name="T45" fmla="*/ 8 h 240"/>
                <a:gd name="T46" fmla="*/ 22 w 197"/>
                <a:gd name="T47" fmla="*/ 10 h 240"/>
                <a:gd name="T48" fmla="*/ 22 w 197"/>
                <a:gd name="T49" fmla="*/ 14 h 240"/>
                <a:gd name="T50" fmla="*/ 4 w 197"/>
                <a:gd name="T51" fmla="*/ 15 h 240"/>
                <a:gd name="T52" fmla="*/ 5 w 197"/>
                <a:gd name="T53" fmla="*/ 17 h 240"/>
                <a:gd name="T54" fmla="*/ 5 w 197"/>
                <a:gd name="T55" fmla="*/ 19 h 240"/>
                <a:gd name="T56" fmla="*/ 6 w 197"/>
                <a:gd name="T57" fmla="*/ 20 h 240"/>
                <a:gd name="T58" fmla="*/ 7 w 197"/>
                <a:gd name="T59" fmla="*/ 21 h 240"/>
                <a:gd name="T60" fmla="*/ 8 w 197"/>
                <a:gd name="T61" fmla="*/ 22 h 240"/>
                <a:gd name="T62" fmla="*/ 10 w 197"/>
                <a:gd name="T63" fmla="*/ 23 h 240"/>
                <a:gd name="T64" fmla="*/ 12 w 197"/>
                <a:gd name="T65" fmla="*/ 23 h 240"/>
                <a:gd name="T66" fmla="*/ 14 w 197"/>
                <a:gd name="T67" fmla="*/ 23 h 240"/>
                <a:gd name="T68" fmla="*/ 17 w 197"/>
                <a:gd name="T69" fmla="*/ 23 h 240"/>
                <a:gd name="T70" fmla="*/ 19 w 197"/>
                <a:gd name="T71" fmla="*/ 21 h 240"/>
                <a:gd name="T72" fmla="*/ 21 w 197"/>
                <a:gd name="T73" fmla="*/ 21 h 240"/>
                <a:gd name="T74" fmla="*/ 22 w 197"/>
                <a:gd name="T75" fmla="*/ 20 h 240"/>
                <a:gd name="T76" fmla="*/ 21 w 197"/>
                <a:gd name="T77" fmla="*/ 25 h 240"/>
                <a:gd name="T78" fmla="*/ 19 w 197"/>
                <a:gd name="T79" fmla="*/ 26 h 240"/>
                <a:gd name="T80" fmla="*/ 17 w 197"/>
                <a:gd name="T81" fmla="*/ 27 h 240"/>
                <a:gd name="T82" fmla="*/ 14 w 197"/>
                <a:gd name="T83" fmla="*/ 27 h 240"/>
                <a:gd name="T84" fmla="*/ 18 w 197"/>
                <a:gd name="T85" fmla="*/ 11 h 240"/>
                <a:gd name="T86" fmla="*/ 17 w 197"/>
                <a:gd name="T87" fmla="*/ 8 h 240"/>
                <a:gd name="T88" fmla="*/ 16 w 197"/>
                <a:gd name="T89" fmla="*/ 6 h 240"/>
                <a:gd name="T90" fmla="*/ 16 w 197"/>
                <a:gd name="T91" fmla="*/ 5 h 240"/>
                <a:gd name="T92" fmla="*/ 14 w 197"/>
                <a:gd name="T93" fmla="*/ 4 h 240"/>
                <a:gd name="T94" fmla="*/ 13 w 197"/>
                <a:gd name="T95" fmla="*/ 4 h 240"/>
                <a:gd name="T96" fmla="*/ 12 w 197"/>
                <a:gd name="T97" fmla="*/ 4 h 240"/>
                <a:gd name="T98" fmla="*/ 10 w 197"/>
                <a:gd name="T99" fmla="*/ 4 h 240"/>
                <a:gd name="T100" fmla="*/ 9 w 197"/>
                <a:gd name="T101" fmla="*/ 4 h 240"/>
                <a:gd name="T102" fmla="*/ 7 w 197"/>
                <a:gd name="T103" fmla="*/ 5 h 240"/>
                <a:gd name="T104" fmla="*/ 6 w 197"/>
                <a:gd name="T105" fmla="*/ 6 h 240"/>
                <a:gd name="T106" fmla="*/ 6 w 197"/>
                <a:gd name="T107" fmla="*/ 7 h 240"/>
                <a:gd name="T108" fmla="*/ 5 w 197"/>
                <a:gd name="T109" fmla="*/ 8 h 240"/>
                <a:gd name="T110" fmla="*/ 4 w 197"/>
                <a:gd name="T111" fmla="*/ 9 h 240"/>
                <a:gd name="T112" fmla="*/ 4 w 197"/>
                <a:gd name="T113" fmla="*/ 11 h 2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7" h="240">
                  <a:moveTo>
                    <a:pt x="114" y="240"/>
                  </a:moveTo>
                  <a:lnTo>
                    <a:pt x="101" y="239"/>
                  </a:lnTo>
                  <a:lnTo>
                    <a:pt x="89" y="238"/>
                  </a:lnTo>
                  <a:lnTo>
                    <a:pt x="77" y="236"/>
                  </a:lnTo>
                  <a:lnTo>
                    <a:pt x="66" y="232"/>
                  </a:lnTo>
                  <a:lnTo>
                    <a:pt x="55" y="229"/>
                  </a:lnTo>
                  <a:lnTo>
                    <a:pt x="46" y="223"/>
                  </a:lnTo>
                  <a:lnTo>
                    <a:pt x="37" y="217"/>
                  </a:lnTo>
                  <a:lnTo>
                    <a:pt x="30" y="209"/>
                  </a:lnTo>
                  <a:lnTo>
                    <a:pt x="22" y="201"/>
                  </a:lnTo>
                  <a:lnTo>
                    <a:pt x="17" y="192"/>
                  </a:lnTo>
                  <a:lnTo>
                    <a:pt x="11" y="183"/>
                  </a:lnTo>
                  <a:lnTo>
                    <a:pt x="7" y="172"/>
                  </a:lnTo>
                  <a:lnTo>
                    <a:pt x="4" y="161"/>
                  </a:lnTo>
                  <a:lnTo>
                    <a:pt x="1" y="149"/>
                  </a:lnTo>
                  <a:lnTo>
                    <a:pt x="0" y="136"/>
                  </a:lnTo>
                  <a:lnTo>
                    <a:pt x="0" y="122"/>
                  </a:lnTo>
                  <a:lnTo>
                    <a:pt x="0" y="108"/>
                  </a:lnTo>
                  <a:lnTo>
                    <a:pt x="1" y="95"/>
                  </a:lnTo>
                  <a:lnTo>
                    <a:pt x="3" y="83"/>
                  </a:lnTo>
                  <a:lnTo>
                    <a:pt x="7" y="72"/>
                  </a:lnTo>
                  <a:lnTo>
                    <a:pt x="10" y="61"/>
                  </a:lnTo>
                  <a:lnTo>
                    <a:pt x="16" y="51"/>
                  </a:lnTo>
                  <a:lnTo>
                    <a:pt x="22" y="42"/>
                  </a:lnTo>
                  <a:lnTo>
                    <a:pt x="28" y="33"/>
                  </a:lnTo>
                  <a:lnTo>
                    <a:pt x="36" y="26"/>
                  </a:lnTo>
                  <a:lnTo>
                    <a:pt x="45" y="19"/>
                  </a:lnTo>
                  <a:lnTo>
                    <a:pt x="53" y="13"/>
                  </a:lnTo>
                  <a:lnTo>
                    <a:pt x="63" y="9"/>
                  </a:lnTo>
                  <a:lnTo>
                    <a:pt x="72" y="6"/>
                  </a:lnTo>
                  <a:lnTo>
                    <a:pt x="82" y="2"/>
                  </a:lnTo>
                  <a:lnTo>
                    <a:pt x="94" y="1"/>
                  </a:lnTo>
                  <a:lnTo>
                    <a:pt x="106" y="0"/>
                  </a:lnTo>
                  <a:lnTo>
                    <a:pt x="115" y="0"/>
                  </a:lnTo>
                  <a:lnTo>
                    <a:pt x="125" y="2"/>
                  </a:lnTo>
                  <a:lnTo>
                    <a:pt x="135" y="3"/>
                  </a:lnTo>
                  <a:lnTo>
                    <a:pt x="143" y="7"/>
                  </a:lnTo>
                  <a:lnTo>
                    <a:pt x="151" y="10"/>
                  </a:lnTo>
                  <a:lnTo>
                    <a:pt x="158" y="14"/>
                  </a:lnTo>
                  <a:lnTo>
                    <a:pt x="166" y="19"/>
                  </a:lnTo>
                  <a:lnTo>
                    <a:pt x="172" y="26"/>
                  </a:lnTo>
                  <a:lnTo>
                    <a:pt x="178" y="32"/>
                  </a:lnTo>
                  <a:lnTo>
                    <a:pt x="183" y="40"/>
                  </a:lnTo>
                  <a:lnTo>
                    <a:pt x="187" y="48"/>
                  </a:lnTo>
                  <a:lnTo>
                    <a:pt x="190" y="58"/>
                  </a:lnTo>
                  <a:lnTo>
                    <a:pt x="194" y="67"/>
                  </a:lnTo>
                  <a:lnTo>
                    <a:pt x="196" y="78"/>
                  </a:lnTo>
                  <a:lnTo>
                    <a:pt x="197" y="91"/>
                  </a:lnTo>
                  <a:lnTo>
                    <a:pt x="197" y="104"/>
                  </a:lnTo>
                  <a:lnTo>
                    <a:pt x="197" y="125"/>
                  </a:lnTo>
                  <a:lnTo>
                    <a:pt x="38" y="125"/>
                  </a:lnTo>
                  <a:lnTo>
                    <a:pt x="38" y="135"/>
                  </a:lnTo>
                  <a:lnTo>
                    <a:pt x="39" y="143"/>
                  </a:lnTo>
                  <a:lnTo>
                    <a:pt x="41" y="152"/>
                  </a:lnTo>
                  <a:lnTo>
                    <a:pt x="43" y="159"/>
                  </a:lnTo>
                  <a:lnTo>
                    <a:pt x="46" y="167"/>
                  </a:lnTo>
                  <a:lnTo>
                    <a:pt x="50" y="174"/>
                  </a:lnTo>
                  <a:lnTo>
                    <a:pt x="54" y="180"/>
                  </a:lnTo>
                  <a:lnTo>
                    <a:pt x="59" y="186"/>
                  </a:lnTo>
                  <a:lnTo>
                    <a:pt x="64" y="190"/>
                  </a:lnTo>
                  <a:lnTo>
                    <a:pt x="69" y="194"/>
                  </a:lnTo>
                  <a:lnTo>
                    <a:pt x="76" y="199"/>
                  </a:lnTo>
                  <a:lnTo>
                    <a:pt x="82" y="201"/>
                  </a:lnTo>
                  <a:lnTo>
                    <a:pt x="90" y="204"/>
                  </a:lnTo>
                  <a:lnTo>
                    <a:pt x="97" y="205"/>
                  </a:lnTo>
                  <a:lnTo>
                    <a:pt x="106" y="206"/>
                  </a:lnTo>
                  <a:lnTo>
                    <a:pt x="114" y="206"/>
                  </a:lnTo>
                  <a:lnTo>
                    <a:pt x="127" y="206"/>
                  </a:lnTo>
                  <a:lnTo>
                    <a:pt x="139" y="204"/>
                  </a:lnTo>
                  <a:lnTo>
                    <a:pt x="151" y="201"/>
                  </a:lnTo>
                  <a:lnTo>
                    <a:pt x="161" y="197"/>
                  </a:lnTo>
                  <a:lnTo>
                    <a:pt x="171" y="191"/>
                  </a:lnTo>
                  <a:lnTo>
                    <a:pt x="179" y="187"/>
                  </a:lnTo>
                  <a:lnTo>
                    <a:pt x="185" y="183"/>
                  </a:lnTo>
                  <a:lnTo>
                    <a:pt x="190" y="178"/>
                  </a:lnTo>
                  <a:lnTo>
                    <a:pt x="193" y="178"/>
                  </a:lnTo>
                  <a:lnTo>
                    <a:pt x="193" y="221"/>
                  </a:lnTo>
                  <a:lnTo>
                    <a:pt x="185" y="223"/>
                  </a:lnTo>
                  <a:lnTo>
                    <a:pt x="177" y="228"/>
                  </a:lnTo>
                  <a:lnTo>
                    <a:pt x="167" y="231"/>
                  </a:lnTo>
                  <a:lnTo>
                    <a:pt x="158" y="234"/>
                  </a:lnTo>
                  <a:lnTo>
                    <a:pt x="148" y="236"/>
                  </a:lnTo>
                  <a:lnTo>
                    <a:pt x="138" y="238"/>
                  </a:lnTo>
                  <a:lnTo>
                    <a:pt x="127" y="239"/>
                  </a:lnTo>
                  <a:lnTo>
                    <a:pt x="114" y="240"/>
                  </a:lnTo>
                  <a:close/>
                  <a:moveTo>
                    <a:pt x="159" y="95"/>
                  </a:moveTo>
                  <a:lnTo>
                    <a:pt x="158" y="81"/>
                  </a:lnTo>
                  <a:lnTo>
                    <a:pt x="156" y="69"/>
                  </a:lnTo>
                  <a:lnTo>
                    <a:pt x="152" y="58"/>
                  </a:lnTo>
                  <a:lnTo>
                    <a:pt x="146" y="49"/>
                  </a:lnTo>
                  <a:lnTo>
                    <a:pt x="143" y="45"/>
                  </a:lnTo>
                  <a:lnTo>
                    <a:pt x="139" y="42"/>
                  </a:lnTo>
                  <a:lnTo>
                    <a:pt x="135" y="39"/>
                  </a:lnTo>
                  <a:lnTo>
                    <a:pt x="129" y="37"/>
                  </a:lnTo>
                  <a:lnTo>
                    <a:pt x="124" y="34"/>
                  </a:lnTo>
                  <a:lnTo>
                    <a:pt x="118" y="33"/>
                  </a:lnTo>
                  <a:lnTo>
                    <a:pt x="110" y="32"/>
                  </a:lnTo>
                  <a:lnTo>
                    <a:pt x="104" y="32"/>
                  </a:lnTo>
                  <a:lnTo>
                    <a:pt x="96" y="32"/>
                  </a:lnTo>
                  <a:lnTo>
                    <a:pt x="89" y="33"/>
                  </a:lnTo>
                  <a:lnTo>
                    <a:pt x="82" y="34"/>
                  </a:lnTo>
                  <a:lnTo>
                    <a:pt x="77" y="37"/>
                  </a:lnTo>
                  <a:lnTo>
                    <a:pt x="71" y="40"/>
                  </a:lnTo>
                  <a:lnTo>
                    <a:pt x="67" y="42"/>
                  </a:lnTo>
                  <a:lnTo>
                    <a:pt x="62" y="46"/>
                  </a:lnTo>
                  <a:lnTo>
                    <a:pt x="57" y="50"/>
                  </a:lnTo>
                  <a:lnTo>
                    <a:pt x="53" y="55"/>
                  </a:lnTo>
                  <a:lnTo>
                    <a:pt x="50" y="59"/>
                  </a:lnTo>
                  <a:lnTo>
                    <a:pt x="47" y="64"/>
                  </a:lnTo>
                  <a:lnTo>
                    <a:pt x="45" y="70"/>
                  </a:lnTo>
                  <a:lnTo>
                    <a:pt x="42" y="76"/>
                  </a:lnTo>
                  <a:lnTo>
                    <a:pt x="40" y="81"/>
                  </a:lnTo>
                  <a:lnTo>
                    <a:pt x="39" y="88"/>
                  </a:lnTo>
                  <a:lnTo>
                    <a:pt x="38" y="95"/>
                  </a:lnTo>
                  <a:lnTo>
                    <a:pt x="159" y="9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1" name="Freeform 83"/>
            <p:cNvSpPr>
              <a:spLocks noEditPoints="1"/>
            </p:cNvSpPr>
            <p:nvPr userDrawn="1"/>
          </p:nvSpPr>
          <p:spPr bwMode="auto">
            <a:xfrm>
              <a:off x="5051" y="4050"/>
              <a:ext cx="29" cy="33"/>
            </a:xfrm>
            <a:custGeom>
              <a:avLst/>
              <a:gdLst>
                <a:gd name="T0" fmla="*/ 0 w 257"/>
                <a:gd name="T1" fmla="*/ 33 h 304"/>
                <a:gd name="T2" fmla="*/ 12 w 257"/>
                <a:gd name="T3" fmla="*/ 0 h 304"/>
                <a:gd name="T4" fmla="*/ 17 w 257"/>
                <a:gd name="T5" fmla="*/ 0 h 304"/>
                <a:gd name="T6" fmla="*/ 29 w 257"/>
                <a:gd name="T7" fmla="*/ 33 h 304"/>
                <a:gd name="T8" fmla="*/ 24 w 257"/>
                <a:gd name="T9" fmla="*/ 33 h 304"/>
                <a:gd name="T10" fmla="*/ 21 w 257"/>
                <a:gd name="T11" fmla="*/ 24 h 304"/>
                <a:gd name="T12" fmla="*/ 8 w 257"/>
                <a:gd name="T13" fmla="*/ 24 h 304"/>
                <a:gd name="T14" fmla="*/ 5 w 257"/>
                <a:gd name="T15" fmla="*/ 33 h 304"/>
                <a:gd name="T16" fmla="*/ 0 w 257"/>
                <a:gd name="T17" fmla="*/ 33 h 304"/>
                <a:gd name="T18" fmla="*/ 20 w 257"/>
                <a:gd name="T19" fmla="*/ 20 h 304"/>
                <a:gd name="T20" fmla="*/ 14 w 257"/>
                <a:gd name="T21" fmla="*/ 4 h 304"/>
                <a:gd name="T22" fmla="*/ 9 w 257"/>
                <a:gd name="T23" fmla="*/ 20 h 304"/>
                <a:gd name="T24" fmla="*/ 20 w 257"/>
                <a:gd name="T25" fmla="*/ 20 h 3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7" h="304">
                  <a:moveTo>
                    <a:pt x="0" y="304"/>
                  </a:moveTo>
                  <a:lnTo>
                    <a:pt x="103" y="0"/>
                  </a:lnTo>
                  <a:lnTo>
                    <a:pt x="154" y="0"/>
                  </a:lnTo>
                  <a:lnTo>
                    <a:pt x="257" y="304"/>
                  </a:lnTo>
                  <a:lnTo>
                    <a:pt x="214" y="304"/>
                  </a:lnTo>
                  <a:lnTo>
                    <a:pt x="186" y="219"/>
                  </a:lnTo>
                  <a:lnTo>
                    <a:pt x="69" y="219"/>
                  </a:lnTo>
                  <a:lnTo>
                    <a:pt x="41" y="304"/>
                  </a:lnTo>
                  <a:lnTo>
                    <a:pt x="0" y="304"/>
                  </a:lnTo>
                  <a:close/>
                  <a:moveTo>
                    <a:pt x="175" y="185"/>
                  </a:moveTo>
                  <a:lnTo>
                    <a:pt x="127" y="40"/>
                  </a:lnTo>
                  <a:lnTo>
                    <a:pt x="81" y="185"/>
                  </a:lnTo>
                  <a:lnTo>
                    <a:pt x="175" y="18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2" name="Freeform 84"/>
            <p:cNvSpPr>
              <a:spLocks/>
            </p:cNvSpPr>
            <p:nvPr userDrawn="1"/>
          </p:nvSpPr>
          <p:spPr bwMode="auto">
            <a:xfrm>
              <a:off x="5083" y="4057"/>
              <a:ext cx="19" cy="27"/>
            </a:xfrm>
            <a:custGeom>
              <a:avLst/>
              <a:gdLst>
                <a:gd name="T0" fmla="*/ 10 w 174"/>
                <a:gd name="T1" fmla="*/ 27 h 238"/>
                <a:gd name="T2" fmla="*/ 8 w 174"/>
                <a:gd name="T3" fmla="*/ 27 h 238"/>
                <a:gd name="T4" fmla="*/ 6 w 174"/>
                <a:gd name="T5" fmla="*/ 26 h 238"/>
                <a:gd name="T6" fmla="*/ 4 w 174"/>
                <a:gd name="T7" fmla="*/ 25 h 238"/>
                <a:gd name="T8" fmla="*/ 2 w 174"/>
                <a:gd name="T9" fmla="*/ 23 h 238"/>
                <a:gd name="T10" fmla="*/ 1 w 174"/>
                <a:gd name="T11" fmla="*/ 21 h 238"/>
                <a:gd name="T12" fmla="*/ 0 w 174"/>
                <a:gd name="T13" fmla="*/ 18 h 238"/>
                <a:gd name="T14" fmla="*/ 0 w 174"/>
                <a:gd name="T15" fmla="*/ 15 h 238"/>
                <a:gd name="T16" fmla="*/ 0 w 174"/>
                <a:gd name="T17" fmla="*/ 12 h 238"/>
                <a:gd name="T18" fmla="*/ 0 w 174"/>
                <a:gd name="T19" fmla="*/ 9 h 238"/>
                <a:gd name="T20" fmla="*/ 1 w 174"/>
                <a:gd name="T21" fmla="*/ 7 h 238"/>
                <a:gd name="T22" fmla="*/ 2 w 174"/>
                <a:gd name="T23" fmla="*/ 5 h 238"/>
                <a:gd name="T24" fmla="*/ 4 w 174"/>
                <a:gd name="T25" fmla="*/ 3 h 238"/>
                <a:gd name="T26" fmla="*/ 6 w 174"/>
                <a:gd name="T27" fmla="*/ 1 h 238"/>
                <a:gd name="T28" fmla="*/ 8 w 174"/>
                <a:gd name="T29" fmla="*/ 1 h 238"/>
                <a:gd name="T30" fmla="*/ 10 w 174"/>
                <a:gd name="T31" fmla="*/ 0 h 238"/>
                <a:gd name="T32" fmla="*/ 13 w 174"/>
                <a:gd name="T33" fmla="*/ 0 h 238"/>
                <a:gd name="T34" fmla="*/ 15 w 174"/>
                <a:gd name="T35" fmla="*/ 0 h 238"/>
                <a:gd name="T36" fmla="*/ 17 w 174"/>
                <a:gd name="T37" fmla="*/ 1 h 238"/>
                <a:gd name="T38" fmla="*/ 19 w 174"/>
                <a:gd name="T39" fmla="*/ 7 h 238"/>
                <a:gd name="T40" fmla="*/ 18 w 174"/>
                <a:gd name="T41" fmla="*/ 6 h 238"/>
                <a:gd name="T42" fmla="*/ 17 w 174"/>
                <a:gd name="T43" fmla="*/ 5 h 238"/>
                <a:gd name="T44" fmla="*/ 15 w 174"/>
                <a:gd name="T45" fmla="*/ 5 h 238"/>
                <a:gd name="T46" fmla="*/ 13 w 174"/>
                <a:gd name="T47" fmla="*/ 4 h 238"/>
                <a:gd name="T48" fmla="*/ 11 w 174"/>
                <a:gd name="T49" fmla="*/ 4 h 238"/>
                <a:gd name="T50" fmla="*/ 9 w 174"/>
                <a:gd name="T51" fmla="*/ 4 h 238"/>
                <a:gd name="T52" fmla="*/ 8 w 174"/>
                <a:gd name="T53" fmla="*/ 5 h 238"/>
                <a:gd name="T54" fmla="*/ 7 w 174"/>
                <a:gd name="T55" fmla="*/ 6 h 238"/>
                <a:gd name="T56" fmla="*/ 6 w 174"/>
                <a:gd name="T57" fmla="*/ 7 h 238"/>
                <a:gd name="T58" fmla="*/ 5 w 174"/>
                <a:gd name="T59" fmla="*/ 9 h 238"/>
                <a:gd name="T60" fmla="*/ 5 w 174"/>
                <a:gd name="T61" fmla="*/ 10 h 238"/>
                <a:gd name="T62" fmla="*/ 4 w 174"/>
                <a:gd name="T63" fmla="*/ 12 h 238"/>
                <a:gd name="T64" fmla="*/ 4 w 174"/>
                <a:gd name="T65" fmla="*/ 15 h 238"/>
                <a:gd name="T66" fmla="*/ 5 w 174"/>
                <a:gd name="T67" fmla="*/ 17 h 238"/>
                <a:gd name="T68" fmla="*/ 5 w 174"/>
                <a:gd name="T69" fmla="*/ 19 h 238"/>
                <a:gd name="T70" fmla="*/ 6 w 174"/>
                <a:gd name="T71" fmla="*/ 20 h 238"/>
                <a:gd name="T72" fmla="*/ 7 w 174"/>
                <a:gd name="T73" fmla="*/ 21 h 238"/>
                <a:gd name="T74" fmla="*/ 8 w 174"/>
                <a:gd name="T75" fmla="*/ 22 h 238"/>
                <a:gd name="T76" fmla="*/ 9 w 174"/>
                <a:gd name="T77" fmla="*/ 23 h 238"/>
                <a:gd name="T78" fmla="*/ 11 w 174"/>
                <a:gd name="T79" fmla="*/ 23 h 238"/>
                <a:gd name="T80" fmla="*/ 13 w 174"/>
                <a:gd name="T81" fmla="*/ 23 h 238"/>
                <a:gd name="T82" fmla="*/ 15 w 174"/>
                <a:gd name="T83" fmla="*/ 23 h 238"/>
                <a:gd name="T84" fmla="*/ 16 w 174"/>
                <a:gd name="T85" fmla="*/ 22 h 238"/>
                <a:gd name="T86" fmla="*/ 18 w 174"/>
                <a:gd name="T87" fmla="*/ 21 h 238"/>
                <a:gd name="T88" fmla="*/ 19 w 174"/>
                <a:gd name="T89" fmla="*/ 20 h 238"/>
                <a:gd name="T90" fmla="*/ 18 w 174"/>
                <a:gd name="T91" fmla="*/ 25 h 238"/>
                <a:gd name="T92" fmla="*/ 16 w 174"/>
                <a:gd name="T93" fmla="*/ 26 h 238"/>
                <a:gd name="T94" fmla="*/ 15 w 174"/>
                <a:gd name="T95" fmla="*/ 27 h 238"/>
                <a:gd name="T96" fmla="*/ 13 w 174"/>
                <a:gd name="T97" fmla="*/ 27 h 23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74" h="238">
                  <a:moveTo>
                    <a:pt x="106" y="238"/>
                  </a:moveTo>
                  <a:lnTo>
                    <a:pt x="94" y="238"/>
                  </a:lnTo>
                  <a:lnTo>
                    <a:pt x="83" y="237"/>
                  </a:lnTo>
                  <a:lnTo>
                    <a:pt x="73" y="235"/>
                  </a:lnTo>
                  <a:lnTo>
                    <a:pt x="63" y="232"/>
                  </a:lnTo>
                  <a:lnTo>
                    <a:pt x="53" y="228"/>
                  </a:lnTo>
                  <a:lnTo>
                    <a:pt x="45" y="222"/>
                  </a:lnTo>
                  <a:lnTo>
                    <a:pt x="36" y="217"/>
                  </a:lnTo>
                  <a:lnTo>
                    <a:pt x="29" y="209"/>
                  </a:lnTo>
                  <a:lnTo>
                    <a:pt x="22" y="202"/>
                  </a:lnTo>
                  <a:lnTo>
                    <a:pt x="17" y="193"/>
                  </a:lnTo>
                  <a:lnTo>
                    <a:pt x="12" y="183"/>
                  </a:lnTo>
                  <a:lnTo>
                    <a:pt x="7" y="172"/>
                  </a:lnTo>
                  <a:lnTo>
                    <a:pt x="4" y="160"/>
                  </a:lnTo>
                  <a:lnTo>
                    <a:pt x="1" y="149"/>
                  </a:lnTo>
                  <a:lnTo>
                    <a:pt x="0" y="135"/>
                  </a:lnTo>
                  <a:lnTo>
                    <a:pt x="0" y="120"/>
                  </a:lnTo>
                  <a:lnTo>
                    <a:pt x="0" y="106"/>
                  </a:lnTo>
                  <a:lnTo>
                    <a:pt x="1" y="92"/>
                  </a:lnTo>
                  <a:lnTo>
                    <a:pt x="4" y="79"/>
                  </a:lnTo>
                  <a:lnTo>
                    <a:pt x="7" y="69"/>
                  </a:lnTo>
                  <a:lnTo>
                    <a:pt x="12" y="58"/>
                  </a:lnTo>
                  <a:lnTo>
                    <a:pt x="17" y="48"/>
                  </a:lnTo>
                  <a:lnTo>
                    <a:pt x="22" y="40"/>
                  </a:lnTo>
                  <a:lnTo>
                    <a:pt x="29" y="31"/>
                  </a:lnTo>
                  <a:lnTo>
                    <a:pt x="36" y="25"/>
                  </a:lnTo>
                  <a:lnTo>
                    <a:pt x="44" y="18"/>
                  </a:lnTo>
                  <a:lnTo>
                    <a:pt x="53" y="13"/>
                  </a:lnTo>
                  <a:lnTo>
                    <a:pt x="63" y="9"/>
                  </a:lnTo>
                  <a:lnTo>
                    <a:pt x="73" y="5"/>
                  </a:lnTo>
                  <a:lnTo>
                    <a:pt x="83" y="2"/>
                  </a:lnTo>
                  <a:lnTo>
                    <a:pt x="95" y="1"/>
                  </a:lnTo>
                  <a:lnTo>
                    <a:pt x="106" y="0"/>
                  </a:lnTo>
                  <a:lnTo>
                    <a:pt x="116" y="0"/>
                  </a:lnTo>
                  <a:lnTo>
                    <a:pt x="124" y="1"/>
                  </a:lnTo>
                  <a:lnTo>
                    <a:pt x="134" y="4"/>
                  </a:lnTo>
                  <a:lnTo>
                    <a:pt x="142" y="6"/>
                  </a:lnTo>
                  <a:lnTo>
                    <a:pt x="160" y="11"/>
                  </a:lnTo>
                  <a:lnTo>
                    <a:pt x="174" y="17"/>
                  </a:lnTo>
                  <a:lnTo>
                    <a:pt x="174" y="61"/>
                  </a:lnTo>
                  <a:lnTo>
                    <a:pt x="171" y="61"/>
                  </a:lnTo>
                  <a:lnTo>
                    <a:pt x="167" y="57"/>
                  </a:lnTo>
                  <a:lnTo>
                    <a:pt x="161" y="53"/>
                  </a:lnTo>
                  <a:lnTo>
                    <a:pt x="154" y="48"/>
                  </a:lnTo>
                  <a:lnTo>
                    <a:pt x="146" y="44"/>
                  </a:lnTo>
                  <a:lnTo>
                    <a:pt x="137" y="40"/>
                  </a:lnTo>
                  <a:lnTo>
                    <a:pt x="126" y="37"/>
                  </a:lnTo>
                  <a:lnTo>
                    <a:pt x="116" y="34"/>
                  </a:lnTo>
                  <a:lnTo>
                    <a:pt x="106" y="33"/>
                  </a:lnTo>
                  <a:lnTo>
                    <a:pt x="99" y="34"/>
                  </a:lnTo>
                  <a:lnTo>
                    <a:pt x="91" y="36"/>
                  </a:lnTo>
                  <a:lnTo>
                    <a:pt x="85" y="37"/>
                  </a:lnTo>
                  <a:lnTo>
                    <a:pt x="78" y="40"/>
                  </a:lnTo>
                  <a:lnTo>
                    <a:pt x="73" y="43"/>
                  </a:lnTo>
                  <a:lnTo>
                    <a:pt x="67" y="46"/>
                  </a:lnTo>
                  <a:lnTo>
                    <a:pt x="62" y="50"/>
                  </a:lnTo>
                  <a:lnTo>
                    <a:pt x="58" y="56"/>
                  </a:lnTo>
                  <a:lnTo>
                    <a:pt x="53" y="62"/>
                  </a:lnTo>
                  <a:lnTo>
                    <a:pt x="49" y="69"/>
                  </a:lnTo>
                  <a:lnTo>
                    <a:pt x="46" y="76"/>
                  </a:lnTo>
                  <a:lnTo>
                    <a:pt x="44" y="84"/>
                  </a:lnTo>
                  <a:lnTo>
                    <a:pt x="42" y="92"/>
                  </a:lnTo>
                  <a:lnTo>
                    <a:pt x="41" y="101"/>
                  </a:lnTo>
                  <a:lnTo>
                    <a:pt x="40" y="110"/>
                  </a:lnTo>
                  <a:lnTo>
                    <a:pt x="40" y="120"/>
                  </a:lnTo>
                  <a:lnTo>
                    <a:pt x="40" y="129"/>
                  </a:lnTo>
                  <a:lnTo>
                    <a:pt x="41" y="139"/>
                  </a:lnTo>
                  <a:lnTo>
                    <a:pt x="42" y="148"/>
                  </a:lnTo>
                  <a:lnTo>
                    <a:pt x="44" y="156"/>
                  </a:lnTo>
                  <a:lnTo>
                    <a:pt x="46" y="164"/>
                  </a:lnTo>
                  <a:lnTo>
                    <a:pt x="49" y="171"/>
                  </a:lnTo>
                  <a:lnTo>
                    <a:pt x="52" y="177"/>
                  </a:lnTo>
                  <a:lnTo>
                    <a:pt x="57" y="183"/>
                  </a:lnTo>
                  <a:lnTo>
                    <a:pt x="61" y="188"/>
                  </a:lnTo>
                  <a:lnTo>
                    <a:pt x="66" y="192"/>
                  </a:lnTo>
                  <a:lnTo>
                    <a:pt x="72" y="197"/>
                  </a:lnTo>
                  <a:lnTo>
                    <a:pt x="78" y="200"/>
                  </a:lnTo>
                  <a:lnTo>
                    <a:pt x="83" y="202"/>
                  </a:lnTo>
                  <a:lnTo>
                    <a:pt x="91" y="204"/>
                  </a:lnTo>
                  <a:lnTo>
                    <a:pt x="97" y="205"/>
                  </a:lnTo>
                  <a:lnTo>
                    <a:pt x="106" y="205"/>
                  </a:lnTo>
                  <a:lnTo>
                    <a:pt x="115" y="205"/>
                  </a:lnTo>
                  <a:lnTo>
                    <a:pt x="124" y="203"/>
                  </a:lnTo>
                  <a:lnTo>
                    <a:pt x="133" y="201"/>
                  </a:lnTo>
                  <a:lnTo>
                    <a:pt x="141" y="198"/>
                  </a:lnTo>
                  <a:lnTo>
                    <a:pt x="150" y="193"/>
                  </a:lnTo>
                  <a:lnTo>
                    <a:pt x="158" y="189"/>
                  </a:lnTo>
                  <a:lnTo>
                    <a:pt x="165" y="184"/>
                  </a:lnTo>
                  <a:lnTo>
                    <a:pt x="171" y="177"/>
                  </a:lnTo>
                  <a:lnTo>
                    <a:pt x="174" y="177"/>
                  </a:lnTo>
                  <a:lnTo>
                    <a:pt x="174" y="221"/>
                  </a:lnTo>
                  <a:lnTo>
                    <a:pt x="167" y="223"/>
                  </a:lnTo>
                  <a:lnTo>
                    <a:pt x="160" y="228"/>
                  </a:lnTo>
                  <a:lnTo>
                    <a:pt x="151" y="231"/>
                  </a:lnTo>
                  <a:lnTo>
                    <a:pt x="144" y="233"/>
                  </a:lnTo>
                  <a:lnTo>
                    <a:pt x="135" y="235"/>
                  </a:lnTo>
                  <a:lnTo>
                    <a:pt x="126" y="237"/>
                  </a:lnTo>
                  <a:lnTo>
                    <a:pt x="117" y="238"/>
                  </a:lnTo>
                  <a:lnTo>
                    <a:pt x="106" y="2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3" name="Freeform 85"/>
            <p:cNvSpPr>
              <a:spLocks noEditPoints="1"/>
            </p:cNvSpPr>
            <p:nvPr userDrawn="1"/>
          </p:nvSpPr>
          <p:spPr bwMode="auto">
            <a:xfrm>
              <a:off x="5107" y="4057"/>
              <a:ext cx="20" cy="27"/>
            </a:xfrm>
            <a:custGeom>
              <a:avLst/>
              <a:gdLst>
                <a:gd name="T0" fmla="*/ 16 w 183"/>
                <a:gd name="T1" fmla="*/ 13 h 240"/>
                <a:gd name="T2" fmla="*/ 14 w 183"/>
                <a:gd name="T3" fmla="*/ 13 h 240"/>
                <a:gd name="T4" fmla="*/ 12 w 183"/>
                <a:gd name="T5" fmla="*/ 13 h 240"/>
                <a:gd name="T6" fmla="*/ 10 w 183"/>
                <a:gd name="T7" fmla="*/ 14 h 240"/>
                <a:gd name="T8" fmla="*/ 8 w 183"/>
                <a:gd name="T9" fmla="*/ 14 h 240"/>
                <a:gd name="T10" fmla="*/ 7 w 183"/>
                <a:gd name="T11" fmla="*/ 15 h 240"/>
                <a:gd name="T12" fmla="*/ 6 w 183"/>
                <a:gd name="T13" fmla="*/ 16 h 240"/>
                <a:gd name="T14" fmla="*/ 5 w 183"/>
                <a:gd name="T15" fmla="*/ 17 h 240"/>
                <a:gd name="T16" fmla="*/ 4 w 183"/>
                <a:gd name="T17" fmla="*/ 19 h 240"/>
                <a:gd name="T18" fmla="*/ 5 w 183"/>
                <a:gd name="T19" fmla="*/ 21 h 240"/>
                <a:gd name="T20" fmla="*/ 6 w 183"/>
                <a:gd name="T21" fmla="*/ 22 h 240"/>
                <a:gd name="T22" fmla="*/ 7 w 183"/>
                <a:gd name="T23" fmla="*/ 23 h 240"/>
                <a:gd name="T24" fmla="*/ 9 w 183"/>
                <a:gd name="T25" fmla="*/ 23 h 240"/>
                <a:gd name="T26" fmla="*/ 11 w 183"/>
                <a:gd name="T27" fmla="*/ 23 h 240"/>
                <a:gd name="T28" fmla="*/ 13 w 183"/>
                <a:gd name="T29" fmla="*/ 22 h 240"/>
                <a:gd name="T30" fmla="*/ 16 w 183"/>
                <a:gd name="T31" fmla="*/ 20 h 240"/>
                <a:gd name="T32" fmla="*/ 15 w 183"/>
                <a:gd name="T33" fmla="*/ 24 h 240"/>
                <a:gd name="T34" fmla="*/ 14 w 183"/>
                <a:gd name="T35" fmla="*/ 25 h 240"/>
                <a:gd name="T36" fmla="*/ 12 w 183"/>
                <a:gd name="T37" fmla="*/ 26 h 240"/>
                <a:gd name="T38" fmla="*/ 9 w 183"/>
                <a:gd name="T39" fmla="*/ 27 h 240"/>
                <a:gd name="T40" fmla="*/ 7 w 183"/>
                <a:gd name="T41" fmla="*/ 27 h 240"/>
                <a:gd name="T42" fmla="*/ 5 w 183"/>
                <a:gd name="T43" fmla="*/ 27 h 240"/>
                <a:gd name="T44" fmla="*/ 4 w 183"/>
                <a:gd name="T45" fmla="*/ 26 h 240"/>
                <a:gd name="T46" fmla="*/ 3 w 183"/>
                <a:gd name="T47" fmla="*/ 25 h 240"/>
                <a:gd name="T48" fmla="*/ 2 w 183"/>
                <a:gd name="T49" fmla="*/ 24 h 240"/>
                <a:gd name="T50" fmla="*/ 1 w 183"/>
                <a:gd name="T51" fmla="*/ 23 h 240"/>
                <a:gd name="T52" fmla="*/ 0 w 183"/>
                <a:gd name="T53" fmla="*/ 21 h 240"/>
                <a:gd name="T54" fmla="*/ 0 w 183"/>
                <a:gd name="T55" fmla="*/ 20 h 240"/>
                <a:gd name="T56" fmla="*/ 0 w 183"/>
                <a:gd name="T57" fmla="*/ 18 h 240"/>
                <a:gd name="T58" fmla="*/ 1 w 183"/>
                <a:gd name="T59" fmla="*/ 15 h 240"/>
                <a:gd name="T60" fmla="*/ 2 w 183"/>
                <a:gd name="T61" fmla="*/ 14 h 240"/>
                <a:gd name="T62" fmla="*/ 3 w 183"/>
                <a:gd name="T63" fmla="*/ 12 h 240"/>
                <a:gd name="T64" fmla="*/ 6 w 183"/>
                <a:gd name="T65" fmla="*/ 11 h 240"/>
                <a:gd name="T66" fmla="*/ 8 w 183"/>
                <a:gd name="T67" fmla="*/ 10 h 240"/>
                <a:gd name="T68" fmla="*/ 11 w 183"/>
                <a:gd name="T69" fmla="*/ 10 h 240"/>
                <a:gd name="T70" fmla="*/ 14 w 183"/>
                <a:gd name="T71" fmla="*/ 10 h 240"/>
                <a:gd name="T72" fmla="*/ 16 w 183"/>
                <a:gd name="T73" fmla="*/ 9 h 240"/>
                <a:gd name="T74" fmla="*/ 16 w 183"/>
                <a:gd name="T75" fmla="*/ 7 h 240"/>
                <a:gd name="T76" fmla="*/ 15 w 183"/>
                <a:gd name="T77" fmla="*/ 6 h 240"/>
                <a:gd name="T78" fmla="*/ 15 w 183"/>
                <a:gd name="T79" fmla="*/ 5 h 240"/>
                <a:gd name="T80" fmla="*/ 14 w 183"/>
                <a:gd name="T81" fmla="*/ 5 h 240"/>
                <a:gd name="T82" fmla="*/ 12 w 183"/>
                <a:gd name="T83" fmla="*/ 4 h 240"/>
                <a:gd name="T84" fmla="*/ 10 w 183"/>
                <a:gd name="T85" fmla="*/ 4 h 240"/>
                <a:gd name="T86" fmla="*/ 6 w 183"/>
                <a:gd name="T87" fmla="*/ 4 h 240"/>
                <a:gd name="T88" fmla="*/ 4 w 183"/>
                <a:gd name="T89" fmla="*/ 5 h 240"/>
                <a:gd name="T90" fmla="*/ 2 w 183"/>
                <a:gd name="T91" fmla="*/ 6 h 240"/>
                <a:gd name="T92" fmla="*/ 2 w 183"/>
                <a:gd name="T93" fmla="*/ 1 h 240"/>
                <a:gd name="T94" fmla="*/ 5 w 183"/>
                <a:gd name="T95" fmla="*/ 0 h 240"/>
                <a:gd name="T96" fmla="*/ 8 w 183"/>
                <a:gd name="T97" fmla="*/ 0 h 240"/>
                <a:gd name="T98" fmla="*/ 10 w 183"/>
                <a:gd name="T99" fmla="*/ 0 h 240"/>
                <a:gd name="T100" fmla="*/ 12 w 183"/>
                <a:gd name="T101" fmla="*/ 0 h 240"/>
                <a:gd name="T102" fmla="*/ 14 w 183"/>
                <a:gd name="T103" fmla="*/ 0 h 240"/>
                <a:gd name="T104" fmla="*/ 16 w 183"/>
                <a:gd name="T105" fmla="*/ 1 h 240"/>
                <a:gd name="T106" fmla="*/ 17 w 183"/>
                <a:gd name="T107" fmla="*/ 2 h 240"/>
                <a:gd name="T108" fmla="*/ 18 w 183"/>
                <a:gd name="T109" fmla="*/ 3 h 240"/>
                <a:gd name="T110" fmla="*/ 19 w 183"/>
                <a:gd name="T111" fmla="*/ 5 h 240"/>
                <a:gd name="T112" fmla="*/ 20 w 183"/>
                <a:gd name="T113" fmla="*/ 7 h 240"/>
                <a:gd name="T114" fmla="*/ 20 w 183"/>
                <a:gd name="T115" fmla="*/ 9 h 240"/>
                <a:gd name="T116" fmla="*/ 16 w 183"/>
                <a:gd name="T117" fmla="*/ 26 h 24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83" h="240">
                  <a:moveTo>
                    <a:pt x="145" y="177"/>
                  </a:moveTo>
                  <a:lnTo>
                    <a:pt x="145" y="115"/>
                  </a:lnTo>
                  <a:lnTo>
                    <a:pt x="138" y="115"/>
                  </a:lnTo>
                  <a:lnTo>
                    <a:pt x="129" y="116"/>
                  </a:lnTo>
                  <a:lnTo>
                    <a:pt x="120" y="117"/>
                  </a:lnTo>
                  <a:lnTo>
                    <a:pt x="110" y="118"/>
                  </a:lnTo>
                  <a:lnTo>
                    <a:pt x="100" y="119"/>
                  </a:lnTo>
                  <a:lnTo>
                    <a:pt x="90" y="120"/>
                  </a:lnTo>
                  <a:lnTo>
                    <a:pt x="83" y="122"/>
                  </a:lnTo>
                  <a:lnTo>
                    <a:pt x="76" y="123"/>
                  </a:lnTo>
                  <a:lnTo>
                    <a:pt x="69" y="126"/>
                  </a:lnTo>
                  <a:lnTo>
                    <a:pt x="62" y="129"/>
                  </a:lnTo>
                  <a:lnTo>
                    <a:pt x="56" y="134"/>
                  </a:lnTo>
                  <a:lnTo>
                    <a:pt x="51" y="138"/>
                  </a:lnTo>
                  <a:lnTo>
                    <a:pt x="46" y="143"/>
                  </a:lnTo>
                  <a:lnTo>
                    <a:pt x="43" y="150"/>
                  </a:lnTo>
                  <a:lnTo>
                    <a:pt x="41" y="157"/>
                  </a:lnTo>
                  <a:lnTo>
                    <a:pt x="41" y="165"/>
                  </a:lnTo>
                  <a:lnTo>
                    <a:pt x="41" y="174"/>
                  </a:lnTo>
                  <a:lnTo>
                    <a:pt x="43" y="183"/>
                  </a:lnTo>
                  <a:lnTo>
                    <a:pt x="46" y="189"/>
                  </a:lnTo>
                  <a:lnTo>
                    <a:pt x="52" y="195"/>
                  </a:lnTo>
                  <a:lnTo>
                    <a:pt x="58" y="199"/>
                  </a:lnTo>
                  <a:lnTo>
                    <a:pt x="66" y="202"/>
                  </a:lnTo>
                  <a:lnTo>
                    <a:pt x="74" y="204"/>
                  </a:lnTo>
                  <a:lnTo>
                    <a:pt x="84" y="204"/>
                  </a:lnTo>
                  <a:lnTo>
                    <a:pt x="92" y="204"/>
                  </a:lnTo>
                  <a:lnTo>
                    <a:pt x="101" y="203"/>
                  </a:lnTo>
                  <a:lnTo>
                    <a:pt x="110" y="200"/>
                  </a:lnTo>
                  <a:lnTo>
                    <a:pt x="117" y="197"/>
                  </a:lnTo>
                  <a:lnTo>
                    <a:pt x="131" y="188"/>
                  </a:lnTo>
                  <a:lnTo>
                    <a:pt x="145" y="177"/>
                  </a:lnTo>
                  <a:close/>
                  <a:moveTo>
                    <a:pt x="145" y="209"/>
                  </a:moveTo>
                  <a:lnTo>
                    <a:pt x="140" y="214"/>
                  </a:lnTo>
                  <a:lnTo>
                    <a:pt x="132" y="219"/>
                  </a:lnTo>
                  <a:lnTo>
                    <a:pt x="125" y="224"/>
                  </a:lnTo>
                  <a:lnTo>
                    <a:pt x="117" y="229"/>
                  </a:lnTo>
                  <a:lnTo>
                    <a:pt x="106" y="234"/>
                  </a:lnTo>
                  <a:lnTo>
                    <a:pt x="97" y="237"/>
                  </a:lnTo>
                  <a:lnTo>
                    <a:pt x="86" y="239"/>
                  </a:lnTo>
                  <a:lnTo>
                    <a:pt x="70" y="240"/>
                  </a:lnTo>
                  <a:lnTo>
                    <a:pt x="63" y="239"/>
                  </a:lnTo>
                  <a:lnTo>
                    <a:pt x="56" y="238"/>
                  </a:lnTo>
                  <a:lnTo>
                    <a:pt x="50" y="237"/>
                  </a:lnTo>
                  <a:lnTo>
                    <a:pt x="43" y="235"/>
                  </a:lnTo>
                  <a:lnTo>
                    <a:pt x="37" y="232"/>
                  </a:lnTo>
                  <a:lnTo>
                    <a:pt x="31" y="229"/>
                  </a:lnTo>
                  <a:lnTo>
                    <a:pt x="26" y="224"/>
                  </a:lnTo>
                  <a:lnTo>
                    <a:pt x="21" y="220"/>
                  </a:lnTo>
                  <a:lnTo>
                    <a:pt x="16" y="215"/>
                  </a:lnTo>
                  <a:lnTo>
                    <a:pt x="13" y="209"/>
                  </a:lnTo>
                  <a:lnTo>
                    <a:pt x="9" y="203"/>
                  </a:lnTo>
                  <a:lnTo>
                    <a:pt x="7" y="197"/>
                  </a:lnTo>
                  <a:lnTo>
                    <a:pt x="3" y="189"/>
                  </a:lnTo>
                  <a:lnTo>
                    <a:pt x="2" y="183"/>
                  </a:lnTo>
                  <a:lnTo>
                    <a:pt x="1" y="175"/>
                  </a:lnTo>
                  <a:lnTo>
                    <a:pt x="0" y="168"/>
                  </a:lnTo>
                  <a:lnTo>
                    <a:pt x="1" y="156"/>
                  </a:lnTo>
                  <a:lnTo>
                    <a:pt x="3" y="145"/>
                  </a:lnTo>
                  <a:lnTo>
                    <a:pt x="7" y="136"/>
                  </a:lnTo>
                  <a:lnTo>
                    <a:pt x="11" y="127"/>
                  </a:lnTo>
                  <a:lnTo>
                    <a:pt x="16" y="120"/>
                  </a:lnTo>
                  <a:lnTo>
                    <a:pt x="24" y="112"/>
                  </a:lnTo>
                  <a:lnTo>
                    <a:pt x="32" y="106"/>
                  </a:lnTo>
                  <a:lnTo>
                    <a:pt x="42" y="101"/>
                  </a:lnTo>
                  <a:lnTo>
                    <a:pt x="53" y="96"/>
                  </a:lnTo>
                  <a:lnTo>
                    <a:pt x="63" y="93"/>
                  </a:lnTo>
                  <a:lnTo>
                    <a:pt x="75" y="91"/>
                  </a:lnTo>
                  <a:lnTo>
                    <a:pt x="88" y="89"/>
                  </a:lnTo>
                  <a:lnTo>
                    <a:pt x="101" y="87"/>
                  </a:lnTo>
                  <a:lnTo>
                    <a:pt x="115" y="86"/>
                  </a:lnTo>
                  <a:lnTo>
                    <a:pt x="130" y="85"/>
                  </a:lnTo>
                  <a:lnTo>
                    <a:pt x="145" y="84"/>
                  </a:lnTo>
                  <a:lnTo>
                    <a:pt x="145" y="76"/>
                  </a:lnTo>
                  <a:lnTo>
                    <a:pt x="144" y="70"/>
                  </a:lnTo>
                  <a:lnTo>
                    <a:pt x="144" y="64"/>
                  </a:lnTo>
                  <a:lnTo>
                    <a:pt x="142" y="59"/>
                  </a:lnTo>
                  <a:lnTo>
                    <a:pt x="141" y="55"/>
                  </a:lnTo>
                  <a:lnTo>
                    <a:pt x="139" y="50"/>
                  </a:lnTo>
                  <a:lnTo>
                    <a:pt x="135" y="47"/>
                  </a:lnTo>
                  <a:lnTo>
                    <a:pt x="132" y="44"/>
                  </a:lnTo>
                  <a:lnTo>
                    <a:pt x="129" y="42"/>
                  </a:lnTo>
                  <a:lnTo>
                    <a:pt x="120" y="38"/>
                  </a:lnTo>
                  <a:lnTo>
                    <a:pt x="111" y="36"/>
                  </a:lnTo>
                  <a:lnTo>
                    <a:pt x="100" y="34"/>
                  </a:lnTo>
                  <a:lnTo>
                    <a:pt x="89" y="34"/>
                  </a:lnTo>
                  <a:lnTo>
                    <a:pt x="74" y="36"/>
                  </a:lnTo>
                  <a:lnTo>
                    <a:pt x="58" y="38"/>
                  </a:lnTo>
                  <a:lnTo>
                    <a:pt x="48" y="40"/>
                  </a:lnTo>
                  <a:lnTo>
                    <a:pt x="40" y="43"/>
                  </a:lnTo>
                  <a:lnTo>
                    <a:pt x="30" y="46"/>
                  </a:lnTo>
                  <a:lnTo>
                    <a:pt x="22" y="49"/>
                  </a:lnTo>
                  <a:lnTo>
                    <a:pt x="20" y="49"/>
                  </a:lnTo>
                  <a:lnTo>
                    <a:pt x="20" y="11"/>
                  </a:lnTo>
                  <a:lnTo>
                    <a:pt x="32" y="8"/>
                  </a:lnTo>
                  <a:lnTo>
                    <a:pt x="50" y="4"/>
                  </a:lnTo>
                  <a:lnTo>
                    <a:pt x="60" y="2"/>
                  </a:lnTo>
                  <a:lnTo>
                    <a:pt x="70" y="1"/>
                  </a:lnTo>
                  <a:lnTo>
                    <a:pt x="80" y="0"/>
                  </a:lnTo>
                  <a:lnTo>
                    <a:pt x="89" y="0"/>
                  </a:lnTo>
                  <a:lnTo>
                    <a:pt x="101" y="0"/>
                  </a:lnTo>
                  <a:lnTo>
                    <a:pt x="111" y="1"/>
                  </a:lnTo>
                  <a:lnTo>
                    <a:pt x="120" y="2"/>
                  </a:lnTo>
                  <a:lnTo>
                    <a:pt x="129" y="4"/>
                  </a:lnTo>
                  <a:lnTo>
                    <a:pt x="136" y="6"/>
                  </a:lnTo>
                  <a:lnTo>
                    <a:pt x="144" y="9"/>
                  </a:lnTo>
                  <a:lnTo>
                    <a:pt x="151" y="13"/>
                  </a:lnTo>
                  <a:lnTo>
                    <a:pt x="158" y="17"/>
                  </a:lnTo>
                  <a:lnTo>
                    <a:pt x="164" y="22"/>
                  </a:lnTo>
                  <a:lnTo>
                    <a:pt x="169" y="28"/>
                  </a:lnTo>
                  <a:lnTo>
                    <a:pt x="173" y="34"/>
                  </a:lnTo>
                  <a:lnTo>
                    <a:pt x="177" y="41"/>
                  </a:lnTo>
                  <a:lnTo>
                    <a:pt x="179" y="49"/>
                  </a:lnTo>
                  <a:lnTo>
                    <a:pt x="181" y="58"/>
                  </a:lnTo>
                  <a:lnTo>
                    <a:pt x="183" y="68"/>
                  </a:lnTo>
                  <a:lnTo>
                    <a:pt x="183" y="77"/>
                  </a:lnTo>
                  <a:lnTo>
                    <a:pt x="183" y="234"/>
                  </a:lnTo>
                  <a:lnTo>
                    <a:pt x="145" y="234"/>
                  </a:lnTo>
                  <a:lnTo>
                    <a:pt x="145" y="20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4" name="Freeform 86"/>
            <p:cNvSpPr>
              <a:spLocks noEditPoints="1"/>
            </p:cNvSpPr>
            <p:nvPr userDrawn="1"/>
          </p:nvSpPr>
          <p:spPr bwMode="auto">
            <a:xfrm>
              <a:off x="5134" y="4048"/>
              <a:ext cx="21" cy="36"/>
            </a:xfrm>
            <a:custGeom>
              <a:avLst/>
              <a:gdLst>
                <a:gd name="T0" fmla="*/ 17 w 192"/>
                <a:gd name="T1" fmla="*/ 35 h 324"/>
                <a:gd name="T2" fmla="*/ 16 w 192"/>
                <a:gd name="T3" fmla="*/ 33 h 324"/>
                <a:gd name="T4" fmla="*/ 14 w 192"/>
                <a:gd name="T5" fmla="*/ 35 h 324"/>
                <a:gd name="T6" fmla="*/ 12 w 192"/>
                <a:gd name="T7" fmla="*/ 35 h 324"/>
                <a:gd name="T8" fmla="*/ 10 w 192"/>
                <a:gd name="T9" fmla="*/ 36 h 324"/>
                <a:gd name="T10" fmla="*/ 8 w 192"/>
                <a:gd name="T11" fmla="*/ 36 h 324"/>
                <a:gd name="T12" fmla="*/ 6 w 192"/>
                <a:gd name="T13" fmla="*/ 36 h 324"/>
                <a:gd name="T14" fmla="*/ 5 w 192"/>
                <a:gd name="T15" fmla="*/ 35 h 324"/>
                <a:gd name="T16" fmla="*/ 3 w 192"/>
                <a:gd name="T17" fmla="*/ 33 h 324"/>
                <a:gd name="T18" fmla="*/ 2 w 192"/>
                <a:gd name="T19" fmla="*/ 32 h 324"/>
                <a:gd name="T20" fmla="*/ 1 w 192"/>
                <a:gd name="T21" fmla="*/ 30 h 324"/>
                <a:gd name="T22" fmla="*/ 0 w 192"/>
                <a:gd name="T23" fmla="*/ 27 h 324"/>
                <a:gd name="T24" fmla="*/ 0 w 192"/>
                <a:gd name="T25" fmla="*/ 24 h 324"/>
                <a:gd name="T26" fmla="*/ 0 w 192"/>
                <a:gd name="T27" fmla="*/ 21 h 324"/>
                <a:gd name="T28" fmla="*/ 0 w 192"/>
                <a:gd name="T29" fmla="*/ 18 h 324"/>
                <a:gd name="T30" fmla="*/ 1 w 192"/>
                <a:gd name="T31" fmla="*/ 16 h 324"/>
                <a:gd name="T32" fmla="*/ 2 w 192"/>
                <a:gd name="T33" fmla="*/ 14 h 324"/>
                <a:gd name="T34" fmla="*/ 4 w 192"/>
                <a:gd name="T35" fmla="*/ 12 h 324"/>
                <a:gd name="T36" fmla="*/ 5 w 192"/>
                <a:gd name="T37" fmla="*/ 11 h 324"/>
                <a:gd name="T38" fmla="*/ 7 w 192"/>
                <a:gd name="T39" fmla="*/ 10 h 324"/>
                <a:gd name="T40" fmla="*/ 9 w 192"/>
                <a:gd name="T41" fmla="*/ 9 h 324"/>
                <a:gd name="T42" fmla="*/ 12 w 192"/>
                <a:gd name="T43" fmla="*/ 9 h 324"/>
                <a:gd name="T44" fmla="*/ 15 w 192"/>
                <a:gd name="T45" fmla="*/ 10 h 324"/>
                <a:gd name="T46" fmla="*/ 17 w 192"/>
                <a:gd name="T47" fmla="*/ 0 h 324"/>
                <a:gd name="T48" fmla="*/ 21 w 192"/>
                <a:gd name="T49" fmla="*/ 35 h 324"/>
                <a:gd name="T50" fmla="*/ 17 w 192"/>
                <a:gd name="T51" fmla="*/ 14 h 324"/>
                <a:gd name="T52" fmla="*/ 14 w 192"/>
                <a:gd name="T53" fmla="*/ 13 h 324"/>
                <a:gd name="T54" fmla="*/ 11 w 192"/>
                <a:gd name="T55" fmla="*/ 13 h 324"/>
                <a:gd name="T56" fmla="*/ 10 w 192"/>
                <a:gd name="T57" fmla="*/ 13 h 324"/>
                <a:gd name="T58" fmla="*/ 8 w 192"/>
                <a:gd name="T59" fmla="*/ 14 h 324"/>
                <a:gd name="T60" fmla="*/ 7 w 192"/>
                <a:gd name="T61" fmla="*/ 15 h 324"/>
                <a:gd name="T62" fmla="*/ 6 w 192"/>
                <a:gd name="T63" fmla="*/ 16 h 324"/>
                <a:gd name="T64" fmla="*/ 5 w 192"/>
                <a:gd name="T65" fmla="*/ 17 h 324"/>
                <a:gd name="T66" fmla="*/ 5 w 192"/>
                <a:gd name="T67" fmla="*/ 19 h 324"/>
                <a:gd name="T68" fmla="*/ 4 w 192"/>
                <a:gd name="T69" fmla="*/ 21 h 324"/>
                <a:gd name="T70" fmla="*/ 4 w 192"/>
                <a:gd name="T71" fmla="*/ 23 h 324"/>
                <a:gd name="T72" fmla="*/ 5 w 192"/>
                <a:gd name="T73" fmla="*/ 27 h 324"/>
                <a:gd name="T74" fmla="*/ 5 w 192"/>
                <a:gd name="T75" fmla="*/ 28 h 324"/>
                <a:gd name="T76" fmla="*/ 6 w 192"/>
                <a:gd name="T77" fmla="*/ 30 h 324"/>
                <a:gd name="T78" fmla="*/ 7 w 192"/>
                <a:gd name="T79" fmla="*/ 31 h 324"/>
                <a:gd name="T80" fmla="*/ 7 w 192"/>
                <a:gd name="T81" fmla="*/ 31 h 324"/>
                <a:gd name="T82" fmla="*/ 9 w 192"/>
                <a:gd name="T83" fmla="*/ 32 h 324"/>
                <a:gd name="T84" fmla="*/ 10 w 192"/>
                <a:gd name="T85" fmla="*/ 32 h 324"/>
                <a:gd name="T86" fmla="*/ 12 w 192"/>
                <a:gd name="T87" fmla="*/ 32 h 324"/>
                <a:gd name="T88" fmla="*/ 14 w 192"/>
                <a:gd name="T89" fmla="*/ 31 h 324"/>
                <a:gd name="T90" fmla="*/ 15 w 192"/>
                <a:gd name="T91" fmla="*/ 30 h 324"/>
                <a:gd name="T92" fmla="*/ 17 w 192"/>
                <a:gd name="T93" fmla="*/ 29 h 32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92" h="324">
                  <a:moveTo>
                    <a:pt x="192" y="318"/>
                  </a:moveTo>
                  <a:lnTo>
                    <a:pt x="153" y="318"/>
                  </a:lnTo>
                  <a:lnTo>
                    <a:pt x="153" y="295"/>
                  </a:lnTo>
                  <a:lnTo>
                    <a:pt x="144" y="301"/>
                  </a:lnTo>
                  <a:lnTo>
                    <a:pt x="137" y="307"/>
                  </a:lnTo>
                  <a:lnTo>
                    <a:pt x="130" y="312"/>
                  </a:lnTo>
                  <a:lnTo>
                    <a:pt x="122" y="316"/>
                  </a:lnTo>
                  <a:lnTo>
                    <a:pt x="113" y="319"/>
                  </a:lnTo>
                  <a:lnTo>
                    <a:pt x="105" y="322"/>
                  </a:lnTo>
                  <a:lnTo>
                    <a:pt x="95" y="323"/>
                  </a:lnTo>
                  <a:lnTo>
                    <a:pt x="84" y="324"/>
                  </a:lnTo>
                  <a:lnTo>
                    <a:pt x="75" y="323"/>
                  </a:lnTo>
                  <a:lnTo>
                    <a:pt x="66" y="322"/>
                  </a:lnTo>
                  <a:lnTo>
                    <a:pt x="57" y="320"/>
                  </a:lnTo>
                  <a:lnTo>
                    <a:pt x="50" y="316"/>
                  </a:lnTo>
                  <a:lnTo>
                    <a:pt x="42" y="312"/>
                  </a:lnTo>
                  <a:lnTo>
                    <a:pt x="35" y="306"/>
                  </a:lnTo>
                  <a:lnTo>
                    <a:pt x="29" y="301"/>
                  </a:lnTo>
                  <a:lnTo>
                    <a:pt x="23" y="293"/>
                  </a:lnTo>
                  <a:lnTo>
                    <a:pt x="18" y="286"/>
                  </a:lnTo>
                  <a:lnTo>
                    <a:pt x="12" y="276"/>
                  </a:lnTo>
                  <a:lnTo>
                    <a:pt x="8" y="267"/>
                  </a:lnTo>
                  <a:lnTo>
                    <a:pt x="5" y="256"/>
                  </a:lnTo>
                  <a:lnTo>
                    <a:pt x="3" y="245"/>
                  </a:lnTo>
                  <a:lnTo>
                    <a:pt x="1" y="233"/>
                  </a:lnTo>
                  <a:lnTo>
                    <a:pt x="0" y="220"/>
                  </a:lnTo>
                  <a:lnTo>
                    <a:pt x="0" y="205"/>
                  </a:lnTo>
                  <a:lnTo>
                    <a:pt x="0" y="191"/>
                  </a:lnTo>
                  <a:lnTo>
                    <a:pt x="1" y="177"/>
                  </a:lnTo>
                  <a:lnTo>
                    <a:pt x="4" y="165"/>
                  </a:lnTo>
                  <a:lnTo>
                    <a:pt x="7" y="154"/>
                  </a:lnTo>
                  <a:lnTo>
                    <a:pt x="11" y="143"/>
                  </a:lnTo>
                  <a:lnTo>
                    <a:pt x="17" y="133"/>
                  </a:lnTo>
                  <a:lnTo>
                    <a:pt x="22" y="124"/>
                  </a:lnTo>
                  <a:lnTo>
                    <a:pt x="29" y="115"/>
                  </a:lnTo>
                  <a:lnTo>
                    <a:pt x="35" y="108"/>
                  </a:lnTo>
                  <a:lnTo>
                    <a:pt x="42" y="101"/>
                  </a:lnTo>
                  <a:lnTo>
                    <a:pt x="50" y="96"/>
                  </a:lnTo>
                  <a:lnTo>
                    <a:pt x="59" y="92"/>
                  </a:lnTo>
                  <a:lnTo>
                    <a:pt x="67" y="89"/>
                  </a:lnTo>
                  <a:lnTo>
                    <a:pt x="77" y="85"/>
                  </a:lnTo>
                  <a:lnTo>
                    <a:pt x="86" y="84"/>
                  </a:lnTo>
                  <a:lnTo>
                    <a:pt x="96" y="83"/>
                  </a:lnTo>
                  <a:lnTo>
                    <a:pt x="112" y="84"/>
                  </a:lnTo>
                  <a:lnTo>
                    <a:pt x="126" y="88"/>
                  </a:lnTo>
                  <a:lnTo>
                    <a:pt x="139" y="92"/>
                  </a:lnTo>
                  <a:lnTo>
                    <a:pt x="153" y="99"/>
                  </a:lnTo>
                  <a:lnTo>
                    <a:pt x="153" y="0"/>
                  </a:lnTo>
                  <a:lnTo>
                    <a:pt x="192" y="0"/>
                  </a:lnTo>
                  <a:lnTo>
                    <a:pt x="192" y="318"/>
                  </a:lnTo>
                  <a:close/>
                  <a:moveTo>
                    <a:pt x="153" y="263"/>
                  </a:moveTo>
                  <a:lnTo>
                    <a:pt x="153" y="130"/>
                  </a:lnTo>
                  <a:lnTo>
                    <a:pt x="139" y="125"/>
                  </a:lnTo>
                  <a:lnTo>
                    <a:pt x="127" y="121"/>
                  </a:lnTo>
                  <a:lnTo>
                    <a:pt x="115" y="120"/>
                  </a:lnTo>
                  <a:lnTo>
                    <a:pt x="103" y="118"/>
                  </a:lnTo>
                  <a:lnTo>
                    <a:pt x="95" y="118"/>
                  </a:lnTo>
                  <a:lnTo>
                    <a:pt x="89" y="120"/>
                  </a:lnTo>
                  <a:lnTo>
                    <a:pt x="82" y="122"/>
                  </a:lnTo>
                  <a:lnTo>
                    <a:pt x="76" y="124"/>
                  </a:lnTo>
                  <a:lnTo>
                    <a:pt x="70" y="127"/>
                  </a:lnTo>
                  <a:lnTo>
                    <a:pt x="65" y="131"/>
                  </a:lnTo>
                  <a:lnTo>
                    <a:pt x="60" y="136"/>
                  </a:lnTo>
                  <a:lnTo>
                    <a:pt x="55" y="141"/>
                  </a:lnTo>
                  <a:lnTo>
                    <a:pt x="52" y="146"/>
                  </a:lnTo>
                  <a:lnTo>
                    <a:pt x="48" y="153"/>
                  </a:lnTo>
                  <a:lnTo>
                    <a:pt x="46" y="160"/>
                  </a:lnTo>
                  <a:lnTo>
                    <a:pt x="44" y="168"/>
                  </a:lnTo>
                  <a:lnTo>
                    <a:pt x="41" y="176"/>
                  </a:lnTo>
                  <a:lnTo>
                    <a:pt x="40" y="185"/>
                  </a:lnTo>
                  <a:lnTo>
                    <a:pt x="39" y="194"/>
                  </a:lnTo>
                  <a:lnTo>
                    <a:pt x="39" y="205"/>
                  </a:lnTo>
                  <a:lnTo>
                    <a:pt x="39" y="224"/>
                  </a:lnTo>
                  <a:lnTo>
                    <a:pt x="42" y="240"/>
                  </a:lnTo>
                  <a:lnTo>
                    <a:pt x="44" y="248"/>
                  </a:lnTo>
                  <a:lnTo>
                    <a:pt x="46" y="254"/>
                  </a:lnTo>
                  <a:lnTo>
                    <a:pt x="49" y="260"/>
                  </a:lnTo>
                  <a:lnTo>
                    <a:pt x="52" y="266"/>
                  </a:lnTo>
                  <a:lnTo>
                    <a:pt x="55" y="271"/>
                  </a:lnTo>
                  <a:lnTo>
                    <a:pt x="60" y="275"/>
                  </a:lnTo>
                  <a:lnTo>
                    <a:pt x="64" y="280"/>
                  </a:lnTo>
                  <a:lnTo>
                    <a:pt x="68" y="282"/>
                  </a:lnTo>
                  <a:lnTo>
                    <a:pt x="74" y="285"/>
                  </a:lnTo>
                  <a:lnTo>
                    <a:pt x="80" y="286"/>
                  </a:lnTo>
                  <a:lnTo>
                    <a:pt x="86" y="287"/>
                  </a:lnTo>
                  <a:lnTo>
                    <a:pt x="93" y="287"/>
                  </a:lnTo>
                  <a:lnTo>
                    <a:pt x="100" y="287"/>
                  </a:lnTo>
                  <a:lnTo>
                    <a:pt x="109" y="286"/>
                  </a:lnTo>
                  <a:lnTo>
                    <a:pt x="116" y="284"/>
                  </a:lnTo>
                  <a:lnTo>
                    <a:pt x="124" y="281"/>
                  </a:lnTo>
                  <a:lnTo>
                    <a:pt x="132" y="277"/>
                  </a:lnTo>
                  <a:lnTo>
                    <a:pt x="139" y="273"/>
                  </a:lnTo>
                  <a:lnTo>
                    <a:pt x="145" y="268"/>
                  </a:lnTo>
                  <a:lnTo>
                    <a:pt x="153" y="26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5" name="Freeform 87"/>
            <p:cNvSpPr>
              <a:spLocks noEditPoints="1"/>
            </p:cNvSpPr>
            <p:nvPr userDrawn="1"/>
          </p:nvSpPr>
          <p:spPr bwMode="auto">
            <a:xfrm>
              <a:off x="5161" y="4057"/>
              <a:ext cx="22" cy="27"/>
            </a:xfrm>
            <a:custGeom>
              <a:avLst/>
              <a:gdLst>
                <a:gd name="T0" fmla="*/ 11 w 198"/>
                <a:gd name="T1" fmla="*/ 27 h 240"/>
                <a:gd name="T2" fmla="*/ 9 w 198"/>
                <a:gd name="T3" fmla="*/ 27 h 240"/>
                <a:gd name="T4" fmla="*/ 6 w 198"/>
                <a:gd name="T5" fmla="*/ 26 h 240"/>
                <a:gd name="T6" fmla="*/ 4 w 198"/>
                <a:gd name="T7" fmla="*/ 24 h 240"/>
                <a:gd name="T8" fmla="*/ 3 w 198"/>
                <a:gd name="T9" fmla="*/ 23 h 240"/>
                <a:gd name="T10" fmla="*/ 1 w 198"/>
                <a:gd name="T11" fmla="*/ 21 h 240"/>
                <a:gd name="T12" fmla="*/ 0 w 198"/>
                <a:gd name="T13" fmla="*/ 18 h 240"/>
                <a:gd name="T14" fmla="*/ 0 w 198"/>
                <a:gd name="T15" fmla="*/ 15 h 240"/>
                <a:gd name="T16" fmla="*/ 0 w 198"/>
                <a:gd name="T17" fmla="*/ 12 h 240"/>
                <a:gd name="T18" fmla="*/ 0 w 198"/>
                <a:gd name="T19" fmla="*/ 9 h 240"/>
                <a:gd name="T20" fmla="*/ 1 w 198"/>
                <a:gd name="T21" fmla="*/ 7 h 240"/>
                <a:gd name="T22" fmla="*/ 2 w 198"/>
                <a:gd name="T23" fmla="*/ 5 h 240"/>
                <a:gd name="T24" fmla="*/ 4 w 198"/>
                <a:gd name="T25" fmla="*/ 3 h 240"/>
                <a:gd name="T26" fmla="*/ 6 w 198"/>
                <a:gd name="T27" fmla="*/ 1 h 240"/>
                <a:gd name="T28" fmla="*/ 8 w 198"/>
                <a:gd name="T29" fmla="*/ 1 h 240"/>
                <a:gd name="T30" fmla="*/ 11 w 198"/>
                <a:gd name="T31" fmla="*/ 0 h 240"/>
                <a:gd name="T32" fmla="*/ 13 w 198"/>
                <a:gd name="T33" fmla="*/ 0 h 240"/>
                <a:gd name="T34" fmla="*/ 15 w 198"/>
                <a:gd name="T35" fmla="*/ 0 h 240"/>
                <a:gd name="T36" fmla="*/ 17 w 198"/>
                <a:gd name="T37" fmla="*/ 1 h 240"/>
                <a:gd name="T38" fmla="*/ 18 w 198"/>
                <a:gd name="T39" fmla="*/ 2 h 240"/>
                <a:gd name="T40" fmla="*/ 20 w 198"/>
                <a:gd name="T41" fmla="*/ 4 h 240"/>
                <a:gd name="T42" fmla="*/ 21 w 198"/>
                <a:gd name="T43" fmla="*/ 5 h 240"/>
                <a:gd name="T44" fmla="*/ 22 w 198"/>
                <a:gd name="T45" fmla="*/ 8 h 240"/>
                <a:gd name="T46" fmla="*/ 22 w 198"/>
                <a:gd name="T47" fmla="*/ 10 h 240"/>
                <a:gd name="T48" fmla="*/ 22 w 198"/>
                <a:gd name="T49" fmla="*/ 14 h 240"/>
                <a:gd name="T50" fmla="*/ 4 w 198"/>
                <a:gd name="T51" fmla="*/ 15 h 240"/>
                <a:gd name="T52" fmla="*/ 5 w 198"/>
                <a:gd name="T53" fmla="*/ 17 h 240"/>
                <a:gd name="T54" fmla="*/ 5 w 198"/>
                <a:gd name="T55" fmla="*/ 19 h 240"/>
                <a:gd name="T56" fmla="*/ 6 w 198"/>
                <a:gd name="T57" fmla="*/ 20 h 240"/>
                <a:gd name="T58" fmla="*/ 7 w 198"/>
                <a:gd name="T59" fmla="*/ 21 h 240"/>
                <a:gd name="T60" fmla="*/ 9 w 198"/>
                <a:gd name="T61" fmla="*/ 22 h 240"/>
                <a:gd name="T62" fmla="*/ 10 w 198"/>
                <a:gd name="T63" fmla="*/ 23 h 240"/>
                <a:gd name="T64" fmla="*/ 12 w 198"/>
                <a:gd name="T65" fmla="*/ 23 h 240"/>
                <a:gd name="T66" fmla="*/ 14 w 198"/>
                <a:gd name="T67" fmla="*/ 23 h 240"/>
                <a:gd name="T68" fmla="*/ 17 w 198"/>
                <a:gd name="T69" fmla="*/ 23 h 240"/>
                <a:gd name="T70" fmla="*/ 19 w 198"/>
                <a:gd name="T71" fmla="*/ 21 h 240"/>
                <a:gd name="T72" fmla="*/ 21 w 198"/>
                <a:gd name="T73" fmla="*/ 21 h 240"/>
                <a:gd name="T74" fmla="*/ 22 w 198"/>
                <a:gd name="T75" fmla="*/ 20 h 240"/>
                <a:gd name="T76" fmla="*/ 21 w 198"/>
                <a:gd name="T77" fmla="*/ 25 h 240"/>
                <a:gd name="T78" fmla="*/ 19 w 198"/>
                <a:gd name="T79" fmla="*/ 26 h 240"/>
                <a:gd name="T80" fmla="*/ 16 w 198"/>
                <a:gd name="T81" fmla="*/ 27 h 240"/>
                <a:gd name="T82" fmla="*/ 14 w 198"/>
                <a:gd name="T83" fmla="*/ 27 h 240"/>
                <a:gd name="T84" fmla="*/ 18 w 198"/>
                <a:gd name="T85" fmla="*/ 11 h 240"/>
                <a:gd name="T86" fmla="*/ 17 w 198"/>
                <a:gd name="T87" fmla="*/ 8 h 240"/>
                <a:gd name="T88" fmla="*/ 16 w 198"/>
                <a:gd name="T89" fmla="*/ 6 h 240"/>
                <a:gd name="T90" fmla="*/ 16 w 198"/>
                <a:gd name="T91" fmla="*/ 5 h 240"/>
                <a:gd name="T92" fmla="*/ 14 w 198"/>
                <a:gd name="T93" fmla="*/ 4 h 240"/>
                <a:gd name="T94" fmla="*/ 13 w 198"/>
                <a:gd name="T95" fmla="*/ 4 h 240"/>
                <a:gd name="T96" fmla="*/ 12 w 198"/>
                <a:gd name="T97" fmla="*/ 4 h 240"/>
                <a:gd name="T98" fmla="*/ 10 w 198"/>
                <a:gd name="T99" fmla="*/ 4 h 240"/>
                <a:gd name="T100" fmla="*/ 9 w 198"/>
                <a:gd name="T101" fmla="*/ 4 h 240"/>
                <a:gd name="T102" fmla="*/ 7 w 198"/>
                <a:gd name="T103" fmla="*/ 5 h 240"/>
                <a:gd name="T104" fmla="*/ 7 w 198"/>
                <a:gd name="T105" fmla="*/ 6 h 240"/>
                <a:gd name="T106" fmla="*/ 6 w 198"/>
                <a:gd name="T107" fmla="*/ 7 h 240"/>
                <a:gd name="T108" fmla="*/ 5 w 198"/>
                <a:gd name="T109" fmla="*/ 8 h 240"/>
                <a:gd name="T110" fmla="*/ 5 w 198"/>
                <a:gd name="T111" fmla="*/ 9 h 240"/>
                <a:gd name="T112" fmla="*/ 4 w 198"/>
                <a:gd name="T113" fmla="*/ 11 h 2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8" h="240">
                  <a:moveTo>
                    <a:pt x="115" y="240"/>
                  </a:moveTo>
                  <a:lnTo>
                    <a:pt x="101" y="239"/>
                  </a:lnTo>
                  <a:lnTo>
                    <a:pt x="90" y="238"/>
                  </a:lnTo>
                  <a:lnTo>
                    <a:pt x="78" y="236"/>
                  </a:lnTo>
                  <a:lnTo>
                    <a:pt x="67" y="232"/>
                  </a:lnTo>
                  <a:lnTo>
                    <a:pt x="56" y="229"/>
                  </a:lnTo>
                  <a:lnTo>
                    <a:pt x="47" y="223"/>
                  </a:lnTo>
                  <a:lnTo>
                    <a:pt x="38" y="217"/>
                  </a:lnTo>
                  <a:lnTo>
                    <a:pt x="31" y="209"/>
                  </a:lnTo>
                  <a:lnTo>
                    <a:pt x="23" y="201"/>
                  </a:lnTo>
                  <a:lnTo>
                    <a:pt x="17" y="192"/>
                  </a:lnTo>
                  <a:lnTo>
                    <a:pt x="11" y="183"/>
                  </a:lnTo>
                  <a:lnTo>
                    <a:pt x="7" y="172"/>
                  </a:lnTo>
                  <a:lnTo>
                    <a:pt x="4" y="161"/>
                  </a:lnTo>
                  <a:lnTo>
                    <a:pt x="2" y="149"/>
                  </a:lnTo>
                  <a:lnTo>
                    <a:pt x="1" y="136"/>
                  </a:lnTo>
                  <a:lnTo>
                    <a:pt x="0" y="122"/>
                  </a:lnTo>
                  <a:lnTo>
                    <a:pt x="1" y="108"/>
                  </a:lnTo>
                  <a:lnTo>
                    <a:pt x="2" y="95"/>
                  </a:lnTo>
                  <a:lnTo>
                    <a:pt x="4" y="83"/>
                  </a:lnTo>
                  <a:lnTo>
                    <a:pt x="7" y="72"/>
                  </a:lnTo>
                  <a:lnTo>
                    <a:pt x="11" y="61"/>
                  </a:lnTo>
                  <a:lnTo>
                    <a:pt x="17" y="51"/>
                  </a:lnTo>
                  <a:lnTo>
                    <a:pt x="22" y="42"/>
                  </a:lnTo>
                  <a:lnTo>
                    <a:pt x="30" y="33"/>
                  </a:lnTo>
                  <a:lnTo>
                    <a:pt x="37" y="26"/>
                  </a:lnTo>
                  <a:lnTo>
                    <a:pt x="45" y="19"/>
                  </a:lnTo>
                  <a:lnTo>
                    <a:pt x="54" y="13"/>
                  </a:lnTo>
                  <a:lnTo>
                    <a:pt x="63" y="9"/>
                  </a:lnTo>
                  <a:lnTo>
                    <a:pt x="73" y="6"/>
                  </a:lnTo>
                  <a:lnTo>
                    <a:pt x="83" y="2"/>
                  </a:lnTo>
                  <a:lnTo>
                    <a:pt x="95" y="1"/>
                  </a:lnTo>
                  <a:lnTo>
                    <a:pt x="106" y="0"/>
                  </a:lnTo>
                  <a:lnTo>
                    <a:pt x="116" y="0"/>
                  </a:lnTo>
                  <a:lnTo>
                    <a:pt x="126" y="2"/>
                  </a:lnTo>
                  <a:lnTo>
                    <a:pt x="135" y="3"/>
                  </a:lnTo>
                  <a:lnTo>
                    <a:pt x="144" y="7"/>
                  </a:lnTo>
                  <a:lnTo>
                    <a:pt x="152" y="10"/>
                  </a:lnTo>
                  <a:lnTo>
                    <a:pt x="159" y="14"/>
                  </a:lnTo>
                  <a:lnTo>
                    <a:pt x="166" y="19"/>
                  </a:lnTo>
                  <a:lnTo>
                    <a:pt x="172" y="26"/>
                  </a:lnTo>
                  <a:lnTo>
                    <a:pt x="179" y="32"/>
                  </a:lnTo>
                  <a:lnTo>
                    <a:pt x="183" y="40"/>
                  </a:lnTo>
                  <a:lnTo>
                    <a:pt x="187" y="48"/>
                  </a:lnTo>
                  <a:lnTo>
                    <a:pt x="192" y="58"/>
                  </a:lnTo>
                  <a:lnTo>
                    <a:pt x="194" y="67"/>
                  </a:lnTo>
                  <a:lnTo>
                    <a:pt x="196" y="78"/>
                  </a:lnTo>
                  <a:lnTo>
                    <a:pt x="198" y="91"/>
                  </a:lnTo>
                  <a:lnTo>
                    <a:pt x="198" y="104"/>
                  </a:lnTo>
                  <a:lnTo>
                    <a:pt x="198" y="125"/>
                  </a:lnTo>
                  <a:lnTo>
                    <a:pt x="39" y="125"/>
                  </a:lnTo>
                  <a:lnTo>
                    <a:pt x="39" y="135"/>
                  </a:lnTo>
                  <a:lnTo>
                    <a:pt x="40" y="143"/>
                  </a:lnTo>
                  <a:lnTo>
                    <a:pt x="42" y="152"/>
                  </a:lnTo>
                  <a:lnTo>
                    <a:pt x="45" y="159"/>
                  </a:lnTo>
                  <a:lnTo>
                    <a:pt x="47" y="167"/>
                  </a:lnTo>
                  <a:lnTo>
                    <a:pt x="50" y="174"/>
                  </a:lnTo>
                  <a:lnTo>
                    <a:pt x="54" y="180"/>
                  </a:lnTo>
                  <a:lnTo>
                    <a:pt x="60" y="186"/>
                  </a:lnTo>
                  <a:lnTo>
                    <a:pt x="65" y="190"/>
                  </a:lnTo>
                  <a:lnTo>
                    <a:pt x="70" y="194"/>
                  </a:lnTo>
                  <a:lnTo>
                    <a:pt x="77" y="199"/>
                  </a:lnTo>
                  <a:lnTo>
                    <a:pt x="83" y="201"/>
                  </a:lnTo>
                  <a:lnTo>
                    <a:pt x="91" y="204"/>
                  </a:lnTo>
                  <a:lnTo>
                    <a:pt x="98" y="205"/>
                  </a:lnTo>
                  <a:lnTo>
                    <a:pt x="106" y="206"/>
                  </a:lnTo>
                  <a:lnTo>
                    <a:pt x="115" y="206"/>
                  </a:lnTo>
                  <a:lnTo>
                    <a:pt x="127" y="206"/>
                  </a:lnTo>
                  <a:lnTo>
                    <a:pt x="140" y="204"/>
                  </a:lnTo>
                  <a:lnTo>
                    <a:pt x="152" y="201"/>
                  </a:lnTo>
                  <a:lnTo>
                    <a:pt x="162" y="197"/>
                  </a:lnTo>
                  <a:lnTo>
                    <a:pt x="171" y="191"/>
                  </a:lnTo>
                  <a:lnTo>
                    <a:pt x="180" y="187"/>
                  </a:lnTo>
                  <a:lnTo>
                    <a:pt x="186" y="183"/>
                  </a:lnTo>
                  <a:lnTo>
                    <a:pt x="192" y="178"/>
                  </a:lnTo>
                  <a:lnTo>
                    <a:pt x="194" y="178"/>
                  </a:lnTo>
                  <a:lnTo>
                    <a:pt x="194" y="221"/>
                  </a:lnTo>
                  <a:lnTo>
                    <a:pt x="186" y="223"/>
                  </a:lnTo>
                  <a:lnTo>
                    <a:pt x="177" y="228"/>
                  </a:lnTo>
                  <a:lnTo>
                    <a:pt x="167" y="231"/>
                  </a:lnTo>
                  <a:lnTo>
                    <a:pt x="158" y="234"/>
                  </a:lnTo>
                  <a:lnTo>
                    <a:pt x="148" y="236"/>
                  </a:lnTo>
                  <a:lnTo>
                    <a:pt x="138" y="238"/>
                  </a:lnTo>
                  <a:lnTo>
                    <a:pt x="128" y="239"/>
                  </a:lnTo>
                  <a:lnTo>
                    <a:pt x="115" y="240"/>
                  </a:lnTo>
                  <a:close/>
                  <a:moveTo>
                    <a:pt x="160" y="95"/>
                  </a:moveTo>
                  <a:lnTo>
                    <a:pt x="159" y="81"/>
                  </a:lnTo>
                  <a:lnTo>
                    <a:pt x="157" y="69"/>
                  </a:lnTo>
                  <a:lnTo>
                    <a:pt x="153" y="58"/>
                  </a:lnTo>
                  <a:lnTo>
                    <a:pt x="148" y="49"/>
                  </a:lnTo>
                  <a:lnTo>
                    <a:pt x="143" y="45"/>
                  </a:lnTo>
                  <a:lnTo>
                    <a:pt x="140" y="42"/>
                  </a:lnTo>
                  <a:lnTo>
                    <a:pt x="135" y="39"/>
                  </a:lnTo>
                  <a:lnTo>
                    <a:pt x="130" y="37"/>
                  </a:lnTo>
                  <a:lnTo>
                    <a:pt x="124" y="34"/>
                  </a:lnTo>
                  <a:lnTo>
                    <a:pt x="119" y="33"/>
                  </a:lnTo>
                  <a:lnTo>
                    <a:pt x="111" y="32"/>
                  </a:lnTo>
                  <a:lnTo>
                    <a:pt x="104" y="32"/>
                  </a:lnTo>
                  <a:lnTo>
                    <a:pt x="96" y="32"/>
                  </a:lnTo>
                  <a:lnTo>
                    <a:pt x="90" y="33"/>
                  </a:lnTo>
                  <a:lnTo>
                    <a:pt x="83" y="34"/>
                  </a:lnTo>
                  <a:lnTo>
                    <a:pt x="78" y="37"/>
                  </a:lnTo>
                  <a:lnTo>
                    <a:pt x="73" y="40"/>
                  </a:lnTo>
                  <a:lnTo>
                    <a:pt x="67" y="42"/>
                  </a:lnTo>
                  <a:lnTo>
                    <a:pt x="63" y="46"/>
                  </a:lnTo>
                  <a:lnTo>
                    <a:pt x="59" y="50"/>
                  </a:lnTo>
                  <a:lnTo>
                    <a:pt x="54" y="55"/>
                  </a:lnTo>
                  <a:lnTo>
                    <a:pt x="50" y="59"/>
                  </a:lnTo>
                  <a:lnTo>
                    <a:pt x="48" y="64"/>
                  </a:lnTo>
                  <a:lnTo>
                    <a:pt x="45" y="70"/>
                  </a:lnTo>
                  <a:lnTo>
                    <a:pt x="42" y="76"/>
                  </a:lnTo>
                  <a:lnTo>
                    <a:pt x="41" y="81"/>
                  </a:lnTo>
                  <a:lnTo>
                    <a:pt x="40" y="88"/>
                  </a:lnTo>
                  <a:lnTo>
                    <a:pt x="39" y="95"/>
                  </a:lnTo>
                  <a:lnTo>
                    <a:pt x="160" y="9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6" name="Freeform 88"/>
            <p:cNvSpPr>
              <a:spLocks/>
            </p:cNvSpPr>
            <p:nvPr userDrawn="1"/>
          </p:nvSpPr>
          <p:spPr bwMode="auto">
            <a:xfrm>
              <a:off x="5190" y="4057"/>
              <a:ext cx="33" cy="26"/>
            </a:xfrm>
            <a:custGeom>
              <a:avLst/>
              <a:gdLst>
                <a:gd name="T0" fmla="*/ 29 w 298"/>
                <a:gd name="T1" fmla="*/ 11 h 235"/>
                <a:gd name="T2" fmla="*/ 29 w 298"/>
                <a:gd name="T3" fmla="*/ 8 h 235"/>
                <a:gd name="T4" fmla="*/ 28 w 298"/>
                <a:gd name="T5" fmla="*/ 6 h 235"/>
                <a:gd name="T6" fmla="*/ 28 w 298"/>
                <a:gd name="T7" fmla="*/ 5 h 235"/>
                <a:gd name="T8" fmla="*/ 27 w 298"/>
                <a:gd name="T9" fmla="*/ 5 h 235"/>
                <a:gd name="T10" fmla="*/ 26 w 298"/>
                <a:gd name="T11" fmla="*/ 4 h 235"/>
                <a:gd name="T12" fmla="*/ 24 w 298"/>
                <a:gd name="T13" fmla="*/ 4 h 235"/>
                <a:gd name="T14" fmla="*/ 23 w 298"/>
                <a:gd name="T15" fmla="*/ 4 h 235"/>
                <a:gd name="T16" fmla="*/ 22 w 298"/>
                <a:gd name="T17" fmla="*/ 5 h 235"/>
                <a:gd name="T18" fmla="*/ 20 w 298"/>
                <a:gd name="T19" fmla="*/ 6 h 235"/>
                <a:gd name="T20" fmla="*/ 18 w 298"/>
                <a:gd name="T21" fmla="*/ 7 h 235"/>
                <a:gd name="T22" fmla="*/ 19 w 298"/>
                <a:gd name="T23" fmla="*/ 8 h 235"/>
                <a:gd name="T24" fmla="*/ 19 w 298"/>
                <a:gd name="T25" fmla="*/ 9 h 235"/>
                <a:gd name="T26" fmla="*/ 14 w 298"/>
                <a:gd name="T27" fmla="*/ 26 h 235"/>
                <a:gd name="T28" fmla="*/ 14 w 298"/>
                <a:gd name="T29" fmla="*/ 10 h 235"/>
                <a:gd name="T30" fmla="*/ 14 w 298"/>
                <a:gd name="T31" fmla="*/ 7 h 235"/>
                <a:gd name="T32" fmla="*/ 13 w 298"/>
                <a:gd name="T33" fmla="*/ 5 h 235"/>
                <a:gd name="T34" fmla="*/ 13 w 298"/>
                <a:gd name="T35" fmla="*/ 5 h 235"/>
                <a:gd name="T36" fmla="*/ 12 w 298"/>
                <a:gd name="T37" fmla="*/ 4 h 235"/>
                <a:gd name="T38" fmla="*/ 11 w 298"/>
                <a:gd name="T39" fmla="*/ 4 h 235"/>
                <a:gd name="T40" fmla="*/ 9 w 298"/>
                <a:gd name="T41" fmla="*/ 4 h 235"/>
                <a:gd name="T42" fmla="*/ 8 w 298"/>
                <a:gd name="T43" fmla="*/ 5 h 235"/>
                <a:gd name="T44" fmla="*/ 6 w 298"/>
                <a:gd name="T45" fmla="*/ 6 h 235"/>
                <a:gd name="T46" fmla="*/ 4 w 298"/>
                <a:gd name="T47" fmla="*/ 26 h 235"/>
                <a:gd name="T48" fmla="*/ 0 w 298"/>
                <a:gd name="T49" fmla="*/ 1 h 235"/>
                <a:gd name="T50" fmla="*/ 4 w 298"/>
                <a:gd name="T51" fmla="*/ 4 h 235"/>
                <a:gd name="T52" fmla="*/ 6 w 298"/>
                <a:gd name="T53" fmla="*/ 2 h 235"/>
                <a:gd name="T54" fmla="*/ 8 w 298"/>
                <a:gd name="T55" fmla="*/ 1 h 235"/>
                <a:gd name="T56" fmla="*/ 9 w 298"/>
                <a:gd name="T57" fmla="*/ 0 h 235"/>
                <a:gd name="T58" fmla="*/ 11 w 298"/>
                <a:gd name="T59" fmla="*/ 0 h 235"/>
                <a:gd name="T60" fmla="*/ 13 w 298"/>
                <a:gd name="T61" fmla="*/ 0 h 235"/>
                <a:gd name="T62" fmla="*/ 15 w 298"/>
                <a:gd name="T63" fmla="*/ 1 h 235"/>
                <a:gd name="T64" fmla="*/ 17 w 298"/>
                <a:gd name="T65" fmla="*/ 2 h 235"/>
                <a:gd name="T66" fmla="*/ 18 w 298"/>
                <a:gd name="T67" fmla="*/ 4 h 235"/>
                <a:gd name="T68" fmla="*/ 20 w 298"/>
                <a:gd name="T69" fmla="*/ 3 h 235"/>
                <a:gd name="T70" fmla="*/ 22 w 298"/>
                <a:gd name="T71" fmla="*/ 1 h 235"/>
                <a:gd name="T72" fmla="*/ 23 w 298"/>
                <a:gd name="T73" fmla="*/ 0 h 235"/>
                <a:gd name="T74" fmla="*/ 26 w 298"/>
                <a:gd name="T75" fmla="*/ 0 h 235"/>
                <a:gd name="T76" fmla="*/ 27 w 298"/>
                <a:gd name="T77" fmla="*/ 0 h 235"/>
                <a:gd name="T78" fmla="*/ 29 w 298"/>
                <a:gd name="T79" fmla="*/ 1 h 235"/>
                <a:gd name="T80" fmla="*/ 30 w 298"/>
                <a:gd name="T81" fmla="*/ 1 h 235"/>
                <a:gd name="T82" fmla="*/ 31 w 298"/>
                <a:gd name="T83" fmla="*/ 2 h 235"/>
                <a:gd name="T84" fmla="*/ 32 w 298"/>
                <a:gd name="T85" fmla="*/ 3 h 235"/>
                <a:gd name="T86" fmla="*/ 32 w 298"/>
                <a:gd name="T87" fmla="*/ 5 h 235"/>
                <a:gd name="T88" fmla="*/ 33 w 298"/>
                <a:gd name="T89" fmla="*/ 7 h 235"/>
                <a:gd name="T90" fmla="*/ 33 w 298"/>
                <a:gd name="T91" fmla="*/ 9 h 235"/>
                <a:gd name="T92" fmla="*/ 29 w 298"/>
                <a:gd name="T93" fmla="*/ 26 h 23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98" h="235">
                  <a:moveTo>
                    <a:pt x="260" y="235"/>
                  </a:moveTo>
                  <a:lnTo>
                    <a:pt x="260" y="103"/>
                  </a:lnTo>
                  <a:lnTo>
                    <a:pt x="260" y="88"/>
                  </a:lnTo>
                  <a:lnTo>
                    <a:pt x="259" y="74"/>
                  </a:lnTo>
                  <a:lnTo>
                    <a:pt x="256" y="62"/>
                  </a:lnTo>
                  <a:lnTo>
                    <a:pt x="253" y="53"/>
                  </a:lnTo>
                  <a:lnTo>
                    <a:pt x="251" y="49"/>
                  </a:lnTo>
                  <a:lnTo>
                    <a:pt x="249" y="46"/>
                  </a:lnTo>
                  <a:lnTo>
                    <a:pt x="246" y="43"/>
                  </a:lnTo>
                  <a:lnTo>
                    <a:pt x="241" y="41"/>
                  </a:lnTo>
                  <a:lnTo>
                    <a:pt x="237" y="39"/>
                  </a:lnTo>
                  <a:lnTo>
                    <a:pt x="233" y="38"/>
                  </a:lnTo>
                  <a:lnTo>
                    <a:pt x="227" y="38"/>
                  </a:lnTo>
                  <a:lnTo>
                    <a:pt x="221" y="37"/>
                  </a:lnTo>
                  <a:lnTo>
                    <a:pt x="216" y="38"/>
                  </a:lnTo>
                  <a:lnTo>
                    <a:pt x="209" y="39"/>
                  </a:lnTo>
                  <a:lnTo>
                    <a:pt x="203" y="41"/>
                  </a:lnTo>
                  <a:lnTo>
                    <a:pt x="195" y="44"/>
                  </a:lnTo>
                  <a:lnTo>
                    <a:pt x="189" y="48"/>
                  </a:lnTo>
                  <a:lnTo>
                    <a:pt x="181" y="53"/>
                  </a:lnTo>
                  <a:lnTo>
                    <a:pt x="175" y="59"/>
                  </a:lnTo>
                  <a:lnTo>
                    <a:pt x="167" y="65"/>
                  </a:lnTo>
                  <a:lnTo>
                    <a:pt x="167" y="69"/>
                  </a:lnTo>
                  <a:lnTo>
                    <a:pt x="168" y="73"/>
                  </a:lnTo>
                  <a:lnTo>
                    <a:pt x="168" y="78"/>
                  </a:lnTo>
                  <a:lnTo>
                    <a:pt x="168" y="85"/>
                  </a:lnTo>
                  <a:lnTo>
                    <a:pt x="168" y="235"/>
                  </a:lnTo>
                  <a:lnTo>
                    <a:pt x="130" y="235"/>
                  </a:lnTo>
                  <a:lnTo>
                    <a:pt x="130" y="103"/>
                  </a:lnTo>
                  <a:lnTo>
                    <a:pt x="130" y="88"/>
                  </a:lnTo>
                  <a:lnTo>
                    <a:pt x="129" y="74"/>
                  </a:lnTo>
                  <a:lnTo>
                    <a:pt x="127" y="62"/>
                  </a:lnTo>
                  <a:lnTo>
                    <a:pt x="123" y="53"/>
                  </a:lnTo>
                  <a:lnTo>
                    <a:pt x="121" y="49"/>
                  </a:lnTo>
                  <a:lnTo>
                    <a:pt x="118" y="46"/>
                  </a:lnTo>
                  <a:lnTo>
                    <a:pt x="115" y="43"/>
                  </a:lnTo>
                  <a:lnTo>
                    <a:pt x="112" y="41"/>
                  </a:lnTo>
                  <a:lnTo>
                    <a:pt x="107" y="39"/>
                  </a:lnTo>
                  <a:lnTo>
                    <a:pt x="103" y="38"/>
                  </a:lnTo>
                  <a:lnTo>
                    <a:pt x="98" y="38"/>
                  </a:lnTo>
                  <a:lnTo>
                    <a:pt x="91" y="37"/>
                  </a:lnTo>
                  <a:lnTo>
                    <a:pt x="85" y="38"/>
                  </a:lnTo>
                  <a:lnTo>
                    <a:pt x="78" y="39"/>
                  </a:lnTo>
                  <a:lnTo>
                    <a:pt x="72" y="42"/>
                  </a:lnTo>
                  <a:lnTo>
                    <a:pt x="65" y="45"/>
                  </a:lnTo>
                  <a:lnTo>
                    <a:pt x="52" y="54"/>
                  </a:lnTo>
                  <a:lnTo>
                    <a:pt x="39" y="64"/>
                  </a:lnTo>
                  <a:lnTo>
                    <a:pt x="39" y="235"/>
                  </a:lnTo>
                  <a:lnTo>
                    <a:pt x="0" y="235"/>
                  </a:lnTo>
                  <a:lnTo>
                    <a:pt x="0" y="7"/>
                  </a:lnTo>
                  <a:lnTo>
                    <a:pt x="39" y="7"/>
                  </a:lnTo>
                  <a:lnTo>
                    <a:pt x="39" y="32"/>
                  </a:lnTo>
                  <a:lnTo>
                    <a:pt x="46" y="25"/>
                  </a:lnTo>
                  <a:lnTo>
                    <a:pt x="54" y="18"/>
                  </a:lnTo>
                  <a:lnTo>
                    <a:pt x="61" y="13"/>
                  </a:lnTo>
                  <a:lnTo>
                    <a:pt x="69" y="9"/>
                  </a:lnTo>
                  <a:lnTo>
                    <a:pt x="76" y="6"/>
                  </a:lnTo>
                  <a:lnTo>
                    <a:pt x="84" y="2"/>
                  </a:lnTo>
                  <a:lnTo>
                    <a:pt x="92" y="1"/>
                  </a:lnTo>
                  <a:lnTo>
                    <a:pt x="101" y="0"/>
                  </a:lnTo>
                  <a:lnTo>
                    <a:pt x="111" y="1"/>
                  </a:lnTo>
                  <a:lnTo>
                    <a:pt x="120" y="2"/>
                  </a:lnTo>
                  <a:lnTo>
                    <a:pt x="129" y="6"/>
                  </a:lnTo>
                  <a:lnTo>
                    <a:pt x="137" y="10"/>
                  </a:lnTo>
                  <a:lnTo>
                    <a:pt x="145" y="15"/>
                  </a:lnTo>
                  <a:lnTo>
                    <a:pt x="151" y="22"/>
                  </a:lnTo>
                  <a:lnTo>
                    <a:pt x="157" y="30"/>
                  </a:lnTo>
                  <a:lnTo>
                    <a:pt x="161" y="40"/>
                  </a:lnTo>
                  <a:lnTo>
                    <a:pt x="170" y="30"/>
                  </a:lnTo>
                  <a:lnTo>
                    <a:pt x="178" y="23"/>
                  </a:lnTo>
                  <a:lnTo>
                    <a:pt x="187" y="16"/>
                  </a:lnTo>
                  <a:lnTo>
                    <a:pt x="195" y="10"/>
                  </a:lnTo>
                  <a:lnTo>
                    <a:pt x="204" y="6"/>
                  </a:lnTo>
                  <a:lnTo>
                    <a:pt x="212" y="2"/>
                  </a:lnTo>
                  <a:lnTo>
                    <a:pt x="221" y="1"/>
                  </a:lnTo>
                  <a:lnTo>
                    <a:pt x="231" y="0"/>
                  </a:lnTo>
                  <a:lnTo>
                    <a:pt x="238" y="0"/>
                  </a:lnTo>
                  <a:lnTo>
                    <a:pt x="246" y="1"/>
                  </a:lnTo>
                  <a:lnTo>
                    <a:pt x="252" y="3"/>
                  </a:lnTo>
                  <a:lnTo>
                    <a:pt x="259" y="5"/>
                  </a:lnTo>
                  <a:lnTo>
                    <a:pt x="264" y="8"/>
                  </a:lnTo>
                  <a:lnTo>
                    <a:pt x="269" y="11"/>
                  </a:lnTo>
                  <a:lnTo>
                    <a:pt x="275" y="15"/>
                  </a:lnTo>
                  <a:lnTo>
                    <a:pt x="279" y="19"/>
                  </a:lnTo>
                  <a:lnTo>
                    <a:pt x="283" y="25"/>
                  </a:lnTo>
                  <a:lnTo>
                    <a:pt x="287" y="31"/>
                  </a:lnTo>
                  <a:lnTo>
                    <a:pt x="291" y="39"/>
                  </a:lnTo>
                  <a:lnTo>
                    <a:pt x="293" y="46"/>
                  </a:lnTo>
                  <a:lnTo>
                    <a:pt x="295" y="54"/>
                  </a:lnTo>
                  <a:lnTo>
                    <a:pt x="297" y="63"/>
                  </a:lnTo>
                  <a:lnTo>
                    <a:pt x="298" y="74"/>
                  </a:lnTo>
                  <a:lnTo>
                    <a:pt x="298" y="85"/>
                  </a:lnTo>
                  <a:lnTo>
                    <a:pt x="298" y="235"/>
                  </a:lnTo>
                  <a:lnTo>
                    <a:pt x="260" y="23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7" name="Freeform 89"/>
            <p:cNvSpPr>
              <a:spLocks/>
            </p:cNvSpPr>
            <p:nvPr userDrawn="1"/>
          </p:nvSpPr>
          <p:spPr bwMode="auto">
            <a:xfrm>
              <a:off x="5228" y="4058"/>
              <a:ext cx="23" cy="35"/>
            </a:xfrm>
            <a:custGeom>
              <a:avLst/>
              <a:gdLst>
                <a:gd name="T0" fmla="*/ 23 w 206"/>
                <a:gd name="T1" fmla="*/ 0 h 311"/>
                <a:gd name="T2" fmla="*/ 9 w 206"/>
                <a:gd name="T3" fmla="*/ 35 h 311"/>
                <a:gd name="T4" fmla="*/ 5 w 206"/>
                <a:gd name="T5" fmla="*/ 35 h 311"/>
                <a:gd name="T6" fmla="*/ 9 w 206"/>
                <a:gd name="T7" fmla="*/ 24 h 311"/>
                <a:gd name="T8" fmla="*/ 0 w 206"/>
                <a:gd name="T9" fmla="*/ 0 h 311"/>
                <a:gd name="T10" fmla="*/ 5 w 206"/>
                <a:gd name="T11" fmla="*/ 0 h 311"/>
                <a:gd name="T12" fmla="*/ 12 w 206"/>
                <a:gd name="T13" fmla="*/ 19 h 311"/>
                <a:gd name="T14" fmla="*/ 19 w 206"/>
                <a:gd name="T15" fmla="*/ 0 h 311"/>
                <a:gd name="T16" fmla="*/ 23 w 206"/>
                <a:gd name="T17" fmla="*/ 0 h 3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6" h="311">
                  <a:moveTo>
                    <a:pt x="206" y="0"/>
                  </a:moveTo>
                  <a:lnTo>
                    <a:pt x="84" y="311"/>
                  </a:lnTo>
                  <a:lnTo>
                    <a:pt x="42" y="311"/>
                  </a:lnTo>
                  <a:lnTo>
                    <a:pt x="83" y="216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04" y="168"/>
                  </a:lnTo>
                  <a:lnTo>
                    <a:pt x="166" y="0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8" name="Freeform 90"/>
            <p:cNvSpPr>
              <a:spLocks noEditPoints="1"/>
            </p:cNvSpPr>
            <p:nvPr userDrawn="1"/>
          </p:nvSpPr>
          <p:spPr bwMode="auto">
            <a:xfrm>
              <a:off x="5267" y="4057"/>
              <a:ext cx="23" cy="27"/>
            </a:xfrm>
            <a:custGeom>
              <a:avLst/>
              <a:gdLst>
                <a:gd name="T0" fmla="*/ 23 w 205"/>
                <a:gd name="T1" fmla="*/ 17 h 241"/>
                <a:gd name="T2" fmla="*/ 22 w 205"/>
                <a:gd name="T3" fmla="*/ 21 h 241"/>
                <a:gd name="T4" fmla="*/ 20 w 205"/>
                <a:gd name="T5" fmla="*/ 23 h 241"/>
                <a:gd name="T6" fmla="*/ 17 w 205"/>
                <a:gd name="T7" fmla="*/ 26 h 241"/>
                <a:gd name="T8" fmla="*/ 14 w 205"/>
                <a:gd name="T9" fmla="*/ 27 h 241"/>
                <a:gd name="T10" fmla="*/ 10 w 205"/>
                <a:gd name="T11" fmla="*/ 27 h 241"/>
                <a:gd name="T12" fmla="*/ 7 w 205"/>
                <a:gd name="T13" fmla="*/ 26 h 241"/>
                <a:gd name="T14" fmla="*/ 4 w 205"/>
                <a:gd name="T15" fmla="*/ 24 h 241"/>
                <a:gd name="T16" fmla="*/ 2 w 205"/>
                <a:gd name="T17" fmla="*/ 21 h 241"/>
                <a:gd name="T18" fmla="*/ 0 w 205"/>
                <a:gd name="T19" fmla="*/ 18 h 241"/>
                <a:gd name="T20" fmla="*/ 0 w 205"/>
                <a:gd name="T21" fmla="*/ 14 h 241"/>
                <a:gd name="T22" fmla="*/ 0 w 205"/>
                <a:gd name="T23" fmla="*/ 9 h 241"/>
                <a:gd name="T24" fmla="*/ 2 w 205"/>
                <a:gd name="T25" fmla="*/ 5 h 241"/>
                <a:gd name="T26" fmla="*/ 4 w 205"/>
                <a:gd name="T27" fmla="*/ 3 h 241"/>
                <a:gd name="T28" fmla="*/ 7 w 205"/>
                <a:gd name="T29" fmla="*/ 1 h 241"/>
                <a:gd name="T30" fmla="*/ 10 w 205"/>
                <a:gd name="T31" fmla="*/ 0 h 241"/>
                <a:gd name="T32" fmla="*/ 14 w 205"/>
                <a:gd name="T33" fmla="*/ 0 h 241"/>
                <a:gd name="T34" fmla="*/ 17 w 205"/>
                <a:gd name="T35" fmla="*/ 1 h 241"/>
                <a:gd name="T36" fmla="*/ 20 w 205"/>
                <a:gd name="T37" fmla="*/ 4 h 241"/>
                <a:gd name="T38" fmla="*/ 22 w 205"/>
                <a:gd name="T39" fmla="*/ 7 h 241"/>
                <a:gd name="T40" fmla="*/ 23 w 205"/>
                <a:gd name="T41" fmla="*/ 11 h 241"/>
                <a:gd name="T42" fmla="*/ 19 w 205"/>
                <a:gd name="T43" fmla="*/ 14 h 241"/>
                <a:gd name="T44" fmla="*/ 18 w 205"/>
                <a:gd name="T45" fmla="*/ 10 h 241"/>
                <a:gd name="T46" fmla="*/ 18 w 205"/>
                <a:gd name="T47" fmla="*/ 8 h 241"/>
                <a:gd name="T48" fmla="*/ 16 w 205"/>
                <a:gd name="T49" fmla="*/ 6 h 241"/>
                <a:gd name="T50" fmla="*/ 14 w 205"/>
                <a:gd name="T51" fmla="*/ 4 h 241"/>
                <a:gd name="T52" fmla="*/ 12 w 205"/>
                <a:gd name="T53" fmla="*/ 4 h 241"/>
                <a:gd name="T54" fmla="*/ 10 w 205"/>
                <a:gd name="T55" fmla="*/ 4 h 241"/>
                <a:gd name="T56" fmla="*/ 8 w 205"/>
                <a:gd name="T57" fmla="*/ 5 h 241"/>
                <a:gd name="T58" fmla="*/ 6 w 205"/>
                <a:gd name="T59" fmla="*/ 6 h 241"/>
                <a:gd name="T60" fmla="*/ 5 w 205"/>
                <a:gd name="T61" fmla="*/ 8 h 241"/>
                <a:gd name="T62" fmla="*/ 5 w 205"/>
                <a:gd name="T63" fmla="*/ 11 h 241"/>
                <a:gd name="T64" fmla="*/ 4 w 205"/>
                <a:gd name="T65" fmla="*/ 15 h 241"/>
                <a:gd name="T66" fmla="*/ 5 w 205"/>
                <a:gd name="T67" fmla="*/ 18 h 241"/>
                <a:gd name="T68" fmla="*/ 6 w 205"/>
                <a:gd name="T69" fmla="*/ 20 h 241"/>
                <a:gd name="T70" fmla="*/ 7 w 205"/>
                <a:gd name="T71" fmla="*/ 22 h 241"/>
                <a:gd name="T72" fmla="*/ 9 w 205"/>
                <a:gd name="T73" fmla="*/ 23 h 241"/>
                <a:gd name="T74" fmla="*/ 12 w 205"/>
                <a:gd name="T75" fmla="*/ 23 h 241"/>
                <a:gd name="T76" fmla="*/ 14 w 205"/>
                <a:gd name="T77" fmla="*/ 23 h 241"/>
                <a:gd name="T78" fmla="*/ 16 w 205"/>
                <a:gd name="T79" fmla="*/ 22 h 241"/>
                <a:gd name="T80" fmla="*/ 17 w 205"/>
                <a:gd name="T81" fmla="*/ 20 h 241"/>
                <a:gd name="T82" fmla="*/ 18 w 205"/>
                <a:gd name="T83" fmla="*/ 18 h 241"/>
                <a:gd name="T84" fmla="*/ 18 w 205"/>
                <a:gd name="T85" fmla="*/ 15 h 2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5" h="241">
                  <a:moveTo>
                    <a:pt x="205" y="121"/>
                  </a:moveTo>
                  <a:lnTo>
                    <a:pt x="204" y="135"/>
                  </a:lnTo>
                  <a:lnTo>
                    <a:pt x="203" y="148"/>
                  </a:lnTo>
                  <a:lnTo>
                    <a:pt x="201" y="160"/>
                  </a:lnTo>
                  <a:lnTo>
                    <a:pt x="197" y="172"/>
                  </a:lnTo>
                  <a:lnTo>
                    <a:pt x="194" y="183"/>
                  </a:lnTo>
                  <a:lnTo>
                    <a:pt x="189" y="192"/>
                  </a:lnTo>
                  <a:lnTo>
                    <a:pt x="183" y="202"/>
                  </a:lnTo>
                  <a:lnTo>
                    <a:pt x="177" y="209"/>
                  </a:lnTo>
                  <a:lnTo>
                    <a:pt x="169" y="217"/>
                  </a:lnTo>
                  <a:lnTo>
                    <a:pt x="162" y="223"/>
                  </a:lnTo>
                  <a:lnTo>
                    <a:pt x="153" y="229"/>
                  </a:lnTo>
                  <a:lnTo>
                    <a:pt x="144" y="233"/>
                  </a:lnTo>
                  <a:lnTo>
                    <a:pt x="134" y="237"/>
                  </a:lnTo>
                  <a:lnTo>
                    <a:pt x="124" y="239"/>
                  </a:lnTo>
                  <a:lnTo>
                    <a:pt x="114" y="240"/>
                  </a:lnTo>
                  <a:lnTo>
                    <a:pt x="103" y="241"/>
                  </a:lnTo>
                  <a:lnTo>
                    <a:pt x="91" y="240"/>
                  </a:lnTo>
                  <a:lnTo>
                    <a:pt x="79" y="239"/>
                  </a:lnTo>
                  <a:lnTo>
                    <a:pt x="70" y="236"/>
                  </a:lnTo>
                  <a:lnTo>
                    <a:pt x="60" y="233"/>
                  </a:lnTo>
                  <a:lnTo>
                    <a:pt x="50" y="229"/>
                  </a:lnTo>
                  <a:lnTo>
                    <a:pt x="42" y="223"/>
                  </a:lnTo>
                  <a:lnTo>
                    <a:pt x="34" y="217"/>
                  </a:lnTo>
                  <a:lnTo>
                    <a:pt x="27" y="208"/>
                  </a:lnTo>
                  <a:lnTo>
                    <a:pt x="20" y="201"/>
                  </a:lnTo>
                  <a:lnTo>
                    <a:pt x="15" y="191"/>
                  </a:lnTo>
                  <a:lnTo>
                    <a:pt x="11" y="182"/>
                  </a:lnTo>
                  <a:lnTo>
                    <a:pt x="6" y="171"/>
                  </a:lnTo>
                  <a:lnTo>
                    <a:pt x="3" y="159"/>
                  </a:lnTo>
                  <a:lnTo>
                    <a:pt x="1" y="148"/>
                  </a:lnTo>
                  <a:lnTo>
                    <a:pt x="0" y="135"/>
                  </a:lnTo>
                  <a:lnTo>
                    <a:pt x="0" y="121"/>
                  </a:lnTo>
                  <a:lnTo>
                    <a:pt x="0" y="107"/>
                  </a:lnTo>
                  <a:lnTo>
                    <a:pt x="1" y="94"/>
                  </a:lnTo>
                  <a:lnTo>
                    <a:pt x="3" y="81"/>
                  </a:lnTo>
                  <a:lnTo>
                    <a:pt x="6" y="70"/>
                  </a:lnTo>
                  <a:lnTo>
                    <a:pt x="11" y="59"/>
                  </a:lnTo>
                  <a:lnTo>
                    <a:pt x="16" y="49"/>
                  </a:lnTo>
                  <a:lnTo>
                    <a:pt x="21" y="41"/>
                  </a:lnTo>
                  <a:lnTo>
                    <a:pt x="28" y="32"/>
                  </a:lnTo>
                  <a:lnTo>
                    <a:pt x="35" y="25"/>
                  </a:lnTo>
                  <a:lnTo>
                    <a:pt x="43" y="18"/>
                  </a:lnTo>
                  <a:lnTo>
                    <a:pt x="51" y="13"/>
                  </a:lnTo>
                  <a:lnTo>
                    <a:pt x="61" y="9"/>
                  </a:lnTo>
                  <a:lnTo>
                    <a:pt x="70" y="5"/>
                  </a:lnTo>
                  <a:lnTo>
                    <a:pt x="80" y="2"/>
                  </a:lnTo>
                  <a:lnTo>
                    <a:pt x="91" y="1"/>
                  </a:lnTo>
                  <a:lnTo>
                    <a:pt x="103" y="0"/>
                  </a:lnTo>
                  <a:lnTo>
                    <a:pt x="114" y="1"/>
                  </a:lnTo>
                  <a:lnTo>
                    <a:pt x="124" y="2"/>
                  </a:lnTo>
                  <a:lnTo>
                    <a:pt x="134" y="5"/>
                  </a:lnTo>
                  <a:lnTo>
                    <a:pt x="144" y="9"/>
                  </a:lnTo>
                  <a:lnTo>
                    <a:pt x="153" y="13"/>
                  </a:lnTo>
                  <a:lnTo>
                    <a:pt x="162" y="18"/>
                  </a:lnTo>
                  <a:lnTo>
                    <a:pt x="169" y="25"/>
                  </a:lnTo>
                  <a:lnTo>
                    <a:pt x="177" y="32"/>
                  </a:lnTo>
                  <a:lnTo>
                    <a:pt x="183" y="40"/>
                  </a:lnTo>
                  <a:lnTo>
                    <a:pt x="189" y="49"/>
                  </a:lnTo>
                  <a:lnTo>
                    <a:pt x="194" y="59"/>
                  </a:lnTo>
                  <a:lnTo>
                    <a:pt x="197" y="70"/>
                  </a:lnTo>
                  <a:lnTo>
                    <a:pt x="201" y="81"/>
                  </a:lnTo>
                  <a:lnTo>
                    <a:pt x="203" y="94"/>
                  </a:lnTo>
                  <a:lnTo>
                    <a:pt x="204" y="107"/>
                  </a:lnTo>
                  <a:lnTo>
                    <a:pt x="205" y="121"/>
                  </a:lnTo>
                  <a:close/>
                  <a:moveTo>
                    <a:pt x="165" y="121"/>
                  </a:moveTo>
                  <a:lnTo>
                    <a:pt x="164" y="110"/>
                  </a:lnTo>
                  <a:lnTo>
                    <a:pt x="164" y="101"/>
                  </a:lnTo>
                  <a:lnTo>
                    <a:pt x="162" y="91"/>
                  </a:lnTo>
                  <a:lnTo>
                    <a:pt x="161" y="82"/>
                  </a:lnTo>
                  <a:lnTo>
                    <a:pt x="159" y="74"/>
                  </a:lnTo>
                  <a:lnTo>
                    <a:pt x="156" y="67"/>
                  </a:lnTo>
                  <a:lnTo>
                    <a:pt x="152" y="61"/>
                  </a:lnTo>
                  <a:lnTo>
                    <a:pt x="149" y="55"/>
                  </a:lnTo>
                  <a:lnTo>
                    <a:pt x="144" y="50"/>
                  </a:lnTo>
                  <a:lnTo>
                    <a:pt x="139" y="45"/>
                  </a:lnTo>
                  <a:lnTo>
                    <a:pt x="134" y="42"/>
                  </a:lnTo>
                  <a:lnTo>
                    <a:pt x="129" y="39"/>
                  </a:lnTo>
                  <a:lnTo>
                    <a:pt x="123" y="37"/>
                  </a:lnTo>
                  <a:lnTo>
                    <a:pt x="117" y="34"/>
                  </a:lnTo>
                  <a:lnTo>
                    <a:pt x="109" y="33"/>
                  </a:lnTo>
                  <a:lnTo>
                    <a:pt x="103" y="33"/>
                  </a:lnTo>
                  <a:lnTo>
                    <a:pt x="95" y="33"/>
                  </a:lnTo>
                  <a:lnTo>
                    <a:pt x="88" y="34"/>
                  </a:lnTo>
                  <a:lnTo>
                    <a:pt x="81" y="37"/>
                  </a:lnTo>
                  <a:lnTo>
                    <a:pt x="76" y="39"/>
                  </a:lnTo>
                  <a:lnTo>
                    <a:pt x="70" y="42"/>
                  </a:lnTo>
                  <a:lnTo>
                    <a:pt x="65" y="45"/>
                  </a:lnTo>
                  <a:lnTo>
                    <a:pt x="60" y="50"/>
                  </a:lnTo>
                  <a:lnTo>
                    <a:pt x="56" y="55"/>
                  </a:lnTo>
                  <a:lnTo>
                    <a:pt x="53" y="61"/>
                  </a:lnTo>
                  <a:lnTo>
                    <a:pt x="48" y="67"/>
                  </a:lnTo>
                  <a:lnTo>
                    <a:pt x="46" y="74"/>
                  </a:lnTo>
                  <a:lnTo>
                    <a:pt x="44" y="82"/>
                  </a:lnTo>
                  <a:lnTo>
                    <a:pt x="42" y="91"/>
                  </a:lnTo>
                  <a:lnTo>
                    <a:pt x="41" y="101"/>
                  </a:lnTo>
                  <a:lnTo>
                    <a:pt x="40" y="110"/>
                  </a:lnTo>
                  <a:lnTo>
                    <a:pt x="40" y="121"/>
                  </a:lnTo>
                  <a:lnTo>
                    <a:pt x="40" y="132"/>
                  </a:lnTo>
                  <a:lnTo>
                    <a:pt x="41" y="141"/>
                  </a:lnTo>
                  <a:lnTo>
                    <a:pt x="42" y="150"/>
                  </a:lnTo>
                  <a:lnTo>
                    <a:pt x="44" y="158"/>
                  </a:lnTo>
                  <a:lnTo>
                    <a:pt x="46" y="167"/>
                  </a:lnTo>
                  <a:lnTo>
                    <a:pt x="48" y="173"/>
                  </a:lnTo>
                  <a:lnTo>
                    <a:pt x="53" y="180"/>
                  </a:lnTo>
                  <a:lnTo>
                    <a:pt x="56" y="186"/>
                  </a:lnTo>
                  <a:lnTo>
                    <a:pt x="60" y="191"/>
                  </a:lnTo>
                  <a:lnTo>
                    <a:pt x="65" y="196"/>
                  </a:lnTo>
                  <a:lnTo>
                    <a:pt x="70" y="200"/>
                  </a:lnTo>
                  <a:lnTo>
                    <a:pt x="76" y="202"/>
                  </a:lnTo>
                  <a:lnTo>
                    <a:pt x="81" y="205"/>
                  </a:lnTo>
                  <a:lnTo>
                    <a:pt x="88" y="206"/>
                  </a:lnTo>
                  <a:lnTo>
                    <a:pt x="95" y="207"/>
                  </a:lnTo>
                  <a:lnTo>
                    <a:pt x="103" y="208"/>
                  </a:lnTo>
                  <a:lnTo>
                    <a:pt x="109" y="207"/>
                  </a:lnTo>
                  <a:lnTo>
                    <a:pt x="117" y="206"/>
                  </a:lnTo>
                  <a:lnTo>
                    <a:pt x="123" y="205"/>
                  </a:lnTo>
                  <a:lnTo>
                    <a:pt x="129" y="203"/>
                  </a:lnTo>
                  <a:lnTo>
                    <a:pt x="134" y="200"/>
                  </a:lnTo>
                  <a:lnTo>
                    <a:pt x="139" y="196"/>
                  </a:lnTo>
                  <a:lnTo>
                    <a:pt x="144" y="191"/>
                  </a:lnTo>
                  <a:lnTo>
                    <a:pt x="149" y="186"/>
                  </a:lnTo>
                  <a:lnTo>
                    <a:pt x="152" y="181"/>
                  </a:lnTo>
                  <a:lnTo>
                    <a:pt x="156" y="174"/>
                  </a:lnTo>
                  <a:lnTo>
                    <a:pt x="159" y="167"/>
                  </a:lnTo>
                  <a:lnTo>
                    <a:pt x="161" y="159"/>
                  </a:lnTo>
                  <a:lnTo>
                    <a:pt x="162" y="151"/>
                  </a:lnTo>
                  <a:lnTo>
                    <a:pt x="164" y="141"/>
                  </a:lnTo>
                  <a:lnTo>
                    <a:pt x="164" y="132"/>
                  </a:lnTo>
                  <a:lnTo>
                    <a:pt x="165" y="12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9" name="Freeform 91"/>
            <p:cNvSpPr>
              <a:spLocks/>
            </p:cNvSpPr>
            <p:nvPr userDrawn="1"/>
          </p:nvSpPr>
          <p:spPr bwMode="auto">
            <a:xfrm>
              <a:off x="5294" y="4048"/>
              <a:ext cx="16" cy="35"/>
            </a:xfrm>
            <a:custGeom>
              <a:avLst/>
              <a:gdLst>
                <a:gd name="T0" fmla="*/ 16 w 143"/>
                <a:gd name="T1" fmla="*/ 4 h 320"/>
                <a:gd name="T2" fmla="*/ 16 w 143"/>
                <a:gd name="T3" fmla="*/ 4 h 320"/>
                <a:gd name="T4" fmla="*/ 15 w 143"/>
                <a:gd name="T5" fmla="*/ 4 h 320"/>
                <a:gd name="T6" fmla="*/ 14 w 143"/>
                <a:gd name="T7" fmla="*/ 4 h 320"/>
                <a:gd name="T8" fmla="*/ 13 w 143"/>
                <a:gd name="T9" fmla="*/ 4 h 320"/>
                <a:gd name="T10" fmla="*/ 12 w 143"/>
                <a:gd name="T11" fmla="*/ 4 h 320"/>
                <a:gd name="T12" fmla="*/ 11 w 143"/>
                <a:gd name="T13" fmla="*/ 4 h 320"/>
                <a:gd name="T14" fmla="*/ 10 w 143"/>
                <a:gd name="T15" fmla="*/ 4 h 320"/>
                <a:gd name="T16" fmla="*/ 9 w 143"/>
                <a:gd name="T17" fmla="*/ 4 h 320"/>
                <a:gd name="T18" fmla="*/ 8 w 143"/>
                <a:gd name="T19" fmla="*/ 5 h 320"/>
                <a:gd name="T20" fmla="*/ 8 w 143"/>
                <a:gd name="T21" fmla="*/ 5 h 320"/>
                <a:gd name="T22" fmla="*/ 8 w 143"/>
                <a:gd name="T23" fmla="*/ 6 h 320"/>
                <a:gd name="T24" fmla="*/ 7 w 143"/>
                <a:gd name="T25" fmla="*/ 6 h 320"/>
                <a:gd name="T26" fmla="*/ 7 w 143"/>
                <a:gd name="T27" fmla="*/ 7 h 320"/>
                <a:gd name="T28" fmla="*/ 7 w 143"/>
                <a:gd name="T29" fmla="*/ 8 h 320"/>
                <a:gd name="T30" fmla="*/ 7 w 143"/>
                <a:gd name="T31" fmla="*/ 9 h 320"/>
                <a:gd name="T32" fmla="*/ 7 w 143"/>
                <a:gd name="T33" fmla="*/ 10 h 320"/>
                <a:gd name="T34" fmla="*/ 14 w 143"/>
                <a:gd name="T35" fmla="*/ 10 h 320"/>
                <a:gd name="T36" fmla="*/ 14 w 143"/>
                <a:gd name="T37" fmla="*/ 14 h 320"/>
                <a:gd name="T38" fmla="*/ 7 w 143"/>
                <a:gd name="T39" fmla="*/ 14 h 320"/>
                <a:gd name="T40" fmla="*/ 7 w 143"/>
                <a:gd name="T41" fmla="*/ 35 h 320"/>
                <a:gd name="T42" fmla="*/ 3 w 143"/>
                <a:gd name="T43" fmla="*/ 35 h 320"/>
                <a:gd name="T44" fmla="*/ 3 w 143"/>
                <a:gd name="T45" fmla="*/ 14 h 320"/>
                <a:gd name="T46" fmla="*/ 0 w 143"/>
                <a:gd name="T47" fmla="*/ 14 h 320"/>
                <a:gd name="T48" fmla="*/ 0 w 143"/>
                <a:gd name="T49" fmla="*/ 10 h 320"/>
                <a:gd name="T50" fmla="*/ 3 w 143"/>
                <a:gd name="T51" fmla="*/ 10 h 320"/>
                <a:gd name="T52" fmla="*/ 3 w 143"/>
                <a:gd name="T53" fmla="*/ 9 h 320"/>
                <a:gd name="T54" fmla="*/ 3 w 143"/>
                <a:gd name="T55" fmla="*/ 8 h 320"/>
                <a:gd name="T56" fmla="*/ 3 w 143"/>
                <a:gd name="T57" fmla="*/ 7 h 320"/>
                <a:gd name="T58" fmla="*/ 3 w 143"/>
                <a:gd name="T59" fmla="*/ 6 h 320"/>
                <a:gd name="T60" fmla="*/ 4 w 143"/>
                <a:gd name="T61" fmla="*/ 5 h 320"/>
                <a:gd name="T62" fmla="*/ 4 w 143"/>
                <a:gd name="T63" fmla="*/ 4 h 320"/>
                <a:gd name="T64" fmla="*/ 4 w 143"/>
                <a:gd name="T65" fmla="*/ 4 h 320"/>
                <a:gd name="T66" fmla="*/ 5 w 143"/>
                <a:gd name="T67" fmla="*/ 3 h 320"/>
                <a:gd name="T68" fmla="*/ 5 w 143"/>
                <a:gd name="T69" fmla="*/ 2 h 320"/>
                <a:gd name="T70" fmla="*/ 6 w 143"/>
                <a:gd name="T71" fmla="*/ 2 h 320"/>
                <a:gd name="T72" fmla="*/ 6 w 143"/>
                <a:gd name="T73" fmla="*/ 1 h 320"/>
                <a:gd name="T74" fmla="*/ 7 w 143"/>
                <a:gd name="T75" fmla="*/ 1 h 320"/>
                <a:gd name="T76" fmla="*/ 8 w 143"/>
                <a:gd name="T77" fmla="*/ 1 h 320"/>
                <a:gd name="T78" fmla="*/ 9 w 143"/>
                <a:gd name="T79" fmla="*/ 0 h 320"/>
                <a:gd name="T80" fmla="*/ 10 w 143"/>
                <a:gd name="T81" fmla="*/ 0 h 320"/>
                <a:gd name="T82" fmla="*/ 11 w 143"/>
                <a:gd name="T83" fmla="*/ 0 h 320"/>
                <a:gd name="T84" fmla="*/ 12 w 143"/>
                <a:gd name="T85" fmla="*/ 0 h 320"/>
                <a:gd name="T86" fmla="*/ 13 w 143"/>
                <a:gd name="T87" fmla="*/ 0 h 320"/>
                <a:gd name="T88" fmla="*/ 14 w 143"/>
                <a:gd name="T89" fmla="*/ 0 h 320"/>
                <a:gd name="T90" fmla="*/ 15 w 143"/>
                <a:gd name="T91" fmla="*/ 0 h 320"/>
                <a:gd name="T92" fmla="*/ 16 w 143"/>
                <a:gd name="T93" fmla="*/ 0 h 320"/>
                <a:gd name="T94" fmla="*/ 16 w 143"/>
                <a:gd name="T95" fmla="*/ 4 h 32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3" h="320">
                  <a:moveTo>
                    <a:pt x="143" y="38"/>
                  </a:moveTo>
                  <a:lnTo>
                    <a:pt x="141" y="38"/>
                  </a:lnTo>
                  <a:lnTo>
                    <a:pt x="134" y="37"/>
                  </a:lnTo>
                  <a:lnTo>
                    <a:pt x="126" y="35"/>
                  </a:lnTo>
                  <a:lnTo>
                    <a:pt x="116" y="34"/>
                  </a:lnTo>
                  <a:lnTo>
                    <a:pt x="109" y="33"/>
                  </a:lnTo>
                  <a:lnTo>
                    <a:pt x="97" y="34"/>
                  </a:lnTo>
                  <a:lnTo>
                    <a:pt x="87" y="36"/>
                  </a:lnTo>
                  <a:lnTo>
                    <a:pt x="80" y="39"/>
                  </a:lnTo>
                  <a:lnTo>
                    <a:pt x="73" y="45"/>
                  </a:lnTo>
                  <a:lnTo>
                    <a:pt x="71" y="48"/>
                  </a:lnTo>
                  <a:lnTo>
                    <a:pt x="69" y="51"/>
                  </a:lnTo>
                  <a:lnTo>
                    <a:pt x="67" y="55"/>
                  </a:lnTo>
                  <a:lnTo>
                    <a:pt x="66" y="60"/>
                  </a:lnTo>
                  <a:lnTo>
                    <a:pt x="64" y="70"/>
                  </a:lnTo>
                  <a:lnTo>
                    <a:pt x="64" y="84"/>
                  </a:lnTo>
                  <a:lnTo>
                    <a:pt x="64" y="92"/>
                  </a:lnTo>
                  <a:lnTo>
                    <a:pt x="127" y="92"/>
                  </a:lnTo>
                  <a:lnTo>
                    <a:pt x="127" y="124"/>
                  </a:lnTo>
                  <a:lnTo>
                    <a:pt x="65" y="124"/>
                  </a:lnTo>
                  <a:lnTo>
                    <a:pt x="65" y="320"/>
                  </a:lnTo>
                  <a:lnTo>
                    <a:pt x="26" y="320"/>
                  </a:lnTo>
                  <a:lnTo>
                    <a:pt x="26" y="124"/>
                  </a:lnTo>
                  <a:lnTo>
                    <a:pt x="0" y="124"/>
                  </a:lnTo>
                  <a:lnTo>
                    <a:pt x="0" y="92"/>
                  </a:lnTo>
                  <a:lnTo>
                    <a:pt x="26" y="92"/>
                  </a:lnTo>
                  <a:lnTo>
                    <a:pt x="26" y="84"/>
                  </a:lnTo>
                  <a:lnTo>
                    <a:pt x="26" y="75"/>
                  </a:lnTo>
                  <a:lnTo>
                    <a:pt x="27" y="65"/>
                  </a:lnTo>
                  <a:lnTo>
                    <a:pt x="28" y="56"/>
                  </a:lnTo>
                  <a:lnTo>
                    <a:pt x="32" y="48"/>
                  </a:lnTo>
                  <a:lnTo>
                    <a:pt x="34" y="40"/>
                  </a:lnTo>
                  <a:lnTo>
                    <a:pt x="37" y="34"/>
                  </a:lnTo>
                  <a:lnTo>
                    <a:pt x="41" y="28"/>
                  </a:lnTo>
                  <a:lnTo>
                    <a:pt x="45" y="21"/>
                  </a:lnTo>
                  <a:lnTo>
                    <a:pt x="51" y="17"/>
                  </a:lnTo>
                  <a:lnTo>
                    <a:pt x="57" y="13"/>
                  </a:lnTo>
                  <a:lnTo>
                    <a:pt x="64" y="8"/>
                  </a:lnTo>
                  <a:lnTo>
                    <a:pt x="70" y="5"/>
                  </a:lnTo>
                  <a:lnTo>
                    <a:pt x="78" y="3"/>
                  </a:lnTo>
                  <a:lnTo>
                    <a:pt x="85" y="1"/>
                  </a:lnTo>
                  <a:lnTo>
                    <a:pt x="94" y="1"/>
                  </a:lnTo>
                  <a:lnTo>
                    <a:pt x="103" y="0"/>
                  </a:lnTo>
                  <a:lnTo>
                    <a:pt x="113" y="0"/>
                  </a:lnTo>
                  <a:lnTo>
                    <a:pt x="124" y="1"/>
                  </a:lnTo>
                  <a:lnTo>
                    <a:pt x="133" y="2"/>
                  </a:lnTo>
                  <a:lnTo>
                    <a:pt x="143" y="4"/>
                  </a:lnTo>
                  <a:lnTo>
                    <a:pt x="143" y="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0" name="Freeform 92"/>
            <p:cNvSpPr>
              <a:spLocks/>
            </p:cNvSpPr>
            <p:nvPr userDrawn="1"/>
          </p:nvSpPr>
          <p:spPr bwMode="auto">
            <a:xfrm>
              <a:off x="5324" y="4049"/>
              <a:ext cx="24" cy="35"/>
            </a:xfrm>
            <a:custGeom>
              <a:avLst/>
              <a:gdLst>
                <a:gd name="T0" fmla="*/ 8 w 208"/>
                <a:gd name="T1" fmla="*/ 35 h 314"/>
                <a:gd name="T2" fmla="*/ 4 w 208"/>
                <a:gd name="T3" fmla="*/ 34 h 314"/>
                <a:gd name="T4" fmla="*/ 0 w 208"/>
                <a:gd name="T5" fmla="*/ 32 h 314"/>
                <a:gd name="T6" fmla="*/ 2 w 208"/>
                <a:gd name="T7" fmla="*/ 28 h 314"/>
                <a:gd name="T8" fmla="*/ 6 w 208"/>
                <a:gd name="T9" fmla="*/ 30 h 314"/>
                <a:gd name="T10" fmla="*/ 10 w 208"/>
                <a:gd name="T11" fmla="*/ 31 h 314"/>
                <a:gd name="T12" fmla="*/ 15 w 208"/>
                <a:gd name="T13" fmla="*/ 31 h 314"/>
                <a:gd name="T14" fmla="*/ 17 w 208"/>
                <a:gd name="T15" fmla="*/ 30 h 314"/>
                <a:gd name="T16" fmla="*/ 18 w 208"/>
                <a:gd name="T17" fmla="*/ 29 h 314"/>
                <a:gd name="T18" fmla="*/ 19 w 208"/>
                <a:gd name="T19" fmla="*/ 27 h 314"/>
                <a:gd name="T20" fmla="*/ 19 w 208"/>
                <a:gd name="T21" fmla="*/ 26 h 314"/>
                <a:gd name="T22" fmla="*/ 18 w 208"/>
                <a:gd name="T23" fmla="*/ 23 h 314"/>
                <a:gd name="T24" fmla="*/ 17 w 208"/>
                <a:gd name="T25" fmla="*/ 21 h 314"/>
                <a:gd name="T26" fmla="*/ 13 w 208"/>
                <a:gd name="T27" fmla="*/ 20 h 314"/>
                <a:gd name="T28" fmla="*/ 8 w 208"/>
                <a:gd name="T29" fmla="*/ 19 h 314"/>
                <a:gd name="T30" fmla="*/ 4 w 208"/>
                <a:gd name="T31" fmla="*/ 17 h 314"/>
                <a:gd name="T32" fmla="*/ 3 w 208"/>
                <a:gd name="T33" fmla="*/ 16 h 314"/>
                <a:gd name="T34" fmla="*/ 1 w 208"/>
                <a:gd name="T35" fmla="*/ 14 h 314"/>
                <a:gd name="T36" fmla="*/ 0 w 208"/>
                <a:gd name="T37" fmla="*/ 11 h 314"/>
                <a:gd name="T38" fmla="*/ 0 w 208"/>
                <a:gd name="T39" fmla="*/ 9 h 314"/>
                <a:gd name="T40" fmla="*/ 1 w 208"/>
                <a:gd name="T41" fmla="*/ 6 h 314"/>
                <a:gd name="T42" fmla="*/ 3 w 208"/>
                <a:gd name="T43" fmla="*/ 3 h 314"/>
                <a:gd name="T44" fmla="*/ 5 w 208"/>
                <a:gd name="T45" fmla="*/ 1 h 314"/>
                <a:gd name="T46" fmla="*/ 8 w 208"/>
                <a:gd name="T47" fmla="*/ 0 h 314"/>
                <a:gd name="T48" fmla="*/ 12 w 208"/>
                <a:gd name="T49" fmla="*/ 0 h 314"/>
                <a:gd name="T50" fmla="*/ 16 w 208"/>
                <a:gd name="T51" fmla="*/ 0 h 314"/>
                <a:gd name="T52" fmla="*/ 20 w 208"/>
                <a:gd name="T53" fmla="*/ 1 h 314"/>
                <a:gd name="T54" fmla="*/ 23 w 208"/>
                <a:gd name="T55" fmla="*/ 7 h 314"/>
                <a:gd name="T56" fmla="*/ 20 w 208"/>
                <a:gd name="T57" fmla="*/ 6 h 314"/>
                <a:gd name="T58" fmla="*/ 17 w 208"/>
                <a:gd name="T59" fmla="*/ 4 h 314"/>
                <a:gd name="T60" fmla="*/ 12 w 208"/>
                <a:gd name="T61" fmla="*/ 4 h 314"/>
                <a:gd name="T62" fmla="*/ 8 w 208"/>
                <a:gd name="T63" fmla="*/ 5 h 314"/>
                <a:gd name="T64" fmla="*/ 6 w 208"/>
                <a:gd name="T65" fmla="*/ 6 h 314"/>
                <a:gd name="T66" fmla="*/ 5 w 208"/>
                <a:gd name="T67" fmla="*/ 7 h 314"/>
                <a:gd name="T68" fmla="*/ 5 w 208"/>
                <a:gd name="T69" fmla="*/ 9 h 314"/>
                <a:gd name="T70" fmla="*/ 6 w 208"/>
                <a:gd name="T71" fmla="*/ 12 h 314"/>
                <a:gd name="T72" fmla="*/ 8 w 208"/>
                <a:gd name="T73" fmla="*/ 14 h 314"/>
                <a:gd name="T74" fmla="*/ 11 w 208"/>
                <a:gd name="T75" fmla="*/ 15 h 314"/>
                <a:gd name="T76" fmla="*/ 17 w 208"/>
                <a:gd name="T77" fmla="*/ 16 h 314"/>
                <a:gd name="T78" fmla="*/ 21 w 208"/>
                <a:gd name="T79" fmla="*/ 18 h 314"/>
                <a:gd name="T80" fmla="*/ 24 w 208"/>
                <a:gd name="T81" fmla="*/ 22 h 314"/>
                <a:gd name="T82" fmla="*/ 24 w 208"/>
                <a:gd name="T83" fmla="*/ 26 h 314"/>
                <a:gd name="T84" fmla="*/ 23 w 208"/>
                <a:gd name="T85" fmla="*/ 29 h 314"/>
                <a:gd name="T86" fmla="*/ 22 w 208"/>
                <a:gd name="T87" fmla="*/ 31 h 314"/>
                <a:gd name="T88" fmla="*/ 19 w 208"/>
                <a:gd name="T89" fmla="*/ 33 h 314"/>
                <a:gd name="T90" fmla="*/ 16 w 208"/>
                <a:gd name="T91" fmla="*/ 35 h 314"/>
                <a:gd name="T92" fmla="*/ 12 w 208"/>
                <a:gd name="T93" fmla="*/ 35 h 31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08" h="314">
                  <a:moveTo>
                    <a:pt x="100" y="314"/>
                  </a:moveTo>
                  <a:lnTo>
                    <a:pt x="84" y="313"/>
                  </a:lnTo>
                  <a:lnTo>
                    <a:pt x="70" y="312"/>
                  </a:lnTo>
                  <a:lnTo>
                    <a:pt x="56" y="310"/>
                  </a:lnTo>
                  <a:lnTo>
                    <a:pt x="44" y="307"/>
                  </a:lnTo>
                  <a:lnTo>
                    <a:pt x="32" y="304"/>
                  </a:lnTo>
                  <a:lnTo>
                    <a:pt x="21" y="299"/>
                  </a:lnTo>
                  <a:lnTo>
                    <a:pt x="10" y="295"/>
                  </a:lnTo>
                  <a:lnTo>
                    <a:pt x="0" y="291"/>
                  </a:lnTo>
                  <a:lnTo>
                    <a:pt x="0" y="240"/>
                  </a:lnTo>
                  <a:lnTo>
                    <a:pt x="3" y="240"/>
                  </a:lnTo>
                  <a:lnTo>
                    <a:pt x="13" y="249"/>
                  </a:lnTo>
                  <a:lnTo>
                    <a:pt x="24" y="257"/>
                  </a:lnTo>
                  <a:lnTo>
                    <a:pt x="35" y="263"/>
                  </a:lnTo>
                  <a:lnTo>
                    <a:pt x="48" y="268"/>
                  </a:lnTo>
                  <a:lnTo>
                    <a:pt x="61" y="274"/>
                  </a:lnTo>
                  <a:lnTo>
                    <a:pt x="73" y="277"/>
                  </a:lnTo>
                  <a:lnTo>
                    <a:pt x="86" y="278"/>
                  </a:lnTo>
                  <a:lnTo>
                    <a:pt x="98" y="279"/>
                  </a:lnTo>
                  <a:lnTo>
                    <a:pt x="113" y="278"/>
                  </a:lnTo>
                  <a:lnTo>
                    <a:pt x="127" y="276"/>
                  </a:lnTo>
                  <a:lnTo>
                    <a:pt x="133" y="274"/>
                  </a:lnTo>
                  <a:lnTo>
                    <a:pt x="138" y="272"/>
                  </a:lnTo>
                  <a:lnTo>
                    <a:pt x="144" y="268"/>
                  </a:lnTo>
                  <a:lnTo>
                    <a:pt x="148" y="265"/>
                  </a:lnTo>
                  <a:lnTo>
                    <a:pt x="152" y="262"/>
                  </a:lnTo>
                  <a:lnTo>
                    <a:pt x="156" y="258"/>
                  </a:lnTo>
                  <a:lnTo>
                    <a:pt x="159" y="254"/>
                  </a:lnTo>
                  <a:lnTo>
                    <a:pt x="161" y="249"/>
                  </a:lnTo>
                  <a:lnTo>
                    <a:pt x="163" y="244"/>
                  </a:lnTo>
                  <a:lnTo>
                    <a:pt x="164" y="240"/>
                  </a:lnTo>
                  <a:lnTo>
                    <a:pt x="165" y="234"/>
                  </a:lnTo>
                  <a:lnTo>
                    <a:pt x="165" y="229"/>
                  </a:lnTo>
                  <a:lnTo>
                    <a:pt x="165" y="219"/>
                  </a:lnTo>
                  <a:lnTo>
                    <a:pt x="163" y="212"/>
                  </a:lnTo>
                  <a:lnTo>
                    <a:pt x="160" y="206"/>
                  </a:lnTo>
                  <a:lnTo>
                    <a:pt x="157" y="199"/>
                  </a:lnTo>
                  <a:lnTo>
                    <a:pt x="151" y="194"/>
                  </a:lnTo>
                  <a:lnTo>
                    <a:pt x="145" y="188"/>
                  </a:lnTo>
                  <a:lnTo>
                    <a:pt x="137" y="185"/>
                  </a:lnTo>
                  <a:lnTo>
                    <a:pt x="128" y="182"/>
                  </a:lnTo>
                  <a:lnTo>
                    <a:pt x="114" y="178"/>
                  </a:lnTo>
                  <a:lnTo>
                    <a:pt x="102" y="176"/>
                  </a:lnTo>
                  <a:lnTo>
                    <a:pt x="89" y="172"/>
                  </a:lnTo>
                  <a:lnTo>
                    <a:pt x="73" y="168"/>
                  </a:lnTo>
                  <a:lnTo>
                    <a:pt x="58" y="164"/>
                  </a:lnTo>
                  <a:lnTo>
                    <a:pt x="44" y="157"/>
                  </a:lnTo>
                  <a:lnTo>
                    <a:pt x="38" y="154"/>
                  </a:lnTo>
                  <a:lnTo>
                    <a:pt x="32" y="150"/>
                  </a:lnTo>
                  <a:lnTo>
                    <a:pt x="27" y="146"/>
                  </a:lnTo>
                  <a:lnTo>
                    <a:pt x="23" y="141"/>
                  </a:lnTo>
                  <a:lnTo>
                    <a:pt x="17" y="136"/>
                  </a:lnTo>
                  <a:lnTo>
                    <a:pt x="14" y="130"/>
                  </a:lnTo>
                  <a:lnTo>
                    <a:pt x="10" y="124"/>
                  </a:lnTo>
                  <a:lnTo>
                    <a:pt x="8" y="118"/>
                  </a:lnTo>
                  <a:lnTo>
                    <a:pt x="5" y="111"/>
                  </a:lnTo>
                  <a:lnTo>
                    <a:pt x="3" y="103"/>
                  </a:lnTo>
                  <a:lnTo>
                    <a:pt x="2" y="95"/>
                  </a:lnTo>
                  <a:lnTo>
                    <a:pt x="2" y="86"/>
                  </a:lnTo>
                  <a:lnTo>
                    <a:pt x="2" y="77"/>
                  </a:lnTo>
                  <a:lnTo>
                    <a:pt x="4" y="69"/>
                  </a:lnTo>
                  <a:lnTo>
                    <a:pt x="6" y="60"/>
                  </a:lnTo>
                  <a:lnTo>
                    <a:pt x="10" y="52"/>
                  </a:lnTo>
                  <a:lnTo>
                    <a:pt x="13" y="44"/>
                  </a:lnTo>
                  <a:lnTo>
                    <a:pt x="18" y="38"/>
                  </a:lnTo>
                  <a:lnTo>
                    <a:pt x="25" y="31"/>
                  </a:lnTo>
                  <a:lnTo>
                    <a:pt x="31" y="24"/>
                  </a:lnTo>
                  <a:lnTo>
                    <a:pt x="39" y="19"/>
                  </a:lnTo>
                  <a:lnTo>
                    <a:pt x="46" y="13"/>
                  </a:lnTo>
                  <a:lnTo>
                    <a:pt x="55" y="9"/>
                  </a:lnTo>
                  <a:lnTo>
                    <a:pt x="64" y="6"/>
                  </a:lnTo>
                  <a:lnTo>
                    <a:pt x="73" y="3"/>
                  </a:lnTo>
                  <a:lnTo>
                    <a:pt x="84" y="1"/>
                  </a:lnTo>
                  <a:lnTo>
                    <a:pt x="94" y="0"/>
                  </a:lnTo>
                  <a:lnTo>
                    <a:pt x="105" y="0"/>
                  </a:lnTo>
                  <a:lnTo>
                    <a:pt x="118" y="0"/>
                  </a:lnTo>
                  <a:lnTo>
                    <a:pt x="130" y="1"/>
                  </a:lnTo>
                  <a:lnTo>
                    <a:pt x="142" y="2"/>
                  </a:lnTo>
                  <a:lnTo>
                    <a:pt x="153" y="4"/>
                  </a:lnTo>
                  <a:lnTo>
                    <a:pt x="164" y="7"/>
                  </a:lnTo>
                  <a:lnTo>
                    <a:pt x="176" y="10"/>
                  </a:lnTo>
                  <a:lnTo>
                    <a:pt x="186" y="15"/>
                  </a:lnTo>
                  <a:lnTo>
                    <a:pt x="196" y="19"/>
                  </a:lnTo>
                  <a:lnTo>
                    <a:pt x="196" y="67"/>
                  </a:lnTo>
                  <a:lnTo>
                    <a:pt x="193" y="67"/>
                  </a:lnTo>
                  <a:lnTo>
                    <a:pt x="185" y="60"/>
                  </a:lnTo>
                  <a:lnTo>
                    <a:pt x="176" y="55"/>
                  </a:lnTo>
                  <a:lnTo>
                    <a:pt x="166" y="50"/>
                  </a:lnTo>
                  <a:lnTo>
                    <a:pt x="156" y="44"/>
                  </a:lnTo>
                  <a:lnTo>
                    <a:pt x="144" y="40"/>
                  </a:lnTo>
                  <a:lnTo>
                    <a:pt x="132" y="37"/>
                  </a:lnTo>
                  <a:lnTo>
                    <a:pt x="120" y="35"/>
                  </a:lnTo>
                  <a:lnTo>
                    <a:pt x="107" y="34"/>
                  </a:lnTo>
                  <a:lnTo>
                    <a:pt x="94" y="35"/>
                  </a:lnTo>
                  <a:lnTo>
                    <a:pt x="82" y="38"/>
                  </a:lnTo>
                  <a:lnTo>
                    <a:pt x="71" y="41"/>
                  </a:lnTo>
                  <a:lnTo>
                    <a:pt x="62" y="48"/>
                  </a:lnTo>
                  <a:lnTo>
                    <a:pt x="58" y="51"/>
                  </a:lnTo>
                  <a:lnTo>
                    <a:pt x="55" y="54"/>
                  </a:lnTo>
                  <a:lnTo>
                    <a:pt x="51" y="58"/>
                  </a:lnTo>
                  <a:lnTo>
                    <a:pt x="48" y="63"/>
                  </a:lnTo>
                  <a:lnTo>
                    <a:pt x="47" y="67"/>
                  </a:lnTo>
                  <a:lnTo>
                    <a:pt x="45" y="72"/>
                  </a:lnTo>
                  <a:lnTo>
                    <a:pt x="45" y="76"/>
                  </a:lnTo>
                  <a:lnTo>
                    <a:pt x="44" y="82"/>
                  </a:lnTo>
                  <a:lnTo>
                    <a:pt x="45" y="91"/>
                  </a:lnTo>
                  <a:lnTo>
                    <a:pt x="47" y="99"/>
                  </a:lnTo>
                  <a:lnTo>
                    <a:pt x="50" y="106"/>
                  </a:lnTo>
                  <a:lnTo>
                    <a:pt x="55" y="113"/>
                  </a:lnTo>
                  <a:lnTo>
                    <a:pt x="60" y="118"/>
                  </a:lnTo>
                  <a:lnTo>
                    <a:pt x="68" y="122"/>
                  </a:lnTo>
                  <a:lnTo>
                    <a:pt x="75" y="127"/>
                  </a:lnTo>
                  <a:lnTo>
                    <a:pt x="85" y="130"/>
                  </a:lnTo>
                  <a:lnTo>
                    <a:pt x="99" y="133"/>
                  </a:lnTo>
                  <a:lnTo>
                    <a:pt x="116" y="137"/>
                  </a:lnTo>
                  <a:lnTo>
                    <a:pt x="133" y="141"/>
                  </a:lnTo>
                  <a:lnTo>
                    <a:pt x="147" y="146"/>
                  </a:lnTo>
                  <a:lnTo>
                    <a:pt x="162" y="151"/>
                  </a:lnTo>
                  <a:lnTo>
                    <a:pt x="174" y="157"/>
                  </a:lnTo>
                  <a:lnTo>
                    <a:pt x="185" y="165"/>
                  </a:lnTo>
                  <a:lnTo>
                    <a:pt x="193" y="175"/>
                  </a:lnTo>
                  <a:lnTo>
                    <a:pt x="200" y="184"/>
                  </a:lnTo>
                  <a:lnTo>
                    <a:pt x="204" y="196"/>
                  </a:lnTo>
                  <a:lnTo>
                    <a:pt x="207" y="209"/>
                  </a:lnTo>
                  <a:lnTo>
                    <a:pt x="208" y="223"/>
                  </a:lnTo>
                  <a:lnTo>
                    <a:pt x="207" y="231"/>
                  </a:lnTo>
                  <a:lnTo>
                    <a:pt x="206" y="240"/>
                  </a:lnTo>
                  <a:lnTo>
                    <a:pt x="204" y="248"/>
                  </a:lnTo>
                  <a:lnTo>
                    <a:pt x="201" y="258"/>
                  </a:lnTo>
                  <a:lnTo>
                    <a:pt x="196" y="265"/>
                  </a:lnTo>
                  <a:lnTo>
                    <a:pt x="192" y="274"/>
                  </a:lnTo>
                  <a:lnTo>
                    <a:pt x="187" y="280"/>
                  </a:lnTo>
                  <a:lnTo>
                    <a:pt x="180" y="287"/>
                  </a:lnTo>
                  <a:lnTo>
                    <a:pt x="173" y="293"/>
                  </a:lnTo>
                  <a:lnTo>
                    <a:pt x="164" y="298"/>
                  </a:lnTo>
                  <a:lnTo>
                    <a:pt x="156" y="304"/>
                  </a:lnTo>
                  <a:lnTo>
                    <a:pt x="147" y="307"/>
                  </a:lnTo>
                  <a:lnTo>
                    <a:pt x="136" y="310"/>
                  </a:lnTo>
                  <a:lnTo>
                    <a:pt x="126" y="312"/>
                  </a:lnTo>
                  <a:lnTo>
                    <a:pt x="114" y="313"/>
                  </a:lnTo>
                  <a:lnTo>
                    <a:pt x="100" y="31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1" name="Freeform 93"/>
            <p:cNvSpPr>
              <a:spLocks/>
            </p:cNvSpPr>
            <p:nvPr userDrawn="1"/>
          </p:nvSpPr>
          <p:spPr bwMode="auto">
            <a:xfrm>
              <a:off x="5352" y="4057"/>
              <a:ext cx="20" cy="27"/>
            </a:xfrm>
            <a:custGeom>
              <a:avLst/>
              <a:gdLst>
                <a:gd name="T0" fmla="*/ 11 w 175"/>
                <a:gd name="T1" fmla="*/ 27 h 238"/>
                <a:gd name="T2" fmla="*/ 8 w 175"/>
                <a:gd name="T3" fmla="*/ 27 h 238"/>
                <a:gd name="T4" fmla="*/ 6 w 175"/>
                <a:gd name="T5" fmla="*/ 26 h 238"/>
                <a:gd name="T6" fmla="*/ 4 w 175"/>
                <a:gd name="T7" fmla="*/ 25 h 238"/>
                <a:gd name="T8" fmla="*/ 3 w 175"/>
                <a:gd name="T9" fmla="*/ 23 h 238"/>
                <a:gd name="T10" fmla="*/ 1 w 175"/>
                <a:gd name="T11" fmla="*/ 21 h 238"/>
                <a:gd name="T12" fmla="*/ 0 w 175"/>
                <a:gd name="T13" fmla="*/ 18 h 238"/>
                <a:gd name="T14" fmla="*/ 0 w 175"/>
                <a:gd name="T15" fmla="*/ 15 h 238"/>
                <a:gd name="T16" fmla="*/ 0 w 175"/>
                <a:gd name="T17" fmla="*/ 12 h 238"/>
                <a:gd name="T18" fmla="*/ 0 w 175"/>
                <a:gd name="T19" fmla="*/ 9 h 238"/>
                <a:gd name="T20" fmla="*/ 1 w 175"/>
                <a:gd name="T21" fmla="*/ 7 h 238"/>
                <a:gd name="T22" fmla="*/ 3 w 175"/>
                <a:gd name="T23" fmla="*/ 5 h 238"/>
                <a:gd name="T24" fmla="*/ 4 w 175"/>
                <a:gd name="T25" fmla="*/ 3 h 238"/>
                <a:gd name="T26" fmla="*/ 6 w 175"/>
                <a:gd name="T27" fmla="*/ 1 h 238"/>
                <a:gd name="T28" fmla="*/ 8 w 175"/>
                <a:gd name="T29" fmla="*/ 1 h 238"/>
                <a:gd name="T30" fmla="*/ 11 w 175"/>
                <a:gd name="T31" fmla="*/ 0 h 238"/>
                <a:gd name="T32" fmla="*/ 13 w 175"/>
                <a:gd name="T33" fmla="*/ 0 h 238"/>
                <a:gd name="T34" fmla="*/ 15 w 175"/>
                <a:gd name="T35" fmla="*/ 0 h 238"/>
                <a:gd name="T36" fmla="*/ 18 w 175"/>
                <a:gd name="T37" fmla="*/ 1 h 238"/>
                <a:gd name="T38" fmla="*/ 20 w 175"/>
                <a:gd name="T39" fmla="*/ 7 h 238"/>
                <a:gd name="T40" fmla="*/ 19 w 175"/>
                <a:gd name="T41" fmla="*/ 6 h 238"/>
                <a:gd name="T42" fmla="*/ 18 w 175"/>
                <a:gd name="T43" fmla="*/ 5 h 238"/>
                <a:gd name="T44" fmla="*/ 16 w 175"/>
                <a:gd name="T45" fmla="*/ 5 h 238"/>
                <a:gd name="T46" fmla="*/ 13 w 175"/>
                <a:gd name="T47" fmla="*/ 4 h 238"/>
                <a:gd name="T48" fmla="*/ 11 w 175"/>
                <a:gd name="T49" fmla="*/ 4 h 238"/>
                <a:gd name="T50" fmla="*/ 10 w 175"/>
                <a:gd name="T51" fmla="*/ 4 h 238"/>
                <a:gd name="T52" fmla="*/ 8 w 175"/>
                <a:gd name="T53" fmla="*/ 5 h 238"/>
                <a:gd name="T54" fmla="*/ 7 w 175"/>
                <a:gd name="T55" fmla="*/ 6 h 238"/>
                <a:gd name="T56" fmla="*/ 6 w 175"/>
                <a:gd name="T57" fmla="*/ 7 h 238"/>
                <a:gd name="T58" fmla="*/ 5 w 175"/>
                <a:gd name="T59" fmla="*/ 9 h 238"/>
                <a:gd name="T60" fmla="*/ 5 w 175"/>
                <a:gd name="T61" fmla="*/ 10 h 238"/>
                <a:gd name="T62" fmla="*/ 5 w 175"/>
                <a:gd name="T63" fmla="*/ 12 h 238"/>
                <a:gd name="T64" fmla="*/ 5 w 175"/>
                <a:gd name="T65" fmla="*/ 15 h 238"/>
                <a:gd name="T66" fmla="*/ 5 w 175"/>
                <a:gd name="T67" fmla="*/ 17 h 238"/>
                <a:gd name="T68" fmla="*/ 5 w 175"/>
                <a:gd name="T69" fmla="*/ 19 h 238"/>
                <a:gd name="T70" fmla="*/ 6 w 175"/>
                <a:gd name="T71" fmla="*/ 20 h 238"/>
                <a:gd name="T72" fmla="*/ 7 w 175"/>
                <a:gd name="T73" fmla="*/ 21 h 238"/>
                <a:gd name="T74" fmla="*/ 8 w 175"/>
                <a:gd name="T75" fmla="*/ 22 h 238"/>
                <a:gd name="T76" fmla="*/ 10 w 175"/>
                <a:gd name="T77" fmla="*/ 23 h 238"/>
                <a:gd name="T78" fmla="*/ 11 w 175"/>
                <a:gd name="T79" fmla="*/ 23 h 238"/>
                <a:gd name="T80" fmla="*/ 13 w 175"/>
                <a:gd name="T81" fmla="*/ 23 h 238"/>
                <a:gd name="T82" fmla="*/ 15 w 175"/>
                <a:gd name="T83" fmla="*/ 23 h 238"/>
                <a:gd name="T84" fmla="*/ 17 w 175"/>
                <a:gd name="T85" fmla="*/ 22 h 238"/>
                <a:gd name="T86" fmla="*/ 19 w 175"/>
                <a:gd name="T87" fmla="*/ 21 h 238"/>
                <a:gd name="T88" fmla="*/ 20 w 175"/>
                <a:gd name="T89" fmla="*/ 20 h 238"/>
                <a:gd name="T90" fmla="*/ 19 w 175"/>
                <a:gd name="T91" fmla="*/ 25 h 238"/>
                <a:gd name="T92" fmla="*/ 17 w 175"/>
                <a:gd name="T93" fmla="*/ 26 h 238"/>
                <a:gd name="T94" fmla="*/ 15 w 175"/>
                <a:gd name="T95" fmla="*/ 27 h 238"/>
                <a:gd name="T96" fmla="*/ 13 w 175"/>
                <a:gd name="T97" fmla="*/ 27 h 23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75" h="238">
                  <a:moveTo>
                    <a:pt x="107" y="238"/>
                  </a:moveTo>
                  <a:lnTo>
                    <a:pt x="95" y="238"/>
                  </a:lnTo>
                  <a:lnTo>
                    <a:pt x="84" y="237"/>
                  </a:lnTo>
                  <a:lnTo>
                    <a:pt x="74" y="235"/>
                  </a:lnTo>
                  <a:lnTo>
                    <a:pt x="63" y="232"/>
                  </a:lnTo>
                  <a:lnTo>
                    <a:pt x="54" y="228"/>
                  </a:lnTo>
                  <a:lnTo>
                    <a:pt x="45" y="222"/>
                  </a:lnTo>
                  <a:lnTo>
                    <a:pt x="36" y="217"/>
                  </a:lnTo>
                  <a:lnTo>
                    <a:pt x="30" y="209"/>
                  </a:lnTo>
                  <a:lnTo>
                    <a:pt x="23" y="202"/>
                  </a:lnTo>
                  <a:lnTo>
                    <a:pt x="17" y="193"/>
                  </a:lnTo>
                  <a:lnTo>
                    <a:pt x="12" y="183"/>
                  </a:lnTo>
                  <a:lnTo>
                    <a:pt x="8" y="172"/>
                  </a:lnTo>
                  <a:lnTo>
                    <a:pt x="4" y="160"/>
                  </a:lnTo>
                  <a:lnTo>
                    <a:pt x="2" y="149"/>
                  </a:lnTo>
                  <a:lnTo>
                    <a:pt x="0" y="135"/>
                  </a:lnTo>
                  <a:lnTo>
                    <a:pt x="0" y="120"/>
                  </a:lnTo>
                  <a:lnTo>
                    <a:pt x="0" y="106"/>
                  </a:lnTo>
                  <a:lnTo>
                    <a:pt x="2" y="92"/>
                  </a:lnTo>
                  <a:lnTo>
                    <a:pt x="4" y="79"/>
                  </a:lnTo>
                  <a:lnTo>
                    <a:pt x="8" y="69"/>
                  </a:lnTo>
                  <a:lnTo>
                    <a:pt x="12" y="58"/>
                  </a:lnTo>
                  <a:lnTo>
                    <a:pt x="17" y="48"/>
                  </a:lnTo>
                  <a:lnTo>
                    <a:pt x="24" y="40"/>
                  </a:lnTo>
                  <a:lnTo>
                    <a:pt x="30" y="31"/>
                  </a:lnTo>
                  <a:lnTo>
                    <a:pt x="36" y="25"/>
                  </a:lnTo>
                  <a:lnTo>
                    <a:pt x="45" y="18"/>
                  </a:lnTo>
                  <a:lnTo>
                    <a:pt x="54" y="13"/>
                  </a:lnTo>
                  <a:lnTo>
                    <a:pt x="63" y="9"/>
                  </a:lnTo>
                  <a:lnTo>
                    <a:pt x="74" y="5"/>
                  </a:lnTo>
                  <a:lnTo>
                    <a:pt x="85" y="2"/>
                  </a:lnTo>
                  <a:lnTo>
                    <a:pt x="95" y="1"/>
                  </a:lnTo>
                  <a:lnTo>
                    <a:pt x="107" y="0"/>
                  </a:lnTo>
                  <a:lnTo>
                    <a:pt x="116" y="0"/>
                  </a:lnTo>
                  <a:lnTo>
                    <a:pt x="126" y="1"/>
                  </a:lnTo>
                  <a:lnTo>
                    <a:pt x="134" y="4"/>
                  </a:lnTo>
                  <a:lnTo>
                    <a:pt x="143" y="6"/>
                  </a:lnTo>
                  <a:lnTo>
                    <a:pt x="160" y="11"/>
                  </a:lnTo>
                  <a:lnTo>
                    <a:pt x="175" y="17"/>
                  </a:lnTo>
                  <a:lnTo>
                    <a:pt x="175" y="61"/>
                  </a:lnTo>
                  <a:lnTo>
                    <a:pt x="173" y="61"/>
                  </a:lnTo>
                  <a:lnTo>
                    <a:pt x="167" y="57"/>
                  </a:lnTo>
                  <a:lnTo>
                    <a:pt x="162" y="53"/>
                  </a:lnTo>
                  <a:lnTo>
                    <a:pt x="154" y="48"/>
                  </a:lnTo>
                  <a:lnTo>
                    <a:pt x="146" y="44"/>
                  </a:lnTo>
                  <a:lnTo>
                    <a:pt x="137" y="40"/>
                  </a:lnTo>
                  <a:lnTo>
                    <a:pt x="127" y="37"/>
                  </a:lnTo>
                  <a:lnTo>
                    <a:pt x="116" y="34"/>
                  </a:lnTo>
                  <a:lnTo>
                    <a:pt x="106" y="33"/>
                  </a:lnTo>
                  <a:lnTo>
                    <a:pt x="99" y="34"/>
                  </a:lnTo>
                  <a:lnTo>
                    <a:pt x="92" y="36"/>
                  </a:lnTo>
                  <a:lnTo>
                    <a:pt x="85" y="37"/>
                  </a:lnTo>
                  <a:lnTo>
                    <a:pt x="79" y="40"/>
                  </a:lnTo>
                  <a:lnTo>
                    <a:pt x="73" y="43"/>
                  </a:lnTo>
                  <a:lnTo>
                    <a:pt x="68" y="46"/>
                  </a:lnTo>
                  <a:lnTo>
                    <a:pt x="62" y="50"/>
                  </a:lnTo>
                  <a:lnTo>
                    <a:pt x="58" y="56"/>
                  </a:lnTo>
                  <a:lnTo>
                    <a:pt x="54" y="62"/>
                  </a:lnTo>
                  <a:lnTo>
                    <a:pt x="50" y="69"/>
                  </a:lnTo>
                  <a:lnTo>
                    <a:pt x="47" y="76"/>
                  </a:lnTo>
                  <a:lnTo>
                    <a:pt x="44" y="84"/>
                  </a:lnTo>
                  <a:lnTo>
                    <a:pt x="42" y="92"/>
                  </a:lnTo>
                  <a:lnTo>
                    <a:pt x="41" y="101"/>
                  </a:lnTo>
                  <a:lnTo>
                    <a:pt x="40" y="110"/>
                  </a:lnTo>
                  <a:lnTo>
                    <a:pt x="40" y="120"/>
                  </a:lnTo>
                  <a:lnTo>
                    <a:pt x="40" y="129"/>
                  </a:lnTo>
                  <a:lnTo>
                    <a:pt x="41" y="139"/>
                  </a:lnTo>
                  <a:lnTo>
                    <a:pt x="42" y="148"/>
                  </a:lnTo>
                  <a:lnTo>
                    <a:pt x="44" y="156"/>
                  </a:lnTo>
                  <a:lnTo>
                    <a:pt x="46" y="164"/>
                  </a:lnTo>
                  <a:lnTo>
                    <a:pt x="49" y="171"/>
                  </a:lnTo>
                  <a:lnTo>
                    <a:pt x="54" y="177"/>
                  </a:lnTo>
                  <a:lnTo>
                    <a:pt x="58" y="183"/>
                  </a:lnTo>
                  <a:lnTo>
                    <a:pt x="62" y="188"/>
                  </a:lnTo>
                  <a:lnTo>
                    <a:pt x="67" y="192"/>
                  </a:lnTo>
                  <a:lnTo>
                    <a:pt x="72" y="197"/>
                  </a:lnTo>
                  <a:lnTo>
                    <a:pt x="78" y="200"/>
                  </a:lnTo>
                  <a:lnTo>
                    <a:pt x="85" y="202"/>
                  </a:lnTo>
                  <a:lnTo>
                    <a:pt x="91" y="204"/>
                  </a:lnTo>
                  <a:lnTo>
                    <a:pt x="99" y="205"/>
                  </a:lnTo>
                  <a:lnTo>
                    <a:pt x="106" y="205"/>
                  </a:lnTo>
                  <a:lnTo>
                    <a:pt x="116" y="205"/>
                  </a:lnTo>
                  <a:lnTo>
                    <a:pt x="124" y="203"/>
                  </a:lnTo>
                  <a:lnTo>
                    <a:pt x="133" y="201"/>
                  </a:lnTo>
                  <a:lnTo>
                    <a:pt x="142" y="198"/>
                  </a:lnTo>
                  <a:lnTo>
                    <a:pt x="150" y="193"/>
                  </a:lnTo>
                  <a:lnTo>
                    <a:pt x="158" y="189"/>
                  </a:lnTo>
                  <a:lnTo>
                    <a:pt x="165" y="184"/>
                  </a:lnTo>
                  <a:lnTo>
                    <a:pt x="173" y="177"/>
                  </a:lnTo>
                  <a:lnTo>
                    <a:pt x="175" y="177"/>
                  </a:lnTo>
                  <a:lnTo>
                    <a:pt x="175" y="221"/>
                  </a:lnTo>
                  <a:lnTo>
                    <a:pt x="167" y="223"/>
                  </a:lnTo>
                  <a:lnTo>
                    <a:pt x="160" y="228"/>
                  </a:lnTo>
                  <a:lnTo>
                    <a:pt x="152" y="231"/>
                  </a:lnTo>
                  <a:lnTo>
                    <a:pt x="145" y="233"/>
                  </a:lnTo>
                  <a:lnTo>
                    <a:pt x="135" y="235"/>
                  </a:lnTo>
                  <a:lnTo>
                    <a:pt x="127" y="237"/>
                  </a:lnTo>
                  <a:lnTo>
                    <a:pt x="118" y="238"/>
                  </a:lnTo>
                  <a:lnTo>
                    <a:pt x="107" y="2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2" name="Freeform 94"/>
            <p:cNvSpPr>
              <a:spLocks noEditPoints="1"/>
            </p:cNvSpPr>
            <p:nvPr userDrawn="1"/>
          </p:nvSpPr>
          <p:spPr bwMode="auto">
            <a:xfrm>
              <a:off x="5378" y="4049"/>
              <a:ext cx="4" cy="34"/>
            </a:xfrm>
            <a:custGeom>
              <a:avLst/>
              <a:gdLst>
                <a:gd name="T0" fmla="*/ 4 w 44"/>
                <a:gd name="T1" fmla="*/ 34 h 306"/>
                <a:gd name="T2" fmla="*/ 0 w 44"/>
                <a:gd name="T3" fmla="*/ 34 h 306"/>
                <a:gd name="T4" fmla="*/ 0 w 44"/>
                <a:gd name="T5" fmla="*/ 9 h 306"/>
                <a:gd name="T6" fmla="*/ 4 w 44"/>
                <a:gd name="T7" fmla="*/ 9 h 306"/>
                <a:gd name="T8" fmla="*/ 4 w 44"/>
                <a:gd name="T9" fmla="*/ 34 h 306"/>
                <a:gd name="T10" fmla="*/ 4 w 44"/>
                <a:gd name="T11" fmla="*/ 4 h 306"/>
                <a:gd name="T12" fmla="*/ 0 w 44"/>
                <a:gd name="T13" fmla="*/ 4 h 306"/>
                <a:gd name="T14" fmla="*/ 0 w 44"/>
                <a:gd name="T15" fmla="*/ 0 h 306"/>
                <a:gd name="T16" fmla="*/ 4 w 44"/>
                <a:gd name="T17" fmla="*/ 0 h 306"/>
                <a:gd name="T18" fmla="*/ 4 w 44"/>
                <a:gd name="T19" fmla="*/ 4 h 3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306">
                  <a:moveTo>
                    <a:pt x="41" y="306"/>
                  </a:moveTo>
                  <a:lnTo>
                    <a:pt x="3" y="306"/>
                  </a:lnTo>
                  <a:lnTo>
                    <a:pt x="3" y="78"/>
                  </a:lnTo>
                  <a:lnTo>
                    <a:pt x="41" y="78"/>
                  </a:lnTo>
                  <a:lnTo>
                    <a:pt x="41" y="306"/>
                  </a:lnTo>
                  <a:close/>
                  <a:moveTo>
                    <a:pt x="44" y="39"/>
                  </a:moveTo>
                  <a:lnTo>
                    <a:pt x="0" y="39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3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3" name="Freeform 95"/>
            <p:cNvSpPr>
              <a:spLocks noEditPoints="1"/>
            </p:cNvSpPr>
            <p:nvPr userDrawn="1"/>
          </p:nvSpPr>
          <p:spPr bwMode="auto">
            <a:xfrm>
              <a:off x="5389" y="4057"/>
              <a:ext cx="22" cy="27"/>
            </a:xfrm>
            <a:custGeom>
              <a:avLst/>
              <a:gdLst>
                <a:gd name="T0" fmla="*/ 11 w 198"/>
                <a:gd name="T1" fmla="*/ 27 h 240"/>
                <a:gd name="T2" fmla="*/ 9 w 198"/>
                <a:gd name="T3" fmla="*/ 27 h 240"/>
                <a:gd name="T4" fmla="*/ 6 w 198"/>
                <a:gd name="T5" fmla="*/ 26 h 240"/>
                <a:gd name="T6" fmla="*/ 4 w 198"/>
                <a:gd name="T7" fmla="*/ 24 h 240"/>
                <a:gd name="T8" fmla="*/ 3 w 198"/>
                <a:gd name="T9" fmla="*/ 23 h 240"/>
                <a:gd name="T10" fmla="*/ 1 w 198"/>
                <a:gd name="T11" fmla="*/ 21 h 240"/>
                <a:gd name="T12" fmla="*/ 1 w 198"/>
                <a:gd name="T13" fmla="*/ 18 h 240"/>
                <a:gd name="T14" fmla="*/ 0 w 198"/>
                <a:gd name="T15" fmla="*/ 15 h 240"/>
                <a:gd name="T16" fmla="*/ 0 w 198"/>
                <a:gd name="T17" fmla="*/ 12 h 240"/>
                <a:gd name="T18" fmla="*/ 1 w 198"/>
                <a:gd name="T19" fmla="*/ 9 h 240"/>
                <a:gd name="T20" fmla="*/ 1 w 198"/>
                <a:gd name="T21" fmla="*/ 7 h 240"/>
                <a:gd name="T22" fmla="*/ 3 w 198"/>
                <a:gd name="T23" fmla="*/ 5 h 240"/>
                <a:gd name="T24" fmla="*/ 4 w 198"/>
                <a:gd name="T25" fmla="*/ 3 h 240"/>
                <a:gd name="T26" fmla="*/ 6 w 198"/>
                <a:gd name="T27" fmla="*/ 1 h 240"/>
                <a:gd name="T28" fmla="*/ 8 w 198"/>
                <a:gd name="T29" fmla="*/ 1 h 240"/>
                <a:gd name="T30" fmla="*/ 11 w 198"/>
                <a:gd name="T31" fmla="*/ 0 h 240"/>
                <a:gd name="T32" fmla="*/ 13 w 198"/>
                <a:gd name="T33" fmla="*/ 0 h 240"/>
                <a:gd name="T34" fmla="*/ 15 w 198"/>
                <a:gd name="T35" fmla="*/ 0 h 240"/>
                <a:gd name="T36" fmla="*/ 17 w 198"/>
                <a:gd name="T37" fmla="*/ 1 h 240"/>
                <a:gd name="T38" fmla="*/ 19 w 198"/>
                <a:gd name="T39" fmla="*/ 2 h 240"/>
                <a:gd name="T40" fmla="*/ 20 w 198"/>
                <a:gd name="T41" fmla="*/ 4 h 240"/>
                <a:gd name="T42" fmla="*/ 21 w 198"/>
                <a:gd name="T43" fmla="*/ 5 h 240"/>
                <a:gd name="T44" fmla="*/ 22 w 198"/>
                <a:gd name="T45" fmla="*/ 8 h 240"/>
                <a:gd name="T46" fmla="*/ 22 w 198"/>
                <a:gd name="T47" fmla="*/ 10 h 240"/>
                <a:gd name="T48" fmla="*/ 22 w 198"/>
                <a:gd name="T49" fmla="*/ 14 h 240"/>
                <a:gd name="T50" fmla="*/ 4 w 198"/>
                <a:gd name="T51" fmla="*/ 15 h 240"/>
                <a:gd name="T52" fmla="*/ 5 w 198"/>
                <a:gd name="T53" fmla="*/ 17 h 240"/>
                <a:gd name="T54" fmla="*/ 5 w 198"/>
                <a:gd name="T55" fmla="*/ 19 h 240"/>
                <a:gd name="T56" fmla="*/ 6 w 198"/>
                <a:gd name="T57" fmla="*/ 20 h 240"/>
                <a:gd name="T58" fmla="*/ 7 w 198"/>
                <a:gd name="T59" fmla="*/ 21 h 240"/>
                <a:gd name="T60" fmla="*/ 8 w 198"/>
                <a:gd name="T61" fmla="*/ 22 h 240"/>
                <a:gd name="T62" fmla="*/ 10 w 198"/>
                <a:gd name="T63" fmla="*/ 23 h 240"/>
                <a:gd name="T64" fmla="*/ 12 w 198"/>
                <a:gd name="T65" fmla="*/ 23 h 240"/>
                <a:gd name="T66" fmla="*/ 14 w 198"/>
                <a:gd name="T67" fmla="*/ 23 h 240"/>
                <a:gd name="T68" fmla="*/ 17 w 198"/>
                <a:gd name="T69" fmla="*/ 23 h 240"/>
                <a:gd name="T70" fmla="*/ 19 w 198"/>
                <a:gd name="T71" fmla="*/ 21 h 240"/>
                <a:gd name="T72" fmla="*/ 21 w 198"/>
                <a:gd name="T73" fmla="*/ 21 h 240"/>
                <a:gd name="T74" fmla="*/ 21 w 198"/>
                <a:gd name="T75" fmla="*/ 20 h 240"/>
                <a:gd name="T76" fmla="*/ 21 w 198"/>
                <a:gd name="T77" fmla="*/ 25 h 240"/>
                <a:gd name="T78" fmla="*/ 19 w 198"/>
                <a:gd name="T79" fmla="*/ 26 h 240"/>
                <a:gd name="T80" fmla="*/ 16 w 198"/>
                <a:gd name="T81" fmla="*/ 27 h 240"/>
                <a:gd name="T82" fmla="*/ 14 w 198"/>
                <a:gd name="T83" fmla="*/ 27 h 240"/>
                <a:gd name="T84" fmla="*/ 18 w 198"/>
                <a:gd name="T85" fmla="*/ 11 h 240"/>
                <a:gd name="T86" fmla="*/ 17 w 198"/>
                <a:gd name="T87" fmla="*/ 8 h 240"/>
                <a:gd name="T88" fmla="*/ 16 w 198"/>
                <a:gd name="T89" fmla="*/ 6 h 240"/>
                <a:gd name="T90" fmla="*/ 16 w 198"/>
                <a:gd name="T91" fmla="*/ 5 h 240"/>
                <a:gd name="T92" fmla="*/ 14 w 198"/>
                <a:gd name="T93" fmla="*/ 4 h 240"/>
                <a:gd name="T94" fmla="*/ 13 w 198"/>
                <a:gd name="T95" fmla="*/ 4 h 240"/>
                <a:gd name="T96" fmla="*/ 12 w 198"/>
                <a:gd name="T97" fmla="*/ 4 h 240"/>
                <a:gd name="T98" fmla="*/ 10 w 198"/>
                <a:gd name="T99" fmla="*/ 4 h 240"/>
                <a:gd name="T100" fmla="*/ 9 w 198"/>
                <a:gd name="T101" fmla="*/ 4 h 240"/>
                <a:gd name="T102" fmla="*/ 8 w 198"/>
                <a:gd name="T103" fmla="*/ 5 h 240"/>
                <a:gd name="T104" fmla="*/ 6 w 198"/>
                <a:gd name="T105" fmla="*/ 6 h 240"/>
                <a:gd name="T106" fmla="*/ 6 w 198"/>
                <a:gd name="T107" fmla="*/ 7 h 240"/>
                <a:gd name="T108" fmla="*/ 5 w 198"/>
                <a:gd name="T109" fmla="*/ 8 h 240"/>
                <a:gd name="T110" fmla="*/ 5 w 198"/>
                <a:gd name="T111" fmla="*/ 9 h 240"/>
                <a:gd name="T112" fmla="*/ 4 w 198"/>
                <a:gd name="T113" fmla="*/ 11 h 2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8" h="240">
                  <a:moveTo>
                    <a:pt x="115" y="240"/>
                  </a:moveTo>
                  <a:lnTo>
                    <a:pt x="102" y="239"/>
                  </a:lnTo>
                  <a:lnTo>
                    <a:pt x="89" y="238"/>
                  </a:lnTo>
                  <a:lnTo>
                    <a:pt x="78" y="236"/>
                  </a:lnTo>
                  <a:lnTo>
                    <a:pt x="67" y="232"/>
                  </a:lnTo>
                  <a:lnTo>
                    <a:pt x="56" y="229"/>
                  </a:lnTo>
                  <a:lnTo>
                    <a:pt x="48" y="223"/>
                  </a:lnTo>
                  <a:lnTo>
                    <a:pt x="38" y="217"/>
                  </a:lnTo>
                  <a:lnTo>
                    <a:pt x="30" y="209"/>
                  </a:lnTo>
                  <a:lnTo>
                    <a:pt x="23" y="201"/>
                  </a:lnTo>
                  <a:lnTo>
                    <a:pt x="17" y="192"/>
                  </a:lnTo>
                  <a:lnTo>
                    <a:pt x="12" y="183"/>
                  </a:lnTo>
                  <a:lnTo>
                    <a:pt x="8" y="172"/>
                  </a:lnTo>
                  <a:lnTo>
                    <a:pt x="5" y="161"/>
                  </a:lnTo>
                  <a:lnTo>
                    <a:pt x="2" y="149"/>
                  </a:lnTo>
                  <a:lnTo>
                    <a:pt x="0" y="136"/>
                  </a:lnTo>
                  <a:lnTo>
                    <a:pt x="0" y="122"/>
                  </a:lnTo>
                  <a:lnTo>
                    <a:pt x="0" y="108"/>
                  </a:lnTo>
                  <a:lnTo>
                    <a:pt x="2" y="95"/>
                  </a:lnTo>
                  <a:lnTo>
                    <a:pt x="5" y="83"/>
                  </a:lnTo>
                  <a:lnTo>
                    <a:pt x="8" y="72"/>
                  </a:lnTo>
                  <a:lnTo>
                    <a:pt x="11" y="61"/>
                  </a:lnTo>
                  <a:lnTo>
                    <a:pt x="16" y="51"/>
                  </a:lnTo>
                  <a:lnTo>
                    <a:pt x="23" y="42"/>
                  </a:lnTo>
                  <a:lnTo>
                    <a:pt x="29" y="33"/>
                  </a:lnTo>
                  <a:lnTo>
                    <a:pt x="37" y="26"/>
                  </a:lnTo>
                  <a:lnTo>
                    <a:pt x="45" y="19"/>
                  </a:lnTo>
                  <a:lnTo>
                    <a:pt x="54" y="13"/>
                  </a:lnTo>
                  <a:lnTo>
                    <a:pt x="64" y="9"/>
                  </a:lnTo>
                  <a:lnTo>
                    <a:pt x="73" y="6"/>
                  </a:lnTo>
                  <a:lnTo>
                    <a:pt x="84" y="2"/>
                  </a:lnTo>
                  <a:lnTo>
                    <a:pt x="95" y="1"/>
                  </a:lnTo>
                  <a:lnTo>
                    <a:pt x="107" y="0"/>
                  </a:lnTo>
                  <a:lnTo>
                    <a:pt x="116" y="0"/>
                  </a:lnTo>
                  <a:lnTo>
                    <a:pt x="126" y="2"/>
                  </a:lnTo>
                  <a:lnTo>
                    <a:pt x="135" y="3"/>
                  </a:lnTo>
                  <a:lnTo>
                    <a:pt x="144" y="7"/>
                  </a:lnTo>
                  <a:lnTo>
                    <a:pt x="152" y="10"/>
                  </a:lnTo>
                  <a:lnTo>
                    <a:pt x="159" y="14"/>
                  </a:lnTo>
                  <a:lnTo>
                    <a:pt x="167" y="19"/>
                  </a:lnTo>
                  <a:lnTo>
                    <a:pt x="173" y="26"/>
                  </a:lnTo>
                  <a:lnTo>
                    <a:pt x="178" y="32"/>
                  </a:lnTo>
                  <a:lnTo>
                    <a:pt x="184" y="40"/>
                  </a:lnTo>
                  <a:lnTo>
                    <a:pt x="188" y="48"/>
                  </a:lnTo>
                  <a:lnTo>
                    <a:pt x="191" y="58"/>
                  </a:lnTo>
                  <a:lnTo>
                    <a:pt x="194" y="67"/>
                  </a:lnTo>
                  <a:lnTo>
                    <a:pt x="197" y="78"/>
                  </a:lnTo>
                  <a:lnTo>
                    <a:pt x="198" y="91"/>
                  </a:lnTo>
                  <a:lnTo>
                    <a:pt x="198" y="104"/>
                  </a:lnTo>
                  <a:lnTo>
                    <a:pt x="198" y="125"/>
                  </a:lnTo>
                  <a:lnTo>
                    <a:pt x="39" y="125"/>
                  </a:lnTo>
                  <a:lnTo>
                    <a:pt x="40" y="135"/>
                  </a:lnTo>
                  <a:lnTo>
                    <a:pt x="40" y="143"/>
                  </a:lnTo>
                  <a:lnTo>
                    <a:pt x="42" y="152"/>
                  </a:lnTo>
                  <a:lnTo>
                    <a:pt x="44" y="159"/>
                  </a:lnTo>
                  <a:lnTo>
                    <a:pt x="48" y="167"/>
                  </a:lnTo>
                  <a:lnTo>
                    <a:pt x="51" y="174"/>
                  </a:lnTo>
                  <a:lnTo>
                    <a:pt x="55" y="180"/>
                  </a:lnTo>
                  <a:lnTo>
                    <a:pt x="59" y="186"/>
                  </a:lnTo>
                  <a:lnTo>
                    <a:pt x="65" y="190"/>
                  </a:lnTo>
                  <a:lnTo>
                    <a:pt x="70" y="194"/>
                  </a:lnTo>
                  <a:lnTo>
                    <a:pt x="76" y="199"/>
                  </a:lnTo>
                  <a:lnTo>
                    <a:pt x="83" y="201"/>
                  </a:lnTo>
                  <a:lnTo>
                    <a:pt x="90" y="204"/>
                  </a:lnTo>
                  <a:lnTo>
                    <a:pt x="98" y="205"/>
                  </a:lnTo>
                  <a:lnTo>
                    <a:pt x="107" y="206"/>
                  </a:lnTo>
                  <a:lnTo>
                    <a:pt x="115" y="206"/>
                  </a:lnTo>
                  <a:lnTo>
                    <a:pt x="128" y="206"/>
                  </a:lnTo>
                  <a:lnTo>
                    <a:pt x="140" y="204"/>
                  </a:lnTo>
                  <a:lnTo>
                    <a:pt x="152" y="201"/>
                  </a:lnTo>
                  <a:lnTo>
                    <a:pt x="162" y="197"/>
                  </a:lnTo>
                  <a:lnTo>
                    <a:pt x="172" y="191"/>
                  </a:lnTo>
                  <a:lnTo>
                    <a:pt x="179" y="187"/>
                  </a:lnTo>
                  <a:lnTo>
                    <a:pt x="186" y="183"/>
                  </a:lnTo>
                  <a:lnTo>
                    <a:pt x="191" y="178"/>
                  </a:lnTo>
                  <a:lnTo>
                    <a:pt x="193" y="178"/>
                  </a:lnTo>
                  <a:lnTo>
                    <a:pt x="193" y="221"/>
                  </a:lnTo>
                  <a:lnTo>
                    <a:pt x="186" y="223"/>
                  </a:lnTo>
                  <a:lnTo>
                    <a:pt x="177" y="228"/>
                  </a:lnTo>
                  <a:lnTo>
                    <a:pt x="168" y="231"/>
                  </a:lnTo>
                  <a:lnTo>
                    <a:pt x="159" y="234"/>
                  </a:lnTo>
                  <a:lnTo>
                    <a:pt x="148" y="236"/>
                  </a:lnTo>
                  <a:lnTo>
                    <a:pt x="139" y="238"/>
                  </a:lnTo>
                  <a:lnTo>
                    <a:pt x="128" y="239"/>
                  </a:lnTo>
                  <a:lnTo>
                    <a:pt x="115" y="240"/>
                  </a:lnTo>
                  <a:close/>
                  <a:moveTo>
                    <a:pt x="160" y="95"/>
                  </a:moveTo>
                  <a:lnTo>
                    <a:pt x="159" y="81"/>
                  </a:lnTo>
                  <a:lnTo>
                    <a:pt x="157" y="69"/>
                  </a:lnTo>
                  <a:lnTo>
                    <a:pt x="153" y="58"/>
                  </a:lnTo>
                  <a:lnTo>
                    <a:pt x="147" y="49"/>
                  </a:lnTo>
                  <a:lnTo>
                    <a:pt x="144" y="45"/>
                  </a:lnTo>
                  <a:lnTo>
                    <a:pt x="140" y="42"/>
                  </a:lnTo>
                  <a:lnTo>
                    <a:pt x="135" y="39"/>
                  </a:lnTo>
                  <a:lnTo>
                    <a:pt x="130" y="37"/>
                  </a:lnTo>
                  <a:lnTo>
                    <a:pt x="125" y="34"/>
                  </a:lnTo>
                  <a:lnTo>
                    <a:pt x="118" y="33"/>
                  </a:lnTo>
                  <a:lnTo>
                    <a:pt x="112" y="32"/>
                  </a:lnTo>
                  <a:lnTo>
                    <a:pt x="104" y="32"/>
                  </a:lnTo>
                  <a:lnTo>
                    <a:pt x="97" y="32"/>
                  </a:lnTo>
                  <a:lnTo>
                    <a:pt x="89" y="33"/>
                  </a:lnTo>
                  <a:lnTo>
                    <a:pt x="84" y="34"/>
                  </a:lnTo>
                  <a:lnTo>
                    <a:pt x="78" y="37"/>
                  </a:lnTo>
                  <a:lnTo>
                    <a:pt x="72" y="40"/>
                  </a:lnTo>
                  <a:lnTo>
                    <a:pt x="68" y="42"/>
                  </a:lnTo>
                  <a:lnTo>
                    <a:pt x="63" y="46"/>
                  </a:lnTo>
                  <a:lnTo>
                    <a:pt x="58" y="50"/>
                  </a:lnTo>
                  <a:lnTo>
                    <a:pt x="54" y="55"/>
                  </a:lnTo>
                  <a:lnTo>
                    <a:pt x="51" y="59"/>
                  </a:lnTo>
                  <a:lnTo>
                    <a:pt x="48" y="64"/>
                  </a:lnTo>
                  <a:lnTo>
                    <a:pt x="45" y="70"/>
                  </a:lnTo>
                  <a:lnTo>
                    <a:pt x="43" y="76"/>
                  </a:lnTo>
                  <a:lnTo>
                    <a:pt x="41" y="81"/>
                  </a:lnTo>
                  <a:lnTo>
                    <a:pt x="40" y="88"/>
                  </a:lnTo>
                  <a:lnTo>
                    <a:pt x="39" y="95"/>
                  </a:lnTo>
                  <a:lnTo>
                    <a:pt x="160" y="9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4" name="Freeform 96"/>
            <p:cNvSpPr>
              <a:spLocks/>
            </p:cNvSpPr>
            <p:nvPr userDrawn="1"/>
          </p:nvSpPr>
          <p:spPr bwMode="auto">
            <a:xfrm>
              <a:off x="5417" y="4057"/>
              <a:ext cx="20" cy="26"/>
            </a:xfrm>
            <a:custGeom>
              <a:avLst/>
              <a:gdLst>
                <a:gd name="T0" fmla="*/ 20 w 180"/>
                <a:gd name="T1" fmla="*/ 26 h 235"/>
                <a:gd name="T2" fmla="*/ 16 w 180"/>
                <a:gd name="T3" fmla="*/ 26 h 235"/>
                <a:gd name="T4" fmla="*/ 16 w 180"/>
                <a:gd name="T5" fmla="*/ 12 h 235"/>
                <a:gd name="T6" fmla="*/ 16 w 180"/>
                <a:gd name="T7" fmla="*/ 10 h 235"/>
                <a:gd name="T8" fmla="*/ 16 w 180"/>
                <a:gd name="T9" fmla="*/ 8 h 235"/>
                <a:gd name="T10" fmla="*/ 15 w 180"/>
                <a:gd name="T11" fmla="*/ 7 h 235"/>
                <a:gd name="T12" fmla="*/ 15 w 180"/>
                <a:gd name="T13" fmla="*/ 6 h 235"/>
                <a:gd name="T14" fmla="*/ 15 w 180"/>
                <a:gd name="T15" fmla="*/ 5 h 235"/>
                <a:gd name="T16" fmla="*/ 14 w 180"/>
                <a:gd name="T17" fmla="*/ 5 h 235"/>
                <a:gd name="T18" fmla="*/ 14 w 180"/>
                <a:gd name="T19" fmla="*/ 5 h 235"/>
                <a:gd name="T20" fmla="*/ 13 w 180"/>
                <a:gd name="T21" fmla="*/ 5 h 235"/>
                <a:gd name="T22" fmla="*/ 13 w 180"/>
                <a:gd name="T23" fmla="*/ 4 h 235"/>
                <a:gd name="T24" fmla="*/ 12 w 180"/>
                <a:gd name="T25" fmla="*/ 4 h 235"/>
                <a:gd name="T26" fmla="*/ 12 w 180"/>
                <a:gd name="T27" fmla="*/ 4 h 235"/>
                <a:gd name="T28" fmla="*/ 11 w 180"/>
                <a:gd name="T29" fmla="*/ 4 h 235"/>
                <a:gd name="T30" fmla="*/ 10 w 180"/>
                <a:gd name="T31" fmla="*/ 4 h 235"/>
                <a:gd name="T32" fmla="*/ 9 w 180"/>
                <a:gd name="T33" fmla="*/ 4 h 235"/>
                <a:gd name="T34" fmla="*/ 8 w 180"/>
                <a:gd name="T35" fmla="*/ 5 h 235"/>
                <a:gd name="T36" fmla="*/ 8 w 180"/>
                <a:gd name="T37" fmla="*/ 5 h 235"/>
                <a:gd name="T38" fmla="*/ 7 w 180"/>
                <a:gd name="T39" fmla="*/ 5 h 235"/>
                <a:gd name="T40" fmla="*/ 6 w 180"/>
                <a:gd name="T41" fmla="*/ 6 h 235"/>
                <a:gd name="T42" fmla="*/ 5 w 180"/>
                <a:gd name="T43" fmla="*/ 7 h 235"/>
                <a:gd name="T44" fmla="*/ 4 w 180"/>
                <a:gd name="T45" fmla="*/ 7 h 235"/>
                <a:gd name="T46" fmla="*/ 4 w 180"/>
                <a:gd name="T47" fmla="*/ 26 h 235"/>
                <a:gd name="T48" fmla="*/ 0 w 180"/>
                <a:gd name="T49" fmla="*/ 26 h 235"/>
                <a:gd name="T50" fmla="*/ 0 w 180"/>
                <a:gd name="T51" fmla="*/ 1 h 235"/>
                <a:gd name="T52" fmla="*/ 4 w 180"/>
                <a:gd name="T53" fmla="*/ 1 h 235"/>
                <a:gd name="T54" fmla="*/ 4 w 180"/>
                <a:gd name="T55" fmla="*/ 4 h 235"/>
                <a:gd name="T56" fmla="*/ 5 w 180"/>
                <a:gd name="T57" fmla="*/ 3 h 235"/>
                <a:gd name="T58" fmla="*/ 6 w 180"/>
                <a:gd name="T59" fmla="*/ 2 h 235"/>
                <a:gd name="T60" fmla="*/ 7 w 180"/>
                <a:gd name="T61" fmla="*/ 1 h 235"/>
                <a:gd name="T62" fmla="*/ 8 w 180"/>
                <a:gd name="T63" fmla="*/ 1 h 235"/>
                <a:gd name="T64" fmla="*/ 9 w 180"/>
                <a:gd name="T65" fmla="*/ 1 h 235"/>
                <a:gd name="T66" fmla="*/ 10 w 180"/>
                <a:gd name="T67" fmla="*/ 0 h 235"/>
                <a:gd name="T68" fmla="*/ 11 w 180"/>
                <a:gd name="T69" fmla="*/ 0 h 235"/>
                <a:gd name="T70" fmla="*/ 12 w 180"/>
                <a:gd name="T71" fmla="*/ 0 h 235"/>
                <a:gd name="T72" fmla="*/ 13 w 180"/>
                <a:gd name="T73" fmla="*/ 0 h 235"/>
                <a:gd name="T74" fmla="*/ 14 w 180"/>
                <a:gd name="T75" fmla="*/ 0 h 235"/>
                <a:gd name="T76" fmla="*/ 15 w 180"/>
                <a:gd name="T77" fmla="*/ 0 h 235"/>
                <a:gd name="T78" fmla="*/ 15 w 180"/>
                <a:gd name="T79" fmla="*/ 1 h 235"/>
                <a:gd name="T80" fmla="*/ 16 w 180"/>
                <a:gd name="T81" fmla="*/ 1 h 235"/>
                <a:gd name="T82" fmla="*/ 17 w 180"/>
                <a:gd name="T83" fmla="*/ 1 h 235"/>
                <a:gd name="T84" fmla="*/ 17 w 180"/>
                <a:gd name="T85" fmla="*/ 2 h 235"/>
                <a:gd name="T86" fmla="*/ 18 w 180"/>
                <a:gd name="T87" fmla="*/ 3 h 235"/>
                <a:gd name="T88" fmla="*/ 18 w 180"/>
                <a:gd name="T89" fmla="*/ 3 h 235"/>
                <a:gd name="T90" fmla="*/ 19 w 180"/>
                <a:gd name="T91" fmla="*/ 4 h 235"/>
                <a:gd name="T92" fmla="*/ 19 w 180"/>
                <a:gd name="T93" fmla="*/ 5 h 235"/>
                <a:gd name="T94" fmla="*/ 20 w 180"/>
                <a:gd name="T95" fmla="*/ 5 h 235"/>
                <a:gd name="T96" fmla="*/ 20 w 180"/>
                <a:gd name="T97" fmla="*/ 6 h 235"/>
                <a:gd name="T98" fmla="*/ 20 w 180"/>
                <a:gd name="T99" fmla="*/ 7 h 235"/>
                <a:gd name="T100" fmla="*/ 20 w 180"/>
                <a:gd name="T101" fmla="*/ 9 h 235"/>
                <a:gd name="T102" fmla="*/ 20 w 180"/>
                <a:gd name="T103" fmla="*/ 10 h 235"/>
                <a:gd name="T104" fmla="*/ 20 w 180"/>
                <a:gd name="T105" fmla="*/ 26 h 2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80" h="235">
                  <a:moveTo>
                    <a:pt x="180" y="235"/>
                  </a:moveTo>
                  <a:lnTo>
                    <a:pt x="141" y="235"/>
                  </a:lnTo>
                  <a:lnTo>
                    <a:pt x="141" y="105"/>
                  </a:lnTo>
                  <a:lnTo>
                    <a:pt x="141" y="90"/>
                  </a:lnTo>
                  <a:lnTo>
                    <a:pt x="140" y="76"/>
                  </a:lnTo>
                  <a:lnTo>
                    <a:pt x="137" y="63"/>
                  </a:lnTo>
                  <a:lnTo>
                    <a:pt x="134" y="54"/>
                  </a:lnTo>
                  <a:lnTo>
                    <a:pt x="132" y="49"/>
                  </a:lnTo>
                  <a:lnTo>
                    <a:pt x="128" y="46"/>
                  </a:lnTo>
                  <a:lnTo>
                    <a:pt x="124" y="43"/>
                  </a:lnTo>
                  <a:lnTo>
                    <a:pt x="121" y="41"/>
                  </a:lnTo>
                  <a:lnTo>
                    <a:pt x="117" y="40"/>
                  </a:lnTo>
                  <a:lnTo>
                    <a:pt x="111" y="38"/>
                  </a:lnTo>
                  <a:lnTo>
                    <a:pt x="105" y="38"/>
                  </a:lnTo>
                  <a:lnTo>
                    <a:pt x="98" y="37"/>
                  </a:lnTo>
                  <a:lnTo>
                    <a:pt x="91" y="38"/>
                  </a:lnTo>
                  <a:lnTo>
                    <a:pt x="83" y="39"/>
                  </a:lnTo>
                  <a:lnTo>
                    <a:pt x="76" y="41"/>
                  </a:lnTo>
                  <a:lnTo>
                    <a:pt x="68" y="44"/>
                  </a:lnTo>
                  <a:lnTo>
                    <a:pt x="61" y="48"/>
                  </a:lnTo>
                  <a:lnTo>
                    <a:pt x="53" y="54"/>
                  </a:lnTo>
                  <a:lnTo>
                    <a:pt x="46" y="59"/>
                  </a:lnTo>
                  <a:lnTo>
                    <a:pt x="38" y="64"/>
                  </a:lnTo>
                  <a:lnTo>
                    <a:pt x="38" y="235"/>
                  </a:lnTo>
                  <a:lnTo>
                    <a:pt x="0" y="235"/>
                  </a:lnTo>
                  <a:lnTo>
                    <a:pt x="0" y="7"/>
                  </a:lnTo>
                  <a:lnTo>
                    <a:pt x="38" y="7"/>
                  </a:lnTo>
                  <a:lnTo>
                    <a:pt x="38" y="32"/>
                  </a:lnTo>
                  <a:lnTo>
                    <a:pt x="47" y="25"/>
                  </a:lnTo>
                  <a:lnTo>
                    <a:pt x="55" y="18"/>
                  </a:lnTo>
                  <a:lnTo>
                    <a:pt x="64" y="13"/>
                  </a:lnTo>
                  <a:lnTo>
                    <a:pt x="73" y="9"/>
                  </a:lnTo>
                  <a:lnTo>
                    <a:pt x="81" y="5"/>
                  </a:lnTo>
                  <a:lnTo>
                    <a:pt x="90" y="2"/>
                  </a:lnTo>
                  <a:lnTo>
                    <a:pt x="98" y="1"/>
                  </a:lnTo>
                  <a:lnTo>
                    <a:pt x="108" y="0"/>
                  </a:lnTo>
                  <a:lnTo>
                    <a:pt x="116" y="0"/>
                  </a:lnTo>
                  <a:lnTo>
                    <a:pt x="124" y="1"/>
                  </a:lnTo>
                  <a:lnTo>
                    <a:pt x="131" y="3"/>
                  </a:lnTo>
                  <a:lnTo>
                    <a:pt x="138" y="6"/>
                  </a:lnTo>
                  <a:lnTo>
                    <a:pt x="145" y="9"/>
                  </a:lnTo>
                  <a:lnTo>
                    <a:pt x="150" y="13"/>
                  </a:lnTo>
                  <a:lnTo>
                    <a:pt x="155" y="17"/>
                  </a:lnTo>
                  <a:lnTo>
                    <a:pt x="161" y="23"/>
                  </a:lnTo>
                  <a:lnTo>
                    <a:pt x="165" y="28"/>
                  </a:lnTo>
                  <a:lnTo>
                    <a:pt x="169" y="34"/>
                  </a:lnTo>
                  <a:lnTo>
                    <a:pt x="172" y="42"/>
                  </a:lnTo>
                  <a:lnTo>
                    <a:pt x="176" y="49"/>
                  </a:lnTo>
                  <a:lnTo>
                    <a:pt x="177" y="58"/>
                  </a:lnTo>
                  <a:lnTo>
                    <a:pt x="179" y="67"/>
                  </a:lnTo>
                  <a:lnTo>
                    <a:pt x="180" y="77"/>
                  </a:lnTo>
                  <a:lnTo>
                    <a:pt x="180" y="87"/>
                  </a:lnTo>
                  <a:lnTo>
                    <a:pt x="180" y="23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5" name="Freeform 97"/>
            <p:cNvSpPr>
              <a:spLocks/>
            </p:cNvSpPr>
            <p:nvPr userDrawn="1"/>
          </p:nvSpPr>
          <p:spPr bwMode="auto">
            <a:xfrm>
              <a:off x="5444" y="4057"/>
              <a:ext cx="19" cy="27"/>
            </a:xfrm>
            <a:custGeom>
              <a:avLst/>
              <a:gdLst>
                <a:gd name="T0" fmla="*/ 10 w 175"/>
                <a:gd name="T1" fmla="*/ 27 h 238"/>
                <a:gd name="T2" fmla="*/ 8 w 175"/>
                <a:gd name="T3" fmla="*/ 27 h 238"/>
                <a:gd name="T4" fmla="*/ 6 w 175"/>
                <a:gd name="T5" fmla="*/ 26 h 238"/>
                <a:gd name="T6" fmla="*/ 4 w 175"/>
                <a:gd name="T7" fmla="*/ 25 h 238"/>
                <a:gd name="T8" fmla="*/ 2 w 175"/>
                <a:gd name="T9" fmla="*/ 23 h 238"/>
                <a:gd name="T10" fmla="*/ 1 w 175"/>
                <a:gd name="T11" fmla="*/ 21 h 238"/>
                <a:gd name="T12" fmla="*/ 0 w 175"/>
                <a:gd name="T13" fmla="*/ 18 h 238"/>
                <a:gd name="T14" fmla="*/ 0 w 175"/>
                <a:gd name="T15" fmla="*/ 15 h 238"/>
                <a:gd name="T16" fmla="*/ 0 w 175"/>
                <a:gd name="T17" fmla="*/ 12 h 238"/>
                <a:gd name="T18" fmla="*/ 0 w 175"/>
                <a:gd name="T19" fmla="*/ 9 h 238"/>
                <a:gd name="T20" fmla="*/ 1 w 175"/>
                <a:gd name="T21" fmla="*/ 7 h 238"/>
                <a:gd name="T22" fmla="*/ 2 w 175"/>
                <a:gd name="T23" fmla="*/ 5 h 238"/>
                <a:gd name="T24" fmla="*/ 4 w 175"/>
                <a:gd name="T25" fmla="*/ 3 h 238"/>
                <a:gd name="T26" fmla="*/ 6 w 175"/>
                <a:gd name="T27" fmla="*/ 1 h 238"/>
                <a:gd name="T28" fmla="*/ 8 w 175"/>
                <a:gd name="T29" fmla="*/ 1 h 238"/>
                <a:gd name="T30" fmla="*/ 10 w 175"/>
                <a:gd name="T31" fmla="*/ 0 h 238"/>
                <a:gd name="T32" fmla="*/ 13 w 175"/>
                <a:gd name="T33" fmla="*/ 0 h 238"/>
                <a:gd name="T34" fmla="*/ 15 w 175"/>
                <a:gd name="T35" fmla="*/ 0 h 238"/>
                <a:gd name="T36" fmla="*/ 17 w 175"/>
                <a:gd name="T37" fmla="*/ 1 h 238"/>
                <a:gd name="T38" fmla="*/ 19 w 175"/>
                <a:gd name="T39" fmla="*/ 7 h 238"/>
                <a:gd name="T40" fmla="*/ 18 w 175"/>
                <a:gd name="T41" fmla="*/ 6 h 238"/>
                <a:gd name="T42" fmla="*/ 17 w 175"/>
                <a:gd name="T43" fmla="*/ 5 h 238"/>
                <a:gd name="T44" fmla="*/ 15 w 175"/>
                <a:gd name="T45" fmla="*/ 5 h 238"/>
                <a:gd name="T46" fmla="*/ 13 w 175"/>
                <a:gd name="T47" fmla="*/ 4 h 238"/>
                <a:gd name="T48" fmla="*/ 11 w 175"/>
                <a:gd name="T49" fmla="*/ 4 h 238"/>
                <a:gd name="T50" fmla="*/ 9 w 175"/>
                <a:gd name="T51" fmla="*/ 4 h 238"/>
                <a:gd name="T52" fmla="*/ 8 w 175"/>
                <a:gd name="T53" fmla="*/ 5 h 238"/>
                <a:gd name="T54" fmla="*/ 7 w 175"/>
                <a:gd name="T55" fmla="*/ 6 h 238"/>
                <a:gd name="T56" fmla="*/ 6 w 175"/>
                <a:gd name="T57" fmla="*/ 7 h 238"/>
                <a:gd name="T58" fmla="*/ 5 w 175"/>
                <a:gd name="T59" fmla="*/ 9 h 238"/>
                <a:gd name="T60" fmla="*/ 5 w 175"/>
                <a:gd name="T61" fmla="*/ 10 h 238"/>
                <a:gd name="T62" fmla="*/ 4 w 175"/>
                <a:gd name="T63" fmla="*/ 12 h 238"/>
                <a:gd name="T64" fmla="*/ 4 w 175"/>
                <a:gd name="T65" fmla="*/ 15 h 238"/>
                <a:gd name="T66" fmla="*/ 5 w 175"/>
                <a:gd name="T67" fmla="*/ 17 h 238"/>
                <a:gd name="T68" fmla="*/ 5 w 175"/>
                <a:gd name="T69" fmla="*/ 19 h 238"/>
                <a:gd name="T70" fmla="*/ 6 w 175"/>
                <a:gd name="T71" fmla="*/ 20 h 238"/>
                <a:gd name="T72" fmla="*/ 7 w 175"/>
                <a:gd name="T73" fmla="*/ 21 h 238"/>
                <a:gd name="T74" fmla="*/ 8 w 175"/>
                <a:gd name="T75" fmla="*/ 22 h 238"/>
                <a:gd name="T76" fmla="*/ 9 w 175"/>
                <a:gd name="T77" fmla="*/ 23 h 238"/>
                <a:gd name="T78" fmla="*/ 11 w 175"/>
                <a:gd name="T79" fmla="*/ 23 h 238"/>
                <a:gd name="T80" fmla="*/ 13 w 175"/>
                <a:gd name="T81" fmla="*/ 23 h 238"/>
                <a:gd name="T82" fmla="*/ 15 w 175"/>
                <a:gd name="T83" fmla="*/ 23 h 238"/>
                <a:gd name="T84" fmla="*/ 16 w 175"/>
                <a:gd name="T85" fmla="*/ 22 h 238"/>
                <a:gd name="T86" fmla="*/ 18 w 175"/>
                <a:gd name="T87" fmla="*/ 21 h 238"/>
                <a:gd name="T88" fmla="*/ 19 w 175"/>
                <a:gd name="T89" fmla="*/ 20 h 238"/>
                <a:gd name="T90" fmla="*/ 18 w 175"/>
                <a:gd name="T91" fmla="*/ 25 h 238"/>
                <a:gd name="T92" fmla="*/ 17 w 175"/>
                <a:gd name="T93" fmla="*/ 26 h 238"/>
                <a:gd name="T94" fmla="*/ 15 w 175"/>
                <a:gd name="T95" fmla="*/ 27 h 238"/>
                <a:gd name="T96" fmla="*/ 13 w 175"/>
                <a:gd name="T97" fmla="*/ 27 h 23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75" h="238">
                  <a:moveTo>
                    <a:pt x="107" y="238"/>
                  </a:moveTo>
                  <a:lnTo>
                    <a:pt x="95" y="238"/>
                  </a:lnTo>
                  <a:lnTo>
                    <a:pt x="85" y="237"/>
                  </a:lnTo>
                  <a:lnTo>
                    <a:pt x="74" y="235"/>
                  </a:lnTo>
                  <a:lnTo>
                    <a:pt x="63" y="232"/>
                  </a:lnTo>
                  <a:lnTo>
                    <a:pt x="55" y="228"/>
                  </a:lnTo>
                  <a:lnTo>
                    <a:pt x="45" y="222"/>
                  </a:lnTo>
                  <a:lnTo>
                    <a:pt x="37" y="217"/>
                  </a:lnTo>
                  <a:lnTo>
                    <a:pt x="30" y="209"/>
                  </a:lnTo>
                  <a:lnTo>
                    <a:pt x="23" y="202"/>
                  </a:lnTo>
                  <a:lnTo>
                    <a:pt x="17" y="193"/>
                  </a:lnTo>
                  <a:lnTo>
                    <a:pt x="12" y="183"/>
                  </a:lnTo>
                  <a:lnTo>
                    <a:pt x="7" y="172"/>
                  </a:lnTo>
                  <a:lnTo>
                    <a:pt x="4" y="160"/>
                  </a:lnTo>
                  <a:lnTo>
                    <a:pt x="2" y="149"/>
                  </a:lnTo>
                  <a:lnTo>
                    <a:pt x="1" y="135"/>
                  </a:lnTo>
                  <a:lnTo>
                    <a:pt x="0" y="120"/>
                  </a:lnTo>
                  <a:lnTo>
                    <a:pt x="1" y="106"/>
                  </a:lnTo>
                  <a:lnTo>
                    <a:pt x="2" y="92"/>
                  </a:lnTo>
                  <a:lnTo>
                    <a:pt x="4" y="79"/>
                  </a:lnTo>
                  <a:lnTo>
                    <a:pt x="8" y="69"/>
                  </a:lnTo>
                  <a:lnTo>
                    <a:pt x="13" y="58"/>
                  </a:lnTo>
                  <a:lnTo>
                    <a:pt x="18" y="48"/>
                  </a:lnTo>
                  <a:lnTo>
                    <a:pt x="23" y="40"/>
                  </a:lnTo>
                  <a:lnTo>
                    <a:pt x="30" y="31"/>
                  </a:lnTo>
                  <a:lnTo>
                    <a:pt x="36" y="25"/>
                  </a:lnTo>
                  <a:lnTo>
                    <a:pt x="45" y="18"/>
                  </a:lnTo>
                  <a:lnTo>
                    <a:pt x="53" y="13"/>
                  </a:lnTo>
                  <a:lnTo>
                    <a:pt x="63" y="9"/>
                  </a:lnTo>
                  <a:lnTo>
                    <a:pt x="74" y="5"/>
                  </a:lnTo>
                  <a:lnTo>
                    <a:pt x="85" y="2"/>
                  </a:lnTo>
                  <a:lnTo>
                    <a:pt x="95" y="1"/>
                  </a:lnTo>
                  <a:lnTo>
                    <a:pt x="107" y="0"/>
                  </a:lnTo>
                  <a:lnTo>
                    <a:pt x="116" y="0"/>
                  </a:lnTo>
                  <a:lnTo>
                    <a:pt x="125" y="1"/>
                  </a:lnTo>
                  <a:lnTo>
                    <a:pt x="134" y="4"/>
                  </a:lnTo>
                  <a:lnTo>
                    <a:pt x="144" y="6"/>
                  </a:lnTo>
                  <a:lnTo>
                    <a:pt x="160" y="11"/>
                  </a:lnTo>
                  <a:lnTo>
                    <a:pt x="175" y="17"/>
                  </a:lnTo>
                  <a:lnTo>
                    <a:pt x="175" y="61"/>
                  </a:lnTo>
                  <a:lnTo>
                    <a:pt x="173" y="61"/>
                  </a:lnTo>
                  <a:lnTo>
                    <a:pt x="167" y="57"/>
                  </a:lnTo>
                  <a:lnTo>
                    <a:pt x="162" y="53"/>
                  </a:lnTo>
                  <a:lnTo>
                    <a:pt x="154" y="48"/>
                  </a:lnTo>
                  <a:lnTo>
                    <a:pt x="146" y="44"/>
                  </a:lnTo>
                  <a:lnTo>
                    <a:pt x="137" y="40"/>
                  </a:lnTo>
                  <a:lnTo>
                    <a:pt x="127" y="37"/>
                  </a:lnTo>
                  <a:lnTo>
                    <a:pt x="117" y="34"/>
                  </a:lnTo>
                  <a:lnTo>
                    <a:pt x="106" y="33"/>
                  </a:lnTo>
                  <a:lnTo>
                    <a:pt x="99" y="34"/>
                  </a:lnTo>
                  <a:lnTo>
                    <a:pt x="92" y="36"/>
                  </a:lnTo>
                  <a:lnTo>
                    <a:pt x="86" y="37"/>
                  </a:lnTo>
                  <a:lnTo>
                    <a:pt x="79" y="40"/>
                  </a:lnTo>
                  <a:lnTo>
                    <a:pt x="73" y="43"/>
                  </a:lnTo>
                  <a:lnTo>
                    <a:pt x="67" y="46"/>
                  </a:lnTo>
                  <a:lnTo>
                    <a:pt x="63" y="50"/>
                  </a:lnTo>
                  <a:lnTo>
                    <a:pt x="58" y="56"/>
                  </a:lnTo>
                  <a:lnTo>
                    <a:pt x="53" y="62"/>
                  </a:lnTo>
                  <a:lnTo>
                    <a:pt x="50" y="69"/>
                  </a:lnTo>
                  <a:lnTo>
                    <a:pt x="47" y="76"/>
                  </a:lnTo>
                  <a:lnTo>
                    <a:pt x="45" y="84"/>
                  </a:lnTo>
                  <a:lnTo>
                    <a:pt x="43" y="92"/>
                  </a:lnTo>
                  <a:lnTo>
                    <a:pt x="41" y="101"/>
                  </a:lnTo>
                  <a:lnTo>
                    <a:pt x="41" y="110"/>
                  </a:lnTo>
                  <a:lnTo>
                    <a:pt x="40" y="120"/>
                  </a:lnTo>
                  <a:lnTo>
                    <a:pt x="41" y="129"/>
                  </a:lnTo>
                  <a:lnTo>
                    <a:pt x="41" y="139"/>
                  </a:lnTo>
                  <a:lnTo>
                    <a:pt x="43" y="148"/>
                  </a:lnTo>
                  <a:lnTo>
                    <a:pt x="44" y="156"/>
                  </a:lnTo>
                  <a:lnTo>
                    <a:pt x="47" y="164"/>
                  </a:lnTo>
                  <a:lnTo>
                    <a:pt x="50" y="171"/>
                  </a:lnTo>
                  <a:lnTo>
                    <a:pt x="53" y="177"/>
                  </a:lnTo>
                  <a:lnTo>
                    <a:pt x="58" y="183"/>
                  </a:lnTo>
                  <a:lnTo>
                    <a:pt x="62" y="188"/>
                  </a:lnTo>
                  <a:lnTo>
                    <a:pt x="67" y="192"/>
                  </a:lnTo>
                  <a:lnTo>
                    <a:pt x="73" y="197"/>
                  </a:lnTo>
                  <a:lnTo>
                    <a:pt x="78" y="200"/>
                  </a:lnTo>
                  <a:lnTo>
                    <a:pt x="85" y="202"/>
                  </a:lnTo>
                  <a:lnTo>
                    <a:pt x="91" y="204"/>
                  </a:lnTo>
                  <a:lnTo>
                    <a:pt x="99" y="205"/>
                  </a:lnTo>
                  <a:lnTo>
                    <a:pt x="106" y="205"/>
                  </a:lnTo>
                  <a:lnTo>
                    <a:pt x="116" y="205"/>
                  </a:lnTo>
                  <a:lnTo>
                    <a:pt x="124" y="203"/>
                  </a:lnTo>
                  <a:lnTo>
                    <a:pt x="134" y="201"/>
                  </a:lnTo>
                  <a:lnTo>
                    <a:pt x="143" y="198"/>
                  </a:lnTo>
                  <a:lnTo>
                    <a:pt x="150" y="193"/>
                  </a:lnTo>
                  <a:lnTo>
                    <a:pt x="159" y="189"/>
                  </a:lnTo>
                  <a:lnTo>
                    <a:pt x="165" y="184"/>
                  </a:lnTo>
                  <a:lnTo>
                    <a:pt x="173" y="177"/>
                  </a:lnTo>
                  <a:lnTo>
                    <a:pt x="175" y="177"/>
                  </a:lnTo>
                  <a:lnTo>
                    <a:pt x="175" y="221"/>
                  </a:lnTo>
                  <a:lnTo>
                    <a:pt x="168" y="223"/>
                  </a:lnTo>
                  <a:lnTo>
                    <a:pt x="161" y="228"/>
                  </a:lnTo>
                  <a:lnTo>
                    <a:pt x="152" y="231"/>
                  </a:lnTo>
                  <a:lnTo>
                    <a:pt x="145" y="233"/>
                  </a:lnTo>
                  <a:lnTo>
                    <a:pt x="135" y="235"/>
                  </a:lnTo>
                  <a:lnTo>
                    <a:pt x="127" y="237"/>
                  </a:lnTo>
                  <a:lnTo>
                    <a:pt x="118" y="238"/>
                  </a:lnTo>
                  <a:lnTo>
                    <a:pt x="107" y="2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6" name="Freeform 98"/>
            <p:cNvSpPr>
              <a:spLocks noEditPoints="1"/>
            </p:cNvSpPr>
            <p:nvPr userDrawn="1"/>
          </p:nvSpPr>
          <p:spPr bwMode="auto">
            <a:xfrm>
              <a:off x="5468" y="4057"/>
              <a:ext cx="22" cy="27"/>
            </a:xfrm>
            <a:custGeom>
              <a:avLst/>
              <a:gdLst>
                <a:gd name="T0" fmla="*/ 11 w 199"/>
                <a:gd name="T1" fmla="*/ 27 h 240"/>
                <a:gd name="T2" fmla="*/ 9 w 199"/>
                <a:gd name="T3" fmla="*/ 27 h 240"/>
                <a:gd name="T4" fmla="*/ 6 w 199"/>
                <a:gd name="T5" fmla="*/ 26 h 240"/>
                <a:gd name="T6" fmla="*/ 4 w 199"/>
                <a:gd name="T7" fmla="*/ 24 h 240"/>
                <a:gd name="T8" fmla="*/ 3 w 199"/>
                <a:gd name="T9" fmla="*/ 23 h 240"/>
                <a:gd name="T10" fmla="*/ 1 w 199"/>
                <a:gd name="T11" fmla="*/ 21 h 240"/>
                <a:gd name="T12" fmla="*/ 1 w 199"/>
                <a:gd name="T13" fmla="*/ 18 h 240"/>
                <a:gd name="T14" fmla="*/ 0 w 199"/>
                <a:gd name="T15" fmla="*/ 15 h 240"/>
                <a:gd name="T16" fmla="*/ 0 w 199"/>
                <a:gd name="T17" fmla="*/ 12 h 240"/>
                <a:gd name="T18" fmla="*/ 1 w 199"/>
                <a:gd name="T19" fmla="*/ 9 h 240"/>
                <a:gd name="T20" fmla="*/ 1 w 199"/>
                <a:gd name="T21" fmla="*/ 7 h 240"/>
                <a:gd name="T22" fmla="*/ 3 w 199"/>
                <a:gd name="T23" fmla="*/ 5 h 240"/>
                <a:gd name="T24" fmla="*/ 4 w 199"/>
                <a:gd name="T25" fmla="*/ 3 h 240"/>
                <a:gd name="T26" fmla="*/ 6 w 199"/>
                <a:gd name="T27" fmla="*/ 1 h 240"/>
                <a:gd name="T28" fmla="*/ 8 w 199"/>
                <a:gd name="T29" fmla="*/ 1 h 240"/>
                <a:gd name="T30" fmla="*/ 11 w 199"/>
                <a:gd name="T31" fmla="*/ 0 h 240"/>
                <a:gd name="T32" fmla="*/ 13 w 199"/>
                <a:gd name="T33" fmla="*/ 0 h 240"/>
                <a:gd name="T34" fmla="*/ 15 w 199"/>
                <a:gd name="T35" fmla="*/ 0 h 240"/>
                <a:gd name="T36" fmla="*/ 17 w 199"/>
                <a:gd name="T37" fmla="*/ 1 h 240"/>
                <a:gd name="T38" fmla="*/ 18 w 199"/>
                <a:gd name="T39" fmla="*/ 2 h 240"/>
                <a:gd name="T40" fmla="*/ 20 w 199"/>
                <a:gd name="T41" fmla="*/ 4 h 240"/>
                <a:gd name="T42" fmla="*/ 21 w 199"/>
                <a:gd name="T43" fmla="*/ 5 h 240"/>
                <a:gd name="T44" fmla="*/ 21 w 199"/>
                <a:gd name="T45" fmla="*/ 8 h 240"/>
                <a:gd name="T46" fmla="*/ 22 w 199"/>
                <a:gd name="T47" fmla="*/ 10 h 240"/>
                <a:gd name="T48" fmla="*/ 22 w 199"/>
                <a:gd name="T49" fmla="*/ 14 h 240"/>
                <a:gd name="T50" fmla="*/ 4 w 199"/>
                <a:gd name="T51" fmla="*/ 15 h 240"/>
                <a:gd name="T52" fmla="*/ 5 w 199"/>
                <a:gd name="T53" fmla="*/ 17 h 240"/>
                <a:gd name="T54" fmla="*/ 5 w 199"/>
                <a:gd name="T55" fmla="*/ 19 h 240"/>
                <a:gd name="T56" fmla="*/ 6 w 199"/>
                <a:gd name="T57" fmla="*/ 20 h 240"/>
                <a:gd name="T58" fmla="*/ 7 w 199"/>
                <a:gd name="T59" fmla="*/ 21 h 240"/>
                <a:gd name="T60" fmla="*/ 8 w 199"/>
                <a:gd name="T61" fmla="*/ 22 h 240"/>
                <a:gd name="T62" fmla="*/ 10 w 199"/>
                <a:gd name="T63" fmla="*/ 23 h 240"/>
                <a:gd name="T64" fmla="*/ 12 w 199"/>
                <a:gd name="T65" fmla="*/ 23 h 240"/>
                <a:gd name="T66" fmla="*/ 14 w 199"/>
                <a:gd name="T67" fmla="*/ 23 h 240"/>
                <a:gd name="T68" fmla="*/ 17 w 199"/>
                <a:gd name="T69" fmla="*/ 23 h 240"/>
                <a:gd name="T70" fmla="*/ 19 w 199"/>
                <a:gd name="T71" fmla="*/ 21 h 240"/>
                <a:gd name="T72" fmla="*/ 21 w 199"/>
                <a:gd name="T73" fmla="*/ 21 h 240"/>
                <a:gd name="T74" fmla="*/ 21 w 199"/>
                <a:gd name="T75" fmla="*/ 20 h 240"/>
                <a:gd name="T76" fmla="*/ 21 w 199"/>
                <a:gd name="T77" fmla="*/ 25 h 240"/>
                <a:gd name="T78" fmla="*/ 19 w 199"/>
                <a:gd name="T79" fmla="*/ 26 h 240"/>
                <a:gd name="T80" fmla="*/ 16 w 199"/>
                <a:gd name="T81" fmla="*/ 27 h 240"/>
                <a:gd name="T82" fmla="*/ 14 w 199"/>
                <a:gd name="T83" fmla="*/ 27 h 240"/>
                <a:gd name="T84" fmla="*/ 18 w 199"/>
                <a:gd name="T85" fmla="*/ 11 h 240"/>
                <a:gd name="T86" fmla="*/ 17 w 199"/>
                <a:gd name="T87" fmla="*/ 8 h 240"/>
                <a:gd name="T88" fmla="*/ 16 w 199"/>
                <a:gd name="T89" fmla="*/ 6 h 240"/>
                <a:gd name="T90" fmla="*/ 15 w 199"/>
                <a:gd name="T91" fmla="*/ 5 h 240"/>
                <a:gd name="T92" fmla="*/ 14 w 199"/>
                <a:gd name="T93" fmla="*/ 4 h 240"/>
                <a:gd name="T94" fmla="*/ 13 w 199"/>
                <a:gd name="T95" fmla="*/ 4 h 240"/>
                <a:gd name="T96" fmla="*/ 11 w 199"/>
                <a:gd name="T97" fmla="*/ 4 h 240"/>
                <a:gd name="T98" fmla="*/ 10 w 199"/>
                <a:gd name="T99" fmla="*/ 4 h 240"/>
                <a:gd name="T100" fmla="*/ 9 w 199"/>
                <a:gd name="T101" fmla="*/ 4 h 240"/>
                <a:gd name="T102" fmla="*/ 8 w 199"/>
                <a:gd name="T103" fmla="*/ 5 h 240"/>
                <a:gd name="T104" fmla="*/ 6 w 199"/>
                <a:gd name="T105" fmla="*/ 6 h 240"/>
                <a:gd name="T106" fmla="*/ 6 w 199"/>
                <a:gd name="T107" fmla="*/ 7 h 240"/>
                <a:gd name="T108" fmla="*/ 5 w 199"/>
                <a:gd name="T109" fmla="*/ 8 h 240"/>
                <a:gd name="T110" fmla="*/ 5 w 199"/>
                <a:gd name="T111" fmla="*/ 9 h 240"/>
                <a:gd name="T112" fmla="*/ 4 w 199"/>
                <a:gd name="T113" fmla="*/ 11 h 2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9" h="240">
                  <a:moveTo>
                    <a:pt x="116" y="240"/>
                  </a:moveTo>
                  <a:lnTo>
                    <a:pt x="102" y="239"/>
                  </a:lnTo>
                  <a:lnTo>
                    <a:pt x="90" y="238"/>
                  </a:lnTo>
                  <a:lnTo>
                    <a:pt x="78" y="236"/>
                  </a:lnTo>
                  <a:lnTo>
                    <a:pt x="67" y="232"/>
                  </a:lnTo>
                  <a:lnTo>
                    <a:pt x="57" y="229"/>
                  </a:lnTo>
                  <a:lnTo>
                    <a:pt x="48" y="223"/>
                  </a:lnTo>
                  <a:lnTo>
                    <a:pt x="39" y="217"/>
                  </a:lnTo>
                  <a:lnTo>
                    <a:pt x="30" y="209"/>
                  </a:lnTo>
                  <a:lnTo>
                    <a:pt x="24" y="201"/>
                  </a:lnTo>
                  <a:lnTo>
                    <a:pt x="17" y="192"/>
                  </a:lnTo>
                  <a:lnTo>
                    <a:pt x="12" y="183"/>
                  </a:lnTo>
                  <a:lnTo>
                    <a:pt x="8" y="172"/>
                  </a:lnTo>
                  <a:lnTo>
                    <a:pt x="5" y="161"/>
                  </a:lnTo>
                  <a:lnTo>
                    <a:pt x="2" y="149"/>
                  </a:lnTo>
                  <a:lnTo>
                    <a:pt x="1" y="136"/>
                  </a:lnTo>
                  <a:lnTo>
                    <a:pt x="0" y="122"/>
                  </a:lnTo>
                  <a:lnTo>
                    <a:pt x="1" y="108"/>
                  </a:lnTo>
                  <a:lnTo>
                    <a:pt x="2" y="95"/>
                  </a:lnTo>
                  <a:lnTo>
                    <a:pt x="5" y="83"/>
                  </a:lnTo>
                  <a:lnTo>
                    <a:pt x="8" y="72"/>
                  </a:lnTo>
                  <a:lnTo>
                    <a:pt x="12" y="61"/>
                  </a:lnTo>
                  <a:lnTo>
                    <a:pt x="17" y="51"/>
                  </a:lnTo>
                  <a:lnTo>
                    <a:pt x="23" y="42"/>
                  </a:lnTo>
                  <a:lnTo>
                    <a:pt x="30" y="33"/>
                  </a:lnTo>
                  <a:lnTo>
                    <a:pt x="38" y="26"/>
                  </a:lnTo>
                  <a:lnTo>
                    <a:pt x="45" y="19"/>
                  </a:lnTo>
                  <a:lnTo>
                    <a:pt x="54" y="13"/>
                  </a:lnTo>
                  <a:lnTo>
                    <a:pt x="64" y="9"/>
                  </a:lnTo>
                  <a:lnTo>
                    <a:pt x="73" y="6"/>
                  </a:lnTo>
                  <a:lnTo>
                    <a:pt x="84" y="2"/>
                  </a:lnTo>
                  <a:lnTo>
                    <a:pt x="95" y="1"/>
                  </a:lnTo>
                  <a:lnTo>
                    <a:pt x="107" y="0"/>
                  </a:lnTo>
                  <a:lnTo>
                    <a:pt x="117" y="0"/>
                  </a:lnTo>
                  <a:lnTo>
                    <a:pt x="127" y="2"/>
                  </a:lnTo>
                  <a:lnTo>
                    <a:pt x="135" y="3"/>
                  </a:lnTo>
                  <a:lnTo>
                    <a:pt x="144" y="7"/>
                  </a:lnTo>
                  <a:lnTo>
                    <a:pt x="153" y="10"/>
                  </a:lnTo>
                  <a:lnTo>
                    <a:pt x="160" y="14"/>
                  </a:lnTo>
                  <a:lnTo>
                    <a:pt x="167" y="19"/>
                  </a:lnTo>
                  <a:lnTo>
                    <a:pt x="173" y="26"/>
                  </a:lnTo>
                  <a:lnTo>
                    <a:pt x="178" y="32"/>
                  </a:lnTo>
                  <a:lnTo>
                    <a:pt x="184" y="40"/>
                  </a:lnTo>
                  <a:lnTo>
                    <a:pt x="188" y="48"/>
                  </a:lnTo>
                  <a:lnTo>
                    <a:pt x="192" y="58"/>
                  </a:lnTo>
                  <a:lnTo>
                    <a:pt x="194" y="67"/>
                  </a:lnTo>
                  <a:lnTo>
                    <a:pt x="197" y="78"/>
                  </a:lnTo>
                  <a:lnTo>
                    <a:pt x="198" y="91"/>
                  </a:lnTo>
                  <a:lnTo>
                    <a:pt x="199" y="104"/>
                  </a:lnTo>
                  <a:lnTo>
                    <a:pt x="199" y="125"/>
                  </a:lnTo>
                  <a:lnTo>
                    <a:pt x="40" y="125"/>
                  </a:lnTo>
                  <a:lnTo>
                    <a:pt x="40" y="135"/>
                  </a:lnTo>
                  <a:lnTo>
                    <a:pt x="41" y="143"/>
                  </a:lnTo>
                  <a:lnTo>
                    <a:pt x="42" y="152"/>
                  </a:lnTo>
                  <a:lnTo>
                    <a:pt x="44" y="159"/>
                  </a:lnTo>
                  <a:lnTo>
                    <a:pt x="48" y="167"/>
                  </a:lnTo>
                  <a:lnTo>
                    <a:pt x="51" y="174"/>
                  </a:lnTo>
                  <a:lnTo>
                    <a:pt x="55" y="180"/>
                  </a:lnTo>
                  <a:lnTo>
                    <a:pt x="60" y="186"/>
                  </a:lnTo>
                  <a:lnTo>
                    <a:pt x="65" y="190"/>
                  </a:lnTo>
                  <a:lnTo>
                    <a:pt x="71" y="194"/>
                  </a:lnTo>
                  <a:lnTo>
                    <a:pt x="76" y="199"/>
                  </a:lnTo>
                  <a:lnTo>
                    <a:pt x="84" y="201"/>
                  </a:lnTo>
                  <a:lnTo>
                    <a:pt x="90" y="204"/>
                  </a:lnTo>
                  <a:lnTo>
                    <a:pt x="99" y="205"/>
                  </a:lnTo>
                  <a:lnTo>
                    <a:pt x="107" y="206"/>
                  </a:lnTo>
                  <a:lnTo>
                    <a:pt x="115" y="206"/>
                  </a:lnTo>
                  <a:lnTo>
                    <a:pt x="128" y="206"/>
                  </a:lnTo>
                  <a:lnTo>
                    <a:pt x="141" y="204"/>
                  </a:lnTo>
                  <a:lnTo>
                    <a:pt x="152" y="201"/>
                  </a:lnTo>
                  <a:lnTo>
                    <a:pt x="162" y="197"/>
                  </a:lnTo>
                  <a:lnTo>
                    <a:pt x="172" y="191"/>
                  </a:lnTo>
                  <a:lnTo>
                    <a:pt x="181" y="187"/>
                  </a:lnTo>
                  <a:lnTo>
                    <a:pt x="187" y="183"/>
                  </a:lnTo>
                  <a:lnTo>
                    <a:pt x="192" y="178"/>
                  </a:lnTo>
                  <a:lnTo>
                    <a:pt x="194" y="178"/>
                  </a:lnTo>
                  <a:lnTo>
                    <a:pt x="194" y="221"/>
                  </a:lnTo>
                  <a:lnTo>
                    <a:pt x="187" y="223"/>
                  </a:lnTo>
                  <a:lnTo>
                    <a:pt x="177" y="228"/>
                  </a:lnTo>
                  <a:lnTo>
                    <a:pt x="168" y="231"/>
                  </a:lnTo>
                  <a:lnTo>
                    <a:pt x="159" y="234"/>
                  </a:lnTo>
                  <a:lnTo>
                    <a:pt x="148" y="236"/>
                  </a:lnTo>
                  <a:lnTo>
                    <a:pt x="139" y="238"/>
                  </a:lnTo>
                  <a:lnTo>
                    <a:pt x="129" y="239"/>
                  </a:lnTo>
                  <a:lnTo>
                    <a:pt x="116" y="240"/>
                  </a:lnTo>
                  <a:close/>
                  <a:moveTo>
                    <a:pt x="161" y="95"/>
                  </a:moveTo>
                  <a:lnTo>
                    <a:pt x="160" y="81"/>
                  </a:lnTo>
                  <a:lnTo>
                    <a:pt x="157" y="69"/>
                  </a:lnTo>
                  <a:lnTo>
                    <a:pt x="154" y="58"/>
                  </a:lnTo>
                  <a:lnTo>
                    <a:pt x="148" y="49"/>
                  </a:lnTo>
                  <a:lnTo>
                    <a:pt x="144" y="45"/>
                  </a:lnTo>
                  <a:lnTo>
                    <a:pt x="140" y="42"/>
                  </a:lnTo>
                  <a:lnTo>
                    <a:pt x="135" y="39"/>
                  </a:lnTo>
                  <a:lnTo>
                    <a:pt x="130" y="37"/>
                  </a:lnTo>
                  <a:lnTo>
                    <a:pt x="125" y="34"/>
                  </a:lnTo>
                  <a:lnTo>
                    <a:pt x="118" y="33"/>
                  </a:lnTo>
                  <a:lnTo>
                    <a:pt x="112" y="32"/>
                  </a:lnTo>
                  <a:lnTo>
                    <a:pt x="104" y="32"/>
                  </a:lnTo>
                  <a:lnTo>
                    <a:pt x="97" y="32"/>
                  </a:lnTo>
                  <a:lnTo>
                    <a:pt x="90" y="33"/>
                  </a:lnTo>
                  <a:lnTo>
                    <a:pt x="84" y="34"/>
                  </a:lnTo>
                  <a:lnTo>
                    <a:pt x="79" y="37"/>
                  </a:lnTo>
                  <a:lnTo>
                    <a:pt x="73" y="40"/>
                  </a:lnTo>
                  <a:lnTo>
                    <a:pt x="68" y="42"/>
                  </a:lnTo>
                  <a:lnTo>
                    <a:pt x="64" y="46"/>
                  </a:lnTo>
                  <a:lnTo>
                    <a:pt x="58" y="50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8" y="64"/>
                  </a:lnTo>
                  <a:lnTo>
                    <a:pt x="45" y="70"/>
                  </a:lnTo>
                  <a:lnTo>
                    <a:pt x="43" y="76"/>
                  </a:lnTo>
                  <a:lnTo>
                    <a:pt x="42" y="81"/>
                  </a:lnTo>
                  <a:lnTo>
                    <a:pt x="40" y="88"/>
                  </a:lnTo>
                  <a:lnTo>
                    <a:pt x="40" y="95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7" name="Freeform 99"/>
            <p:cNvSpPr>
              <a:spLocks/>
            </p:cNvSpPr>
            <p:nvPr userDrawn="1"/>
          </p:nvSpPr>
          <p:spPr bwMode="auto">
            <a:xfrm>
              <a:off x="5495" y="4057"/>
              <a:ext cx="18" cy="27"/>
            </a:xfrm>
            <a:custGeom>
              <a:avLst/>
              <a:gdLst>
                <a:gd name="T0" fmla="*/ 7 w 166"/>
                <a:gd name="T1" fmla="*/ 27 h 239"/>
                <a:gd name="T2" fmla="*/ 5 w 166"/>
                <a:gd name="T3" fmla="*/ 27 h 239"/>
                <a:gd name="T4" fmla="*/ 2 w 166"/>
                <a:gd name="T5" fmla="*/ 26 h 239"/>
                <a:gd name="T6" fmla="*/ 1 w 166"/>
                <a:gd name="T7" fmla="*/ 25 h 239"/>
                <a:gd name="T8" fmla="*/ 0 w 166"/>
                <a:gd name="T9" fmla="*/ 20 h 239"/>
                <a:gd name="T10" fmla="*/ 1 w 166"/>
                <a:gd name="T11" fmla="*/ 20 h 239"/>
                <a:gd name="T12" fmla="*/ 2 w 166"/>
                <a:gd name="T13" fmla="*/ 21 h 239"/>
                <a:gd name="T14" fmla="*/ 5 w 166"/>
                <a:gd name="T15" fmla="*/ 23 h 239"/>
                <a:gd name="T16" fmla="*/ 7 w 166"/>
                <a:gd name="T17" fmla="*/ 23 h 239"/>
                <a:gd name="T18" fmla="*/ 10 w 166"/>
                <a:gd name="T19" fmla="*/ 23 h 239"/>
                <a:gd name="T20" fmla="*/ 11 w 166"/>
                <a:gd name="T21" fmla="*/ 23 h 239"/>
                <a:gd name="T22" fmla="*/ 13 w 166"/>
                <a:gd name="T23" fmla="*/ 22 h 239"/>
                <a:gd name="T24" fmla="*/ 14 w 166"/>
                <a:gd name="T25" fmla="*/ 21 h 239"/>
                <a:gd name="T26" fmla="*/ 14 w 166"/>
                <a:gd name="T27" fmla="*/ 19 h 239"/>
                <a:gd name="T28" fmla="*/ 13 w 166"/>
                <a:gd name="T29" fmla="*/ 18 h 239"/>
                <a:gd name="T30" fmla="*/ 12 w 166"/>
                <a:gd name="T31" fmla="*/ 17 h 239"/>
                <a:gd name="T32" fmla="*/ 11 w 166"/>
                <a:gd name="T33" fmla="*/ 16 h 239"/>
                <a:gd name="T34" fmla="*/ 9 w 166"/>
                <a:gd name="T35" fmla="*/ 16 h 239"/>
                <a:gd name="T36" fmla="*/ 7 w 166"/>
                <a:gd name="T37" fmla="*/ 15 h 239"/>
                <a:gd name="T38" fmla="*/ 4 w 166"/>
                <a:gd name="T39" fmla="*/ 14 h 239"/>
                <a:gd name="T40" fmla="*/ 2 w 166"/>
                <a:gd name="T41" fmla="*/ 13 h 239"/>
                <a:gd name="T42" fmla="*/ 1 w 166"/>
                <a:gd name="T43" fmla="*/ 11 h 239"/>
                <a:gd name="T44" fmla="*/ 0 w 166"/>
                <a:gd name="T45" fmla="*/ 9 h 239"/>
                <a:gd name="T46" fmla="*/ 0 w 166"/>
                <a:gd name="T47" fmla="*/ 7 h 239"/>
                <a:gd name="T48" fmla="*/ 0 w 166"/>
                <a:gd name="T49" fmla="*/ 5 h 239"/>
                <a:gd name="T50" fmla="*/ 1 w 166"/>
                <a:gd name="T51" fmla="*/ 4 h 239"/>
                <a:gd name="T52" fmla="*/ 2 w 166"/>
                <a:gd name="T53" fmla="*/ 3 h 239"/>
                <a:gd name="T54" fmla="*/ 3 w 166"/>
                <a:gd name="T55" fmla="*/ 2 h 239"/>
                <a:gd name="T56" fmla="*/ 5 w 166"/>
                <a:gd name="T57" fmla="*/ 1 h 239"/>
                <a:gd name="T58" fmla="*/ 7 w 166"/>
                <a:gd name="T59" fmla="*/ 0 h 239"/>
                <a:gd name="T60" fmla="*/ 8 w 166"/>
                <a:gd name="T61" fmla="*/ 0 h 239"/>
                <a:gd name="T62" fmla="*/ 10 w 166"/>
                <a:gd name="T63" fmla="*/ 0 h 239"/>
                <a:gd name="T64" fmla="*/ 13 w 166"/>
                <a:gd name="T65" fmla="*/ 0 h 239"/>
                <a:gd name="T66" fmla="*/ 15 w 166"/>
                <a:gd name="T67" fmla="*/ 1 h 239"/>
                <a:gd name="T68" fmla="*/ 16 w 166"/>
                <a:gd name="T69" fmla="*/ 1 h 239"/>
                <a:gd name="T70" fmla="*/ 17 w 166"/>
                <a:gd name="T71" fmla="*/ 7 h 239"/>
                <a:gd name="T72" fmla="*/ 16 w 166"/>
                <a:gd name="T73" fmla="*/ 6 h 239"/>
                <a:gd name="T74" fmla="*/ 14 w 166"/>
                <a:gd name="T75" fmla="*/ 5 h 239"/>
                <a:gd name="T76" fmla="*/ 12 w 166"/>
                <a:gd name="T77" fmla="*/ 4 h 239"/>
                <a:gd name="T78" fmla="*/ 10 w 166"/>
                <a:gd name="T79" fmla="*/ 4 h 239"/>
                <a:gd name="T80" fmla="*/ 8 w 166"/>
                <a:gd name="T81" fmla="*/ 4 h 239"/>
                <a:gd name="T82" fmla="*/ 7 w 166"/>
                <a:gd name="T83" fmla="*/ 4 h 239"/>
                <a:gd name="T84" fmla="*/ 5 w 166"/>
                <a:gd name="T85" fmla="*/ 5 h 239"/>
                <a:gd name="T86" fmla="*/ 5 w 166"/>
                <a:gd name="T87" fmla="*/ 6 h 239"/>
                <a:gd name="T88" fmla="*/ 4 w 166"/>
                <a:gd name="T89" fmla="*/ 8 h 239"/>
                <a:gd name="T90" fmla="*/ 5 w 166"/>
                <a:gd name="T91" fmla="*/ 9 h 239"/>
                <a:gd name="T92" fmla="*/ 6 w 166"/>
                <a:gd name="T93" fmla="*/ 10 h 239"/>
                <a:gd name="T94" fmla="*/ 7 w 166"/>
                <a:gd name="T95" fmla="*/ 11 h 239"/>
                <a:gd name="T96" fmla="*/ 9 w 166"/>
                <a:gd name="T97" fmla="*/ 11 h 239"/>
                <a:gd name="T98" fmla="*/ 11 w 166"/>
                <a:gd name="T99" fmla="*/ 12 h 239"/>
                <a:gd name="T100" fmla="*/ 14 w 166"/>
                <a:gd name="T101" fmla="*/ 12 h 239"/>
                <a:gd name="T102" fmla="*/ 16 w 166"/>
                <a:gd name="T103" fmla="*/ 14 h 239"/>
                <a:gd name="T104" fmla="*/ 17 w 166"/>
                <a:gd name="T105" fmla="*/ 15 h 239"/>
                <a:gd name="T106" fmla="*/ 18 w 166"/>
                <a:gd name="T107" fmla="*/ 18 h 239"/>
                <a:gd name="T108" fmla="*/ 18 w 166"/>
                <a:gd name="T109" fmla="*/ 20 h 239"/>
                <a:gd name="T110" fmla="*/ 18 w 166"/>
                <a:gd name="T111" fmla="*/ 21 h 239"/>
                <a:gd name="T112" fmla="*/ 17 w 166"/>
                <a:gd name="T113" fmla="*/ 23 h 239"/>
                <a:gd name="T114" fmla="*/ 16 w 166"/>
                <a:gd name="T115" fmla="*/ 24 h 239"/>
                <a:gd name="T116" fmla="*/ 15 w 166"/>
                <a:gd name="T117" fmla="*/ 25 h 239"/>
                <a:gd name="T118" fmla="*/ 13 w 166"/>
                <a:gd name="T119" fmla="*/ 26 h 239"/>
                <a:gd name="T120" fmla="*/ 12 w 166"/>
                <a:gd name="T121" fmla="*/ 27 h 239"/>
                <a:gd name="T122" fmla="*/ 10 w 166"/>
                <a:gd name="T123" fmla="*/ 27 h 23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6" h="239">
                  <a:moveTo>
                    <a:pt x="76" y="239"/>
                  </a:moveTo>
                  <a:lnTo>
                    <a:pt x="65" y="239"/>
                  </a:lnTo>
                  <a:lnTo>
                    <a:pt x="54" y="237"/>
                  </a:lnTo>
                  <a:lnTo>
                    <a:pt x="44" y="236"/>
                  </a:lnTo>
                  <a:lnTo>
                    <a:pt x="33" y="233"/>
                  </a:lnTo>
                  <a:lnTo>
                    <a:pt x="23" y="230"/>
                  </a:lnTo>
                  <a:lnTo>
                    <a:pt x="15" y="227"/>
                  </a:lnTo>
                  <a:lnTo>
                    <a:pt x="7" y="223"/>
                  </a:lnTo>
                  <a:lnTo>
                    <a:pt x="0" y="220"/>
                  </a:lnTo>
                  <a:lnTo>
                    <a:pt x="0" y="176"/>
                  </a:lnTo>
                  <a:lnTo>
                    <a:pt x="2" y="176"/>
                  </a:lnTo>
                  <a:lnTo>
                    <a:pt x="7" y="181"/>
                  </a:lnTo>
                  <a:lnTo>
                    <a:pt x="14" y="185"/>
                  </a:lnTo>
                  <a:lnTo>
                    <a:pt x="21" y="190"/>
                  </a:lnTo>
                  <a:lnTo>
                    <a:pt x="32" y="196"/>
                  </a:lnTo>
                  <a:lnTo>
                    <a:pt x="42" y="200"/>
                  </a:lnTo>
                  <a:lnTo>
                    <a:pt x="53" y="203"/>
                  </a:lnTo>
                  <a:lnTo>
                    <a:pt x="65" y="206"/>
                  </a:lnTo>
                  <a:lnTo>
                    <a:pt x="78" y="206"/>
                  </a:lnTo>
                  <a:lnTo>
                    <a:pt x="88" y="206"/>
                  </a:lnTo>
                  <a:lnTo>
                    <a:pt x="97" y="204"/>
                  </a:lnTo>
                  <a:lnTo>
                    <a:pt x="106" y="202"/>
                  </a:lnTo>
                  <a:lnTo>
                    <a:pt x="113" y="199"/>
                  </a:lnTo>
                  <a:lnTo>
                    <a:pt x="119" y="195"/>
                  </a:lnTo>
                  <a:lnTo>
                    <a:pt x="123" y="189"/>
                  </a:lnTo>
                  <a:lnTo>
                    <a:pt x="125" y="183"/>
                  </a:lnTo>
                  <a:lnTo>
                    <a:pt x="126" y="173"/>
                  </a:lnTo>
                  <a:lnTo>
                    <a:pt x="126" y="167"/>
                  </a:lnTo>
                  <a:lnTo>
                    <a:pt x="124" y="161"/>
                  </a:lnTo>
                  <a:lnTo>
                    <a:pt x="122" y="156"/>
                  </a:lnTo>
                  <a:lnTo>
                    <a:pt x="119" y="153"/>
                  </a:lnTo>
                  <a:lnTo>
                    <a:pt x="115" y="150"/>
                  </a:lnTo>
                  <a:lnTo>
                    <a:pt x="108" y="147"/>
                  </a:lnTo>
                  <a:lnTo>
                    <a:pt x="102" y="143"/>
                  </a:lnTo>
                  <a:lnTo>
                    <a:pt x="92" y="141"/>
                  </a:lnTo>
                  <a:lnTo>
                    <a:pt x="83" y="139"/>
                  </a:lnTo>
                  <a:lnTo>
                    <a:pt x="73" y="137"/>
                  </a:lnTo>
                  <a:lnTo>
                    <a:pt x="62" y="134"/>
                  </a:lnTo>
                  <a:lnTo>
                    <a:pt x="51" y="132"/>
                  </a:lnTo>
                  <a:lnTo>
                    <a:pt x="38" y="127"/>
                  </a:lnTo>
                  <a:lnTo>
                    <a:pt x="29" y="122"/>
                  </a:lnTo>
                  <a:lnTo>
                    <a:pt x="20" y="116"/>
                  </a:lnTo>
                  <a:lnTo>
                    <a:pt x="13" y="108"/>
                  </a:lnTo>
                  <a:lnTo>
                    <a:pt x="8" y="100"/>
                  </a:lnTo>
                  <a:lnTo>
                    <a:pt x="4" y="91"/>
                  </a:lnTo>
                  <a:lnTo>
                    <a:pt x="2" y="80"/>
                  </a:lnTo>
                  <a:lnTo>
                    <a:pt x="1" y="70"/>
                  </a:lnTo>
                  <a:lnTo>
                    <a:pt x="2" y="62"/>
                  </a:lnTo>
                  <a:lnTo>
                    <a:pt x="3" y="55"/>
                  </a:lnTo>
                  <a:lnTo>
                    <a:pt x="4" y="48"/>
                  </a:lnTo>
                  <a:lnTo>
                    <a:pt x="7" y="42"/>
                  </a:lnTo>
                  <a:lnTo>
                    <a:pt x="10" y="36"/>
                  </a:lnTo>
                  <a:lnTo>
                    <a:pt x="14" y="30"/>
                  </a:lnTo>
                  <a:lnTo>
                    <a:pt x="19" y="25"/>
                  </a:lnTo>
                  <a:lnTo>
                    <a:pt x="24" y="20"/>
                  </a:lnTo>
                  <a:lnTo>
                    <a:pt x="31" y="15"/>
                  </a:lnTo>
                  <a:lnTo>
                    <a:pt x="37" y="11"/>
                  </a:lnTo>
                  <a:lnTo>
                    <a:pt x="44" y="8"/>
                  </a:lnTo>
                  <a:lnTo>
                    <a:pt x="51" y="5"/>
                  </a:lnTo>
                  <a:lnTo>
                    <a:pt x="60" y="2"/>
                  </a:lnTo>
                  <a:lnTo>
                    <a:pt x="68" y="1"/>
                  </a:lnTo>
                  <a:lnTo>
                    <a:pt x="77" y="0"/>
                  </a:lnTo>
                  <a:lnTo>
                    <a:pt x="87" y="0"/>
                  </a:lnTo>
                  <a:lnTo>
                    <a:pt x="96" y="0"/>
                  </a:lnTo>
                  <a:lnTo>
                    <a:pt x="106" y="1"/>
                  </a:lnTo>
                  <a:lnTo>
                    <a:pt x="116" y="2"/>
                  </a:lnTo>
                  <a:lnTo>
                    <a:pt x="125" y="5"/>
                  </a:lnTo>
                  <a:lnTo>
                    <a:pt x="134" y="8"/>
                  </a:lnTo>
                  <a:lnTo>
                    <a:pt x="142" y="10"/>
                  </a:lnTo>
                  <a:lnTo>
                    <a:pt x="151" y="13"/>
                  </a:lnTo>
                  <a:lnTo>
                    <a:pt x="157" y="16"/>
                  </a:lnTo>
                  <a:lnTo>
                    <a:pt x="157" y="58"/>
                  </a:lnTo>
                  <a:lnTo>
                    <a:pt x="155" y="58"/>
                  </a:lnTo>
                  <a:lnTo>
                    <a:pt x="148" y="53"/>
                  </a:lnTo>
                  <a:lnTo>
                    <a:pt x="140" y="47"/>
                  </a:lnTo>
                  <a:lnTo>
                    <a:pt x="132" y="43"/>
                  </a:lnTo>
                  <a:lnTo>
                    <a:pt x="122" y="40"/>
                  </a:lnTo>
                  <a:lnTo>
                    <a:pt x="113" y="37"/>
                  </a:lnTo>
                  <a:lnTo>
                    <a:pt x="104" y="34"/>
                  </a:lnTo>
                  <a:lnTo>
                    <a:pt x="95" y="33"/>
                  </a:lnTo>
                  <a:lnTo>
                    <a:pt x="86" y="32"/>
                  </a:lnTo>
                  <a:lnTo>
                    <a:pt x="77" y="33"/>
                  </a:lnTo>
                  <a:lnTo>
                    <a:pt x="68" y="34"/>
                  </a:lnTo>
                  <a:lnTo>
                    <a:pt x="61" y="37"/>
                  </a:lnTo>
                  <a:lnTo>
                    <a:pt x="53" y="41"/>
                  </a:lnTo>
                  <a:lnTo>
                    <a:pt x="48" y="45"/>
                  </a:lnTo>
                  <a:lnTo>
                    <a:pt x="44" y="50"/>
                  </a:lnTo>
                  <a:lnTo>
                    <a:pt x="42" y="57"/>
                  </a:lnTo>
                  <a:lnTo>
                    <a:pt x="40" y="64"/>
                  </a:lnTo>
                  <a:lnTo>
                    <a:pt x="40" y="72"/>
                  </a:lnTo>
                  <a:lnTo>
                    <a:pt x="43" y="77"/>
                  </a:lnTo>
                  <a:lnTo>
                    <a:pt x="45" y="82"/>
                  </a:lnTo>
                  <a:lnTo>
                    <a:pt x="48" y="86"/>
                  </a:lnTo>
                  <a:lnTo>
                    <a:pt x="52" y="89"/>
                  </a:lnTo>
                  <a:lnTo>
                    <a:pt x="59" y="92"/>
                  </a:lnTo>
                  <a:lnTo>
                    <a:pt x="65" y="95"/>
                  </a:lnTo>
                  <a:lnTo>
                    <a:pt x="74" y="97"/>
                  </a:lnTo>
                  <a:lnTo>
                    <a:pt x="82" y="100"/>
                  </a:lnTo>
                  <a:lnTo>
                    <a:pt x="92" y="102"/>
                  </a:lnTo>
                  <a:lnTo>
                    <a:pt x="104" y="104"/>
                  </a:lnTo>
                  <a:lnTo>
                    <a:pt x="115" y="107"/>
                  </a:lnTo>
                  <a:lnTo>
                    <a:pt x="126" y="110"/>
                  </a:lnTo>
                  <a:lnTo>
                    <a:pt x="137" y="116"/>
                  </a:lnTo>
                  <a:lnTo>
                    <a:pt x="146" y="121"/>
                  </a:lnTo>
                  <a:lnTo>
                    <a:pt x="153" y="128"/>
                  </a:lnTo>
                  <a:lnTo>
                    <a:pt x="158" y="136"/>
                  </a:lnTo>
                  <a:lnTo>
                    <a:pt x="163" y="145"/>
                  </a:lnTo>
                  <a:lnTo>
                    <a:pt x="165" y="156"/>
                  </a:lnTo>
                  <a:lnTo>
                    <a:pt x="166" y="168"/>
                  </a:lnTo>
                  <a:lnTo>
                    <a:pt x="166" y="175"/>
                  </a:lnTo>
                  <a:lnTo>
                    <a:pt x="165" y="183"/>
                  </a:lnTo>
                  <a:lnTo>
                    <a:pt x="163" y="189"/>
                  </a:lnTo>
                  <a:lnTo>
                    <a:pt x="160" y="196"/>
                  </a:lnTo>
                  <a:lnTo>
                    <a:pt x="156" y="202"/>
                  </a:lnTo>
                  <a:lnTo>
                    <a:pt x="153" y="208"/>
                  </a:lnTo>
                  <a:lnTo>
                    <a:pt x="148" y="214"/>
                  </a:lnTo>
                  <a:lnTo>
                    <a:pt x="143" y="218"/>
                  </a:lnTo>
                  <a:lnTo>
                    <a:pt x="137" y="223"/>
                  </a:lnTo>
                  <a:lnTo>
                    <a:pt x="130" y="228"/>
                  </a:lnTo>
                  <a:lnTo>
                    <a:pt x="123" y="231"/>
                  </a:lnTo>
                  <a:lnTo>
                    <a:pt x="116" y="234"/>
                  </a:lnTo>
                  <a:lnTo>
                    <a:pt x="107" y="236"/>
                  </a:lnTo>
                  <a:lnTo>
                    <a:pt x="97" y="238"/>
                  </a:lnTo>
                  <a:lnTo>
                    <a:pt x="88" y="239"/>
                  </a:lnTo>
                  <a:lnTo>
                    <a:pt x="76" y="23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方正大黑简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方正大黑简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方正大黑简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方正大黑简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方正大黑简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方正大黑简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方正大黑简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方正大黑简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chart" Target="../charts/chart1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9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0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0.jpeg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62.jpeg"/><Relationship Id="rId10" Type="http://schemas.openxmlformats.org/officeDocument/2006/relationships/image" Target="../media/image59.wmf"/><Relationship Id="rId4" Type="http://schemas.openxmlformats.org/officeDocument/2006/relationships/image" Target="../media/image61.jpeg"/><Relationship Id="rId9" Type="http://schemas.openxmlformats.org/officeDocument/2006/relationships/oleObject" Target="../embeddings/oleObject7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91440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7638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619672" y="5954713"/>
            <a:ext cx="64008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altLang="zh-CN" sz="2400" b="1" kern="0" dirty="0" smtClean="0">
                <a:solidFill>
                  <a:srgbClr val="003399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2016-9-22</a:t>
            </a:r>
            <a:endParaRPr lang="zh-CN" altLang="en-US" sz="2400" b="1" kern="0" dirty="0">
              <a:solidFill>
                <a:srgbClr val="003399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67544" y="0"/>
            <a:ext cx="8784976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08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SzPct val="85000"/>
              <a:defRPr/>
            </a:pPr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上海光源辐射安全系统及运行经验</a:t>
            </a:r>
            <a:endParaRPr lang="zh-CN" altLang="en-US" sz="4400" b="1" kern="12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99370" y="2693414"/>
            <a:ext cx="9073008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SzPct val="120000"/>
              <a:buFont typeface="Wingdings" panose="05000000000000000000" pitchFamily="2" charset="2"/>
              <a:buChar char="F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rgbClr val="33CC33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SzPct val="90000"/>
              <a:buFont typeface="Wingdings" panose="05000000000000000000" pitchFamily="2" charset="2"/>
              <a:buChar char="p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10000"/>
              </a:spcBef>
              <a:buNone/>
              <a:defRPr/>
            </a:pPr>
            <a:r>
              <a:rPr lang="zh-CN" altLang="en-US" sz="2400" i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徐加强 沈卫祖 张冬 秦锐芳 姚明 刘嗣鑫 费平安 </a:t>
            </a:r>
            <a:endParaRPr lang="en-US" altLang="zh-CN" sz="2400" i="1" dirty="0" smtClean="0">
              <a:solidFill>
                <a:srgbClr val="0000C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spcBef>
                <a:spcPct val="10000"/>
              </a:spcBef>
              <a:buNone/>
              <a:defRPr/>
            </a:pPr>
            <a:r>
              <a:rPr lang="zh-CN" altLang="en-US" sz="24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许浔江 夏晓彬</a:t>
            </a:r>
            <a:endParaRPr lang="en-US" altLang="zh-CN" sz="2400" i="1" dirty="0" smtClean="0">
              <a:solidFill>
                <a:srgbClr val="0000C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spcBef>
                <a:spcPct val="10000"/>
              </a:spcBef>
              <a:buNone/>
              <a:defRPr/>
            </a:pPr>
            <a:endParaRPr lang="zh-CN" altLang="en-US" sz="2400" i="1" dirty="0">
              <a:solidFill>
                <a:srgbClr val="0000C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spcBef>
                <a:spcPct val="10000"/>
              </a:spcBef>
              <a:buNone/>
              <a:defRPr/>
            </a:pPr>
            <a:endParaRPr lang="en-US" altLang="zh-CN" dirty="0" smtClean="0">
              <a:solidFill>
                <a:srgbClr val="0000C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spcBef>
                <a:spcPct val="10000"/>
              </a:spcBef>
              <a:buNone/>
              <a:defRPr/>
            </a:pPr>
            <a:endParaRPr lang="en-US" altLang="zh-CN" dirty="0">
              <a:solidFill>
                <a:srgbClr val="0000C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spcBef>
                <a:spcPct val="10000"/>
              </a:spcBef>
              <a:buNone/>
              <a:defRPr/>
            </a:pPr>
            <a:r>
              <a:rPr lang="zh-CN" altLang="en-US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技术安全技术部</a:t>
            </a:r>
            <a:endParaRPr lang="en-US" altLang="zh-CN" dirty="0" smtClean="0">
              <a:solidFill>
                <a:srgbClr val="0000C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spcBef>
                <a:spcPct val="10000"/>
              </a:spcBef>
              <a:buNone/>
              <a:defRPr/>
            </a:pPr>
            <a:r>
              <a:rPr lang="zh-CN" altLang="en-US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中国科学院上海应用物理研究所</a:t>
            </a:r>
            <a:endParaRPr lang="en-US" altLang="zh-CN" dirty="0">
              <a:solidFill>
                <a:srgbClr val="0000C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r>
              <a:rPr lang="zh-CN" altLang="en-US" dirty="0">
                <a:solidFill>
                  <a:schemeClr val="tx1"/>
                </a:solidFill>
              </a:rPr>
              <a:t>一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、上海光源及其辐射安全系统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Picture 2" descr="C:\Users\sunql\Desktop\2015SSRF运行年会\cur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64095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4075" y="3588985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 smtClean="0"/>
              <a:t>230mA</a:t>
            </a:r>
            <a:r>
              <a:rPr lang="en-US" altLang="zh-CN" sz="1600" dirty="0" smtClean="0"/>
              <a:t>/</a:t>
            </a:r>
            <a:r>
              <a:rPr lang="en-US" altLang="zh-CN" sz="1600" dirty="0" err="1" smtClean="0"/>
              <a:t>12d</a:t>
            </a:r>
            <a:endParaRPr lang="zh-CN" alt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159737" y="3610425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 smtClean="0"/>
              <a:t>240mA</a:t>
            </a:r>
            <a:r>
              <a:rPr lang="en-US" altLang="zh-CN" sz="1600" dirty="0" smtClean="0"/>
              <a:t>/</a:t>
            </a:r>
            <a:r>
              <a:rPr lang="en-US" altLang="zh-CN" sz="1600" dirty="0" err="1" smtClean="0"/>
              <a:t>12d</a:t>
            </a:r>
            <a:endParaRPr lang="zh-CN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097105" y="2682283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M/</a:t>
            </a:r>
            <a:r>
              <a:rPr lang="en-US" altLang="zh-CN" sz="1600" dirty="0" err="1" smtClean="0"/>
              <a:t>1d</a:t>
            </a:r>
            <a:endParaRPr lang="zh-CN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627044" y="2687203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S/</a:t>
            </a:r>
            <a:r>
              <a:rPr lang="en-US" altLang="zh-CN" sz="1600" dirty="0" err="1" smtClean="0"/>
              <a:t>1d</a:t>
            </a:r>
            <a:endParaRPr lang="zh-CN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697474" y="3586207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 smtClean="0"/>
              <a:t>250mA</a:t>
            </a:r>
            <a:r>
              <a:rPr lang="en-US" altLang="zh-CN" sz="1600" dirty="0" smtClean="0"/>
              <a:t>/</a:t>
            </a:r>
            <a:r>
              <a:rPr lang="en-US" altLang="zh-CN" sz="1600" dirty="0" err="1" smtClean="0"/>
              <a:t>12d</a:t>
            </a:r>
            <a:endParaRPr lang="zh-CN" alt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904735" y="2708274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M/</a:t>
            </a:r>
            <a:r>
              <a:rPr lang="en-US" altLang="zh-CN" sz="1600" dirty="0" err="1" smtClean="0"/>
              <a:t>1d</a:t>
            </a:r>
            <a:endParaRPr lang="zh-CN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394346" y="2708274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S/</a:t>
            </a:r>
            <a:r>
              <a:rPr lang="en-US" altLang="zh-CN" sz="1600" dirty="0" err="1" smtClean="0"/>
              <a:t>1d</a:t>
            </a:r>
            <a:endParaRPr lang="zh-CN" alt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499992" y="2714370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M/</a:t>
            </a:r>
            <a:r>
              <a:rPr lang="en-US" altLang="zh-CN" sz="1600" dirty="0" err="1" smtClean="0"/>
              <a:t>1d</a:t>
            </a:r>
            <a:endParaRPr lang="zh-CN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986195" y="2708274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S/</a:t>
            </a:r>
            <a:r>
              <a:rPr lang="en-US" altLang="zh-CN" sz="1600" dirty="0" err="1" smtClean="0"/>
              <a:t>1d</a:t>
            </a:r>
            <a:endParaRPr lang="zh-CN" alt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592451" y="2716020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C/</a:t>
            </a:r>
            <a:r>
              <a:rPr lang="en-US" altLang="zh-CN" sz="1600" dirty="0" err="1" smtClean="0"/>
              <a:t>6d</a:t>
            </a:r>
            <a:endParaRPr lang="zh-CN" alt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209928" y="3619763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 smtClean="0"/>
              <a:t>240mA</a:t>
            </a:r>
            <a:r>
              <a:rPr lang="en-US" altLang="zh-CN" sz="1600" dirty="0" smtClean="0"/>
              <a:t>/</a:t>
            </a:r>
            <a:r>
              <a:rPr lang="en-US" altLang="zh-CN" sz="1600" dirty="0" err="1" smtClean="0"/>
              <a:t>6d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8685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/>
                </a:solidFill>
              </a:rPr>
              <a:t>一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、上海光源及其辐射安全系统</a:t>
            </a:r>
            <a:endParaRPr lang="zh-CN" altLang="en-US" dirty="0"/>
          </a:p>
        </p:txBody>
      </p:sp>
      <p:graphicFrame>
        <p:nvGraphicFramePr>
          <p:cNvPr id="4" name="对象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6278885"/>
              </p:ext>
            </p:extLst>
          </p:nvPr>
        </p:nvGraphicFramePr>
        <p:xfrm>
          <a:off x="1475656" y="1628800"/>
          <a:ext cx="5902325" cy="430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1" name="图表" r:id="rId3" imgW="6086427" imgH="4562462" progId="Excel.Chart.8">
                  <p:embed/>
                </p:oleObj>
              </mc:Choice>
              <mc:Fallback>
                <p:oleObj name="图表" r:id="rId3" imgW="6086427" imgH="456246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628800"/>
                        <a:ext cx="5902325" cy="430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图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835578"/>
              </p:ext>
            </p:extLst>
          </p:nvPr>
        </p:nvGraphicFramePr>
        <p:xfrm>
          <a:off x="1115616" y="1340768"/>
          <a:ext cx="7056784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右箭头 5"/>
          <p:cNvSpPr/>
          <p:nvPr/>
        </p:nvSpPr>
        <p:spPr bwMode="auto">
          <a:xfrm>
            <a:off x="1329124" y="5121282"/>
            <a:ext cx="936104" cy="2880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84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Graphic spid="5" grpId="0">
        <p:bldAsOne/>
      </p:bldGraphic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/>
                </a:solidFill>
              </a:rPr>
              <a:t>一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、上海光源及其辐射安全系统</a:t>
            </a:r>
            <a:endParaRPr lang="zh-CN" altLang="en-US" b="1" dirty="0" smtClean="0"/>
          </a:p>
        </p:txBody>
      </p:sp>
      <p:sp>
        <p:nvSpPr>
          <p:cNvPr id="36" name="Block Arc 44"/>
          <p:cNvSpPr/>
          <p:nvPr/>
        </p:nvSpPr>
        <p:spPr>
          <a:xfrm>
            <a:off x="349951" y="1704189"/>
            <a:ext cx="3268266" cy="3269275"/>
          </a:xfrm>
          <a:prstGeom prst="blockArc">
            <a:avLst>
              <a:gd name="adj1" fmla="val 10800000"/>
              <a:gd name="adj2" fmla="val 21585085"/>
              <a:gd name="adj3" fmla="val 1114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7" name="Block Arc 46"/>
          <p:cNvSpPr/>
          <p:nvPr/>
        </p:nvSpPr>
        <p:spPr>
          <a:xfrm>
            <a:off x="789292" y="2144856"/>
            <a:ext cx="2388394" cy="2387941"/>
          </a:xfrm>
          <a:prstGeom prst="blockArc">
            <a:avLst>
              <a:gd name="adj1" fmla="val 10800000"/>
              <a:gd name="adj2" fmla="val 11933"/>
              <a:gd name="adj3" fmla="val 16016"/>
            </a:avLst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8" name="Block Arc 47"/>
          <p:cNvSpPr/>
          <p:nvPr/>
        </p:nvSpPr>
        <p:spPr>
          <a:xfrm>
            <a:off x="1258398" y="2612917"/>
            <a:ext cx="1451372" cy="1451820"/>
          </a:xfrm>
          <a:prstGeom prst="blockArc">
            <a:avLst>
              <a:gd name="adj1" fmla="val 10800000"/>
              <a:gd name="adj2" fmla="val 13127"/>
              <a:gd name="adj3" fmla="val 1911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9" name="Block Arc 48"/>
          <p:cNvSpPr/>
          <p:nvPr/>
        </p:nvSpPr>
        <p:spPr>
          <a:xfrm>
            <a:off x="1619157" y="2973787"/>
            <a:ext cx="729854" cy="730079"/>
          </a:xfrm>
          <a:prstGeom prst="blockArc">
            <a:avLst>
              <a:gd name="adj1" fmla="val 10800000"/>
              <a:gd name="adj2" fmla="val 19051"/>
              <a:gd name="adj3" fmla="val 287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Arc 50"/>
          <p:cNvSpPr/>
          <p:nvPr/>
        </p:nvSpPr>
        <p:spPr>
          <a:xfrm flipH="1" flipV="1">
            <a:off x="1386986" y="2864216"/>
            <a:ext cx="1107281" cy="1106432"/>
          </a:xfrm>
          <a:prstGeom prst="arc">
            <a:avLst>
              <a:gd name="adj1" fmla="val 16305533"/>
              <a:gd name="adj2" fmla="val 0"/>
            </a:avLst>
          </a:prstGeom>
          <a:ln w="31750">
            <a:solidFill>
              <a:schemeClr val="accent4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1" name="Arc 51"/>
          <p:cNvSpPr/>
          <p:nvPr/>
        </p:nvSpPr>
        <p:spPr>
          <a:xfrm flipH="1" flipV="1">
            <a:off x="973839" y="2459279"/>
            <a:ext cx="1902619" cy="1903206"/>
          </a:xfrm>
          <a:prstGeom prst="arc">
            <a:avLst>
              <a:gd name="adj1" fmla="val 16164292"/>
              <a:gd name="adj2" fmla="val 0"/>
            </a:avLst>
          </a:prstGeom>
          <a:ln w="31750">
            <a:solidFill>
              <a:srgbClr val="003399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2" name="Arc 52"/>
          <p:cNvSpPr/>
          <p:nvPr/>
        </p:nvSpPr>
        <p:spPr>
          <a:xfrm flipH="1" flipV="1">
            <a:off x="535689" y="2088881"/>
            <a:ext cx="2641997" cy="2642812"/>
          </a:xfrm>
          <a:prstGeom prst="arc">
            <a:avLst>
              <a:gd name="adj1" fmla="val 15969452"/>
              <a:gd name="adj2" fmla="val 0"/>
            </a:avLst>
          </a:prstGeom>
          <a:ln w="31750">
            <a:solidFill>
              <a:schemeClr val="accent1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Arc 53"/>
          <p:cNvSpPr/>
          <p:nvPr/>
        </p:nvSpPr>
        <p:spPr>
          <a:xfrm flipH="1" flipV="1">
            <a:off x="1715599" y="3219132"/>
            <a:ext cx="383381" cy="383500"/>
          </a:xfrm>
          <a:prstGeom prst="arc">
            <a:avLst>
              <a:gd name="adj1" fmla="val 15879700"/>
              <a:gd name="adj2" fmla="val 0"/>
            </a:avLst>
          </a:prstGeom>
          <a:ln w="31750">
            <a:solidFill>
              <a:schemeClr val="accent2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92074" y="3488296"/>
            <a:ext cx="279564" cy="25391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defTabSz="457082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7030A0"/>
                </a:solidFill>
                <a:effectLst>
                  <a:outerShdw blurRad="50800" dist="50800" dir="5400000" algn="ctr" rotWithShape="0">
                    <a:schemeClr val="accent2"/>
                  </a:outerShdw>
                </a:effectLst>
                <a:latin typeface="Roboto Condensed" panose="02000000000000000000" pitchFamily="2" charset="0"/>
                <a:ea typeface="Arial"/>
                <a:cs typeface="Arial"/>
              </a:rPr>
              <a:t>01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992074" y="3843213"/>
            <a:ext cx="334067" cy="25391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defTabSz="457082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4"/>
                </a:solidFill>
                <a:latin typeface="Roboto Condensed" panose="02000000000000000000" pitchFamily="2" charset="0"/>
                <a:ea typeface="Arial"/>
                <a:cs typeface="Arial"/>
              </a:rPr>
              <a:t>02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992074" y="4227904"/>
            <a:ext cx="279564" cy="2539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pPr defTabSz="457082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3399"/>
                </a:solidFill>
                <a:latin typeface="Roboto Condensed" panose="02000000000000000000" pitchFamily="2" charset="0"/>
                <a:ea typeface="Arial"/>
                <a:cs typeface="Arial"/>
              </a:rPr>
              <a:t>03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992074" y="4605447"/>
            <a:ext cx="27956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zh-CN" sz="1200" b="1" dirty="0">
                <a:solidFill>
                  <a:schemeClr val="accent1">
                    <a:lumMod val="75000"/>
                  </a:schemeClr>
                </a:solidFill>
                <a:latin typeface="Roboto Condensed" charset="0"/>
                <a:cs typeface="Arial" pitchFamily="34" charset="0"/>
              </a:rPr>
              <a:t>04</a:t>
            </a:r>
          </a:p>
        </p:txBody>
      </p:sp>
      <p:sp>
        <p:nvSpPr>
          <p:cNvPr id="48" name="Text Placeholder 33"/>
          <p:cNvSpPr txBox="1">
            <a:spLocks/>
          </p:cNvSpPr>
          <p:nvPr/>
        </p:nvSpPr>
        <p:spPr bwMode="auto">
          <a:xfrm>
            <a:off x="2407352" y="4648323"/>
            <a:ext cx="1241822" cy="18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08013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 defTabSz="457082" fontAlgn="auto">
              <a:spcAft>
                <a:spcPts val="0"/>
              </a:spcAft>
              <a:buNone/>
              <a:defRPr/>
            </a:pP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Arial"/>
                <a:cs typeface="Arial"/>
              </a:rPr>
              <a:t>辐射监测</a:t>
            </a:r>
            <a:endParaRPr lang="en-AU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Arial"/>
              <a:cs typeface="Arial"/>
            </a:endParaRPr>
          </a:p>
        </p:txBody>
      </p:sp>
      <p:sp>
        <p:nvSpPr>
          <p:cNvPr id="49" name="Text Placeholder 33"/>
          <p:cNvSpPr txBox="1">
            <a:spLocks/>
          </p:cNvSpPr>
          <p:nvPr/>
        </p:nvSpPr>
        <p:spPr>
          <a:xfrm>
            <a:off x="2407351" y="3526409"/>
            <a:ext cx="1239441" cy="140537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082" fontAlgn="auto">
              <a:spcAft>
                <a:spcPts val="0"/>
              </a:spcAft>
              <a:buNone/>
              <a:defRPr/>
            </a:pP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Arial"/>
                <a:cs typeface="Arial"/>
              </a:rPr>
              <a:t>束流损失监测</a:t>
            </a:r>
            <a:endParaRPr lang="en-AU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Arial"/>
              <a:cs typeface="Arial"/>
            </a:endParaRPr>
          </a:p>
        </p:txBody>
      </p:sp>
      <p:sp>
        <p:nvSpPr>
          <p:cNvPr id="50" name="Text Placeholder 33"/>
          <p:cNvSpPr txBox="1">
            <a:spLocks/>
          </p:cNvSpPr>
          <p:nvPr/>
        </p:nvSpPr>
        <p:spPr>
          <a:xfrm>
            <a:off x="2407351" y="3906335"/>
            <a:ext cx="1239441" cy="151256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082" fontAlgn="auto">
              <a:spcAft>
                <a:spcPts val="0"/>
              </a:spcAft>
              <a:buNone/>
              <a:defRPr/>
            </a:pP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Arial"/>
                <a:cs typeface="Arial"/>
              </a:rPr>
              <a:t>辐射安全联锁</a:t>
            </a:r>
            <a:endParaRPr lang="en-AU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Arial"/>
              <a:cs typeface="Arial"/>
            </a:endParaRPr>
          </a:p>
        </p:txBody>
      </p:sp>
      <p:sp>
        <p:nvSpPr>
          <p:cNvPr id="51" name="Text Placeholder 33"/>
          <p:cNvSpPr txBox="1">
            <a:spLocks/>
          </p:cNvSpPr>
          <p:nvPr/>
        </p:nvSpPr>
        <p:spPr>
          <a:xfrm>
            <a:off x="2407351" y="4281498"/>
            <a:ext cx="1515666" cy="183413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082" fontAlgn="auto">
              <a:spcAft>
                <a:spcPts val="0"/>
              </a:spcAft>
              <a:buNone/>
              <a:defRPr/>
            </a:pP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Arial"/>
                <a:cs typeface="Arial"/>
              </a:rPr>
              <a:t>屏蔽设施设备</a:t>
            </a:r>
            <a:endParaRPr lang="en-AU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779912" y="3659477"/>
            <a:ext cx="64807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100" dirty="0" smtClean="0">
                <a:solidFill>
                  <a:srgbClr val="FF0000"/>
                </a:solidFill>
                <a:latin typeface="+mj-ea"/>
                <a:ea typeface="+mj-ea"/>
              </a:rPr>
              <a:t>机器设备</a:t>
            </a:r>
            <a:r>
              <a:rPr lang="en-GB" sz="1100" dirty="0" smtClean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endParaRPr lang="en-GB" sz="11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712576" y="4064737"/>
            <a:ext cx="7827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100" dirty="0" smtClean="0">
                <a:solidFill>
                  <a:srgbClr val="FF0000"/>
                </a:solidFill>
                <a:latin typeface="+mj-ea"/>
                <a:ea typeface="+mj-ea"/>
              </a:rPr>
              <a:t>屏蔽设施</a:t>
            </a:r>
            <a:r>
              <a:rPr lang="en-GB" sz="1100" dirty="0" smtClean="0">
                <a:solidFill>
                  <a:schemeClr val="bg1"/>
                </a:solidFill>
                <a:latin typeface="+mj-ea"/>
                <a:ea typeface="+mj-ea"/>
              </a:rPr>
              <a:t>5</a:t>
            </a:r>
            <a:endParaRPr lang="en-GB" sz="11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779912" y="4575972"/>
            <a:ext cx="52468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100" dirty="0" smtClean="0">
                <a:solidFill>
                  <a:srgbClr val="FF0000"/>
                </a:solidFill>
                <a:latin typeface="+mj-ea"/>
                <a:ea typeface="+mj-ea"/>
              </a:rPr>
              <a:t>监督区</a:t>
            </a:r>
            <a:endParaRPr lang="en-GB" sz="11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56" y="1482658"/>
            <a:ext cx="4581344" cy="408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74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 animBg="1"/>
      <p:bldP spid="47" grpId="0"/>
      <p:bldP spid="48" grpId="0"/>
      <p:bldP spid="49" grpId="0"/>
      <p:bldP spid="50" grpId="0"/>
      <p:bldP spid="51" grpId="0"/>
      <p:bldP spid="62" grpId="0"/>
      <p:bldP spid="64" grpId="0"/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二、束流损失监测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6518" y="1557337"/>
            <a:ext cx="8229600" cy="4319587"/>
          </a:xfrm>
        </p:spPr>
        <p:txBody>
          <a:bodyPr/>
          <a:lstStyle/>
          <a:p>
            <a:pPr marL="800100" lvl="1" indent="-342900"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rgbClr val="0070C0"/>
                </a:solidFill>
              </a:rPr>
              <a:t>束流损失监测系统</a:t>
            </a:r>
            <a:r>
              <a:rPr lang="zh-CN" altLang="en-US" sz="2400" dirty="0" smtClean="0">
                <a:solidFill>
                  <a:srgbClr val="0070C0"/>
                </a:solidFill>
              </a:rPr>
              <a:t>：</a:t>
            </a:r>
            <a:endParaRPr lang="en-US" altLang="zh-CN" sz="2400" dirty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US" altLang="zh-CN" sz="2000" dirty="0" smtClean="0">
              <a:solidFill>
                <a:srgbClr val="0070C0"/>
              </a:solidFill>
            </a:endParaRPr>
          </a:p>
          <a:p>
            <a:pPr lvl="1"/>
            <a:endParaRPr lang="en-US" altLang="zh-CN" sz="2000" dirty="0">
              <a:solidFill>
                <a:srgbClr val="0070C0"/>
              </a:solidFill>
            </a:endParaRPr>
          </a:p>
        </p:txBody>
      </p:sp>
      <p:pic>
        <p:nvPicPr>
          <p:cNvPr id="25602" name="Picture 2" descr="SSRF直线_增强器束流损失探测器分布图(04)-界面版本0909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9" r="23869"/>
          <a:stretch>
            <a:fillRect/>
          </a:stretch>
        </p:blipFill>
        <p:spPr bwMode="auto">
          <a:xfrm>
            <a:off x="5508104" y="3212976"/>
            <a:ext cx="2736304" cy="255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SSRF储存环束流损失探测器分布图(04)-界面版本新0909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r="12274"/>
          <a:stretch>
            <a:fillRect/>
          </a:stretch>
        </p:blipFill>
        <p:spPr bwMode="auto">
          <a:xfrm>
            <a:off x="5148064" y="2028824"/>
            <a:ext cx="38481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-220904" y="2079245"/>
            <a:ext cx="6084413" cy="1526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7350" lvl="3" indent="-342900" eaLnBrk="0" hangingPunct="0">
              <a:spcBef>
                <a:spcPct val="20000"/>
              </a:spcBef>
              <a:buFont typeface="Wingdings" panose="05000000000000000000" pitchFamily="2" charset="2"/>
              <a:buChar char="n"/>
            </a:pPr>
            <a:r>
              <a:rPr lang="zh-CN" altLang="zh-CN" sz="1800" dirty="0">
                <a:solidFill>
                  <a:srgbClr val="0070C0"/>
                </a:solidFill>
                <a:latin typeface="+mn-lt"/>
                <a:ea typeface="+mn-ea"/>
              </a:rPr>
              <a:t>实时监测和统计加速器的束流损失情况</a:t>
            </a:r>
            <a:endParaRPr lang="en-US" altLang="zh-CN" sz="1800" dirty="0">
              <a:solidFill>
                <a:srgbClr val="0070C0"/>
              </a:solidFill>
              <a:latin typeface="+mn-lt"/>
              <a:ea typeface="+mn-ea"/>
            </a:endParaRPr>
          </a:p>
          <a:p>
            <a:pPr marL="1657350" lvl="3" indent="-342900" eaLnBrk="0" hangingPunct="0">
              <a:spcBef>
                <a:spcPct val="20000"/>
              </a:spcBef>
              <a:buFont typeface="Wingdings" panose="05000000000000000000" pitchFamily="2" charset="2"/>
              <a:buChar char="n"/>
            </a:pPr>
            <a:r>
              <a:rPr lang="zh-CN" altLang="zh-CN" sz="1800" dirty="0" smtClean="0">
                <a:solidFill>
                  <a:srgbClr val="0070C0"/>
                </a:solidFill>
                <a:latin typeface="+mn-lt"/>
                <a:ea typeface="+mn-ea"/>
              </a:rPr>
              <a:t>直线</a:t>
            </a:r>
            <a:r>
              <a:rPr lang="zh-CN" altLang="zh-CN" sz="1800" dirty="0">
                <a:solidFill>
                  <a:srgbClr val="0070C0"/>
                </a:solidFill>
                <a:latin typeface="+mn-lt"/>
                <a:ea typeface="+mn-ea"/>
              </a:rPr>
              <a:t>和增强器</a:t>
            </a:r>
            <a:r>
              <a:rPr lang="zh-CN" altLang="en-US" sz="1800" dirty="0">
                <a:solidFill>
                  <a:srgbClr val="0070C0"/>
                </a:solidFill>
                <a:latin typeface="+mn-lt"/>
                <a:ea typeface="+mn-ea"/>
              </a:rPr>
              <a:t>：</a:t>
            </a:r>
            <a:r>
              <a:rPr lang="en-US" altLang="zh-CN" sz="1800" dirty="0">
                <a:solidFill>
                  <a:srgbClr val="0070C0"/>
                </a:solidFill>
                <a:latin typeface="+mn-lt"/>
                <a:ea typeface="+mn-ea"/>
              </a:rPr>
              <a:t>36</a:t>
            </a:r>
            <a:r>
              <a:rPr lang="zh-CN" altLang="zh-CN" sz="1800" dirty="0">
                <a:solidFill>
                  <a:srgbClr val="0070C0"/>
                </a:solidFill>
                <a:latin typeface="+mn-lt"/>
                <a:ea typeface="+mn-ea"/>
              </a:rPr>
              <a:t>个</a:t>
            </a:r>
            <a:r>
              <a:rPr lang="en-US" altLang="zh-CN" sz="1800" dirty="0">
                <a:solidFill>
                  <a:srgbClr val="0070C0"/>
                </a:solidFill>
                <a:latin typeface="+mn-lt"/>
                <a:ea typeface="+mn-ea"/>
              </a:rPr>
              <a:t>PIN</a:t>
            </a:r>
            <a:r>
              <a:rPr lang="zh-CN" altLang="zh-CN" sz="1800" dirty="0">
                <a:solidFill>
                  <a:srgbClr val="0070C0"/>
                </a:solidFill>
                <a:latin typeface="+mn-lt"/>
                <a:ea typeface="+mn-ea"/>
              </a:rPr>
              <a:t>探测器</a:t>
            </a:r>
            <a:endParaRPr lang="en-US" altLang="zh-CN" sz="1800" dirty="0">
              <a:solidFill>
                <a:srgbClr val="0070C0"/>
              </a:solidFill>
              <a:latin typeface="+mn-lt"/>
              <a:ea typeface="+mn-ea"/>
            </a:endParaRPr>
          </a:p>
          <a:p>
            <a:pPr marL="1657350" lvl="3" indent="-342900" eaLnBrk="0" hangingPunct="0">
              <a:spcBef>
                <a:spcPct val="20000"/>
              </a:spcBef>
              <a:buFont typeface="Wingdings" panose="05000000000000000000" pitchFamily="2" charset="2"/>
              <a:buChar char="n"/>
            </a:pPr>
            <a:r>
              <a:rPr lang="zh-CN" altLang="zh-CN" sz="1800" dirty="0">
                <a:solidFill>
                  <a:srgbClr val="0070C0"/>
                </a:solidFill>
                <a:latin typeface="+mn-lt"/>
                <a:ea typeface="+mn-ea"/>
              </a:rPr>
              <a:t>储存环束</a:t>
            </a:r>
            <a:r>
              <a:rPr lang="zh-CN" altLang="en-US" sz="1800" dirty="0">
                <a:solidFill>
                  <a:srgbClr val="0070C0"/>
                </a:solidFill>
                <a:latin typeface="+mn-lt"/>
                <a:ea typeface="+mn-ea"/>
              </a:rPr>
              <a:t>：</a:t>
            </a:r>
            <a:r>
              <a:rPr lang="en-US" altLang="zh-CN" sz="1800" dirty="0">
                <a:solidFill>
                  <a:srgbClr val="0070C0"/>
                </a:solidFill>
                <a:latin typeface="+mn-lt"/>
                <a:ea typeface="+mn-ea"/>
              </a:rPr>
              <a:t>84</a:t>
            </a:r>
            <a:r>
              <a:rPr lang="zh-CN" altLang="zh-CN" sz="1800" dirty="0">
                <a:solidFill>
                  <a:srgbClr val="0070C0"/>
                </a:solidFill>
                <a:latin typeface="+mn-lt"/>
                <a:ea typeface="+mn-ea"/>
              </a:rPr>
              <a:t>个</a:t>
            </a:r>
            <a:r>
              <a:rPr lang="en-US" altLang="zh-CN" sz="1800" dirty="0" err="1">
                <a:solidFill>
                  <a:srgbClr val="0070C0"/>
                </a:solidFill>
                <a:latin typeface="+mn-lt"/>
                <a:ea typeface="+mn-ea"/>
              </a:rPr>
              <a:t>Bergoz</a:t>
            </a:r>
            <a:r>
              <a:rPr lang="zh-CN" altLang="zh-CN" sz="1800" dirty="0">
                <a:solidFill>
                  <a:srgbClr val="0070C0"/>
                </a:solidFill>
                <a:latin typeface="+mn-lt"/>
                <a:ea typeface="+mn-ea"/>
              </a:rPr>
              <a:t>探测器</a:t>
            </a:r>
            <a:endParaRPr lang="en-US" altLang="zh-CN" sz="1800" dirty="0">
              <a:solidFill>
                <a:srgbClr val="0070C0"/>
              </a:solidFill>
              <a:latin typeface="+mn-lt"/>
              <a:ea typeface="+mn-ea"/>
            </a:endParaRPr>
          </a:p>
          <a:p>
            <a:endParaRPr lang="zh-CN" altLang="en-US" dirty="0"/>
          </a:p>
        </p:txBody>
      </p:sp>
      <p:pic>
        <p:nvPicPr>
          <p:cNvPr id="8" name="Picture 4" descr="mmexport13878620107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68" y="3442443"/>
            <a:ext cx="4091741" cy="211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下箭头 6"/>
          <p:cNvSpPr/>
          <p:nvPr/>
        </p:nvSpPr>
        <p:spPr bwMode="auto">
          <a:xfrm>
            <a:off x="2391212" y="3212976"/>
            <a:ext cx="384278" cy="100811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339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二、束流损失监测</a:t>
            </a:r>
            <a:endParaRPr lang="zh-CN" alt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27" y="2132856"/>
            <a:ext cx="4350581" cy="318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508" y="2132857"/>
            <a:ext cx="4126964" cy="302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68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二、束流损失监测</a:t>
            </a:r>
            <a:endParaRPr lang="zh-CN" alt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21294"/>
            <a:ext cx="3168352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32856"/>
            <a:ext cx="4188729" cy="320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32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二、束流损失监测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8313" y="1700808"/>
            <a:ext cx="8229600" cy="4319587"/>
          </a:xfrm>
        </p:spPr>
        <p:txBody>
          <a:bodyPr/>
          <a:lstStyle/>
          <a:p>
            <a:pPr marL="800100" lvl="1" indent="-342900">
              <a:buFont typeface="Wingdings" panose="05000000000000000000" pitchFamily="2" charset="2"/>
              <a:buChar char="n"/>
            </a:pPr>
            <a:r>
              <a:rPr lang="zh-CN" altLang="zh-CN" sz="2000" dirty="0" smtClean="0">
                <a:solidFill>
                  <a:srgbClr val="0070C0"/>
                </a:solidFill>
              </a:rPr>
              <a:t>统计结果表明</a:t>
            </a:r>
            <a:r>
              <a:rPr lang="en-US" altLang="zh-CN" sz="2000" dirty="0" smtClean="0">
                <a:solidFill>
                  <a:srgbClr val="0070C0"/>
                </a:solidFill>
              </a:rPr>
              <a:t>: 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0070C0"/>
                </a:solidFill>
              </a:rPr>
              <a:t>直线加速器</a:t>
            </a:r>
            <a:r>
              <a:rPr lang="zh-CN" altLang="en-US" sz="2000" dirty="0">
                <a:solidFill>
                  <a:srgbClr val="0070C0"/>
                </a:solidFill>
              </a:rPr>
              <a:t>区域的束流损失</a:t>
            </a:r>
            <a:r>
              <a:rPr lang="zh-CN" altLang="en-US" sz="2000" dirty="0" smtClean="0">
                <a:solidFill>
                  <a:srgbClr val="0070C0"/>
                </a:solidFill>
              </a:rPr>
              <a:t>点：直线分析磁铁（引出</a:t>
            </a:r>
            <a:r>
              <a:rPr lang="en-US" altLang="zh-CN" sz="2000" dirty="0" smtClean="0">
                <a:solidFill>
                  <a:srgbClr val="0070C0"/>
                </a:solidFill>
              </a:rPr>
              <a:t>/4</a:t>
            </a:r>
            <a:r>
              <a:rPr lang="zh-CN" altLang="en-US" sz="2000" dirty="0" smtClean="0">
                <a:solidFill>
                  <a:srgbClr val="0070C0"/>
                </a:solidFill>
              </a:rPr>
              <a:t>分钟）</a:t>
            </a:r>
            <a:endParaRPr lang="zh-CN" altLang="zh-CN" sz="2000" dirty="0">
              <a:solidFill>
                <a:srgbClr val="0070C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</a:rPr>
              <a:t>增强器区域的束流</a:t>
            </a:r>
            <a:r>
              <a:rPr lang="zh-CN" altLang="en-US" sz="2000" dirty="0" smtClean="0">
                <a:solidFill>
                  <a:srgbClr val="0070C0"/>
                </a:solidFill>
              </a:rPr>
              <a:t>损失</a:t>
            </a:r>
            <a:r>
              <a:rPr lang="zh-CN" altLang="en-US" sz="2000" dirty="0">
                <a:solidFill>
                  <a:srgbClr val="0070C0"/>
                </a:solidFill>
              </a:rPr>
              <a:t>点：低能线注入切割铁和高能能线引出切割</a:t>
            </a:r>
            <a:r>
              <a:rPr lang="zh-CN" altLang="en-US" sz="2000" dirty="0" smtClean="0">
                <a:solidFill>
                  <a:srgbClr val="0070C0"/>
                </a:solidFill>
              </a:rPr>
              <a:t>铁（注入、引出</a:t>
            </a:r>
            <a:r>
              <a:rPr lang="en-US" altLang="zh-CN" sz="2000" dirty="0" smtClean="0">
                <a:solidFill>
                  <a:srgbClr val="0070C0"/>
                </a:solidFill>
              </a:rPr>
              <a:t>/4</a:t>
            </a:r>
            <a:r>
              <a:rPr lang="zh-CN" altLang="en-US" sz="2000" dirty="0" smtClean="0">
                <a:solidFill>
                  <a:srgbClr val="0070C0"/>
                </a:solidFill>
              </a:rPr>
              <a:t>分钟）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0070C0"/>
                </a:solidFill>
              </a:rPr>
              <a:t>储存环区域</a:t>
            </a:r>
            <a:r>
              <a:rPr lang="zh-CN" altLang="en-US" sz="2000" dirty="0">
                <a:solidFill>
                  <a:srgbClr val="0070C0"/>
                </a:solidFill>
              </a:rPr>
              <a:t>的束流损失</a:t>
            </a:r>
            <a:r>
              <a:rPr lang="zh-CN" altLang="en-US" sz="2000" dirty="0" smtClean="0">
                <a:solidFill>
                  <a:srgbClr val="0070C0"/>
                </a:solidFill>
              </a:rPr>
              <a:t>点：</a:t>
            </a:r>
            <a:endParaRPr lang="en-US" altLang="zh-CN" sz="2000" dirty="0" smtClean="0">
              <a:solidFill>
                <a:srgbClr val="0070C0"/>
              </a:solidFill>
            </a:endParaRP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0070C0"/>
                </a:solidFill>
              </a:rPr>
              <a:t>寿命较好：</a:t>
            </a:r>
            <a:r>
              <a:rPr lang="zh-CN" altLang="zh-CN" sz="2000" dirty="0" smtClean="0">
                <a:solidFill>
                  <a:srgbClr val="0070C0"/>
                </a:solidFill>
              </a:rPr>
              <a:t>储存</a:t>
            </a:r>
            <a:r>
              <a:rPr lang="zh-CN" altLang="zh-CN" sz="2000" dirty="0">
                <a:solidFill>
                  <a:srgbClr val="0070C0"/>
                </a:solidFill>
              </a:rPr>
              <a:t>环刮束</a:t>
            </a:r>
            <a:r>
              <a:rPr lang="zh-CN" altLang="zh-CN" sz="2000" dirty="0" smtClean="0">
                <a:solidFill>
                  <a:srgbClr val="0070C0"/>
                </a:solidFill>
              </a:rPr>
              <a:t>器</a:t>
            </a:r>
            <a:r>
              <a:rPr lang="zh-CN" altLang="en-US" sz="2000" dirty="0" smtClean="0">
                <a:solidFill>
                  <a:srgbClr val="0070C0"/>
                </a:solidFill>
              </a:rPr>
              <a:t>（</a:t>
            </a:r>
            <a:r>
              <a:rPr lang="en-US" altLang="zh-CN" sz="2000" dirty="0" err="1" smtClean="0">
                <a:solidFill>
                  <a:srgbClr val="0070C0"/>
                </a:solidFill>
              </a:rPr>
              <a:t>10~16hrs</a:t>
            </a:r>
            <a:r>
              <a:rPr lang="zh-CN" altLang="en-US" sz="2000" dirty="0" smtClean="0">
                <a:solidFill>
                  <a:srgbClr val="0070C0"/>
                </a:solidFill>
              </a:rPr>
              <a:t>）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0070C0"/>
                </a:solidFill>
              </a:rPr>
              <a:t>寿命较差：</a:t>
            </a:r>
            <a:r>
              <a:rPr lang="zh-CN" altLang="zh-CN" sz="2000" dirty="0" smtClean="0">
                <a:solidFill>
                  <a:srgbClr val="0070C0"/>
                </a:solidFill>
              </a:rPr>
              <a:t>储存</a:t>
            </a:r>
            <a:r>
              <a:rPr lang="zh-CN" altLang="zh-CN" sz="2000" dirty="0">
                <a:solidFill>
                  <a:srgbClr val="0070C0"/>
                </a:solidFill>
              </a:rPr>
              <a:t>环刮束器</a:t>
            </a:r>
            <a:r>
              <a:rPr lang="zh-CN" altLang="en-US" sz="2000" dirty="0">
                <a:solidFill>
                  <a:srgbClr val="0070C0"/>
                </a:solidFill>
              </a:rPr>
              <a:t>、</a:t>
            </a:r>
            <a:r>
              <a:rPr lang="zh-CN" altLang="zh-CN" sz="2000" dirty="0">
                <a:solidFill>
                  <a:srgbClr val="0070C0"/>
                </a:solidFill>
              </a:rPr>
              <a:t>储存环各标准单元六级铁</a:t>
            </a:r>
            <a:r>
              <a:rPr lang="zh-CN" altLang="en-US" sz="2000" dirty="0">
                <a:solidFill>
                  <a:srgbClr val="0070C0"/>
                </a:solidFill>
              </a:rPr>
              <a:t>和插入</a:t>
            </a:r>
            <a:r>
              <a:rPr lang="zh-CN" altLang="en-US" sz="2000" dirty="0" smtClean="0">
                <a:solidFill>
                  <a:srgbClr val="0070C0"/>
                </a:solidFill>
              </a:rPr>
              <a:t>件</a:t>
            </a:r>
            <a:r>
              <a:rPr lang="en-US" altLang="zh-CN" sz="2000" dirty="0" smtClean="0">
                <a:solidFill>
                  <a:srgbClr val="0070C0"/>
                </a:solidFill>
              </a:rPr>
              <a:t>(&lt;</a:t>
            </a:r>
            <a:r>
              <a:rPr lang="en-US" altLang="zh-CN" sz="2000" dirty="0" err="1" smtClean="0">
                <a:solidFill>
                  <a:srgbClr val="0070C0"/>
                </a:solidFill>
              </a:rPr>
              <a:t>10hrs</a:t>
            </a:r>
            <a:r>
              <a:rPr lang="zh-CN" altLang="en-US" sz="2000" dirty="0" smtClean="0">
                <a:solidFill>
                  <a:srgbClr val="0070C0"/>
                </a:solidFill>
              </a:rPr>
              <a:t>，常见真空度差，气体散射影响寿命</a:t>
            </a:r>
            <a:r>
              <a:rPr lang="en-US" altLang="zh-CN" sz="2000" dirty="0" smtClean="0">
                <a:solidFill>
                  <a:srgbClr val="0070C0"/>
                </a:solidFill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n"/>
            </a:pPr>
            <a:r>
              <a:rPr lang="zh-CN" altLang="zh-CN" sz="2000" dirty="0" smtClean="0">
                <a:solidFill>
                  <a:srgbClr val="0070C0"/>
                </a:solidFill>
              </a:rPr>
              <a:t>束</a:t>
            </a:r>
            <a:r>
              <a:rPr lang="zh-CN" altLang="zh-CN" sz="2000" dirty="0">
                <a:solidFill>
                  <a:srgbClr val="0070C0"/>
                </a:solidFill>
              </a:rPr>
              <a:t>损探测</a:t>
            </a:r>
            <a:r>
              <a:rPr lang="zh-CN" altLang="zh-CN" sz="2000" dirty="0" smtClean="0">
                <a:solidFill>
                  <a:srgbClr val="0070C0"/>
                </a:solidFill>
              </a:rPr>
              <a:t>系统</a:t>
            </a:r>
            <a:r>
              <a:rPr lang="zh-CN" altLang="en-US" sz="2000" dirty="0" smtClean="0">
                <a:solidFill>
                  <a:srgbClr val="0070C0"/>
                </a:solidFill>
              </a:rPr>
              <a:t>在加速器辐射安全中的作用：</a:t>
            </a:r>
            <a:endParaRPr lang="en-US" altLang="zh-CN" sz="20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US" altLang="zh-CN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 smtClean="0">
                <a:solidFill>
                  <a:srgbClr val="0070C0"/>
                </a:solidFill>
              </a:rPr>
              <a:t>    </a:t>
            </a:r>
            <a:r>
              <a:rPr lang="zh-CN" altLang="en-US" sz="2000" dirty="0" smtClean="0">
                <a:solidFill>
                  <a:srgbClr val="0070C0"/>
                </a:solidFill>
              </a:rPr>
              <a:t>主动参与和积极约束。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1200150" lvl="2" indent="-342900">
              <a:buFont typeface="Arial" panose="020B0604020202020204" pitchFamily="34" charset="0"/>
              <a:buChar char="•"/>
            </a:pPr>
            <a:endParaRPr lang="en-US" altLang="zh-CN" sz="20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05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工艺图（4PLC）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94912"/>
            <a:ext cx="6048672" cy="4392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三、辐射安全联锁</a:t>
            </a:r>
            <a:endParaRPr lang="zh-CN" altLang="en-US" dirty="0"/>
          </a:p>
        </p:txBody>
      </p:sp>
      <p:pic>
        <p:nvPicPr>
          <p:cNvPr id="4" name="Picture 3" descr="C:\Users\Administrator\Desktop\2008-\DSC02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693" y="1662130"/>
            <a:ext cx="1387160" cy="234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93" y="4022536"/>
            <a:ext cx="2744313" cy="172084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36" y="1662129"/>
            <a:ext cx="1338141" cy="234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8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直线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37780"/>
            <a:ext cx="3657749" cy="292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 descr="增强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75" y="2103278"/>
            <a:ext cx="3519005" cy="281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58" y="2453584"/>
            <a:ext cx="4019908" cy="321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 descr="储存环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70322"/>
            <a:ext cx="4068966" cy="318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50839"/>
            <a:ext cx="3960440" cy="38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标题 1"/>
          <p:cNvSpPr txBox="1">
            <a:spLocks/>
          </p:cNvSpPr>
          <p:nvPr/>
        </p:nvSpPr>
        <p:spPr>
          <a:xfrm>
            <a:off x="827088" y="260350"/>
            <a:ext cx="7870825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9pPr>
          </a:lstStyle>
          <a:p>
            <a:r>
              <a:rPr lang="zh-CN" altLang="en-US" kern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三、辐射安全联锁</a:t>
            </a:r>
            <a:endParaRPr lang="zh-CN" altLang="en-US" kern="0" dirty="0"/>
          </a:p>
        </p:txBody>
      </p:sp>
    </p:spTree>
    <p:extLst>
      <p:ext uri="{BB962C8B-B14F-4D97-AF65-F5344CB8AC3E}">
        <p14:creationId xmlns:p14="http://schemas.microsoft.com/office/powerpoint/2010/main" val="378623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三、辐射安全联锁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844824"/>
            <a:ext cx="5616624" cy="4319587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n"/>
            </a:pPr>
            <a:r>
              <a:rPr lang="zh-CN" altLang="zh-CN" sz="2000" dirty="0">
                <a:solidFill>
                  <a:srgbClr val="0070C0"/>
                </a:solidFill>
              </a:rPr>
              <a:t>辐射安全联锁系统的软冗余</a:t>
            </a:r>
            <a:r>
              <a:rPr lang="zh-CN" altLang="zh-CN" sz="2000" dirty="0" smtClean="0">
                <a:solidFill>
                  <a:srgbClr val="0070C0"/>
                </a:solidFill>
              </a:rPr>
              <a:t>设计</a:t>
            </a:r>
            <a:r>
              <a:rPr lang="zh-CN" altLang="en-US" sz="2000" dirty="0" smtClean="0">
                <a:solidFill>
                  <a:srgbClr val="0070C0"/>
                </a:solidFill>
              </a:rPr>
              <a:t>容易</a:t>
            </a:r>
            <a:r>
              <a:rPr lang="zh-CN" altLang="zh-CN" sz="2000" dirty="0" smtClean="0">
                <a:solidFill>
                  <a:srgbClr val="0070C0"/>
                </a:solidFill>
              </a:rPr>
              <a:t>导致</a:t>
            </a:r>
            <a:r>
              <a:rPr lang="zh-CN" altLang="zh-CN" sz="2000" dirty="0">
                <a:solidFill>
                  <a:srgbClr val="0070C0"/>
                </a:solidFill>
              </a:rPr>
              <a:t>当机</a:t>
            </a:r>
            <a:r>
              <a:rPr lang="zh-CN" altLang="zh-CN" sz="2000" dirty="0" smtClean="0">
                <a:solidFill>
                  <a:srgbClr val="0070C0"/>
                </a:solidFill>
              </a:rPr>
              <a:t>故障</a:t>
            </a:r>
            <a:r>
              <a:rPr lang="en-US" altLang="zh-CN" sz="2000" dirty="0" smtClean="0">
                <a:solidFill>
                  <a:srgbClr val="0070C0"/>
                </a:solidFill>
              </a:rPr>
              <a:t>(&gt;40</a:t>
            </a:r>
            <a:r>
              <a:rPr lang="en-US" altLang="zh-CN" sz="2000" dirty="0">
                <a:solidFill>
                  <a:srgbClr val="0070C0"/>
                </a:solidFill>
              </a:rPr>
              <a:t>%</a:t>
            </a:r>
            <a:r>
              <a:rPr lang="en-US" altLang="zh-CN" sz="2000" dirty="0" smtClean="0">
                <a:solidFill>
                  <a:srgbClr val="0070C0"/>
                </a:solidFill>
              </a:rPr>
              <a:t>) </a:t>
            </a:r>
            <a:r>
              <a:rPr lang="zh-CN" altLang="zh-CN" sz="2000" dirty="0" smtClean="0">
                <a:solidFill>
                  <a:srgbClr val="0070C0"/>
                </a:solidFill>
              </a:rPr>
              <a:t>， 重</a:t>
            </a:r>
            <a:r>
              <a:rPr lang="zh-CN" altLang="zh-CN" sz="2000" dirty="0">
                <a:solidFill>
                  <a:srgbClr val="0070C0"/>
                </a:solidFill>
              </a:rPr>
              <a:t>启</a:t>
            </a:r>
            <a:r>
              <a:rPr lang="en-US" altLang="zh-CN" sz="2000" dirty="0" smtClean="0">
                <a:solidFill>
                  <a:srgbClr val="0070C0"/>
                </a:solidFill>
              </a:rPr>
              <a:t>PLC</a:t>
            </a:r>
            <a:r>
              <a:rPr lang="zh-CN" altLang="en-US" sz="2000" dirty="0" smtClean="0">
                <a:solidFill>
                  <a:srgbClr val="0070C0"/>
                </a:solidFill>
              </a:rPr>
              <a:t>。</a:t>
            </a:r>
            <a:endParaRPr lang="en-US" altLang="zh-CN" sz="2000" dirty="0" smtClean="0">
              <a:solidFill>
                <a:srgbClr val="0070C0"/>
              </a:solidFill>
            </a:endParaRPr>
          </a:p>
          <a:p>
            <a:pPr lvl="1">
              <a:buFont typeface="Wingdings" panose="05000000000000000000" pitchFamily="2" charset="2"/>
              <a:buChar char="n"/>
            </a:pPr>
            <a:r>
              <a:rPr lang="zh-CN" altLang="zh-CN" sz="2000" dirty="0" smtClean="0">
                <a:solidFill>
                  <a:srgbClr val="0070C0"/>
                </a:solidFill>
              </a:rPr>
              <a:t>门禁</a:t>
            </a:r>
            <a:r>
              <a:rPr lang="zh-CN" altLang="zh-CN" sz="2000" dirty="0">
                <a:solidFill>
                  <a:srgbClr val="0070C0"/>
                </a:solidFill>
              </a:rPr>
              <a:t>、按钮、警铃警灯等</a:t>
            </a:r>
            <a:r>
              <a:rPr lang="zh-CN" altLang="zh-CN" sz="2000" dirty="0" smtClean="0">
                <a:solidFill>
                  <a:srgbClr val="0070C0"/>
                </a:solidFill>
              </a:rPr>
              <a:t>外设小故障较高，维护</a:t>
            </a:r>
            <a:r>
              <a:rPr lang="zh-CN" altLang="zh-CN" sz="2000" dirty="0">
                <a:solidFill>
                  <a:srgbClr val="0070C0"/>
                </a:solidFill>
              </a:rPr>
              <a:t>期间及时排检查更换</a:t>
            </a:r>
            <a:r>
              <a:rPr lang="zh-CN" altLang="zh-CN" sz="2000" dirty="0" smtClean="0">
                <a:solidFill>
                  <a:srgbClr val="0070C0"/>
                </a:solidFill>
              </a:rPr>
              <a:t>。</a:t>
            </a:r>
            <a:endParaRPr lang="en-US" altLang="zh-CN" sz="2000" dirty="0" smtClean="0">
              <a:solidFill>
                <a:srgbClr val="0070C0"/>
              </a:solidFill>
            </a:endParaRPr>
          </a:p>
          <a:p>
            <a:pPr lvl="1">
              <a:buFont typeface="Wingdings" panose="05000000000000000000" pitchFamily="2" charset="2"/>
              <a:buChar char="n"/>
            </a:pPr>
            <a:r>
              <a:rPr lang="en-US" altLang="zh-CN" sz="2000" dirty="0" smtClean="0">
                <a:solidFill>
                  <a:srgbClr val="0070C0"/>
                </a:solidFill>
              </a:rPr>
              <a:t>UPS</a:t>
            </a:r>
            <a:r>
              <a:rPr lang="zh-CN" altLang="zh-CN" sz="2000" dirty="0">
                <a:solidFill>
                  <a:srgbClr val="0070C0"/>
                </a:solidFill>
              </a:rPr>
              <a:t>电源的</a:t>
            </a:r>
            <a:r>
              <a:rPr lang="zh-CN" altLang="zh-CN" sz="2000" dirty="0" smtClean="0">
                <a:solidFill>
                  <a:srgbClr val="0070C0"/>
                </a:solidFill>
              </a:rPr>
              <a:t>故障</a:t>
            </a:r>
            <a:r>
              <a:rPr lang="zh-CN" altLang="en-US" sz="2000" dirty="0" smtClean="0">
                <a:solidFill>
                  <a:srgbClr val="0070C0"/>
                </a:solidFill>
              </a:rPr>
              <a:t>，踢束</a:t>
            </a:r>
            <a:r>
              <a:rPr lang="zh-CN" altLang="zh-CN" sz="2000" dirty="0" smtClean="0">
                <a:solidFill>
                  <a:srgbClr val="0070C0"/>
                </a:solidFill>
              </a:rPr>
              <a:t>影响</a:t>
            </a:r>
            <a:r>
              <a:rPr lang="zh-CN" altLang="zh-CN" sz="2000" dirty="0">
                <a:solidFill>
                  <a:srgbClr val="0070C0"/>
                </a:solidFill>
              </a:rPr>
              <a:t>加速器正常</a:t>
            </a:r>
            <a:r>
              <a:rPr lang="zh-CN" altLang="zh-CN" sz="2000" dirty="0" smtClean="0">
                <a:solidFill>
                  <a:srgbClr val="0070C0"/>
                </a:solidFill>
              </a:rPr>
              <a:t>运行</a:t>
            </a:r>
            <a:r>
              <a:rPr lang="zh-CN" altLang="en-US" sz="2000" dirty="0" smtClean="0">
                <a:solidFill>
                  <a:srgbClr val="0070C0"/>
                </a:solidFill>
              </a:rPr>
              <a:t>。</a:t>
            </a:r>
            <a:r>
              <a:rPr lang="zh-CN" altLang="zh-CN" sz="2000" dirty="0" smtClean="0">
                <a:solidFill>
                  <a:srgbClr val="0070C0"/>
                </a:solidFill>
              </a:rPr>
              <a:t>前几年</a:t>
            </a:r>
            <a:r>
              <a:rPr lang="zh-CN" altLang="zh-CN" sz="2000" dirty="0">
                <a:solidFill>
                  <a:srgbClr val="0070C0"/>
                </a:solidFill>
              </a:rPr>
              <a:t>经常出现的故障</a:t>
            </a:r>
            <a:r>
              <a:rPr lang="zh-CN" altLang="zh-CN" sz="2000" dirty="0" smtClean="0">
                <a:solidFill>
                  <a:srgbClr val="0070C0"/>
                </a:solidFill>
              </a:rPr>
              <a:t>，整改</a:t>
            </a:r>
            <a:r>
              <a:rPr lang="zh-CN" altLang="en-US" sz="2000" dirty="0" smtClean="0">
                <a:solidFill>
                  <a:srgbClr val="0070C0"/>
                </a:solidFill>
              </a:rPr>
              <a:t>后</a:t>
            </a:r>
            <a:r>
              <a:rPr lang="zh-CN" altLang="zh-CN" sz="2000" dirty="0" smtClean="0">
                <a:solidFill>
                  <a:srgbClr val="0070C0"/>
                </a:solidFill>
              </a:rPr>
              <a:t>再</a:t>
            </a:r>
            <a:r>
              <a:rPr lang="zh-CN" altLang="en-US" sz="2000" dirty="0" smtClean="0">
                <a:solidFill>
                  <a:srgbClr val="0070C0"/>
                </a:solidFill>
              </a:rPr>
              <a:t>没</a:t>
            </a:r>
            <a:r>
              <a:rPr lang="zh-CN" altLang="zh-CN" sz="2000" dirty="0" smtClean="0">
                <a:solidFill>
                  <a:srgbClr val="0070C0"/>
                </a:solidFill>
              </a:rPr>
              <a:t>出现。</a:t>
            </a:r>
            <a:endParaRPr lang="en-US" altLang="zh-CN" sz="2000" dirty="0" smtClean="0">
              <a:solidFill>
                <a:srgbClr val="0070C0"/>
              </a:solidFill>
            </a:endParaRPr>
          </a:p>
          <a:p>
            <a:pPr lvl="1">
              <a:buFont typeface="Wingdings" panose="05000000000000000000" pitchFamily="2" charset="2"/>
              <a:buChar char="n"/>
            </a:pPr>
            <a:r>
              <a:rPr lang="zh-CN" altLang="zh-CN" sz="2000" dirty="0" smtClean="0">
                <a:solidFill>
                  <a:srgbClr val="0070C0"/>
                </a:solidFill>
              </a:rPr>
              <a:t>人员</a:t>
            </a:r>
            <a:r>
              <a:rPr lang="zh-CN" altLang="zh-CN" sz="2000" dirty="0">
                <a:solidFill>
                  <a:srgbClr val="0070C0"/>
                </a:solidFill>
              </a:rPr>
              <a:t>误操作</a:t>
            </a:r>
            <a:r>
              <a:rPr lang="zh-CN" altLang="zh-CN" sz="2000" dirty="0" smtClean="0">
                <a:solidFill>
                  <a:srgbClr val="0070C0"/>
                </a:solidFill>
              </a:rPr>
              <a:t>事件</a:t>
            </a:r>
            <a:r>
              <a:rPr lang="zh-CN" altLang="en-US" sz="2000" dirty="0" smtClean="0">
                <a:solidFill>
                  <a:srgbClr val="0070C0"/>
                </a:solidFill>
              </a:rPr>
              <a:t>：</a:t>
            </a:r>
            <a:r>
              <a:rPr lang="zh-CN" altLang="zh-CN" sz="2000" dirty="0" smtClean="0">
                <a:solidFill>
                  <a:srgbClr val="0070C0"/>
                </a:solidFill>
              </a:rPr>
              <a:t>用户会触发</a:t>
            </a:r>
            <a:r>
              <a:rPr lang="zh-CN" altLang="zh-CN" sz="2000" dirty="0">
                <a:solidFill>
                  <a:srgbClr val="0070C0"/>
                </a:solidFill>
              </a:rPr>
              <a:t>各线站的事故急停按钮，触发后会突然停止加速器的</a:t>
            </a:r>
            <a:r>
              <a:rPr lang="zh-CN" altLang="zh-CN" sz="2000" dirty="0" smtClean="0">
                <a:solidFill>
                  <a:srgbClr val="0070C0"/>
                </a:solidFill>
              </a:rPr>
              <a:t>运行</a:t>
            </a:r>
            <a:r>
              <a:rPr lang="zh-CN" altLang="en-US" sz="2000" dirty="0" smtClean="0">
                <a:solidFill>
                  <a:srgbClr val="0070C0"/>
                </a:solidFill>
              </a:rPr>
              <a:t>（每年发生多次）。</a:t>
            </a:r>
            <a:endParaRPr lang="zh-CN" altLang="en-US" dirty="0"/>
          </a:p>
        </p:txBody>
      </p:sp>
      <p:pic>
        <p:nvPicPr>
          <p:cNvPr id="8" name="图片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988840"/>
            <a:ext cx="266429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5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476672"/>
            <a:ext cx="8064896" cy="651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125000"/>
              </a:lnSpc>
              <a:defRPr/>
            </a:pPr>
            <a:r>
              <a:rPr lang="zh-CN" altLang="en-US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主要内容</a:t>
            </a:r>
            <a:endParaRPr lang="zh-CN" altLang="en-US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38956" y="1523280"/>
            <a:ext cx="5104113" cy="6431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24132" y="2294186"/>
            <a:ext cx="5104111" cy="64313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30440" y="1484784"/>
            <a:ext cx="1861366" cy="729430"/>
            <a:chOff x="1727566" y="963983"/>
            <a:chExt cx="1861366" cy="729430"/>
          </a:xfrm>
        </p:grpSpPr>
        <p:sp>
          <p:nvSpPr>
            <p:cNvPr id="8" name="矩形 7"/>
            <p:cNvSpPr/>
            <p:nvPr/>
          </p:nvSpPr>
          <p:spPr>
            <a:xfrm>
              <a:off x="2080416" y="1002479"/>
              <a:ext cx="1155667" cy="64313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34"/>
            <p:cNvSpPr txBox="1"/>
            <p:nvPr/>
          </p:nvSpPr>
          <p:spPr>
            <a:xfrm>
              <a:off x="1727566" y="963983"/>
              <a:ext cx="1861366" cy="729430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3300" b="1" dirty="0">
                  <a:solidFill>
                    <a:schemeClr val="bg1"/>
                  </a:solidFill>
                  <a:latin typeface="Impact" panose="020B0806030902050204" pitchFamily="34" charset="0"/>
                  <a:ea typeface="+mj-ea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115616" y="2246027"/>
            <a:ext cx="1861366" cy="729430"/>
            <a:chOff x="1727566" y="1874441"/>
            <a:chExt cx="1861366" cy="729430"/>
          </a:xfrm>
        </p:grpSpPr>
        <p:sp>
          <p:nvSpPr>
            <p:cNvPr id="11" name="矩形 10"/>
            <p:cNvSpPr/>
            <p:nvPr/>
          </p:nvSpPr>
          <p:spPr>
            <a:xfrm>
              <a:off x="2080416" y="1922600"/>
              <a:ext cx="1155667" cy="64313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35"/>
            <p:cNvSpPr txBox="1"/>
            <p:nvPr/>
          </p:nvSpPr>
          <p:spPr>
            <a:xfrm>
              <a:off x="1727566" y="1874441"/>
              <a:ext cx="1861366" cy="729430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3300" b="1" dirty="0">
                  <a:solidFill>
                    <a:schemeClr val="bg1"/>
                  </a:solidFill>
                  <a:latin typeface="Impact" panose="020B0806030902050204" pitchFamily="34" charset="0"/>
                  <a:ea typeface="+mj-ea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19" name="矩形 18"/>
          <p:cNvSpPr/>
          <p:nvPr/>
        </p:nvSpPr>
        <p:spPr bwMode="auto">
          <a:xfrm>
            <a:off x="2691861" y="1601885"/>
            <a:ext cx="5051207" cy="48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上海光源及其辐射安全系统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 bwMode="auto">
          <a:xfrm>
            <a:off x="2700334" y="2367779"/>
            <a:ext cx="4811888" cy="48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束流损失监测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624132" y="3000971"/>
            <a:ext cx="5118934" cy="6431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603304" y="3749872"/>
            <a:ext cx="5118934" cy="64313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1115615" y="2962475"/>
            <a:ext cx="1861366" cy="681632"/>
            <a:chOff x="1727566" y="963983"/>
            <a:chExt cx="1861366" cy="681632"/>
          </a:xfrm>
        </p:grpSpPr>
        <p:sp>
          <p:nvSpPr>
            <p:cNvPr id="36" name="矩形 35"/>
            <p:cNvSpPr/>
            <p:nvPr/>
          </p:nvSpPr>
          <p:spPr>
            <a:xfrm>
              <a:off x="2080416" y="1002479"/>
              <a:ext cx="1155667" cy="64313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4"/>
            <p:cNvSpPr txBox="1"/>
            <p:nvPr/>
          </p:nvSpPr>
          <p:spPr>
            <a:xfrm>
              <a:off x="1727566" y="963983"/>
              <a:ext cx="1861366" cy="652230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3300" b="1" dirty="0" smtClean="0">
                  <a:solidFill>
                    <a:schemeClr val="bg1"/>
                  </a:solidFill>
                  <a:latin typeface="Impact" panose="020B0806030902050204" pitchFamily="34" charset="0"/>
                  <a:ea typeface="+mj-ea"/>
                  <a:cs typeface="Arial" panose="020B0604020202020204" pitchFamily="34" charset="0"/>
                </a:rPr>
                <a:t>03</a:t>
              </a:r>
              <a:endParaRPr lang="en-US" altLang="zh-CN" sz="3300" b="1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094787" y="3701713"/>
            <a:ext cx="1861366" cy="691295"/>
            <a:chOff x="1727566" y="1874441"/>
            <a:chExt cx="1861366" cy="691295"/>
          </a:xfrm>
        </p:grpSpPr>
        <p:sp>
          <p:nvSpPr>
            <p:cNvPr id="39" name="矩形 38"/>
            <p:cNvSpPr/>
            <p:nvPr/>
          </p:nvSpPr>
          <p:spPr>
            <a:xfrm>
              <a:off x="2080416" y="1922600"/>
              <a:ext cx="1155667" cy="64313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5"/>
            <p:cNvSpPr txBox="1"/>
            <p:nvPr/>
          </p:nvSpPr>
          <p:spPr>
            <a:xfrm>
              <a:off x="1727566" y="1874441"/>
              <a:ext cx="1861366" cy="652230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3300" b="1" dirty="0" smtClean="0">
                  <a:solidFill>
                    <a:schemeClr val="bg1"/>
                  </a:solidFill>
                  <a:latin typeface="Impact" panose="020B0806030902050204" pitchFamily="34" charset="0"/>
                  <a:ea typeface="+mj-ea"/>
                  <a:cs typeface="Arial" panose="020B0604020202020204" pitchFamily="34" charset="0"/>
                </a:rPr>
                <a:t>04</a:t>
              </a:r>
              <a:endParaRPr lang="en-US" altLang="zh-CN" sz="3300" b="1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41" name="矩形 40"/>
          <p:cNvSpPr/>
          <p:nvPr/>
        </p:nvSpPr>
        <p:spPr bwMode="auto">
          <a:xfrm>
            <a:off x="2700333" y="3045627"/>
            <a:ext cx="4896002" cy="48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辐射安全联锁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 bwMode="auto">
          <a:xfrm>
            <a:off x="2694329" y="3784865"/>
            <a:ext cx="3805236" cy="48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630589" y="4545100"/>
            <a:ext cx="5109763" cy="6431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122073" y="4506604"/>
            <a:ext cx="1861366" cy="681632"/>
            <a:chOff x="1727566" y="963983"/>
            <a:chExt cx="1861366" cy="681632"/>
          </a:xfrm>
        </p:grpSpPr>
        <p:sp>
          <p:nvSpPr>
            <p:cNvPr id="45" name="矩形 44"/>
            <p:cNvSpPr/>
            <p:nvPr/>
          </p:nvSpPr>
          <p:spPr>
            <a:xfrm>
              <a:off x="2080416" y="1002479"/>
              <a:ext cx="1155667" cy="64313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34"/>
            <p:cNvSpPr txBox="1"/>
            <p:nvPr/>
          </p:nvSpPr>
          <p:spPr>
            <a:xfrm>
              <a:off x="1727566" y="963983"/>
              <a:ext cx="1861366" cy="652230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3300" b="1" dirty="0" smtClean="0">
                  <a:solidFill>
                    <a:schemeClr val="bg1"/>
                  </a:solidFill>
                  <a:latin typeface="Impact" panose="020B0806030902050204" pitchFamily="34" charset="0"/>
                  <a:ea typeface="+mj-ea"/>
                  <a:cs typeface="Arial" panose="020B0604020202020204" pitchFamily="34" charset="0"/>
                </a:rPr>
                <a:t>05</a:t>
              </a:r>
              <a:endParaRPr lang="en-US" altLang="zh-CN" sz="3300" b="1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47" name="矩形 46"/>
          <p:cNvSpPr/>
          <p:nvPr/>
        </p:nvSpPr>
        <p:spPr bwMode="auto">
          <a:xfrm>
            <a:off x="2671032" y="3828477"/>
            <a:ext cx="4888089" cy="48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辐射监测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 bwMode="auto">
          <a:xfrm>
            <a:off x="2712056" y="4623705"/>
            <a:ext cx="4896002" cy="48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辐射屏蔽设施设备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2624133" y="5349367"/>
            <a:ext cx="5118934" cy="64313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1115616" y="5301208"/>
            <a:ext cx="1861366" cy="691295"/>
            <a:chOff x="1727566" y="1874441"/>
            <a:chExt cx="1861366" cy="691295"/>
          </a:xfrm>
        </p:grpSpPr>
        <p:sp>
          <p:nvSpPr>
            <p:cNvPr id="52" name="矩形 51"/>
            <p:cNvSpPr/>
            <p:nvPr/>
          </p:nvSpPr>
          <p:spPr>
            <a:xfrm>
              <a:off x="2080416" y="1922600"/>
              <a:ext cx="1155667" cy="64313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文本框 35"/>
            <p:cNvSpPr txBox="1"/>
            <p:nvPr/>
          </p:nvSpPr>
          <p:spPr>
            <a:xfrm>
              <a:off x="1727566" y="1874441"/>
              <a:ext cx="1861366" cy="652230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3300" b="1" dirty="0" smtClean="0">
                  <a:solidFill>
                    <a:schemeClr val="bg1"/>
                  </a:solidFill>
                  <a:latin typeface="Impact" panose="020B0806030902050204" pitchFamily="34" charset="0"/>
                  <a:ea typeface="+mj-ea"/>
                  <a:cs typeface="Arial" panose="020B0604020202020204" pitchFamily="34" charset="0"/>
                </a:rPr>
                <a:t>06</a:t>
              </a:r>
              <a:endParaRPr lang="en-US" altLang="zh-CN" sz="3300" b="1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54" name="矩形 53"/>
          <p:cNvSpPr/>
          <p:nvPr/>
        </p:nvSpPr>
        <p:spPr bwMode="auto">
          <a:xfrm>
            <a:off x="2715158" y="5384360"/>
            <a:ext cx="3805236" cy="48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矩形 54"/>
          <p:cNvSpPr/>
          <p:nvPr/>
        </p:nvSpPr>
        <p:spPr bwMode="auto">
          <a:xfrm>
            <a:off x="2691861" y="5427972"/>
            <a:ext cx="4888089" cy="48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辐射安全管理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001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75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750"/>
                            </p:stCondLst>
                            <p:childTnLst>
                              <p:par>
                                <p:cTn id="8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9" grpId="0"/>
      <p:bldP spid="20" grpId="0"/>
      <p:bldP spid="33" grpId="0" animBg="1"/>
      <p:bldP spid="34" grpId="0" animBg="1"/>
      <p:bldP spid="41" grpId="0"/>
      <p:bldP spid="42" grpId="0"/>
      <p:bldP spid="43" grpId="0" animBg="1"/>
      <p:bldP spid="47" grpId="0"/>
      <p:bldP spid="28" grpId="0"/>
      <p:bldP spid="50" grpId="0" animBg="1"/>
      <p:bldP spid="54" grpId="0"/>
      <p:bldP spid="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 txBox="1">
            <a:spLocks/>
          </p:cNvSpPr>
          <p:nvPr/>
        </p:nvSpPr>
        <p:spPr>
          <a:xfrm>
            <a:off x="457200" y="1557338"/>
            <a:ext cx="8229600" cy="43195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rgbClr val="0070C0"/>
                </a:solidFill>
              </a:rPr>
              <a:t>联锁</a:t>
            </a:r>
            <a:r>
              <a:rPr lang="zh-CN" altLang="en-US" sz="2000" dirty="0" smtClean="0">
                <a:solidFill>
                  <a:srgbClr val="0070C0"/>
                </a:solidFill>
              </a:rPr>
              <a:t>系统维护：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800100" lvl="1" indent="-342900"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zh-CN" altLang="en-US" sz="2000" kern="0" dirty="0">
                <a:solidFill>
                  <a:srgbClr val="0070C0"/>
                </a:solidFill>
              </a:rPr>
              <a:t> 安全联锁恢复与功能性测试等：</a:t>
            </a:r>
            <a:r>
              <a:rPr lang="en-US" altLang="zh-CN" sz="2000" kern="0" dirty="0">
                <a:solidFill>
                  <a:srgbClr val="0070C0"/>
                </a:solidFill>
              </a:rPr>
              <a:t>    </a:t>
            </a:r>
            <a:r>
              <a:rPr lang="zh-CN" altLang="en-US" sz="2000" kern="0" dirty="0">
                <a:solidFill>
                  <a:srgbClr val="0070C0"/>
                </a:solidFill>
              </a:rPr>
              <a:t>测试急停按钮、红外逃生功能，</a:t>
            </a:r>
            <a:r>
              <a:rPr lang="en-US" altLang="zh-CN" sz="2000" kern="0" dirty="0">
                <a:solidFill>
                  <a:srgbClr val="0070C0"/>
                </a:solidFill>
              </a:rPr>
              <a:t> </a:t>
            </a:r>
            <a:r>
              <a:rPr lang="zh-CN" altLang="en-US" sz="2000" kern="0" dirty="0">
                <a:solidFill>
                  <a:srgbClr val="0070C0"/>
                </a:solidFill>
              </a:rPr>
              <a:t>开机前建联锁测试，检测各环节信号是否正常；</a:t>
            </a:r>
            <a:endParaRPr lang="en-US" altLang="zh-CN" sz="2000" kern="0" dirty="0">
              <a:solidFill>
                <a:srgbClr val="0070C0"/>
              </a:solidFill>
            </a:endParaRPr>
          </a:p>
          <a:p>
            <a:pPr marL="800100" lvl="1" indent="-342900"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zh-CN" altLang="en-US" sz="2000" kern="0" dirty="0">
                <a:solidFill>
                  <a:srgbClr val="0070C0"/>
                </a:solidFill>
              </a:rPr>
              <a:t>安全联锁部件更换：</a:t>
            </a:r>
            <a:r>
              <a:rPr lang="en-US" altLang="zh-CN" sz="2000" kern="0" dirty="0">
                <a:solidFill>
                  <a:srgbClr val="0070C0"/>
                </a:solidFill>
              </a:rPr>
              <a:t>   </a:t>
            </a:r>
            <a:r>
              <a:rPr lang="zh-CN" altLang="en-US" sz="2000" kern="0" dirty="0" smtClean="0">
                <a:solidFill>
                  <a:srgbClr val="0070C0"/>
                </a:solidFill>
              </a:rPr>
              <a:t>更换发现老化</a:t>
            </a:r>
            <a:r>
              <a:rPr lang="zh-CN" altLang="en-US" sz="2000" kern="0" dirty="0">
                <a:solidFill>
                  <a:srgbClr val="0070C0"/>
                </a:solidFill>
              </a:rPr>
              <a:t>、故障的备件。</a:t>
            </a:r>
            <a:endParaRPr lang="en-US" altLang="zh-CN" sz="2000" kern="0" dirty="0">
              <a:solidFill>
                <a:srgbClr val="0070C0"/>
              </a:solidFill>
            </a:endParaRPr>
          </a:p>
          <a:p>
            <a:pPr marL="400050"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rgbClr val="0070C0"/>
                </a:solidFill>
              </a:rPr>
              <a:t>联锁</a:t>
            </a:r>
            <a:r>
              <a:rPr lang="zh-CN" altLang="en-US" sz="2000" dirty="0" smtClean="0">
                <a:solidFill>
                  <a:srgbClr val="0070C0"/>
                </a:solidFill>
              </a:rPr>
              <a:t>系统改进：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800100" lvl="1"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zh-CN" altLang="zh-CN" sz="2000" dirty="0" smtClean="0">
                <a:solidFill>
                  <a:srgbClr val="0070C0"/>
                </a:solidFill>
              </a:rPr>
              <a:t>针对</a:t>
            </a:r>
            <a:r>
              <a:rPr lang="zh-CN" altLang="zh-CN" sz="2000" dirty="0">
                <a:solidFill>
                  <a:srgbClr val="0070C0"/>
                </a:solidFill>
              </a:rPr>
              <a:t>线</a:t>
            </a:r>
            <a:r>
              <a:rPr lang="zh-CN" altLang="zh-CN" sz="2000" dirty="0" smtClean="0">
                <a:solidFill>
                  <a:srgbClr val="0070C0"/>
                </a:solidFill>
              </a:rPr>
              <a:t>站</a:t>
            </a:r>
            <a:r>
              <a:rPr lang="zh-CN" altLang="en-US" sz="2000" dirty="0" smtClean="0">
                <a:solidFill>
                  <a:srgbClr val="0070C0"/>
                </a:solidFill>
              </a:rPr>
              <a:t>用户</a:t>
            </a:r>
            <a:r>
              <a:rPr lang="zh-CN" altLang="zh-CN" sz="2000" dirty="0" smtClean="0">
                <a:solidFill>
                  <a:srgbClr val="0070C0"/>
                </a:solidFill>
              </a:rPr>
              <a:t>经常</a:t>
            </a:r>
            <a:r>
              <a:rPr lang="zh-CN" altLang="zh-CN" sz="2000" dirty="0">
                <a:solidFill>
                  <a:srgbClr val="0070C0"/>
                </a:solidFill>
              </a:rPr>
              <a:t>出现的错按急停按钮问题，在上位机软件界面</a:t>
            </a:r>
            <a:r>
              <a:rPr lang="zh-CN" altLang="zh-CN" sz="2000" dirty="0" smtClean="0">
                <a:solidFill>
                  <a:srgbClr val="0070C0"/>
                </a:solidFill>
              </a:rPr>
              <a:t>增加事件</a:t>
            </a:r>
            <a:r>
              <a:rPr lang="zh-CN" altLang="zh-CN" sz="2000" dirty="0">
                <a:solidFill>
                  <a:srgbClr val="0070C0"/>
                </a:solidFill>
              </a:rPr>
              <a:t>查看栏，一旦再有错按事件发生</a:t>
            </a:r>
            <a:r>
              <a:rPr lang="zh-CN" altLang="zh-CN" sz="2000" dirty="0" smtClean="0">
                <a:solidFill>
                  <a:srgbClr val="0070C0"/>
                </a:solidFill>
              </a:rPr>
              <a:t>可</a:t>
            </a:r>
            <a:r>
              <a:rPr lang="zh-CN" altLang="en-US" sz="2000" dirty="0" smtClean="0">
                <a:solidFill>
                  <a:srgbClr val="0070C0"/>
                </a:solidFill>
              </a:rPr>
              <a:t>查找到</a:t>
            </a:r>
            <a:r>
              <a:rPr lang="zh-CN" altLang="zh-CN" sz="2000" dirty="0" smtClean="0">
                <a:solidFill>
                  <a:srgbClr val="0070C0"/>
                </a:solidFill>
              </a:rPr>
              <a:t>有关</a:t>
            </a:r>
            <a:r>
              <a:rPr lang="zh-CN" altLang="zh-CN" sz="2000" dirty="0">
                <a:solidFill>
                  <a:srgbClr val="0070C0"/>
                </a:solidFill>
              </a:rPr>
              <a:t>线站。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800100" lvl="1"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zh-CN" altLang="zh-CN" sz="2000" dirty="0">
                <a:solidFill>
                  <a:srgbClr val="0070C0"/>
                </a:solidFill>
              </a:rPr>
              <a:t>此事件查看栏也可查看是否有剂量联锁事件发生。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sz="2000" kern="1200" dirty="0" smtClean="0">
                <a:solidFill>
                  <a:srgbClr val="0070C0"/>
                </a:solidFill>
              </a:rPr>
              <a:t>UPS</a:t>
            </a:r>
            <a:r>
              <a:rPr lang="zh-CN" altLang="zh-CN" sz="2000" kern="1200" dirty="0" smtClean="0">
                <a:solidFill>
                  <a:srgbClr val="0070C0"/>
                </a:solidFill>
              </a:rPr>
              <a:t>电源</a:t>
            </a:r>
            <a:r>
              <a:rPr lang="zh-CN" altLang="en-US" sz="2000" kern="1200" dirty="0" smtClean="0">
                <a:solidFill>
                  <a:srgbClr val="0070C0"/>
                </a:solidFill>
              </a:rPr>
              <a:t>改进措施：</a:t>
            </a:r>
            <a:endParaRPr lang="en-US" altLang="zh-CN" sz="2000" kern="1200" dirty="0" smtClean="0">
              <a:solidFill>
                <a:srgbClr val="0070C0"/>
              </a:solidFill>
            </a:endParaRPr>
          </a:p>
          <a:p>
            <a:pPr lvl="1"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rgbClr val="0070C0"/>
                </a:solidFill>
              </a:rPr>
              <a:t>另</a:t>
            </a:r>
            <a:r>
              <a:rPr lang="zh-CN" altLang="en-US" sz="2000" kern="1200" dirty="0" smtClean="0">
                <a:solidFill>
                  <a:srgbClr val="0070C0"/>
                </a:solidFill>
              </a:rPr>
              <a:t>单独增加一路</a:t>
            </a:r>
            <a:r>
              <a:rPr lang="zh-CN" altLang="en-US" sz="2000" dirty="0">
                <a:solidFill>
                  <a:srgbClr val="0070C0"/>
                </a:solidFill>
              </a:rPr>
              <a:t>市电</a:t>
            </a:r>
            <a:r>
              <a:rPr lang="zh-CN" altLang="en-US" sz="2000" kern="1200" dirty="0" smtClean="0">
                <a:solidFill>
                  <a:srgbClr val="0070C0"/>
                </a:solidFill>
              </a:rPr>
              <a:t>供电，</a:t>
            </a:r>
            <a:r>
              <a:rPr lang="zh-CN" altLang="zh-CN" sz="2000" kern="1200" dirty="0" smtClean="0">
                <a:solidFill>
                  <a:srgbClr val="0070C0"/>
                </a:solidFill>
              </a:rPr>
              <a:t>将辐射安全联锁系统</a:t>
            </a:r>
            <a:r>
              <a:rPr lang="zh-CN" altLang="en-US" sz="2000" kern="1200" dirty="0" smtClean="0">
                <a:solidFill>
                  <a:srgbClr val="0070C0"/>
                </a:solidFill>
              </a:rPr>
              <a:t>切实</a:t>
            </a:r>
            <a:r>
              <a:rPr lang="zh-CN" altLang="zh-CN" sz="2000" kern="1200" dirty="0" smtClean="0">
                <a:solidFill>
                  <a:srgbClr val="0070C0"/>
                </a:solidFill>
              </a:rPr>
              <a:t>变成</a:t>
            </a:r>
            <a:r>
              <a:rPr lang="zh-CN" altLang="en-US" sz="2000" kern="1200" dirty="0" smtClean="0">
                <a:solidFill>
                  <a:srgbClr val="0070C0"/>
                </a:solidFill>
              </a:rPr>
              <a:t>正常市电</a:t>
            </a:r>
            <a:r>
              <a:rPr lang="zh-CN" altLang="zh-CN" sz="2000" kern="1200" dirty="0" smtClean="0">
                <a:solidFill>
                  <a:srgbClr val="0070C0"/>
                </a:solidFill>
              </a:rPr>
              <a:t>供电，仅在紧急断电情况下短时</a:t>
            </a:r>
            <a:r>
              <a:rPr lang="zh-CN" altLang="en-US" sz="2000" kern="1200" dirty="0" smtClean="0">
                <a:solidFill>
                  <a:srgbClr val="0070C0"/>
                </a:solidFill>
              </a:rPr>
              <a:t>内</a:t>
            </a:r>
            <a:r>
              <a:rPr lang="zh-CN" altLang="zh-CN" sz="2000" kern="1200" dirty="0" smtClean="0">
                <a:solidFill>
                  <a:srgbClr val="0070C0"/>
                </a:solidFill>
              </a:rPr>
              <a:t>使用小型</a:t>
            </a:r>
            <a:r>
              <a:rPr lang="en-US" altLang="zh-CN" sz="2000" kern="1200" dirty="0" smtClean="0">
                <a:solidFill>
                  <a:srgbClr val="0070C0"/>
                </a:solidFill>
              </a:rPr>
              <a:t>UPS</a:t>
            </a:r>
            <a:r>
              <a:rPr lang="zh-CN" altLang="zh-CN" sz="2000" kern="1200" dirty="0" smtClean="0">
                <a:solidFill>
                  <a:srgbClr val="0070C0"/>
                </a:solidFill>
              </a:rPr>
              <a:t>；</a:t>
            </a:r>
            <a:endParaRPr lang="en-US" altLang="zh-CN" sz="2000" kern="1200" dirty="0" smtClean="0">
              <a:solidFill>
                <a:srgbClr val="0070C0"/>
              </a:solidFill>
            </a:endParaRPr>
          </a:p>
          <a:p>
            <a:pPr lvl="1">
              <a:buFont typeface="Wingdings" panose="05000000000000000000" pitchFamily="2" charset="2"/>
              <a:buChar char="n"/>
            </a:pPr>
            <a:r>
              <a:rPr lang="zh-CN" altLang="zh-CN" sz="2000" kern="1200" dirty="0" smtClean="0">
                <a:solidFill>
                  <a:srgbClr val="0070C0"/>
                </a:solidFill>
              </a:rPr>
              <a:t>增加对</a:t>
            </a:r>
            <a:r>
              <a:rPr lang="en-US" altLang="zh-CN" sz="2000" kern="1200" dirty="0" smtClean="0">
                <a:solidFill>
                  <a:srgbClr val="0070C0"/>
                </a:solidFill>
              </a:rPr>
              <a:t>UPS</a:t>
            </a:r>
            <a:r>
              <a:rPr lang="zh-CN" altLang="zh-CN" sz="2000" kern="1200" dirty="0" smtClean="0">
                <a:solidFill>
                  <a:srgbClr val="0070C0"/>
                </a:solidFill>
              </a:rPr>
              <a:t>电源机柜的检查频次，</a:t>
            </a:r>
            <a:r>
              <a:rPr lang="zh-CN" altLang="en-US" sz="2000" kern="1200" dirty="0" smtClean="0">
                <a:solidFill>
                  <a:srgbClr val="0070C0"/>
                </a:solidFill>
              </a:rPr>
              <a:t>定期充放电维护，电压测试，</a:t>
            </a:r>
            <a:r>
              <a:rPr lang="zh-CN" altLang="zh-CN" sz="2000" kern="1200" dirty="0" smtClean="0">
                <a:solidFill>
                  <a:srgbClr val="0070C0"/>
                </a:solidFill>
              </a:rPr>
              <a:t>对不用的部件和灰尘等进行及时清理。</a:t>
            </a:r>
            <a:endParaRPr lang="en-US" altLang="zh-CN" sz="2000" kern="1200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n"/>
            </a:pPr>
            <a:endParaRPr lang="zh-CN" altLang="en-US" sz="2000" kern="1200" dirty="0">
              <a:solidFill>
                <a:srgbClr val="0070C0"/>
              </a:solidFill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827088" y="260350"/>
            <a:ext cx="7870825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9pPr>
          </a:lstStyle>
          <a:p>
            <a:r>
              <a:rPr lang="zh-CN" altLang="en-US" kern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三、辐射安全联锁</a:t>
            </a:r>
            <a:endParaRPr lang="zh-CN" altLang="en-US" kern="0" dirty="0"/>
          </a:p>
        </p:txBody>
      </p:sp>
    </p:spTree>
    <p:extLst>
      <p:ext uri="{BB962C8B-B14F-4D97-AF65-F5344CB8AC3E}">
        <p14:creationId xmlns:p14="http://schemas.microsoft.com/office/powerpoint/2010/main" val="353629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、辐射安全联锁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00100" lvl="1" indent="-342900">
              <a:buFont typeface="Wingdings" panose="05000000000000000000" pitchFamily="2" charset="2"/>
              <a:buChar char="n"/>
            </a:pPr>
            <a:r>
              <a:rPr lang="zh-CN" altLang="zh-CN" sz="2000" dirty="0">
                <a:solidFill>
                  <a:srgbClr val="0070C0"/>
                </a:solidFill>
              </a:rPr>
              <a:t>辐射安全联锁面临的最紧急的问题是升级和扩容</a:t>
            </a:r>
            <a:r>
              <a:rPr lang="zh-CN" altLang="en-US" sz="2000" dirty="0">
                <a:solidFill>
                  <a:srgbClr val="0070C0"/>
                </a:solidFill>
              </a:rPr>
              <a:t>：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n"/>
            </a:pPr>
            <a:r>
              <a:rPr lang="zh-CN" altLang="zh-CN" sz="2000" dirty="0">
                <a:solidFill>
                  <a:srgbClr val="0070C0"/>
                </a:solidFill>
              </a:rPr>
              <a:t>一方面是新线站的加入，超出了安全联锁系统原有的点位设置；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n"/>
            </a:pPr>
            <a:r>
              <a:rPr lang="zh-CN" altLang="zh-CN" sz="2000" dirty="0">
                <a:solidFill>
                  <a:srgbClr val="0070C0"/>
                </a:solidFill>
              </a:rPr>
              <a:t>二是原有的软冗余系统会带来当机隐患，需要升级到更加安全可靠的硬冗余；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n"/>
            </a:pPr>
            <a:r>
              <a:rPr lang="zh-CN" altLang="zh-CN" sz="2000" dirty="0">
                <a:solidFill>
                  <a:srgbClr val="0070C0"/>
                </a:solidFill>
              </a:rPr>
              <a:t>再是原有</a:t>
            </a:r>
            <a:r>
              <a:rPr lang="zh-CN" altLang="zh-CN" sz="2000" dirty="0" smtClean="0">
                <a:solidFill>
                  <a:srgbClr val="0070C0"/>
                </a:solidFill>
              </a:rPr>
              <a:t>的软硬件过时</a:t>
            </a:r>
            <a:r>
              <a:rPr lang="zh-CN" altLang="en-US" sz="2000" dirty="0" smtClean="0">
                <a:solidFill>
                  <a:srgbClr val="0070C0"/>
                </a:solidFill>
              </a:rPr>
              <a:t>（近</a:t>
            </a:r>
            <a:r>
              <a:rPr lang="en-US" altLang="zh-CN" sz="2000" dirty="0" smtClean="0">
                <a:solidFill>
                  <a:srgbClr val="0070C0"/>
                </a:solidFill>
              </a:rPr>
              <a:t>10</a:t>
            </a:r>
            <a:r>
              <a:rPr lang="zh-CN" altLang="en-US" sz="2000" dirty="0" smtClean="0">
                <a:solidFill>
                  <a:srgbClr val="0070C0"/>
                </a:solidFill>
              </a:rPr>
              <a:t>年）</a:t>
            </a:r>
            <a:r>
              <a:rPr lang="zh-CN" altLang="zh-CN" sz="2000" dirty="0" smtClean="0">
                <a:solidFill>
                  <a:srgbClr val="0070C0"/>
                </a:solidFill>
              </a:rPr>
              <a:t>，</a:t>
            </a:r>
            <a:r>
              <a:rPr lang="zh-CN" altLang="zh-CN" sz="2000" dirty="0">
                <a:solidFill>
                  <a:srgbClr val="0070C0"/>
                </a:solidFill>
              </a:rPr>
              <a:t>配件购买成本偏高</a:t>
            </a:r>
            <a:r>
              <a:rPr lang="zh-CN" altLang="zh-CN" sz="2000" dirty="0" smtClean="0">
                <a:solidFill>
                  <a:srgbClr val="0070C0"/>
                </a:solidFill>
              </a:rPr>
              <a:t>。</a:t>
            </a:r>
            <a:endParaRPr lang="en-US" altLang="zh-CN" sz="2000" dirty="0" smtClean="0">
              <a:solidFill>
                <a:srgbClr val="0070C0"/>
              </a:solidFill>
            </a:endParaRPr>
          </a:p>
          <a:p>
            <a:pPr marL="857250" lvl="2" indent="0">
              <a:buNone/>
            </a:pPr>
            <a:endParaRPr lang="en-US" altLang="zh-CN" sz="2000" dirty="0" smtClean="0">
              <a:solidFill>
                <a:srgbClr val="0070C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rgbClr val="0070C0"/>
                </a:solidFill>
              </a:rPr>
              <a:t>辐射安全联锁系统</a:t>
            </a:r>
            <a:r>
              <a:rPr lang="zh-CN" altLang="en-US" sz="2000" dirty="0" smtClean="0">
                <a:solidFill>
                  <a:srgbClr val="0070C0"/>
                </a:solidFill>
              </a:rPr>
              <a:t>的升级改造：</a:t>
            </a:r>
            <a:endParaRPr lang="en-US" altLang="zh-CN" sz="2000" dirty="0" smtClean="0">
              <a:solidFill>
                <a:srgbClr val="0070C0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n"/>
            </a:pPr>
            <a:r>
              <a:rPr lang="en-US" altLang="zh-CN" sz="2000" dirty="0" err="1" smtClean="0">
                <a:solidFill>
                  <a:srgbClr val="0070C0"/>
                </a:solidFill>
              </a:rPr>
              <a:t>S7</a:t>
            </a:r>
            <a:r>
              <a:rPr lang="en-US" altLang="zh-CN" sz="2000" dirty="0" smtClean="0">
                <a:solidFill>
                  <a:srgbClr val="0070C0"/>
                </a:solidFill>
              </a:rPr>
              <a:t>-300</a:t>
            </a:r>
            <a:r>
              <a:rPr lang="zh-CN" altLang="en-US" sz="2000" dirty="0" smtClean="0">
                <a:solidFill>
                  <a:srgbClr val="0070C0"/>
                </a:solidFill>
              </a:rPr>
              <a:t>系列升级为</a:t>
            </a:r>
            <a:r>
              <a:rPr lang="en-US" altLang="zh-CN" sz="2000" dirty="0" err="1" smtClean="0">
                <a:solidFill>
                  <a:srgbClr val="0070C0"/>
                </a:solidFill>
              </a:rPr>
              <a:t>S7</a:t>
            </a:r>
            <a:r>
              <a:rPr lang="en-US" altLang="zh-CN" sz="2000" dirty="0" smtClean="0">
                <a:solidFill>
                  <a:srgbClr val="0070C0"/>
                </a:solidFill>
              </a:rPr>
              <a:t>-400</a:t>
            </a:r>
            <a:r>
              <a:rPr lang="zh-CN" altLang="en-US" sz="2000" dirty="0" smtClean="0">
                <a:solidFill>
                  <a:srgbClr val="0070C0"/>
                </a:solidFill>
              </a:rPr>
              <a:t>系列，原</a:t>
            </a:r>
            <a:r>
              <a:rPr lang="en-US" altLang="zh-CN" sz="2000" dirty="0" smtClean="0">
                <a:solidFill>
                  <a:srgbClr val="0070C0"/>
                </a:solidFill>
              </a:rPr>
              <a:t>IO</a:t>
            </a:r>
            <a:r>
              <a:rPr lang="zh-CN" altLang="en-US" sz="2000" dirty="0" smtClean="0">
                <a:solidFill>
                  <a:srgbClr val="0070C0"/>
                </a:solidFill>
              </a:rPr>
              <a:t>不动；</a:t>
            </a:r>
            <a:endParaRPr lang="en-US" altLang="zh-CN" sz="2000" dirty="0" smtClean="0">
              <a:solidFill>
                <a:srgbClr val="0070C0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rgbClr val="0070C0"/>
                </a:solidFill>
              </a:rPr>
              <a:t>软</a:t>
            </a:r>
            <a:r>
              <a:rPr lang="zh-CN" altLang="en-US" sz="2000" dirty="0" smtClean="0">
                <a:solidFill>
                  <a:srgbClr val="0070C0"/>
                </a:solidFill>
              </a:rPr>
              <a:t>冗余变为硬冗余</a:t>
            </a:r>
            <a:endParaRPr lang="en-US" altLang="zh-CN" sz="2000" dirty="0" smtClean="0">
              <a:solidFill>
                <a:srgbClr val="0070C0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rgbClr val="0070C0"/>
                </a:solidFill>
              </a:rPr>
              <a:t>软件</a:t>
            </a:r>
            <a:r>
              <a:rPr lang="zh-CN" altLang="en-US" sz="2000" dirty="0" smtClean="0">
                <a:solidFill>
                  <a:srgbClr val="0070C0"/>
                </a:solidFill>
              </a:rPr>
              <a:t>重新配置，更改不合理的逻辑设置</a:t>
            </a:r>
            <a:endParaRPr lang="en-US" altLang="zh-CN" sz="2000" dirty="0" smtClean="0">
              <a:solidFill>
                <a:srgbClr val="0070C0"/>
              </a:solidFill>
            </a:endParaRPr>
          </a:p>
          <a:p>
            <a:pPr marL="857250" lvl="2" indent="0">
              <a:buNone/>
            </a:pPr>
            <a:endParaRPr lang="en-US" altLang="zh-CN" sz="2000" dirty="0" smtClean="0">
              <a:solidFill>
                <a:srgbClr val="0070C0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n"/>
            </a:pPr>
            <a:endParaRPr lang="en-US" altLang="zh-CN" sz="20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7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辐射监测</a:t>
            </a:r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1691680" y="1772816"/>
            <a:ext cx="4077367" cy="797610"/>
            <a:chOff x="4956992" y="1204778"/>
            <a:chExt cx="4077367" cy="598392"/>
          </a:xfrm>
          <a:solidFill>
            <a:schemeClr val="accent1"/>
          </a:solidFill>
        </p:grpSpPr>
        <p:sp>
          <p:nvSpPr>
            <p:cNvPr id="6" name="圆角矩形 5"/>
            <p:cNvSpPr/>
            <p:nvPr/>
          </p:nvSpPr>
          <p:spPr>
            <a:xfrm>
              <a:off x="4956992" y="1204778"/>
              <a:ext cx="4077367" cy="59839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15"/>
            <p:cNvSpPr txBox="1"/>
            <p:nvPr/>
          </p:nvSpPr>
          <p:spPr>
            <a:xfrm>
              <a:off x="5148064" y="1219734"/>
              <a:ext cx="3528392" cy="513761"/>
            </a:xfrm>
            <a:prstGeom prst="rect">
              <a:avLst/>
            </a:prstGeom>
            <a:grpFill/>
          </p:spPr>
          <p:txBody>
            <a:bodyPr wrap="square" lIns="68580" tIns="34290" rIns="68580" bIns="34290" rtlCol="0">
              <a:spAutoFit/>
            </a:bodyPr>
            <a:lstStyle/>
            <a:p>
              <a:pPr marL="0" indent="0">
                <a:buNone/>
              </a:pPr>
              <a:r>
                <a:rPr lang="zh-CN" altLang="en-US" sz="2400" dirty="0" smtClean="0">
                  <a:solidFill>
                    <a:schemeClr val="tx1"/>
                  </a:solidFill>
                </a:rPr>
                <a:t>场所监测</a:t>
              </a:r>
              <a:endParaRPr lang="en-US" altLang="zh-CN" sz="2400" dirty="0" smtClean="0">
                <a:solidFill>
                  <a:schemeClr val="tx1"/>
                </a:solidFill>
              </a:endParaRPr>
            </a:p>
            <a:p>
              <a:pPr marL="0" indent="0">
                <a:buNone/>
              </a:pPr>
              <a:r>
                <a:rPr lang="zh-CN" altLang="en-US" sz="1600" dirty="0" smtClean="0">
                  <a:solidFill>
                    <a:schemeClr val="tx1"/>
                  </a:solidFill>
                  <a:ea typeface="宋体" pitchFamily="2" charset="-122"/>
                </a:rPr>
                <a:t>固定式</a:t>
              </a:r>
              <a:r>
                <a:rPr lang="zh-CN" altLang="en-US" sz="1600" dirty="0">
                  <a:solidFill>
                    <a:schemeClr val="tx1"/>
                  </a:solidFill>
                  <a:ea typeface="宋体" pitchFamily="2" charset="-122"/>
                </a:rPr>
                <a:t>实时监测系统</a:t>
              </a:r>
              <a:r>
                <a:rPr lang="en-US" altLang="zh-CN" sz="1600" dirty="0">
                  <a:solidFill>
                    <a:schemeClr val="tx1"/>
                  </a:solidFill>
                  <a:ea typeface="宋体" pitchFamily="2" charset="-122"/>
                </a:rPr>
                <a:t>+</a:t>
              </a:r>
              <a:r>
                <a:rPr lang="zh-CN" altLang="en-US" sz="1600" dirty="0">
                  <a:solidFill>
                    <a:schemeClr val="tx1"/>
                  </a:solidFill>
                  <a:ea typeface="宋体" pitchFamily="2" charset="-122"/>
                </a:rPr>
                <a:t>现场巡</a:t>
              </a:r>
              <a:r>
                <a:rPr lang="zh-CN" altLang="en-US" sz="1600" dirty="0" smtClean="0">
                  <a:solidFill>
                    <a:schemeClr val="tx1"/>
                  </a:solidFill>
                  <a:ea typeface="宋体" pitchFamily="2" charset="-122"/>
                </a:rPr>
                <a:t>测</a:t>
              </a:r>
              <a:endParaRPr lang="en-US" altLang="zh-CN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91679" y="2550465"/>
            <a:ext cx="4077367" cy="992579"/>
            <a:chOff x="4894561" y="1615308"/>
            <a:chExt cx="4077367" cy="744664"/>
          </a:xfrm>
        </p:grpSpPr>
        <p:sp>
          <p:nvSpPr>
            <p:cNvPr id="10" name="圆角矩形 9"/>
            <p:cNvSpPr/>
            <p:nvPr/>
          </p:nvSpPr>
          <p:spPr>
            <a:xfrm>
              <a:off x="4894561" y="1711717"/>
              <a:ext cx="4077367" cy="59839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15"/>
            <p:cNvSpPr txBox="1"/>
            <p:nvPr/>
          </p:nvSpPr>
          <p:spPr>
            <a:xfrm>
              <a:off x="5125149" y="1615308"/>
              <a:ext cx="3528392" cy="74466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 smtClean="0">
                  <a:solidFill>
                    <a:schemeClr val="bg1"/>
                  </a:solidFill>
                  <a:latin typeface="+mn-ea"/>
                  <a:ea typeface="+mn-ea"/>
                </a:rPr>
                <a:t>环境监测：</a:t>
              </a:r>
              <a:endParaRPr lang="en-US" altLang="zh-CN" sz="2400" dirty="0" smtClean="0">
                <a:solidFill>
                  <a:schemeClr val="bg1"/>
                </a:solidFill>
                <a:latin typeface="+mn-ea"/>
                <a:ea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chemeClr val="bg1"/>
                  </a:solidFill>
                  <a:ea typeface="宋体" pitchFamily="2" charset="-122"/>
                </a:rPr>
                <a:t>固定式</a:t>
              </a:r>
              <a:r>
                <a:rPr lang="zh-CN" altLang="en-US" sz="1600" dirty="0">
                  <a:solidFill>
                    <a:schemeClr val="bg1"/>
                  </a:solidFill>
                  <a:ea typeface="宋体" pitchFamily="2" charset="-122"/>
                </a:rPr>
                <a:t>实时监测</a:t>
              </a:r>
              <a:r>
                <a:rPr lang="zh-CN" altLang="en-US" sz="1600" dirty="0" smtClean="0">
                  <a:solidFill>
                    <a:schemeClr val="bg1"/>
                  </a:solidFill>
                  <a:ea typeface="宋体" pitchFamily="2" charset="-122"/>
                </a:rPr>
                <a:t>系统</a:t>
              </a:r>
              <a:endParaRPr lang="en-US" altLang="zh-CN" sz="1600" dirty="0">
                <a:solidFill>
                  <a:schemeClr val="bg1"/>
                </a:solidFill>
                <a:ea typeface="宋体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691680" y="3487969"/>
            <a:ext cx="4077367" cy="992579"/>
            <a:chOff x="4894561" y="947884"/>
            <a:chExt cx="4077367" cy="748012"/>
          </a:xfrm>
          <a:solidFill>
            <a:schemeClr val="bg1"/>
          </a:solidFill>
        </p:grpSpPr>
        <p:sp>
          <p:nvSpPr>
            <p:cNvPr id="13" name="圆角矩形 12"/>
            <p:cNvSpPr/>
            <p:nvPr/>
          </p:nvSpPr>
          <p:spPr>
            <a:xfrm>
              <a:off x="4894561" y="1042740"/>
              <a:ext cx="4077367" cy="598392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TextBox 15"/>
            <p:cNvSpPr txBox="1"/>
            <p:nvPr/>
          </p:nvSpPr>
          <p:spPr>
            <a:xfrm>
              <a:off x="5114952" y="947884"/>
              <a:ext cx="3528392" cy="74801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 smtClean="0">
                  <a:solidFill>
                    <a:schemeClr val="tx1"/>
                  </a:solidFill>
                  <a:latin typeface="+mn-ea"/>
                  <a:ea typeface="+mn-ea"/>
                </a:rPr>
                <a:t>个人剂量监测</a:t>
              </a:r>
              <a:r>
                <a:rPr lang="zh-CN" altLang="en-US" sz="1400" dirty="0" smtClean="0">
                  <a:solidFill>
                    <a:schemeClr val="tx1"/>
                  </a:solidFill>
                  <a:latin typeface="+mn-ea"/>
                  <a:ea typeface="+mn-ea"/>
                </a:rPr>
                <a:t>：</a:t>
              </a:r>
              <a:endParaRPr lang="en-US" altLang="zh-CN" sz="1400" dirty="0" smtClean="0">
                <a:solidFill>
                  <a:schemeClr val="tx1"/>
                </a:solidFill>
                <a:latin typeface="+mn-ea"/>
                <a:ea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chemeClr val="tx1"/>
                  </a:solidFill>
                  <a:ea typeface="宋体" pitchFamily="2" charset="-122"/>
                </a:rPr>
                <a:t>电子式个人</a:t>
              </a:r>
              <a:r>
                <a:rPr lang="zh-CN" altLang="en-US" sz="1600" dirty="0">
                  <a:solidFill>
                    <a:schemeClr val="tx1"/>
                  </a:solidFill>
                  <a:ea typeface="宋体" pitchFamily="2" charset="-122"/>
                </a:rPr>
                <a:t>剂量报警</a:t>
              </a:r>
              <a:r>
                <a:rPr lang="zh-CN" altLang="en-US" sz="1600" dirty="0" smtClean="0">
                  <a:solidFill>
                    <a:schemeClr val="tx1"/>
                  </a:solidFill>
                  <a:ea typeface="宋体" pitchFamily="2" charset="-122"/>
                </a:rPr>
                <a:t>仪</a:t>
              </a:r>
              <a:r>
                <a:rPr lang="en-US" altLang="zh-CN" sz="1600" dirty="0" smtClean="0">
                  <a:solidFill>
                    <a:schemeClr val="tx1"/>
                  </a:solidFill>
                  <a:ea typeface="宋体" pitchFamily="2" charset="-122"/>
                </a:rPr>
                <a:t>+TLD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681770" y="4364948"/>
            <a:ext cx="4077367" cy="946413"/>
            <a:chOff x="4894561" y="1625290"/>
            <a:chExt cx="4077367" cy="710029"/>
          </a:xfrm>
        </p:grpSpPr>
        <p:sp>
          <p:nvSpPr>
            <p:cNvPr id="16" name="圆角矩形 15"/>
            <p:cNvSpPr/>
            <p:nvPr/>
          </p:nvSpPr>
          <p:spPr>
            <a:xfrm>
              <a:off x="4894561" y="1711717"/>
              <a:ext cx="4077367" cy="59839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TextBox 32"/>
            <p:cNvSpPr txBox="1"/>
            <p:nvPr/>
          </p:nvSpPr>
          <p:spPr>
            <a:xfrm>
              <a:off x="5192092" y="1625290"/>
              <a:ext cx="3528392" cy="71002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 smtClean="0">
                  <a:solidFill>
                    <a:schemeClr val="bg1"/>
                  </a:solidFill>
                  <a:latin typeface="黑体" panose="02010609060101010101" pitchFamily="49" charset="-122"/>
                </a:rPr>
                <a:t>委托监测：</a:t>
              </a:r>
              <a:endParaRPr lang="en-US" altLang="zh-CN" sz="2400" dirty="0" smtClean="0">
                <a:solidFill>
                  <a:schemeClr val="bg1"/>
                </a:solidFill>
                <a:latin typeface="黑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场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区巡测、环境取样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8" name="Picture 4" descr="探测器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93048"/>
            <a:ext cx="1075658" cy="9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环境探测器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78" y="2744354"/>
            <a:ext cx="887637" cy="75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istrator\Desktop\SSRF\SSRF运行许可证申请技术资料2008-8-18Up\SSRF运行许可申请汇报OHP\2008-11-5上海光源环保部检查汇报\Picks\写真2008-10-31 SSRF废物桶\DSC008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947" y="1868383"/>
            <a:ext cx="1022078" cy="76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C:\Users\Administrator\Desktop\SSRF\SSRF运行许可证申请技术资料2008-8-18Up\SSRF运行许可申请汇报OHP\2008-11-5上海光源环保部检查汇报\Picks\写真2008-10-31 SSRF废物桶\DSC008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099" y="3630355"/>
            <a:ext cx="1132790" cy="84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9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21" y="1766844"/>
            <a:ext cx="4830283" cy="3622712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72" y="1268760"/>
            <a:ext cx="484216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三、辐射监测</a:t>
            </a:r>
            <a:endParaRPr lang="zh-CN" altLang="en-US" dirty="0"/>
          </a:p>
        </p:txBody>
      </p:sp>
      <p:pic>
        <p:nvPicPr>
          <p:cNvPr id="6" name="Picture 4" descr="探测器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973784"/>
            <a:ext cx="1075658" cy="9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63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三、辐射监测</a:t>
            </a:r>
            <a:endParaRPr lang="zh-CN" altLang="en-US" dirty="0"/>
          </a:p>
        </p:txBody>
      </p:sp>
      <p:graphicFrame>
        <p:nvGraphicFramePr>
          <p:cNvPr id="7" name="图表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24604"/>
              </p:ext>
            </p:extLst>
          </p:nvPr>
        </p:nvGraphicFramePr>
        <p:xfrm>
          <a:off x="4441003" y="1633911"/>
          <a:ext cx="4219576" cy="2443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矩形 7"/>
          <p:cNvSpPr/>
          <p:nvPr/>
        </p:nvSpPr>
        <p:spPr>
          <a:xfrm>
            <a:off x="0" y="1412776"/>
            <a:ext cx="435597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342900" eaLnBrk="0" hangingPunct="0">
              <a:spcBef>
                <a:spcPct val="20000"/>
              </a:spcBef>
              <a:buFont typeface="Wingdings" panose="05000000000000000000" pitchFamily="2" charset="2"/>
              <a:buChar char="n"/>
            </a:pPr>
            <a:endParaRPr lang="en-US" altLang="zh-CN" sz="2000" dirty="0" smtClean="0">
              <a:solidFill>
                <a:srgbClr val="0070C0"/>
              </a:solidFill>
              <a:latin typeface="+mn-lt"/>
              <a:ea typeface="+mn-ea"/>
            </a:endParaRPr>
          </a:p>
          <a:p>
            <a:pPr marL="1200150" lvl="2" indent="-342900" eaLnBrk="0" hangingPunct="0">
              <a:spcBef>
                <a:spcPct val="20000"/>
              </a:spcBef>
              <a:buFont typeface="Wingdings" panose="05000000000000000000" pitchFamily="2" charset="2"/>
              <a:buChar char="n"/>
            </a:pPr>
            <a:r>
              <a:rPr lang="zh-CN" altLang="en-US" sz="2000" dirty="0" smtClean="0">
                <a:solidFill>
                  <a:srgbClr val="0070C0"/>
                </a:solidFill>
                <a:latin typeface="+mn-lt"/>
                <a:ea typeface="+mn-ea"/>
              </a:rPr>
              <a:t>辐射剂量联锁：</a:t>
            </a:r>
            <a:r>
              <a:rPr lang="en-US" altLang="zh-CN" sz="2000" dirty="0" smtClean="0">
                <a:solidFill>
                  <a:srgbClr val="0070C0"/>
                </a:solidFill>
                <a:latin typeface="+mn-lt"/>
                <a:ea typeface="+mn-ea"/>
              </a:rPr>
              <a:t>14</a:t>
            </a:r>
            <a:r>
              <a:rPr lang="zh-CN" altLang="en-US" sz="2000" dirty="0" smtClean="0">
                <a:solidFill>
                  <a:srgbClr val="0070C0"/>
                </a:solidFill>
                <a:latin typeface="+mn-lt"/>
                <a:ea typeface="+mn-ea"/>
              </a:rPr>
              <a:t>个监测点的监测仪加入辐射剂量硬联锁。</a:t>
            </a:r>
            <a:endParaRPr lang="en-US" altLang="zh-CN" sz="2000" dirty="0" smtClean="0">
              <a:solidFill>
                <a:srgbClr val="0070C0"/>
              </a:solidFill>
              <a:latin typeface="+mn-lt"/>
              <a:ea typeface="+mn-ea"/>
            </a:endParaRPr>
          </a:p>
          <a:p>
            <a:pPr marL="1200150" lvl="2" indent="-342900" eaLnBrk="0" hangingPunct="0">
              <a:spcBef>
                <a:spcPct val="20000"/>
              </a:spcBef>
              <a:buFont typeface="Wingdings" panose="05000000000000000000" pitchFamily="2" charset="2"/>
              <a:buChar char="n"/>
            </a:pPr>
            <a:r>
              <a:rPr lang="zh-CN" altLang="en-US" sz="2000" dirty="0" smtClean="0">
                <a:solidFill>
                  <a:srgbClr val="0070C0"/>
                </a:solidFill>
                <a:latin typeface="+mn-lt"/>
                <a:ea typeface="+mn-ea"/>
              </a:rPr>
              <a:t>三年来</a:t>
            </a:r>
            <a:r>
              <a:rPr lang="zh-CN" altLang="zh-CN" sz="2000" dirty="0" smtClean="0">
                <a:solidFill>
                  <a:srgbClr val="0070C0"/>
                </a:solidFill>
                <a:latin typeface="+mn-lt"/>
                <a:ea typeface="+mn-ea"/>
              </a:rPr>
              <a:t>因</a:t>
            </a:r>
            <a:r>
              <a:rPr lang="zh-CN" altLang="zh-CN" sz="2000" dirty="0">
                <a:solidFill>
                  <a:srgbClr val="0070C0"/>
                </a:solidFill>
                <a:latin typeface="+mn-lt"/>
                <a:ea typeface="+mn-ea"/>
              </a:rPr>
              <a:t>辐射剂量达到</a:t>
            </a:r>
            <a:r>
              <a:rPr lang="zh-CN" altLang="zh-CN" sz="2000" dirty="0" smtClean="0">
                <a:solidFill>
                  <a:srgbClr val="0070C0"/>
                </a:solidFill>
                <a:latin typeface="+mn-lt"/>
                <a:ea typeface="+mn-ea"/>
              </a:rPr>
              <a:t>联锁</a:t>
            </a:r>
            <a:r>
              <a:rPr lang="zh-CN" altLang="en-US" sz="2000" dirty="0" smtClean="0">
                <a:solidFill>
                  <a:srgbClr val="0070C0"/>
                </a:solidFill>
                <a:latin typeface="+mn-lt"/>
                <a:ea typeface="+mn-ea"/>
              </a:rPr>
              <a:t>阈值引起联锁的状况平均每年</a:t>
            </a:r>
            <a:r>
              <a:rPr lang="en-US" altLang="zh-CN" sz="2000" dirty="0" smtClean="0">
                <a:solidFill>
                  <a:srgbClr val="0070C0"/>
                </a:solidFill>
                <a:latin typeface="+mn-lt"/>
                <a:ea typeface="+mn-ea"/>
              </a:rPr>
              <a:t>2</a:t>
            </a:r>
            <a:r>
              <a:rPr lang="zh-CN" altLang="en-US" sz="2000" dirty="0" smtClean="0">
                <a:solidFill>
                  <a:srgbClr val="0070C0"/>
                </a:solidFill>
                <a:latin typeface="+mn-lt"/>
                <a:ea typeface="+mn-ea"/>
              </a:rPr>
              <a:t>次，低于因监测仪故障导致的联锁事件</a:t>
            </a:r>
            <a:r>
              <a:rPr lang="zh-CN" altLang="zh-CN" sz="2000" dirty="0" smtClean="0">
                <a:solidFill>
                  <a:srgbClr val="0070C0"/>
                </a:solidFill>
                <a:latin typeface="+mn-lt"/>
                <a:ea typeface="+mn-ea"/>
              </a:rPr>
              <a:t>。</a:t>
            </a:r>
            <a:endParaRPr lang="en-US" altLang="zh-CN" sz="2000" dirty="0">
              <a:solidFill>
                <a:srgbClr val="0070C0"/>
              </a:solidFill>
              <a:latin typeface="+mn-lt"/>
              <a:ea typeface="+mn-ea"/>
            </a:endParaRPr>
          </a:p>
          <a:p>
            <a:pPr marL="1200150" lvl="2" indent="-342900" eaLnBrk="0" hangingPunct="0">
              <a:spcBef>
                <a:spcPct val="20000"/>
              </a:spcBef>
              <a:buFont typeface="Wingdings" panose="05000000000000000000" pitchFamily="2" charset="2"/>
              <a:buChar char="n"/>
            </a:pPr>
            <a:r>
              <a:rPr lang="zh-CN" altLang="en-US" sz="2000" dirty="0" smtClean="0">
                <a:solidFill>
                  <a:srgbClr val="0070C0"/>
                </a:solidFill>
                <a:latin typeface="+mn-lt"/>
                <a:ea typeface="+mn-ea"/>
              </a:rPr>
              <a:t>监测仪硬件故障率需要减少，提高仪器的稳定度</a:t>
            </a:r>
            <a:r>
              <a:rPr lang="zh-CN" altLang="zh-CN" sz="2000" dirty="0" smtClean="0">
                <a:solidFill>
                  <a:srgbClr val="0070C0"/>
                </a:solidFill>
                <a:latin typeface="+mn-lt"/>
                <a:ea typeface="+mn-ea"/>
              </a:rPr>
              <a:t>。</a:t>
            </a:r>
            <a:endParaRPr lang="en-US" altLang="zh-CN" sz="2000" dirty="0" smtClean="0">
              <a:solidFill>
                <a:srgbClr val="0070C0"/>
              </a:solidFill>
              <a:latin typeface="+mn-lt"/>
              <a:ea typeface="+mn-ea"/>
            </a:endParaRPr>
          </a:p>
          <a:p>
            <a:pPr marL="1200150" lvl="2" indent="-342900" eaLnBrk="0" hangingPunct="0">
              <a:spcBef>
                <a:spcPct val="20000"/>
              </a:spcBef>
              <a:buFont typeface="Wingdings" panose="05000000000000000000" pitchFamily="2" charset="2"/>
              <a:buChar char="n"/>
            </a:pPr>
            <a:r>
              <a:rPr lang="zh-CN" altLang="en-US" sz="2000" dirty="0" smtClean="0">
                <a:solidFill>
                  <a:srgbClr val="0070C0"/>
                </a:solidFill>
                <a:latin typeface="+mn-lt"/>
                <a:ea typeface="+mn-ea"/>
              </a:rPr>
              <a:t>探头的毛刺和掉零现象。</a:t>
            </a:r>
            <a:endParaRPr lang="en-US" altLang="zh-CN" sz="2000" dirty="0" smtClean="0">
              <a:solidFill>
                <a:srgbClr val="0070C0"/>
              </a:solidFill>
              <a:latin typeface="+mn-lt"/>
              <a:ea typeface="+mn-ea"/>
            </a:endParaRPr>
          </a:p>
          <a:p>
            <a:pPr marL="1200150" lvl="2" indent="-342900" eaLnBrk="0" hangingPunct="0">
              <a:spcBef>
                <a:spcPct val="20000"/>
              </a:spcBef>
              <a:buFont typeface="Wingdings" panose="05000000000000000000" pitchFamily="2" charset="2"/>
              <a:buChar char="n"/>
            </a:pPr>
            <a:r>
              <a:rPr lang="zh-CN" altLang="en-US" sz="2000" dirty="0" smtClean="0">
                <a:solidFill>
                  <a:srgbClr val="0070C0"/>
                </a:solidFill>
                <a:latin typeface="+mn-lt"/>
                <a:ea typeface="+mn-ea"/>
              </a:rPr>
              <a:t>改造</a:t>
            </a:r>
            <a:r>
              <a:rPr lang="en-US" altLang="zh-CN" sz="2000" dirty="0">
                <a:solidFill>
                  <a:srgbClr val="0070C0"/>
                </a:solidFill>
                <a:latin typeface="+mn-lt"/>
                <a:ea typeface="+mn-ea"/>
              </a:rPr>
              <a:t>VS</a:t>
            </a:r>
            <a:r>
              <a:rPr lang="zh-CN" altLang="en-US" sz="2000" dirty="0" smtClean="0">
                <a:solidFill>
                  <a:srgbClr val="0070C0"/>
                </a:solidFill>
                <a:latin typeface="+mn-lt"/>
                <a:ea typeface="+mn-ea"/>
              </a:rPr>
              <a:t>替换？</a:t>
            </a:r>
            <a:endParaRPr lang="zh-CN" altLang="en-US" sz="20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77072"/>
            <a:ext cx="3851920" cy="189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4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00150" lvl="2" indent="-342900">
              <a:buFont typeface="Wingdings" panose="05000000000000000000" pitchFamily="2" charset="2"/>
              <a:buChar char="n"/>
            </a:pPr>
            <a:r>
              <a:rPr lang="zh-CN" altLang="en-US" sz="2000" kern="1200" dirty="0" smtClean="0">
                <a:solidFill>
                  <a:srgbClr val="0070C0"/>
                </a:solidFill>
                <a:cs typeface="+mn-cs"/>
              </a:rPr>
              <a:t>辐射剂量巡测是固定监测的补充，在逐步升流强时，进行</a:t>
            </a:r>
            <a:r>
              <a:rPr lang="zh-CN" altLang="en-US" sz="2000" kern="1200" dirty="0">
                <a:solidFill>
                  <a:srgbClr val="0070C0"/>
                </a:solidFill>
                <a:cs typeface="+mn-cs"/>
              </a:rPr>
              <a:t>全</a:t>
            </a:r>
            <a:r>
              <a:rPr lang="zh-CN" altLang="en-US" sz="2000" kern="1200" dirty="0" smtClean="0">
                <a:solidFill>
                  <a:srgbClr val="0070C0"/>
                </a:solidFill>
                <a:cs typeface="+mn-cs"/>
              </a:rPr>
              <a:t>环的巡测。在</a:t>
            </a:r>
            <a:r>
              <a:rPr lang="en-US" altLang="zh-CN" sz="2000" kern="1200" dirty="0" err="1" smtClean="0">
                <a:solidFill>
                  <a:srgbClr val="0070C0"/>
                </a:solidFill>
                <a:cs typeface="+mn-cs"/>
              </a:rPr>
              <a:t>210mA~250mA</a:t>
            </a:r>
            <a:r>
              <a:rPr lang="zh-CN" altLang="zh-CN" sz="2000" kern="1200" dirty="0">
                <a:solidFill>
                  <a:srgbClr val="0070C0"/>
                </a:solidFill>
                <a:cs typeface="+mn-cs"/>
              </a:rPr>
              <a:t>，监测数据基本相同，升到</a:t>
            </a:r>
            <a:r>
              <a:rPr lang="en-US" altLang="zh-CN" sz="2000" kern="1200" dirty="0">
                <a:solidFill>
                  <a:srgbClr val="0070C0"/>
                </a:solidFill>
                <a:cs typeface="+mn-cs"/>
              </a:rPr>
              <a:t>260mA</a:t>
            </a:r>
            <a:r>
              <a:rPr lang="zh-CN" altLang="zh-CN" sz="2000" kern="1200" dirty="0">
                <a:solidFill>
                  <a:srgbClr val="0070C0"/>
                </a:solidFill>
                <a:cs typeface="+mn-cs"/>
              </a:rPr>
              <a:t>时，</a:t>
            </a:r>
            <a:r>
              <a:rPr lang="zh-CN" altLang="zh-CN" sz="2000" kern="1200" dirty="0" smtClean="0">
                <a:solidFill>
                  <a:srgbClr val="0070C0"/>
                </a:solidFill>
                <a:cs typeface="+mn-cs"/>
              </a:rPr>
              <a:t>辐射剂量</a:t>
            </a:r>
            <a:r>
              <a:rPr lang="zh-CN" altLang="en-US" sz="2000" kern="1200" dirty="0" smtClean="0">
                <a:solidFill>
                  <a:srgbClr val="0070C0"/>
                </a:solidFill>
                <a:cs typeface="+mn-cs"/>
              </a:rPr>
              <a:t>变化</a:t>
            </a:r>
            <a:r>
              <a:rPr lang="zh-CN" altLang="zh-CN" sz="2000" kern="1200" dirty="0" smtClean="0">
                <a:solidFill>
                  <a:srgbClr val="0070C0"/>
                </a:solidFill>
                <a:cs typeface="+mn-cs"/>
              </a:rPr>
              <a:t>比较</a:t>
            </a:r>
            <a:r>
              <a:rPr lang="zh-CN" altLang="zh-CN" sz="2000" kern="1200" dirty="0">
                <a:solidFill>
                  <a:srgbClr val="0070C0"/>
                </a:solidFill>
                <a:cs typeface="+mn-cs"/>
              </a:rPr>
              <a:t>明显，如下</a:t>
            </a:r>
            <a:r>
              <a:rPr lang="zh-CN" altLang="zh-CN" sz="2000" kern="1200" dirty="0" smtClean="0">
                <a:solidFill>
                  <a:srgbClr val="0070C0"/>
                </a:solidFill>
                <a:cs typeface="+mn-cs"/>
              </a:rPr>
              <a:t>图所</a:t>
            </a:r>
            <a:r>
              <a:rPr lang="zh-CN" altLang="zh-CN" sz="2000" kern="1200" dirty="0">
                <a:solidFill>
                  <a:srgbClr val="0070C0"/>
                </a:solidFill>
                <a:cs typeface="+mn-cs"/>
              </a:rPr>
              <a:t>示</a:t>
            </a:r>
            <a:r>
              <a:rPr lang="zh-CN" altLang="zh-CN" sz="2000" kern="1200" dirty="0" smtClean="0">
                <a:solidFill>
                  <a:srgbClr val="0070C0"/>
                </a:solidFill>
                <a:cs typeface="+mn-cs"/>
              </a:rPr>
              <a:t>。</a:t>
            </a:r>
            <a:endParaRPr lang="zh-CN" altLang="en-US" sz="2000" kern="1200" dirty="0">
              <a:solidFill>
                <a:srgbClr val="0070C0"/>
              </a:solidFill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1816418"/>
              </p:ext>
            </p:extLst>
          </p:nvPr>
        </p:nvGraphicFramePr>
        <p:xfrm>
          <a:off x="20635" y="2636912"/>
          <a:ext cx="9649072" cy="3096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1" name="Graph" r:id="rId3" imgW="8299094" imgH="3022397" progId="Origin50.Graph">
                  <p:embed/>
                </p:oleObj>
              </mc:Choice>
              <mc:Fallback>
                <p:oleObj name="Graph" r:id="rId3" imgW="8299094" imgH="3022397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5" y="2636912"/>
                        <a:ext cx="9649072" cy="30963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 bwMode="auto">
          <a:xfrm>
            <a:off x="979488" y="412750"/>
            <a:ext cx="78708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9pPr>
          </a:lstStyle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三、辐射监测</a:t>
            </a:r>
            <a:endParaRPr lang="zh-CN" altLang="en-US" kern="0" dirty="0"/>
          </a:p>
        </p:txBody>
      </p:sp>
    </p:spTree>
    <p:extLst>
      <p:ext uri="{BB962C8B-B14F-4D97-AF65-F5344CB8AC3E}">
        <p14:creationId xmlns:p14="http://schemas.microsoft.com/office/powerpoint/2010/main" val="43416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294576"/>
              </p:ext>
            </p:extLst>
          </p:nvPr>
        </p:nvGraphicFramePr>
        <p:xfrm>
          <a:off x="251520" y="2926680"/>
          <a:ext cx="8784976" cy="302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9" name="Graph" r:id="rId3" imgW="8299080" imgH="3022200" progId="Origin50.Graph">
                  <p:embed/>
                </p:oleObj>
              </mc:Choice>
              <mc:Fallback>
                <p:oleObj name="Graph" r:id="rId3" imgW="829908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2926680"/>
                        <a:ext cx="8784976" cy="302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三、辐射监测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1002" y="2538413"/>
            <a:ext cx="8229600" cy="431958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1800" dirty="0"/>
              <a:t> </a:t>
            </a:r>
            <a:r>
              <a:rPr lang="zh-CN" altLang="en-US" sz="1800" dirty="0"/>
              <a:t>储存</a:t>
            </a:r>
            <a:r>
              <a:rPr lang="zh-CN" altLang="en-US" sz="1800" dirty="0" smtClean="0"/>
              <a:t>环</a:t>
            </a:r>
            <a:r>
              <a:rPr lang="en-US" altLang="zh-CN" sz="1800" dirty="0" err="1" smtClean="0"/>
              <a:t>260mA</a:t>
            </a:r>
            <a:r>
              <a:rPr lang="zh-CN" altLang="en-US" sz="1800" dirty="0"/>
              <a:t>恒流注</a:t>
            </a:r>
            <a:r>
              <a:rPr lang="zh-CN" altLang="en-US" sz="1800" dirty="0" smtClean="0"/>
              <a:t>入时沿储存环外辐射剂量巡测。</a:t>
            </a:r>
            <a:endParaRPr lang="zh-CN" altLang="en-US" sz="1800" dirty="0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4693914"/>
              </p:ext>
            </p:extLst>
          </p:nvPr>
        </p:nvGraphicFramePr>
        <p:xfrm>
          <a:off x="250825" y="2924944"/>
          <a:ext cx="8785225" cy="302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" name="Graph" r:id="rId5" imgW="8299080" imgH="3022200" progId="Origin50.Graph">
                  <p:embed/>
                </p:oleObj>
              </mc:Choice>
              <mc:Fallback>
                <p:oleObj name="Graph" r:id="rId5" imgW="829908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0825" y="2924944"/>
                        <a:ext cx="8785225" cy="302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35621" y="1664533"/>
            <a:ext cx="95748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endParaRPr lang="en-GB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2017302" y="1636712"/>
            <a:ext cx="4752529" cy="4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2400" dirty="0" smtClean="0">
                <a:solidFill>
                  <a:schemeClr val="bg1"/>
                </a:solidFill>
              </a:rPr>
              <a:t>储存环升流期间辐射巡测</a:t>
            </a:r>
            <a:endParaRPr lang="zh-CN" altLang="zh-CN" sz="2400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01002" y="1630363"/>
            <a:ext cx="72900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342900"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0070C0"/>
                </a:solidFill>
              </a:rPr>
              <a:t>BL18U</a:t>
            </a:r>
            <a:r>
              <a:rPr lang="zh-CN" altLang="zh-CN" sz="2000" dirty="0">
                <a:solidFill>
                  <a:srgbClr val="0070C0"/>
                </a:solidFill>
              </a:rPr>
              <a:t>，</a:t>
            </a:r>
            <a:r>
              <a:rPr lang="en-US" altLang="zh-CN" sz="2000" dirty="0">
                <a:solidFill>
                  <a:srgbClr val="0070C0"/>
                </a:solidFill>
              </a:rPr>
              <a:t>BL15U</a:t>
            </a:r>
            <a:r>
              <a:rPr lang="zh-CN" altLang="zh-CN" sz="2000" dirty="0">
                <a:solidFill>
                  <a:srgbClr val="0070C0"/>
                </a:solidFill>
              </a:rPr>
              <a:t>和</a:t>
            </a:r>
            <a:r>
              <a:rPr lang="en-US" altLang="zh-CN" sz="2000" dirty="0">
                <a:solidFill>
                  <a:srgbClr val="0070C0"/>
                </a:solidFill>
              </a:rPr>
              <a:t>BL17U</a:t>
            </a:r>
            <a:r>
              <a:rPr lang="zh-CN" altLang="zh-CN" sz="2000" dirty="0">
                <a:solidFill>
                  <a:srgbClr val="0070C0"/>
                </a:solidFill>
              </a:rPr>
              <a:t>最大剂量处中子</a:t>
            </a:r>
            <a:r>
              <a:rPr lang="zh-CN" altLang="zh-CN" sz="2000" dirty="0" smtClean="0">
                <a:solidFill>
                  <a:srgbClr val="0070C0"/>
                </a:solidFill>
              </a:rPr>
              <a:t>剂量率增</a:t>
            </a:r>
            <a:r>
              <a:rPr lang="zh-CN" altLang="en-US" sz="2000" dirty="0" smtClean="0">
                <a:solidFill>
                  <a:srgbClr val="0070C0"/>
                </a:solidFill>
              </a:rPr>
              <a:t>加明显</a:t>
            </a:r>
            <a:r>
              <a:rPr lang="zh-CN" altLang="zh-CN" sz="2000" dirty="0" smtClean="0">
                <a:solidFill>
                  <a:srgbClr val="0070C0"/>
                </a:solidFill>
              </a:rPr>
              <a:t>，</a:t>
            </a:r>
            <a:r>
              <a:rPr lang="zh-CN" altLang="zh-CN" sz="2000" dirty="0">
                <a:solidFill>
                  <a:srgbClr val="0070C0"/>
                </a:solidFill>
              </a:rPr>
              <a:t>已设计相关屏蔽措施应对束流升高状况。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18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94" y="2420888"/>
            <a:ext cx="8611188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00100" lvl="1" indent="-342900"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zh-CN" altLang="en-US" sz="2400" kern="1200" dirty="0" smtClean="0">
                <a:solidFill>
                  <a:srgbClr val="0070C0"/>
                </a:solidFill>
                <a:latin typeface="Arial" charset="0"/>
                <a:ea typeface="黑体" pitchFamily="49" charset="-122"/>
                <a:cs typeface="+mn-cs"/>
              </a:rPr>
              <a:t>真空度与线站轫致辐射中子剂量率（</a:t>
            </a:r>
            <a:r>
              <a:rPr lang="en-US" altLang="zh-CN" sz="2400" kern="1200" dirty="0" err="1" smtClean="0">
                <a:solidFill>
                  <a:srgbClr val="0070C0"/>
                </a:solidFill>
                <a:latin typeface="Arial" charset="0"/>
                <a:ea typeface="黑体" pitchFamily="49" charset="-122"/>
                <a:cs typeface="+mn-cs"/>
              </a:rPr>
              <a:t>BL17U</a:t>
            </a:r>
            <a:r>
              <a:rPr lang="zh-CN" altLang="en-US" sz="2400" kern="1200" dirty="0" smtClean="0">
                <a:solidFill>
                  <a:srgbClr val="0070C0"/>
                </a:solidFill>
                <a:latin typeface="Arial" charset="0"/>
                <a:ea typeface="黑体" pitchFamily="49" charset="-122"/>
                <a:cs typeface="+mn-cs"/>
              </a:rPr>
              <a:t>的</a:t>
            </a:r>
            <a:r>
              <a:rPr lang="en-US" altLang="zh-CN" sz="2400" kern="1200" dirty="0" err="1" smtClean="0">
                <a:solidFill>
                  <a:srgbClr val="0070C0"/>
                </a:solidFill>
                <a:latin typeface="Arial" charset="0"/>
                <a:ea typeface="黑体" pitchFamily="49" charset="-122"/>
                <a:cs typeface="+mn-cs"/>
              </a:rPr>
              <a:t>CPMU</a:t>
            </a:r>
            <a:r>
              <a:rPr lang="zh-CN" altLang="en-US" sz="2400" kern="1200" dirty="0" smtClean="0">
                <a:solidFill>
                  <a:srgbClr val="0070C0"/>
                </a:solidFill>
                <a:latin typeface="Arial" charset="0"/>
                <a:ea typeface="黑体" pitchFamily="49" charset="-122"/>
                <a:cs typeface="+mn-cs"/>
              </a:rPr>
              <a:t>真空度变差时的持续监控）。</a:t>
            </a:r>
            <a:endParaRPr lang="zh-CN" altLang="en-US" sz="2400" kern="1200" dirty="0">
              <a:solidFill>
                <a:srgbClr val="0070C0"/>
              </a:solidFill>
              <a:latin typeface="Arial" charset="0"/>
              <a:ea typeface="黑体" pitchFamily="49" charset="-122"/>
              <a:cs typeface="+mn-cs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 bwMode="auto">
          <a:xfrm>
            <a:off x="755576" y="332656"/>
            <a:ext cx="78708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9pPr>
          </a:lstStyle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三、辐射监测</a:t>
            </a:r>
          </a:p>
        </p:txBody>
      </p:sp>
      <p:pic>
        <p:nvPicPr>
          <p:cNvPr id="5" name="图片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36712"/>
            <a:ext cx="7719655" cy="17684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693286"/>
              </p:ext>
            </p:extLst>
          </p:nvPr>
        </p:nvGraphicFramePr>
        <p:xfrm>
          <a:off x="579467" y="4106763"/>
          <a:ext cx="8457029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2" name="Graph" r:id="rId6" imgW="8299094" imgH="3022397" progId="Origin50.Graph">
                  <p:embed/>
                </p:oleObj>
              </mc:Choice>
              <mc:Fallback>
                <p:oleObj name="Graph" r:id="rId6" imgW="8299094" imgH="3022397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467" y="4106763"/>
                        <a:ext cx="8457029" cy="1914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771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95147"/>
            <a:ext cx="8229600" cy="4319587"/>
          </a:xfrm>
        </p:spPr>
        <p:txBody>
          <a:bodyPr/>
          <a:lstStyle/>
          <a:p>
            <a:pPr marL="800100" lvl="1" indent="-342900"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zh-CN" altLang="en-US" sz="2000" kern="1200" dirty="0" smtClean="0">
                <a:solidFill>
                  <a:srgbClr val="0070C0"/>
                </a:solidFill>
                <a:latin typeface="Arial" charset="0"/>
                <a:ea typeface="黑体" pitchFamily="49" charset="-122"/>
                <a:cs typeface="+mn-cs"/>
              </a:rPr>
              <a:t>模拟计算与现场测量对比</a:t>
            </a:r>
            <a:endParaRPr lang="en-US" altLang="zh-CN" sz="2000" kern="1200" dirty="0" smtClean="0">
              <a:solidFill>
                <a:srgbClr val="0070C0"/>
              </a:solidFill>
              <a:latin typeface="Arial" charset="0"/>
              <a:ea typeface="黑体" pitchFamily="49" charset="-122"/>
              <a:cs typeface="+mn-cs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 bwMode="auto">
          <a:xfrm>
            <a:off x="755576" y="332656"/>
            <a:ext cx="78708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9pPr>
          </a:lstStyle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三、辐射监测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2" name="图片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" y="1844824"/>
            <a:ext cx="5040560" cy="18002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对象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3688025"/>
              </p:ext>
            </p:extLst>
          </p:nvPr>
        </p:nvGraphicFramePr>
        <p:xfrm>
          <a:off x="5220072" y="2344780"/>
          <a:ext cx="3744416" cy="2956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3" name="Graph" r:id="rId5" imgW="4276954" imgH="3022397" progId="Origin50.Graph">
                  <p:embed/>
                </p:oleObj>
              </mc:Choice>
              <mc:Fallback>
                <p:oleObj name="Graph" r:id="rId5" imgW="4276954" imgH="3022397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2344780"/>
                        <a:ext cx="3744416" cy="2956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内容占位符 5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" y="3661491"/>
            <a:ext cx="504056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00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三、辐射监测</a:t>
            </a:r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203084"/>
            <a:ext cx="2232248" cy="1674187"/>
          </a:xfr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221088"/>
            <a:ext cx="2088232" cy="16694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948" y="4221088"/>
            <a:ext cx="2246231" cy="1684673"/>
          </a:xfrm>
          <a:prstGeom prst="rect">
            <a:avLst/>
          </a:prstGeom>
        </p:spPr>
      </p:pic>
      <p:sp>
        <p:nvSpPr>
          <p:cNvPr id="13" name="Rectangle 85"/>
          <p:cNvSpPr>
            <a:spLocks noChangeArrowheads="1"/>
          </p:cNvSpPr>
          <p:nvPr/>
        </p:nvSpPr>
        <p:spPr bwMode="auto">
          <a:xfrm>
            <a:off x="482018" y="1585888"/>
            <a:ext cx="700778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4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15212"/>
              </p:ext>
            </p:extLst>
          </p:nvPr>
        </p:nvGraphicFramePr>
        <p:xfrm>
          <a:off x="-252536" y="1772816"/>
          <a:ext cx="6285755" cy="2289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6" r:id="rId6" imgW="8299094" imgH="3022397" progId="Origin50.Graph">
                  <p:embed/>
                </p:oleObj>
              </mc:Choice>
              <mc:Fallback>
                <p:oleObj r:id="rId6" imgW="8299094" imgH="3022397" progId="Origin50.Graph">
                  <p:embed/>
                  <p:pic>
                    <p:nvPicPr>
                      <p:cNvPr id="0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52536" y="1772816"/>
                        <a:ext cx="6285755" cy="22896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654" y="4230321"/>
            <a:ext cx="2213610" cy="1660208"/>
          </a:xfrm>
          <a:prstGeom prst="rect">
            <a:avLst/>
          </a:prstGeom>
        </p:spPr>
      </p:pic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9248341"/>
              </p:ext>
            </p:extLst>
          </p:nvPr>
        </p:nvGraphicFramePr>
        <p:xfrm>
          <a:off x="5148064" y="1465889"/>
          <a:ext cx="4320480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7" name="Graph" r:id="rId9" imgW="6104534" imgH="3022397" progId="Origin50.Graph">
                  <p:embed/>
                </p:oleObj>
              </mc:Choice>
              <mc:Fallback>
                <p:oleObj name="Graph" r:id="rId9" imgW="6104534" imgH="3022397" progId="Origin50.Graph">
                  <p:embed/>
                  <p:pic>
                    <p:nvPicPr>
                      <p:cNvPr id="0" name="对象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465889"/>
                        <a:ext cx="4320480" cy="278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460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chemeClr val="tx1"/>
                </a:solidFill>
              </a:rPr>
              <a:t>一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、上海光源及其辐射安全系统</a:t>
            </a:r>
            <a:endParaRPr lang="zh-CN" altLang="en-US" b="1" dirty="0" smtClean="0"/>
          </a:p>
        </p:txBody>
      </p:sp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346200"/>
            <a:ext cx="5314951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575" y="3756025"/>
            <a:ext cx="800100" cy="2460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150MeV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713" y="4117975"/>
            <a:ext cx="1079500" cy="2460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0.15</a:t>
            </a:r>
            <a:r>
              <a: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～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3.5GeV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3163" y="2606675"/>
            <a:ext cx="800100" cy="2460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3.5GeV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44" y="1597518"/>
            <a:ext cx="3843916" cy="2158507"/>
          </a:xfrm>
          <a:prstGeom prst="rect">
            <a:avLst/>
          </a:prstGeom>
        </p:spPr>
      </p:pic>
      <p:cxnSp>
        <p:nvCxnSpPr>
          <p:cNvPr id="12" name="直接箭头连接符 11"/>
          <p:cNvCxnSpPr>
            <a:stCxn id="3" idx="1"/>
          </p:cNvCxnSpPr>
          <p:nvPr/>
        </p:nvCxnSpPr>
        <p:spPr bwMode="auto">
          <a:xfrm flipH="1">
            <a:off x="3243264" y="2676772"/>
            <a:ext cx="1774080" cy="15642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43" y="3756025"/>
            <a:ext cx="3833811" cy="2152832"/>
          </a:xfrm>
          <a:prstGeom prst="rect">
            <a:avLst/>
          </a:prstGeom>
        </p:spPr>
      </p:pic>
      <p:cxnSp>
        <p:nvCxnSpPr>
          <p:cNvPr id="15" name="直接箭头连接符 14"/>
          <p:cNvCxnSpPr>
            <a:stCxn id="4" idx="1"/>
          </p:cNvCxnSpPr>
          <p:nvPr/>
        </p:nvCxnSpPr>
        <p:spPr bwMode="auto">
          <a:xfrm flipH="1" flipV="1">
            <a:off x="2987824" y="4002088"/>
            <a:ext cx="2029519" cy="8303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3520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三、辐射监测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9" y="3717763"/>
            <a:ext cx="2961844" cy="2221384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84783"/>
            <a:ext cx="2952328" cy="22142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11045"/>
            <a:ext cx="4608512" cy="345638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43608" y="5229200"/>
            <a:ext cx="2088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1200" dirty="0" err="1" smtClean="0">
                <a:solidFill>
                  <a:srgbClr val="0070C0"/>
                </a:solidFill>
              </a:rPr>
              <a:t>51Cr</a:t>
            </a:r>
            <a:r>
              <a:rPr lang="en-US" altLang="zh-CN" sz="1200" dirty="0" smtClean="0">
                <a:solidFill>
                  <a:srgbClr val="0070C0"/>
                </a:solidFill>
              </a:rPr>
              <a:t> (</a:t>
            </a:r>
            <a:r>
              <a:rPr lang="en-US" altLang="zh-CN" sz="1200" dirty="0" err="1" smtClean="0">
                <a:solidFill>
                  <a:srgbClr val="0070C0"/>
                </a:solidFill>
              </a:rPr>
              <a:t>27.7Day</a:t>
            </a:r>
            <a:r>
              <a:rPr lang="en-US" altLang="zh-CN" sz="1200" dirty="0" smtClean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lang="en-US" altLang="zh-CN" sz="1200" dirty="0" err="1" smtClean="0">
                <a:solidFill>
                  <a:srgbClr val="0070C0"/>
                </a:solidFill>
              </a:rPr>
              <a:t>57Co</a:t>
            </a:r>
            <a:r>
              <a:rPr lang="en-US" altLang="zh-CN" sz="1200" dirty="0" smtClean="0">
                <a:solidFill>
                  <a:srgbClr val="0070C0"/>
                </a:solidFill>
              </a:rPr>
              <a:t> (</a:t>
            </a:r>
            <a:r>
              <a:rPr lang="en-US" altLang="zh-CN" sz="1200" dirty="0" err="1" smtClean="0">
                <a:solidFill>
                  <a:srgbClr val="0070C0"/>
                </a:solidFill>
              </a:rPr>
              <a:t>270Day</a:t>
            </a:r>
            <a:r>
              <a:rPr lang="en-US" altLang="zh-CN" sz="1200" dirty="0" smtClean="0">
                <a:solidFill>
                  <a:srgbClr val="0070C0"/>
                </a:solidFill>
              </a:rPr>
              <a:t>)</a:t>
            </a:r>
            <a:endParaRPr lang="en-US" altLang="zh-CN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6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辐射监测</a:t>
            </a:r>
            <a:endParaRPr lang="zh-CN" altLang="en-US" dirty="0"/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3458854"/>
            <a:ext cx="1759268" cy="2326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458854"/>
            <a:ext cx="1740535" cy="2326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69759" y="1484784"/>
            <a:ext cx="4025685" cy="4445044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表格 6"/>
          <p:cNvGraphicFramePr/>
          <p:nvPr>
            <p:extLst>
              <p:ext uri="{D42A27DB-BD31-4B8C-83A1-F6EECF244321}">
                <p14:modId xmlns:p14="http://schemas.microsoft.com/office/powerpoint/2010/main" val="611526403"/>
              </p:ext>
            </p:extLst>
          </p:nvPr>
        </p:nvGraphicFramePr>
        <p:xfrm>
          <a:off x="4080287" y="1628800"/>
          <a:ext cx="4536504" cy="1643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290"/>
                <a:gridCol w="1201668"/>
                <a:gridCol w="1242002"/>
                <a:gridCol w="977544"/>
              </a:tblGrid>
              <a:tr h="241269">
                <a:tc gridSpan="4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900" b="1" u="none" dirty="0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上海光源用户监测数据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7665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900" b="1" u="none" dirty="0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年份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900" b="1" u="none" dirty="0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剂量报告数量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900" b="1" u="none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被监测人数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900" b="1" u="none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剂量范围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38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2010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 dirty="0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2942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1/2MDL~10.5</a:t>
                      </a:r>
                      <a:r>
                        <a:rPr lang="zh-CN" altLang="en-US" sz="900">
                          <a:sym typeface="+mn-ea"/>
                        </a:rPr>
                        <a:t>µ</a:t>
                      </a:r>
                      <a:r>
                        <a:rPr lang="en-US" altLang="zh-CN" sz="900" b="1" u="none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Sv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15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2011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 dirty="0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 dirty="0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2532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1/2MDL~14.3</a:t>
                      </a:r>
                      <a:r>
                        <a:rPr lang="zh-CN" altLang="en-US" sz="900">
                          <a:sym typeface="+mn-ea"/>
                        </a:rPr>
                        <a:t>µ</a:t>
                      </a:r>
                      <a:r>
                        <a:rPr lang="en-US" altLang="zh-CN" sz="900" b="1" u="none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Sv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38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2012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 dirty="0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4257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 dirty="0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1/</a:t>
                      </a:r>
                      <a:r>
                        <a:rPr lang="en-US" altLang="zh-CN" sz="900" b="1" u="none" dirty="0" err="1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2MDL~21.4</a:t>
                      </a:r>
                      <a:r>
                        <a:rPr lang="zh-CN" altLang="en-US" sz="900" dirty="0">
                          <a:sym typeface="+mn-ea"/>
                        </a:rPr>
                        <a:t>µ</a:t>
                      </a:r>
                      <a:r>
                        <a:rPr lang="en-US" altLang="zh-CN" sz="900" b="1" u="none" dirty="0" err="1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Sv</a:t>
                      </a:r>
                      <a:endParaRPr lang="en-US" altLang="zh-CN" sz="900" b="1" u="none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15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2013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 dirty="0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4781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1/2MDL~27.5</a:t>
                      </a:r>
                      <a:r>
                        <a:rPr lang="zh-CN" altLang="en-US" sz="900">
                          <a:sym typeface="+mn-ea"/>
                        </a:rPr>
                        <a:t>µ</a:t>
                      </a:r>
                      <a:r>
                        <a:rPr lang="en-US" altLang="zh-CN" sz="900" b="1" u="none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Sv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38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2014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 dirty="0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4877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 dirty="0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1/</a:t>
                      </a:r>
                      <a:r>
                        <a:rPr lang="en-US" altLang="zh-CN" sz="900" b="1" u="none" dirty="0" err="1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2MDL~20.6</a:t>
                      </a:r>
                      <a:r>
                        <a:rPr lang="zh-CN" altLang="en-US" sz="900" dirty="0">
                          <a:sym typeface="+mn-ea"/>
                        </a:rPr>
                        <a:t>µ</a:t>
                      </a:r>
                      <a:r>
                        <a:rPr lang="en-US" altLang="zh-CN" sz="900" b="1" u="none" dirty="0" err="1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Sv</a:t>
                      </a:r>
                      <a:endParaRPr lang="en-US" altLang="zh-CN" sz="900" b="1" u="none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15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2015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3822</a:t>
                      </a: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900" b="1" u="none" dirty="0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1/</a:t>
                      </a:r>
                      <a:r>
                        <a:rPr lang="en-US" altLang="zh-CN" sz="900" b="1" u="none" dirty="0" err="1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2MDL~19.4</a:t>
                      </a:r>
                      <a:r>
                        <a:rPr lang="zh-CN" altLang="en-US" sz="900" dirty="0">
                          <a:sym typeface="+mn-ea"/>
                        </a:rPr>
                        <a:t>µ</a:t>
                      </a:r>
                      <a:r>
                        <a:rPr lang="en-US" altLang="zh-CN" sz="900" b="1" u="none" dirty="0" err="1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Sv</a:t>
                      </a:r>
                      <a:endParaRPr lang="en-US" altLang="zh-CN" sz="900" b="1" u="none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10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四、辐射屏蔽及设备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07504" y="1689227"/>
            <a:ext cx="56166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eaLnBrk="0" hangingPunct="0">
              <a:spcBef>
                <a:spcPct val="20000"/>
              </a:spcBef>
              <a:buFont typeface="Wingdings" panose="05000000000000000000" pitchFamily="2" charset="2"/>
              <a:buChar char="n"/>
            </a:pPr>
            <a:r>
              <a:rPr lang="zh-CN" altLang="en-US" sz="2000" b="1" dirty="0" smtClean="0">
                <a:solidFill>
                  <a:srgbClr val="0070C0"/>
                </a:solidFill>
              </a:rPr>
              <a:t>屏蔽</a:t>
            </a:r>
            <a:r>
              <a:rPr lang="zh-CN" altLang="zh-CN" sz="2000" b="1" dirty="0" smtClean="0">
                <a:solidFill>
                  <a:srgbClr val="0070C0"/>
                </a:solidFill>
              </a:rPr>
              <a:t>安全设备</a:t>
            </a:r>
            <a:r>
              <a:rPr lang="zh-CN" altLang="en-US" sz="2000" b="1" dirty="0" smtClean="0">
                <a:solidFill>
                  <a:srgbClr val="0070C0"/>
                </a:solidFill>
              </a:rPr>
              <a:t>：</a:t>
            </a:r>
            <a:endParaRPr lang="en-US" altLang="zh-CN" sz="2000" b="1" dirty="0" smtClean="0">
              <a:solidFill>
                <a:srgbClr val="0070C0"/>
              </a:solidFill>
            </a:endParaRPr>
          </a:p>
          <a:p>
            <a:pPr marL="1257300" lvl="2" indent="-342900" eaLnBrk="0" hangingPunct="0"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2000" dirty="0" smtClean="0">
                <a:solidFill>
                  <a:srgbClr val="0070C0"/>
                </a:solidFill>
              </a:rPr>
              <a:t>低、高能</a:t>
            </a:r>
            <a:r>
              <a:rPr lang="zh-CN" altLang="zh-CN" sz="2000" dirty="0" smtClean="0">
                <a:solidFill>
                  <a:srgbClr val="0070C0"/>
                </a:solidFill>
              </a:rPr>
              <a:t>输运线束流闸</a:t>
            </a:r>
            <a:endParaRPr lang="en-US" altLang="zh-CN" sz="2000" dirty="0" smtClean="0">
              <a:solidFill>
                <a:srgbClr val="0070C0"/>
              </a:solidFill>
            </a:endParaRPr>
          </a:p>
          <a:p>
            <a:pPr marL="1257300" lvl="2" indent="-342900" eaLnBrk="0" hangingPunct="0"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2000" dirty="0" smtClean="0">
                <a:solidFill>
                  <a:srgbClr val="0070C0"/>
                </a:solidFill>
              </a:rPr>
              <a:t>直线末端</a:t>
            </a:r>
            <a:r>
              <a:rPr lang="en-US" altLang="zh-CN" sz="2000" dirty="0" smtClean="0">
                <a:solidFill>
                  <a:srgbClr val="0070C0"/>
                </a:solidFill>
              </a:rPr>
              <a:t>0</a:t>
            </a:r>
            <a:r>
              <a:rPr lang="zh-CN" altLang="en-US" sz="2000" dirty="0" smtClean="0">
                <a:solidFill>
                  <a:srgbClr val="0070C0"/>
                </a:solidFill>
              </a:rPr>
              <a:t>度和</a:t>
            </a:r>
            <a:r>
              <a:rPr lang="en-US" altLang="zh-CN" sz="2000" dirty="0" smtClean="0">
                <a:solidFill>
                  <a:srgbClr val="0070C0"/>
                </a:solidFill>
              </a:rPr>
              <a:t>45</a:t>
            </a:r>
            <a:r>
              <a:rPr lang="zh-CN" altLang="en-US" sz="2000" dirty="0" smtClean="0">
                <a:solidFill>
                  <a:srgbClr val="0070C0"/>
                </a:solidFill>
              </a:rPr>
              <a:t>度束流垃圾桶。</a:t>
            </a:r>
            <a:endParaRPr lang="en-US" altLang="zh-CN" sz="2000" dirty="0" smtClean="0">
              <a:solidFill>
                <a:srgbClr val="0070C0"/>
              </a:solidFill>
            </a:endParaRPr>
          </a:p>
          <a:p>
            <a:pPr marL="1257300" lvl="2" indent="-342900" eaLnBrk="0" hangingPunct="0"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2000" dirty="0" smtClean="0">
                <a:solidFill>
                  <a:srgbClr val="0070C0"/>
                </a:solidFill>
              </a:rPr>
              <a:t>线站安全光闸</a:t>
            </a:r>
            <a:endParaRPr lang="en-US" altLang="zh-CN" sz="2000" dirty="0" smtClean="0">
              <a:solidFill>
                <a:srgbClr val="0070C0"/>
              </a:solidFill>
            </a:endParaRPr>
          </a:p>
          <a:p>
            <a:pPr marL="1257300" lvl="2" indent="-342900" eaLnBrk="0" hangingPunct="0"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70C0"/>
                </a:solidFill>
              </a:rPr>
              <a:t>准直吸收</a:t>
            </a:r>
            <a:r>
              <a:rPr lang="zh-CN" altLang="en-US" sz="2000" dirty="0" smtClean="0">
                <a:solidFill>
                  <a:srgbClr val="0070C0"/>
                </a:solidFill>
              </a:rPr>
              <a:t>器</a:t>
            </a:r>
            <a:endParaRPr lang="en-US" altLang="zh-CN" sz="2000" dirty="0" smtClean="0">
              <a:solidFill>
                <a:srgbClr val="0070C0"/>
              </a:solidFill>
            </a:endParaRPr>
          </a:p>
          <a:p>
            <a:pPr marL="1257300" lvl="2" indent="-342900" eaLnBrk="0" hangingPunct="0"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70C0"/>
                </a:solidFill>
              </a:rPr>
              <a:t>屏蔽门</a:t>
            </a:r>
            <a:endParaRPr lang="en-US" altLang="zh-CN" sz="2000" dirty="0" smtClean="0">
              <a:solidFill>
                <a:srgbClr val="0070C0"/>
              </a:solidFill>
            </a:endParaRPr>
          </a:p>
          <a:p>
            <a:pPr marL="800100" lvl="1" indent="-342900" eaLnBrk="0" hangingPunct="0">
              <a:spcBef>
                <a:spcPct val="20000"/>
              </a:spcBef>
              <a:buFont typeface="Wingdings" panose="05000000000000000000" pitchFamily="2" charset="2"/>
              <a:buChar char="n"/>
            </a:pPr>
            <a:r>
              <a:rPr lang="zh-CN" altLang="en-US" sz="2000" b="1" dirty="0" smtClean="0">
                <a:solidFill>
                  <a:srgbClr val="0070C0"/>
                </a:solidFill>
              </a:rPr>
              <a:t>每次维护期间维护内容：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 marL="1257300" lvl="2" indent="-342900" eaLnBrk="0" hangingPunct="0"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70C0"/>
                </a:solidFill>
              </a:rPr>
              <a:t>电、气、运动和控制等方面的</a:t>
            </a:r>
            <a:r>
              <a:rPr lang="zh-CN" altLang="en-US" sz="2000" dirty="0" smtClean="0">
                <a:solidFill>
                  <a:srgbClr val="0070C0"/>
                </a:solidFill>
              </a:rPr>
              <a:t>维护和测试。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1257300" lvl="2" indent="-342900" eaLnBrk="0" hangingPunct="0"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70C0"/>
                </a:solidFill>
              </a:rPr>
              <a:t>屏蔽防护门维护： 表面、锁舌、</a:t>
            </a:r>
            <a:r>
              <a:rPr lang="zh-CN" altLang="en-US" sz="2000" dirty="0" smtClean="0">
                <a:solidFill>
                  <a:srgbClr val="0070C0"/>
                </a:solidFill>
              </a:rPr>
              <a:t>锁孔的清洁，轨道</a:t>
            </a:r>
            <a:r>
              <a:rPr lang="zh-CN" altLang="en-US" sz="2000" dirty="0">
                <a:solidFill>
                  <a:srgbClr val="0070C0"/>
                </a:solidFill>
              </a:rPr>
              <a:t>打磨、清洁、加油润滑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229" y="4077072"/>
            <a:ext cx="2927721" cy="16440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16832"/>
            <a:ext cx="2915816" cy="163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91580"/>
            <a:ext cx="371475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四、辐射屏蔽及设备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59689" y="1551563"/>
            <a:ext cx="513618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eaLnBrk="0" hangingPunct="0">
              <a:spcBef>
                <a:spcPct val="20000"/>
              </a:spcBef>
              <a:buFont typeface="Wingdings" panose="05000000000000000000" pitchFamily="2" charset="2"/>
              <a:buChar char="n"/>
            </a:pPr>
            <a:r>
              <a:rPr lang="zh-CN" altLang="en-US" sz="2000" dirty="0" smtClean="0">
                <a:solidFill>
                  <a:srgbClr val="0070C0"/>
                </a:solidFill>
              </a:rPr>
              <a:t>新开光束线穿墙孔封堵设计和实施</a:t>
            </a:r>
            <a:endParaRPr lang="en-US" altLang="zh-CN" sz="2000" dirty="0" smtClean="0">
              <a:solidFill>
                <a:srgbClr val="0070C0"/>
              </a:solidFill>
            </a:endParaRPr>
          </a:p>
          <a:p>
            <a:pPr marL="800100" lvl="1" indent="-342900" eaLnBrk="0" hangingPunct="0">
              <a:spcBef>
                <a:spcPct val="20000"/>
              </a:spcBef>
              <a:buFont typeface="Wingdings" panose="05000000000000000000" pitchFamily="2" charset="2"/>
              <a:buChar char="n"/>
            </a:pPr>
            <a:r>
              <a:rPr lang="zh-CN" altLang="en-US" sz="2000" dirty="0" smtClean="0">
                <a:solidFill>
                  <a:srgbClr val="0070C0"/>
                </a:solidFill>
              </a:rPr>
              <a:t>储存</a:t>
            </a:r>
            <a:r>
              <a:rPr lang="zh-CN" altLang="en-US" sz="2000" dirty="0">
                <a:solidFill>
                  <a:srgbClr val="0070C0"/>
                </a:solidFill>
              </a:rPr>
              <a:t>环隧道混凝土</a:t>
            </a:r>
            <a:r>
              <a:rPr lang="zh-CN" altLang="en-US" sz="2000" dirty="0" smtClean="0">
                <a:solidFill>
                  <a:srgbClr val="0070C0"/>
                </a:solidFill>
              </a:rPr>
              <a:t>吊顶及恢复</a:t>
            </a:r>
            <a:endParaRPr lang="en-US" altLang="zh-CN" sz="2000" dirty="0" smtClean="0">
              <a:solidFill>
                <a:srgbClr val="0070C0"/>
              </a:solidFill>
            </a:endParaRPr>
          </a:p>
          <a:p>
            <a:pPr marL="800100" lvl="1" indent="-342900" eaLnBrk="0" hangingPunct="0">
              <a:spcBef>
                <a:spcPct val="20000"/>
              </a:spcBef>
              <a:buFont typeface="Wingdings" panose="05000000000000000000" pitchFamily="2" charset="2"/>
              <a:buChar char="n"/>
            </a:pPr>
            <a:r>
              <a:rPr lang="zh-CN" altLang="en-US" sz="2000" dirty="0" smtClean="0">
                <a:solidFill>
                  <a:srgbClr val="0070C0"/>
                </a:solidFill>
              </a:rPr>
              <a:t>地沟打开布线及恢复</a:t>
            </a:r>
            <a:endParaRPr lang="en-US" altLang="zh-CN" sz="2000" dirty="0" smtClean="0">
              <a:solidFill>
                <a:srgbClr val="0070C0"/>
              </a:solidFill>
            </a:endParaRPr>
          </a:p>
          <a:p>
            <a:pPr marL="800100" lvl="1" indent="-342900" eaLnBrk="0" hangingPunct="0">
              <a:spcBef>
                <a:spcPct val="20000"/>
              </a:spcBef>
              <a:buFont typeface="Wingdings" panose="05000000000000000000" pitchFamily="2" charset="2"/>
              <a:buChar char="n"/>
            </a:pPr>
            <a:r>
              <a:rPr lang="zh-CN" altLang="en-US" sz="2000" dirty="0" smtClean="0">
                <a:solidFill>
                  <a:srgbClr val="0070C0"/>
                </a:solidFill>
              </a:rPr>
              <a:t>线站等处局部</a:t>
            </a:r>
            <a:r>
              <a:rPr lang="zh-CN" altLang="en-US" sz="2000" dirty="0">
                <a:solidFill>
                  <a:srgbClr val="0070C0"/>
                </a:solidFill>
              </a:rPr>
              <a:t>屏蔽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800100" lvl="1" indent="-342900" eaLnBrk="0" hangingPunct="0">
              <a:spcBef>
                <a:spcPct val="20000"/>
              </a:spcBef>
              <a:buFont typeface="Wingdings" panose="05000000000000000000" pitchFamily="2" charset="2"/>
              <a:buChar char="n"/>
            </a:pPr>
            <a:endParaRPr lang="zh-CN" altLang="en-US" sz="2000" dirty="0">
              <a:solidFill>
                <a:srgbClr val="0070C0"/>
              </a:solidFill>
            </a:endParaRPr>
          </a:p>
        </p:txBody>
      </p:sp>
      <p:pic>
        <p:nvPicPr>
          <p:cNvPr id="9" name="Picture 2" descr="20150723_1036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37" y="3157892"/>
            <a:ext cx="4170087" cy="269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063" y="2060410"/>
            <a:ext cx="1523727" cy="1368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551563"/>
            <a:ext cx="2160240" cy="210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006" y="3866291"/>
            <a:ext cx="3148426" cy="192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167" y="3658589"/>
            <a:ext cx="1793289" cy="2302972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767" y="3658589"/>
            <a:ext cx="1860765" cy="226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43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1259632" y="1499421"/>
            <a:ext cx="3312368" cy="368247"/>
            <a:chOff x="1560223" y="2179787"/>
            <a:chExt cx="4259242" cy="385862"/>
          </a:xfrm>
        </p:grpSpPr>
        <p:sp>
          <p:nvSpPr>
            <p:cNvPr id="5" name="Shape 3415"/>
            <p:cNvSpPr/>
            <p:nvPr/>
          </p:nvSpPr>
          <p:spPr>
            <a:xfrm>
              <a:off x="1560223" y="2179787"/>
              <a:ext cx="4259242" cy="385862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j-ea"/>
                <a:ea typeface="+mj-ea"/>
              </a:endParaRPr>
            </a:p>
          </p:txBody>
        </p:sp>
        <p:sp>
          <p:nvSpPr>
            <p:cNvPr id="6" name="Shape 3416"/>
            <p:cNvSpPr/>
            <p:nvPr/>
          </p:nvSpPr>
          <p:spPr>
            <a:xfrm>
              <a:off x="1560223" y="2179787"/>
              <a:ext cx="925834" cy="385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6298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j-ea"/>
                <a:ea typeface="+mj-ea"/>
              </a:endParaRPr>
            </a:p>
          </p:txBody>
        </p:sp>
      </p:grpSp>
      <p:sp>
        <p:nvSpPr>
          <p:cNvPr id="22" name="Text Placeholder 2"/>
          <p:cNvSpPr txBox="1">
            <a:spLocks/>
          </p:cNvSpPr>
          <p:nvPr/>
        </p:nvSpPr>
        <p:spPr bwMode="auto">
          <a:xfrm>
            <a:off x="2099250" y="1498923"/>
            <a:ext cx="1910707" cy="30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日常运维</a:t>
            </a:r>
            <a:endParaRPr lang="en-GB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59634" y="1484784"/>
            <a:ext cx="52468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</a:p>
        </p:txBody>
      </p:sp>
      <p:sp>
        <p:nvSpPr>
          <p:cNvPr id="26" name="Text Placeholder 2"/>
          <p:cNvSpPr txBox="1">
            <a:spLocks/>
          </p:cNvSpPr>
          <p:nvPr/>
        </p:nvSpPr>
        <p:spPr bwMode="auto">
          <a:xfrm>
            <a:off x="5698143" y="4552372"/>
            <a:ext cx="1910707" cy="30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每周例会</a:t>
            </a:r>
            <a:endParaRPr lang="en-GB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68855" y="4519936"/>
            <a:ext cx="52468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lang="en-GB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59632" y="1867668"/>
            <a:ext cx="319443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kern="3000" spc="2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完成日常运行值班、维护工作记录</a:t>
            </a:r>
            <a:endParaRPr lang="en-US" altLang="zh-CN" sz="2000" kern="3000" spc="23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40" name="Group 3"/>
          <p:cNvGrpSpPr/>
          <p:nvPr/>
        </p:nvGrpSpPr>
        <p:grpSpPr>
          <a:xfrm>
            <a:off x="1254590" y="2519583"/>
            <a:ext cx="3312368" cy="437880"/>
            <a:chOff x="1560223" y="4909589"/>
            <a:chExt cx="4259242" cy="385861"/>
          </a:xfrm>
        </p:grpSpPr>
        <p:sp>
          <p:nvSpPr>
            <p:cNvPr id="41" name="Shape 3429"/>
            <p:cNvSpPr/>
            <p:nvPr/>
          </p:nvSpPr>
          <p:spPr>
            <a:xfrm>
              <a:off x="1560223" y="4909589"/>
              <a:ext cx="4259242" cy="385861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j-ea"/>
                <a:ea typeface="+mj-ea"/>
              </a:endParaRPr>
            </a:p>
          </p:txBody>
        </p:sp>
        <p:sp>
          <p:nvSpPr>
            <p:cNvPr id="42" name="Shape 3430"/>
            <p:cNvSpPr/>
            <p:nvPr/>
          </p:nvSpPr>
          <p:spPr>
            <a:xfrm>
              <a:off x="1560223" y="4909589"/>
              <a:ext cx="925834" cy="385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6298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j-ea"/>
                <a:ea typeface="+mj-ea"/>
              </a:endParaRPr>
            </a:p>
          </p:txBody>
        </p:sp>
      </p:grpSp>
      <p:sp>
        <p:nvSpPr>
          <p:cNvPr id="46" name="Text Placeholder 2"/>
          <p:cNvSpPr txBox="1">
            <a:spLocks/>
          </p:cNvSpPr>
          <p:nvPr/>
        </p:nvSpPr>
        <p:spPr bwMode="auto">
          <a:xfrm>
            <a:off x="2099250" y="2559019"/>
            <a:ext cx="1910707" cy="30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2400" dirty="0" smtClean="0">
                <a:solidFill>
                  <a:schemeClr val="bg1"/>
                </a:solidFill>
                <a:latin typeface="+mj-ea"/>
              </a:rPr>
              <a:t>周检例会</a:t>
            </a:r>
            <a:endParaRPr lang="en-GB" altLang="zh-CN" sz="24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12264" y="2519583"/>
            <a:ext cx="52468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lang="en-GB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59632" y="2957463"/>
            <a:ext cx="3194432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kern="3000" spc="2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完成每周例行检查表；</a:t>
            </a:r>
            <a:endParaRPr lang="en-US" altLang="zh-CN" sz="2000" kern="3000" spc="23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r>
              <a:rPr lang="zh-CN" altLang="en-US" sz="2000" kern="3000" spc="2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完成束损监测周统计报告</a:t>
            </a:r>
            <a:r>
              <a:rPr lang="en-US" altLang="zh-CN" sz="2000" kern="3000" spc="2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41</a:t>
            </a:r>
            <a:r>
              <a:rPr lang="zh-CN" altLang="en-US" sz="2000" kern="3000" spc="2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；</a:t>
            </a:r>
            <a:endParaRPr lang="en-US" altLang="zh-CN" sz="2000" kern="3000" spc="23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r>
              <a:rPr lang="zh-CN" altLang="en-US" sz="2000" kern="3000" spc="2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完成辐射监测周数据报告</a:t>
            </a:r>
            <a:r>
              <a:rPr lang="en-US" altLang="zh-CN" sz="2000" kern="3000" spc="2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41</a:t>
            </a:r>
            <a:r>
              <a:rPr lang="zh-CN" altLang="en-US" sz="2000" kern="3000" spc="2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；</a:t>
            </a:r>
            <a:endParaRPr lang="en-US" altLang="zh-CN" sz="2000" kern="3000" spc="23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r>
              <a:rPr lang="zh-CN" altLang="en-US" sz="2000" kern="3000" spc="2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完成每周运行总结</a:t>
            </a:r>
            <a:endParaRPr lang="en-US" altLang="zh-CN" sz="2000" kern="3000" spc="23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r>
              <a:rPr lang="zh-CN" altLang="en-US" sz="2000" kern="3000" spc="2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参加每周例会。</a:t>
            </a:r>
            <a:endParaRPr lang="en-US" altLang="zh-CN" sz="2000" kern="3000" spc="23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64" name="Group 3"/>
          <p:cNvGrpSpPr/>
          <p:nvPr/>
        </p:nvGrpSpPr>
        <p:grpSpPr>
          <a:xfrm>
            <a:off x="1184558" y="4550532"/>
            <a:ext cx="3344580" cy="428368"/>
            <a:chOff x="1560223" y="4909589"/>
            <a:chExt cx="4259242" cy="385861"/>
          </a:xfrm>
        </p:grpSpPr>
        <p:sp>
          <p:nvSpPr>
            <p:cNvPr id="65" name="Shape 3429"/>
            <p:cNvSpPr/>
            <p:nvPr/>
          </p:nvSpPr>
          <p:spPr>
            <a:xfrm>
              <a:off x="1560223" y="4909589"/>
              <a:ext cx="4259242" cy="385861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j-ea"/>
                <a:ea typeface="+mj-ea"/>
              </a:endParaRPr>
            </a:p>
          </p:txBody>
        </p:sp>
        <p:sp>
          <p:nvSpPr>
            <p:cNvPr id="66" name="Shape 3430"/>
            <p:cNvSpPr/>
            <p:nvPr/>
          </p:nvSpPr>
          <p:spPr>
            <a:xfrm>
              <a:off x="1560223" y="4909589"/>
              <a:ext cx="925834" cy="385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6298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j-ea"/>
                <a:ea typeface="+mj-ea"/>
              </a:endParaRPr>
            </a:p>
          </p:txBody>
        </p:sp>
      </p:grpSp>
      <p:sp>
        <p:nvSpPr>
          <p:cNvPr id="70" name="Text Placeholder 2"/>
          <p:cNvSpPr txBox="1">
            <a:spLocks/>
          </p:cNvSpPr>
          <p:nvPr/>
        </p:nvSpPr>
        <p:spPr bwMode="auto">
          <a:xfrm>
            <a:off x="2024176" y="4543648"/>
            <a:ext cx="1910707" cy="30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适时巡测</a:t>
            </a:r>
            <a:endParaRPr lang="en-GB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184560" y="4537647"/>
            <a:ext cx="52468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endParaRPr lang="en-GB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184558" y="4978900"/>
            <a:ext cx="319443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zh-CN" altLang="en-US" sz="2000" kern="3000" spc="23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方正大黑简体"/>
                <a:ea typeface="+mj-ea"/>
              </a:rPr>
              <a:t>完成加速器流强真空等运行状态改变时，对各线站适时巡测</a:t>
            </a:r>
            <a:r>
              <a:rPr lang="en-US" altLang="zh-CN" sz="2000" kern="3000" spc="23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方正大黑简体"/>
                <a:ea typeface="+mj-ea"/>
              </a:rPr>
              <a:t>5</a:t>
            </a:r>
            <a:r>
              <a:rPr lang="zh-CN" altLang="en-US" sz="2000" kern="3000" spc="23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方正大黑简体"/>
                <a:ea typeface="+mj-ea"/>
              </a:rPr>
              <a:t>次</a:t>
            </a:r>
            <a:endParaRPr lang="en-US" altLang="zh-CN" sz="2000" kern="3000" spc="23" dirty="0">
              <a:solidFill>
                <a:srgbClr val="000000">
                  <a:lumMod val="65000"/>
                  <a:lumOff val="35000"/>
                </a:srgbClr>
              </a:solidFill>
              <a:latin typeface="方正大黑简体"/>
              <a:ea typeface="+mj-ea"/>
            </a:endParaRPr>
          </a:p>
        </p:txBody>
      </p:sp>
      <p:grpSp>
        <p:nvGrpSpPr>
          <p:cNvPr id="82" name="Group 3"/>
          <p:cNvGrpSpPr/>
          <p:nvPr/>
        </p:nvGrpSpPr>
        <p:grpSpPr>
          <a:xfrm>
            <a:off x="4932040" y="1456758"/>
            <a:ext cx="3199649" cy="421843"/>
            <a:chOff x="1560223" y="4909589"/>
            <a:chExt cx="4259242" cy="385861"/>
          </a:xfrm>
        </p:grpSpPr>
        <p:sp>
          <p:nvSpPr>
            <p:cNvPr id="83" name="Shape 3429"/>
            <p:cNvSpPr/>
            <p:nvPr/>
          </p:nvSpPr>
          <p:spPr>
            <a:xfrm>
              <a:off x="1560223" y="4909589"/>
              <a:ext cx="4259242" cy="385861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j-ea"/>
                <a:ea typeface="+mj-ea"/>
              </a:endParaRPr>
            </a:p>
          </p:txBody>
        </p:sp>
        <p:sp>
          <p:nvSpPr>
            <p:cNvPr id="84" name="Shape 3430"/>
            <p:cNvSpPr/>
            <p:nvPr/>
          </p:nvSpPr>
          <p:spPr>
            <a:xfrm>
              <a:off x="1560223" y="4909589"/>
              <a:ext cx="925834" cy="385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6298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j-ea"/>
                <a:ea typeface="+mj-ea"/>
              </a:endParaRPr>
            </a:p>
          </p:txBody>
        </p:sp>
      </p:grpSp>
      <p:sp>
        <p:nvSpPr>
          <p:cNvPr id="85" name="Text Placeholder 2"/>
          <p:cNvSpPr txBox="1">
            <a:spLocks/>
          </p:cNvSpPr>
          <p:nvPr/>
        </p:nvSpPr>
        <p:spPr bwMode="auto">
          <a:xfrm>
            <a:off x="5771658" y="1507410"/>
            <a:ext cx="1910707" cy="30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假期维护</a:t>
            </a:r>
            <a:endParaRPr lang="en-GB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932042" y="1501409"/>
            <a:ext cx="52468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+mj-ea"/>
                <a:ea typeface="+mj-ea"/>
              </a:rPr>
              <a:t>5</a:t>
            </a:r>
            <a:endParaRPr lang="en-GB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937256" y="1817756"/>
            <a:ext cx="337915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zh-CN" altLang="en-US" sz="2000" kern="3000" spc="23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方正大黑简体"/>
                <a:ea typeface="+mj-ea"/>
              </a:rPr>
              <a:t>按加速器维护计划维护相关设施维护，完成假期维护总结</a:t>
            </a:r>
            <a:endParaRPr lang="en-US" altLang="zh-CN" sz="2000" kern="3000" spc="23" dirty="0">
              <a:solidFill>
                <a:srgbClr val="000000">
                  <a:lumMod val="65000"/>
                  <a:lumOff val="35000"/>
                </a:srgbClr>
              </a:solidFill>
              <a:latin typeface="方正大黑简体"/>
              <a:ea typeface="+mj-ea"/>
            </a:endParaRPr>
          </a:p>
        </p:txBody>
      </p:sp>
      <p:grpSp>
        <p:nvGrpSpPr>
          <p:cNvPr id="88" name="Group 3"/>
          <p:cNvGrpSpPr/>
          <p:nvPr/>
        </p:nvGrpSpPr>
        <p:grpSpPr>
          <a:xfrm>
            <a:off x="4910658" y="2460243"/>
            <a:ext cx="3261742" cy="497220"/>
            <a:chOff x="1560223" y="4909589"/>
            <a:chExt cx="4259242" cy="385861"/>
          </a:xfrm>
        </p:grpSpPr>
        <p:sp>
          <p:nvSpPr>
            <p:cNvPr id="89" name="Shape 3429"/>
            <p:cNvSpPr/>
            <p:nvPr/>
          </p:nvSpPr>
          <p:spPr>
            <a:xfrm>
              <a:off x="1560223" y="4909589"/>
              <a:ext cx="4259242" cy="385861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j-ea"/>
                <a:ea typeface="+mj-ea"/>
              </a:endParaRPr>
            </a:p>
          </p:txBody>
        </p:sp>
        <p:sp>
          <p:nvSpPr>
            <p:cNvPr id="90" name="Shape 3430"/>
            <p:cNvSpPr/>
            <p:nvPr/>
          </p:nvSpPr>
          <p:spPr>
            <a:xfrm>
              <a:off x="1560223" y="4909589"/>
              <a:ext cx="925834" cy="385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6298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j-ea"/>
                <a:ea typeface="+mj-ea"/>
              </a:endParaRPr>
            </a:p>
          </p:txBody>
        </p:sp>
      </p:grpSp>
      <p:sp>
        <p:nvSpPr>
          <p:cNvPr id="91" name="Text Placeholder 2"/>
          <p:cNvSpPr txBox="1">
            <a:spLocks/>
          </p:cNvSpPr>
          <p:nvPr/>
        </p:nvSpPr>
        <p:spPr bwMode="auto">
          <a:xfrm>
            <a:off x="5750276" y="2485272"/>
            <a:ext cx="1910707" cy="30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运行总结</a:t>
            </a:r>
            <a:endParaRPr lang="en-GB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910660" y="2447359"/>
            <a:ext cx="52468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+mj-ea"/>
                <a:ea typeface="+mj-ea"/>
              </a:rPr>
              <a:t>6</a:t>
            </a:r>
            <a:endParaRPr lang="en-GB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919854" y="2933366"/>
            <a:ext cx="354057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zh-CN" altLang="en-US" sz="2000" kern="3000" spc="23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方正大黑简体"/>
                <a:ea typeface="+mj-ea"/>
              </a:rPr>
              <a:t>完成辐射防护系统的运行维护总结</a:t>
            </a:r>
            <a:endParaRPr lang="en-US" altLang="zh-CN" sz="2000" kern="3000" spc="23" dirty="0">
              <a:solidFill>
                <a:srgbClr val="000000">
                  <a:lumMod val="65000"/>
                  <a:lumOff val="35000"/>
                </a:srgbClr>
              </a:solidFill>
              <a:latin typeface="方正大黑简体"/>
              <a:ea typeface="+mj-ea"/>
            </a:endParaRPr>
          </a:p>
        </p:txBody>
      </p:sp>
      <p:grpSp>
        <p:nvGrpSpPr>
          <p:cNvPr id="95" name="Group 3"/>
          <p:cNvGrpSpPr/>
          <p:nvPr/>
        </p:nvGrpSpPr>
        <p:grpSpPr>
          <a:xfrm>
            <a:off x="4910658" y="3576608"/>
            <a:ext cx="3261742" cy="473123"/>
            <a:chOff x="1560223" y="4909589"/>
            <a:chExt cx="4259242" cy="385861"/>
          </a:xfrm>
        </p:grpSpPr>
        <p:sp>
          <p:nvSpPr>
            <p:cNvPr id="96" name="Shape 3429"/>
            <p:cNvSpPr/>
            <p:nvPr/>
          </p:nvSpPr>
          <p:spPr>
            <a:xfrm>
              <a:off x="1560223" y="4909589"/>
              <a:ext cx="4259242" cy="385861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j-ea"/>
                <a:ea typeface="+mj-ea"/>
              </a:endParaRPr>
            </a:p>
          </p:txBody>
        </p:sp>
        <p:sp>
          <p:nvSpPr>
            <p:cNvPr id="97" name="Shape 3430"/>
            <p:cNvSpPr/>
            <p:nvPr/>
          </p:nvSpPr>
          <p:spPr>
            <a:xfrm>
              <a:off x="1560223" y="4909589"/>
              <a:ext cx="925834" cy="385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6298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j-ea"/>
                <a:ea typeface="+mj-ea"/>
              </a:endParaRPr>
            </a:p>
          </p:txBody>
        </p:sp>
      </p:grpSp>
      <p:sp>
        <p:nvSpPr>
          <p:cNvPr id="98" name="Text Placeholder 2"/>
          <p:cNvSpPr txBox="1">
            <a:spLocks/>
          </p:cNvSpPr>
          <p:nvPr/>
        </p:nvSpPr>
        <p:spPr bwMode="auto">
          <a:xfrm>
            <a:off x="5750276" y="3569725"/>
            <a:ext cx="1910707" cy="30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每年标定</a:t>
            </a:r>
            <a:endParaRPr lang="en-GB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910660" y="3563724"/>
            <a:ext cx="52468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+mj-ea"/>
                <a:ea typeface="+mj-ea"/>
              </a:rPr>
              <a:t>7</a:t>
            </a:r>
            <a:endParaRPr lang="en-GB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919854" y="4049731"/>
            <a:ext cx="377855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zh-CN" altLang="en-US" sz="2000" kern="3000" spc="23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方正大黑简体"/>
                <a:ea typeface="+mj-ea"/>
              </a:rPr>
              <a:t>完成各类仪器的标定工作</a:t>
            </a:r>
            <a:r>
              <a:rPr lang="en-US" altLang="zh-CN" sz="2000" kern="3000" spc="23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方正大黑简体"/>
                <a:ea typeface="+mj-ea"/>
              </a:rPr>
              <a:t>200</a:t>
            </a:r>
            <a:r>
              <a:rPr lang="zh-CN" altLang="en-US" sz="2000" kern="3000" spc="23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方正大黑简体"/>
                <a:ea typeface="+mj-ea"/>
              </a:rPr>
              <a:t>多台</a:t>
            </a:r>
            <a:endParaRPr lang="en-US" altLang="zh-CN" sz="2000" kern="3000" spc="23" dirty="0">
              <a:solidFill>
                <a:srgbClr val="000000">
                  <a:lumMod val="65000"/>
                  <a:lumOff val="35000"/>
                </a:srgbClr>
              </a:solidFill>
              <a:latin typeface="方正大黑简体"/>
              <a:ea typeface="+mj-ea"/>
            </a:endParaRPr>
          </a:p>
        </p:txBody>
      </p:sp>
      <p:sp>
        <p:nvSpPr>
          <p:cNvPr id="101" name="标题 1"/>
          <p:cNvSpPr txBox="1">
            <a:spLocks/>
          </p:cNvSpPr>
          <p:nvPr/>
        </p:nvSpPr>
        <p:spPr bwMode="auto">
          <a:xfrm>
            <a:off x="827583" y="302030"/>
            <a:ext cx="78708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方正大黑简体" pitchFamily="2" charset="-122"/>
              </a:defRPr>
            </a:lvl9pPr>
          </a:lstStyle>
          <a:p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五、辐射安全管理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 Placeholder 2"/>
          <p:cNvSpPr txBox="1">
            <a:spLocks/>
          </p:cNvSpPr>
          <p:nvPr/>
        </p:nvSpPr>
        <p:spPr bwMode="auto">
          <a:xfrm>
            <a:off x="5703711" y="4565257"/>
            <a:ext cx="1910707" cy="30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每周例会</a:t>
            </a:r>
            <a:endParaRPr lang="en-GB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74423" y="4532821"/>
            <a:ext cx="52468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lang="en-GB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54" name="Group 3"/>
          <p:cNvGrpSpPr/>
          <p:nvPr/>
        </p:nvGrpSpPr>
        <p:grpSpPr>
          <a:xfrm>
            <a:off x="4923652" y="4509120"/>
            <a:ext cx="3248748" cy="428368"/>
            <a:chOff x="1560223" y="4909589"/>
            <a:chExt cx="4259242" cy="385861"/>
          </a:xfrm>
        </p:grpSpPr>
        <p:sp>
          <p:nvSpPr>
            <p:cNvPr id="55" name="Shape 3429"/>
            <p:cNvSpPr/>
            <p:nvPr/>
          </p:nvSpPr>
          <p:spPr>
            <a:xfrm>
              <a:off x="1560223" y="4909589"/>
              <a:ext cx="4259242" cy="385861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j-ea"/>
                <a:ea typeface="+mj-ea"/>
              </a:endParaRPr>
            </a:p>
          </p:txBody>
        </p:sp>
        <p:sp>
          <p:nvSpPr>
            <p:cNvPr id="56" name="Shape 3430"/>
            <p:cNvSpPr/>
            <p:nvPr/>
          </p:nvSpPr>
          <p:spPr>
            <a:xfrm>
              <a:off x="1560223" y="4909589"/>
              <a:ext cx="925834" cy="385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6298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j-ea"/>
                <a:ea typeface="+mj-ea"/>
              </a:endParaRPr>
            </a:p>
          </p:txBody>
        </p:sp>
      </p:grpSp>
      <p:sp>
        <p:nvSpPr>
          <p:cNvPr id="57" name="Text Placeholder 2"/>
          <p:cNvSpPr txBox="1">
            <a:spLocks/>
          </p:cNvSpPr>
          <p:nvPr/>
        </p:nvSpPr>
        <p:spPr bwMode="auto">
          <a:xfrm>
            <a:off x="5767859" y="4584808"/>
            <a:ext cx="1910707" cy="30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检查抽查</a:t>
            </a:r>
            <a:endParaRPr lang="en-GB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938571" y="4552372"/>
            <a:ext cx="52468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lang="en-GB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950810" y="5040822"/>
            <a:ext cx="319443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zh-CN" altLang="en-US" sz="2000" kern="3000" spc="23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方正大黑简体"/>
                <a:ea typeface="+mj-ea"/>
              </a:rPr>
              <a:t>接受</a:t>
            </a:r>
            <a:r>
              <a:rPr lang="en-US" altLang="zh-CN" sz="2000" kern="3000" spc="23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方正大黑简体"/>
                <a:ea typeface="+mj-ea"/>
              </a:rPr>
              <a:t>2</a:t>
            </a:r>
            <a:r>
              <a:rPr lang="zh-CN" altLang="en-US" sz="2000" kern="3000" spc="23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方正大黑简体"/>
                <a:ea typeface="+mj-ea"/>
              </a:rPr>
              <a:t>次环保部华东站和上海环保局对辐射防护运行状况的检查</a:t>
            </a:r>
            <a:r>
              <a:rPr lang="en-US" altLang="zh-CN" sz="2000" kern="3000" spc="23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方正大黑简体"/>
                <a:ea typeface="+mj-ea"/>
              </a:rPr>
              <a:t> </a:t>
            </a:r>
            <a:endParaRPr lang="en-US" altLang="zh-CN" sz="2000" kern="3000" spc="23" dirty="0">
              <a:solidFill>
                <a:srgbClr val="000000">
                  <a:lumMod val="65000"/>
                  <a:lumOff val="35000"/>
                </a:srgbClr>
              </a:solidFill>
              <a:latin typeface="方正大黑简体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5991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750"/>
                            </p:stCondLst>
                            <p:childTnLst>
                              <p:par>
                                <p:cTn id="8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2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23" grpId="0"/>
      <p:bldP spid="26" grpId="0" build="p"/>
      <p:bldP spid="27" grpId="0"/>
      <p:bldP spid="34" grpId="0"/>
      <p:bldP spid="46" grpId="0" build="p"/>
      <p:bldP spid="47" grpId="0"/>
      <p:bldP spid="50" grpId="0"/>
      <p:bldP spid="70" grpId="0" build="p"/>
      <p:bldP spid="71" grpId="0"/>
      <p:bldP spid="74" grpId="0"/>
      <p:bldP spid="85" grpId="0" build="p"/>
      <p:bldP spid="86" grpId="0"/>
      <p:bldP spid="87" grpId="0"/>
      <p:bldP spid="91" grpId="0" build="p"/>
      <p:bldP spid="92" grpId="0"/>
      <p:bldP spid="94" grpId="0"/>
      <p:bldP spid="98" grpId="0" build="p"/>
      <p:bldP spid="99" grpId="0"/>
      <p:bldP spid="100" grpId="0"/>
      <p:bldP spid="51" grpId="0" build="p"/>
      <p:bldP spid="52" grpId="0"/>
      <p:bldP spid="57" grpId="0" build="p"/>
      <p:bldP spid="58" grpId="0"/>
      <p:bldP spid="5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五、辐射安全管理</a:t>
            </a: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6523574"/>
              </p:ext>
            </p:extLst>
          </p:nvPr>
        </p:nvGraphicFramePr>
        <p:xfrm>
          <a:off x="395536" y="1484784"/>
          <a:ext cx="8496942" cy="4722348"/>
        </p:xfrm>
        <a:graphic>
          <a:graphicData uri="http://schemas.openxmlformats.org/drawingml/2006/table">
            <a:tbl>
              <a:tblPr/>
              <a:tblGrid>
                <a:gridCol w="982892"/>
                <a:gridCol w="678663"/>
                <a:gridCol w="1138905"/>
                <a:gridCol w="1411932"/>
                <a:gridCol w="1380729"/>
                <a:gridCol w="842479"/>
                <a:gridCol w="906834"/>
                <a:gridCol w="733269"/>
                <a:gridCol w="421239"/>
              </a:tblGrid>
              <a:tr h="268272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（</a:t>
                      </a:r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2016</a:t>
                      </a:r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年）暑期维护计划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6763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系统名称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时间计划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工作场所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工作内容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工作目标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工作条件要求（特别是对水、电、气以及工人的需求）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协作系统（或单位）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现场负责人及联系方式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备注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445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辐射防护束损监测系统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7.25~8.5</a:t>
                      </a:r>
                      <a:b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中控室以及直线、增强器、储存环隧道内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l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 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检查探头、采集器、监控计算机、数据备份等工作状态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   </a:t>
                      </a:r>
                      <a:b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 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检查隧道内探头等是否松动落下或损坏情况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                     </a:t>
                      </a:r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 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探测器零点调整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</a:t>
                      </a:r>
                      <a:b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 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更换、调整设备</a:t>
                      </a:r>
                      <a:b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</a:br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 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系统恢复测试</a:t>
                      </a:r>
                      <a:b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</a:b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确保束损监测系统运作正常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</a:t>
                      </a:r>
                      <a:r>
                        <a:rPr lang="zh-CN" alt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供电，工艺组工人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工艺组、电源组、信息中心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张冬</a:t>
                      </a:r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(13901866375)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　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44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　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44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　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44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　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44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　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44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　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44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　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8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　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18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>辐射防护</a:t>
                      </a:r>
                      <a:r>
                        <a:rPr lang="en-US" altLang="zh-CN" sz="800" b="0" i="0" u="none" strike="noStrike">
                          <a:effectLst/>
                          <a:latin typeface="Times New Roman"/>
                        </a:rPr>
                        <a:t>UPS</a:t>
                      </a:r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>设备</a:t>
                      </a:r>
                      <a:endParaRPr lang="zh-CN" altLang="en-US" sz="800" b="0" i="0" u="none" strike="noStrike"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effectLst/>
                          <a:latin typeface="Times New Roman"/>
                        </a:rPr>
                        <a:t>8.8~8.9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储存环内技术走廊、各变电站内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UPS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充放电、电压测试、除尘等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b="0" i="0" u="none" strike="noStrike" dirty="0">
                          <a:effectLst/>
                          <a:latin typeface="Times New Roman"/>
                        </a:rPr>
                        <a:t>UPS</a:t>
                      </a:r>
                      <a:r>
                        <a:rPr lang="zh-CN" altLang="en-US" sz="800" b="0" i="0" u="none" strike="noStrike" dirty="0">
                          <a:effectLst/>
                          <a:latin typeface="宋体"/>
                        </a:rPr>
                        <a:t>正常运作，减少故障发生</a:t>
                      </a:r>
                      <a:endParaRPr lang="zh-CN" altLang="en-US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effectLst/>
                          <a:latin typeface="Times New Roman"/>
                        </a:rPr>
                        <a:t>　</a:t>
                      </a:r>
                      <a:r>
                        <a:rPr lang="zh-CN" altLang="en-US" sz="800" b="0" i="0" u="none" strike="noStrike" dirty="0" smtClean="0">
                          <a:effectLst/>
                          <a:latin typeface="Times New Roman"/>
                        </a:rPr>
                        <a:t>供电</a:t>
                      </a:r>
                      <a:endParaRPr lang="zh-CN" altLang="en-US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上海知闲电子有限公司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>姚明（</a:t>
                      </a:r>
                      <a:r>
                        <a:rPr lang="en-US" altLang="zh-CN" sz="800" b="0" i="0" u="none" strike="noStrike">
                          <a:effectLst/>
                          <a:latin typeface="Times New Roman"/>
                        </a:rPr>
                        <a:t>13564147409</a:t>
                      </a:r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>）</a:t>
                      </a:r>
                      <a:br>
                        <a:rPr lang="zh-CN" altLang="en-US" sz="800" b="0" i="0" u="none" strike="noStrike">
                          <a:effectLst/>
                          <a:latin typeface="宋体"/>
                        </a:rPr>
                      </a:br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>费平安</a:t>
                      </a:r>
                      <a:br>
                        <a:rPr lang="zh-CN" altLang="en-US" sz="800" b="0" i="0" u="none" strike="noStrike">
                          <a:effectLst/>
                          <a:latin typeface="宋体"/>
                        </a:rPr>
                      </a:br>
                      <a:r>
                        <a:rPr lang="en-US" altLang="zh-CN" sz="800" b="0" i="0" u="none" strike="noStrike">
                          <a:effectLst/>
                          <a:latin typeface="Times New Roman"/>
                        </a:rPr>
                        <a:t>(13816556160)</a:t>
                      </a:r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/>
                      </a:r>
                      <a:br>
                        <a:rPr lang="zh-CN" altLang="en-US" sz="800" b="0" i="0" u="none" strike="noStrike">
                          <a:effectLst/>
                          <a:latin typeface="宋体"/>
                        </a:rPr>
                      </a:br>
                      <a:endParaRPr lang="zh-CN" altLang="en-US" sz="800" b="0" i="0" u="none" strike="noStrike"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effectLst/>
                          <a:latin typeface="Times New Roman"/>
                        </a:rPr>
                        <a:t>　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39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>辐射安全联锁系统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effectLst/>
                          <a:latin typeface="Times New Roman"/>
                        </a:rPr>
                        <a:t>8.10~8.19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中控，各内技术走廊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检测安全联锁硬件，更换老化有故障的硬件；</a:t>
                      </a:r>
                      <a:b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</a:br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2.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软件备份和测试。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确保辐射安全联锁系统稳定运行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800" b="0" i="0" u="none" strike="noStrike" dirty="0">
                          <a:effectLst/>
                          <a:latin typeface="Times New Roman"/>
                        </a:rPr>
                        <a:t>　</a:t>
                      </a:r>
                      <a:r>
                        <a:rPr lang="zh-CN" altLang="en-US" sz="800" b="0" i="0" u="none" strike="noStrike" dirty="0" smtClean="0">
                          <a:effectLst/>
                          <a:latin typeface="Times New Roman"/>
                        </a:rPr>
                        <a:t>　供电，通讯</a:t>
                      </a:r>
                    </a:p>
                    <a:p>
                      <a:pPr algn="ctr" fontAlgn="ctr"/>
                      <a:endParaRPr lang="zh-CN" altLang="en-US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上海超艾信息科技有限公司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effectLst/>
                          <a:latin typeface="Times New Roman"/>
                        </a:rPr>
                        <a:t>　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92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辐射防护门设备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effectLst/>
                          <a:latin typeface="Times New Roman"/>
                        </a:rPr>
                        <a:t>8.8~8.9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加速器隧道门口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轨道和门面清洁</a:t>
                      </a:r>
                      <a:b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</a:br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2.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锁舌更换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保证辐射防护门正常使用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800" b="0" i="0" u="none" strike="noStrike" dirty="0" smtClean="0">
                          <a:effectLst/>
                          <a:latin typeface="Times New Roman"/>
                        </a:rPr>
                        <a:t>　供电</a:t>
                      </a:r>
                    </a:p>
                    <a:p>
                      <a:pPr algn="ctr" fontAlgn="ctr"/>
                      <a:r>
                        <a:rPr lang="zh-CN" altLang="en-US" sz="800" b="0" i="0" u="none" strike="noStrike" dirty="0">
                          <a:effectLst/>
                          <a:latin typeface="Times New Roman"/>
                        </a:rPr>
                        <a:t>　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>上海诚讯机电安装有限公司</a:t>
                      </a:r>
                      <a:endParaRPr lang="zh-CN" altLang="en-US" sz="800" b="0" i="0" u="none" strike="noStrike"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effectLst/>
                          <a:latin typeface="Times New Roman"/>
                        </a:rPr>
                        <a:t>　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7352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>辐射防护局部屏蔽设备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effectLst/>
                          <a:latin typeface="Times New Roman"/>
                        </a:rPr>
                        <a:t>7.25~8.16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>直线、增强器、储存环、内技术走廊</a:t>
                      </a:r>
                      <a:endParaRPr lang="zh-CN" altLang="en-US" sz="800" b="0" i="0" u="none" strike="noStrike"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b="0" i="0" u="none" strike="noStrike">
                          <a:effectLst/>
                          <a:latin typeface="Times New Roman"/>
                        </a:rPr>
                        <a:t>1.</a:t>
                      </a:r>
                      <a:r>
                        <a:rPr lang="zh-CN" altLang="en-US" sz="800" b="0" i="0" u="none" strike="noStrike">
                          <a:effectLst/>
                          <a:latin typeface="Times New Roman"/>
                        </a:rPr>
                        <a:t>  </a:t>
                      </a:r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>检查确认光源孔洞封堵情况；</a:t>
                      </a:r>
                      <a:br>
                        <a:rPr lang="zh-CN" altLang="en-US" sz="800" b="0" i="0" u="none" strike="noStrike">
                          <a:effectLst/>
                          <a:latin typeface="宋体"/>
                        </a:rPr>
                      </a:br>
                      <a:r>
                        <a:rPr lang="en-US" altLang="zh-CN" sz="800" b="0" i="0" u="none" strike="noStrike">
                          <a:effectLst/>
                          <a:latin typeface="Times New Roman"/>
                        </a:rPr>
                        <a:t>2. </a:t>
                      </a:r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>检查气管、气压、电路、限位开关，必要时更换；</a:t>
                      </a:r>
                      <a:br>
                        <a:rPr lang="zh-CN" altLang="en-US" sz="800" b="0" i="0" u="none" strike="noStrike">
                          <a:effectLst/>
                          <a:latin typeface="宋体"/>
                        </a:rPr>
                      </a:br>
                      <a:r>
                        <a:rPr lang="en-US" altLang="zh-CN" sz="800" b="0" i="0" u="none" strike="noStrike">
                          <a:effectLst/>
                          <a:latin typeface="Times New Roman"/>
                        </a:rPr>
                        <a:t>3.</a:t>
                      </a:r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>束流闸功能测试；</a:t>
                      </a:r>
                      <a:r>
                        <a:rPr lang="zh-CN" altLang="en-US" sz="800" b="0" i="0" u="none" strike="noStrike">
                          <a:effectLst/>
                          <a:latin typeface="Times New Roman"/>
                        </a:rPr>
                        <a:t> </a:t>
                      </a:r>
                      <a:br>
                        <a:rPr lang="zh-CN" altLang="en-US" sz="800" b="0" i="0" u="none" strike="noStrike">
                          <a:effectLst/>
                          <a:latin typeface="Times New Roman"/>
                        </a:rPr>
                      </a:br>
                      <a:r>
                        <a:rPr lang="en-US" altLang="zh-CN" sz="800" b="0" i="0" u="none" strike="noStrike">
                          <a:effectLst/>
                          <a:latin typeface="Times New Roman"/>
                        </a:rPr>
                        <a:t>4. </a:t>
                      </a:r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>打开的地沟更换成新沙袋。</a:t>
                      </a:r>
                      <a:endParaRPr lang="zh-CN" altLang="en-US" sz="800" b="0" i="0" u="none" strike="noStrike"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>检查保证屏蔽完整性；</a:t>
                      </a:r>
                      <a:br>
                        <a:rPr lang="zh-CN" altLang="en-US" sz="800" b="0" i="0" u="none" strike="noStrike">
                          <a:effectLst/>
                          <a:latin typeface="宋体"/>
                        </a:rPr>
                      </a:br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>束流闸、束流垃圾桶等正常运作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 dirty="0">
                          <a:effectLst/>
                          <a:latin typeface="Times New Roman"/>
                        </a:rPr>
                        <a:t>　</a:t>
                      </a:r>
                      <a:r>
                        <a:rPr lang="zh-CN" altLang="en-US" sz="800" b="0" i="0" u="none" strike="noStrike" dirty="0" smtClean="0">
                          <a:effectLst/>
                          <a:latin typeface="Times New Roman"/>
                        </a:rPr>
                        <a:t>吊装、供电</a:t>
                      </a:r>
                      <a:endParaRPr lang="zh-CN" altLang="en-US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 dirty="0" smtClean="0">
                          <a:effectLst/>
                          <a:latin typeface="宋体"/>
                        </a:rPr>
                        <a:t>   工艺</a:t>
                      </a:r>
                      <a:r>
                        <a:rPr lang="zh-CN" altLang="en-US" sz="800" b="0" i="0" u="none" strike="noStrike" dirty="0">
                          <a:effectLst/>
                          <a:latin typeface="宋体"/>
                        </a:rPr>
                        <a:t>组</a:t>
                      </a:r>
                      <a:endParaRPr lang="zh-CN" altLang="en-US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>
                          <a:effectLst/>
                          <a:latin typeface="Times New Roman"/>
                        </a:rPr>
                        <a:t>         </a:t>
                      </a:r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>秦锐芳（</a:t>
                      </a:r>
                      <a:r>
                        <a:rPr lang="en-US" altLang="zh-CN" sz="800" b="0" i="0" u="none" strike="noStrike">
                          <a:effectLst/>
                          <a:latin typeface="Times New Roman"/>
                        </a:rPr>
                        <a:t>13817151850</a:t>
                      </a:r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>）</a:t>
                      </a:r>
                      <a:endParaRPr lang="zh-CN" altLang="en-US" sz="800" b="0" i="0" u="none" strike="noStrike"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>
                          <a:effectLst/>
                          <a:latin typeface="Times New Roman"/>
                        </a:rPr>
                        <a:t>　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445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固定辐射监测系统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7.20~7.21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/>
                      </a:r>
                      <a:b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</a:b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/>
                      </a:r>
                      <a:b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</a:br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7.23~7.24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/>
                      </a:r>
                      <a:b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</a:b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/>
                      </a:r>
                      <a:b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</a:br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8.10~8.18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/>
                      </a:r>
                      <a:b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</a:b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光源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l" fontAlgn="ctr"/>
                      <a:r>
                        <a:rPr lang="en-US" altLang="zh-CN" sz="800" b="0" i="0" u="none" strike="noStrike">
                          <a:effectLst/>
                          <a:latin typeface="宋体"/>
                        </a:rPr>
                        <a:t>1.</a:t>
                      </a:r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>所有固定监测下位机撤下标定；</a:t>
                      </a:r>
                      <a:br>
                        <a:rPr lang="zh-CN" altLang="en-US" sz="800" b="0" i="0" u="none" strike="noStrike">
                          <a:effectLst/>
                          <a:latin typeface="宋体"/>
                        </a:rPr>
                      </a:br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/>
                      </a:r>
                      <a:br>
                        <a:rPr lang="zh-CN" altLang="en-US" sz="800" b="0" i="0" u="none" strike="noStrike">
                          <a:effectLst/>
                          <a:latin typeface="宋体"/>
                        </a:rPr>
                      </a:br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/>
                      </a:r>
                      <a:br>
                        <a:rPr lang="zh-CN" altLang="en-US" sz="800" b="0" i="0" u="none" strike="noStrike">
                          <a:effectLst/>
                          <a:latin typeface="宋体"/>
                        </a:rPr>
                      </a:br>
                      <a:r>
                        <a:rPr lang="en-US" altLang="zh-CN" sz="800" b="0" i="0" u="none" strike="noStrike">
                          <a:effectLst/>
                          <a:latin typeface="宋体"/>
                        </a:rPr>
                        <a:t>2.</a:t>
                      </a:r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>光源环境站检修维护；</a:t>
                      </a:r>
                      <a:br>
                        <a:rPr lang="zh-CN" altLang="en-US" sz="800" b="0" i="0" u="none" strike="noStrike">
                          <a:effectLst/>
                          <a:latin typeface="宋体"/>
                        </a:rPr>
                      </a:br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/>
                      </a:r>
                      <a:br>
                        <a:rPr lang="zh-CN" altLang="en-US" sz="800" b="0" i="0" u="none" strike="noStrike">
                          <a:effectLst/>
                          <a:latin typeface="宋体"/>
                        </a:rPr>
                      </a:br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/>
                      </a:r>
                      <a:br>
                        <a:rPr lang="zh-CN" altLang="en-US" sz="800" b="0" i="0" u="none" strike="noStrike">
                          <a:effectLst/>
                          <a:latin typeface="宋体"/>
                        </a:rPr>
                      </a:br>
                      <a:r>
                        <a:rPr lang="en-US" altLang="zh-CN" sz="800" b="0" i="0" u="none" strike="noStrike">
                          <a:effectLst/>
                          <a:latin typeface="宋体"/>
                        </a:rPr>
                        <a:t>3.</a:t>
                      </a:r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>标定仪器归位，测试和维护；</a:t>
                      </a:r>
                      <a:br>
                        <a:rPr lang="zh-CN" altLang="en-US" sz="800" b="0" i="0" u="none" strike="noStrike">
                          <a:effectLst/>
                          <a:latin typeface="宋体"/>
                        </a:rPr>
                      </a:br>
                      <a:r>
                        <a:rPr lang="en-US" altLang="zh-CN" sz="800" b="0" i="0" u="none" strike="noStrike">
                          <a:effectLst/>
                          <a:latin typeface="宋体"/>
                        </a:rPr>
                        <a:t>4.</a:t>
                      </a:r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>剂量联锁参数监测服务器、上位机、</a:t>
                      </a:r>
                      <a:r>
                        <a:rPr lang="en-US" altLang="zh-CN" sz="800" b="0" i="0" u="none" strike="noStrike">
                          <a:effectLst/>
                          <a:latin typeface="Times New Roman"/>
                        </a:rPr>
                        <a:t>PLC</a:t>
                      </a:r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>维护；</a:t>
                      </a:r>
                      <a:br>
                        <a:rPr lang="zh-CN" altLang="en-US" sz="800" b="0" i="0" u="none" strike="noStrike">
                          <a:effectLst/>
                          <a:latin typeface="宋体"/>
                        </a:rPr>
                      </a:br>
                      <a:r>
                        <a:rPr lang="en-US" altLang="zh-CN" sz="800" b="0" i="0" u="none" strike="noStrike">
                          <a:effectLst/>
                          <a:latin typeface="宋体"/>
                        </a:rPr>
                        <a:t>5.</a:t>
                      </a:r>
                      <a:r>
                        <a:rPr lang="zh-CN" altLang="en-US" sz="800" b="0" i="0" u="none" strike="noStrike">
                          <a:effectLst/>
                          <a:latin typeface="宋体"/>
                        </a:rPr>
                        <a:t>固定监测功能测试。</a:t>
                      </a:r>
                      <a:endParaRPr lang="zh-CN" altLang="en-US" sz="800" b="0" i="0" u="none" strike="noStrike"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保证固定辐射监测系统运作正常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　</a:t>
                      </a:r>
                      <a:r>
                        <a:rPr lang="zh-CN" alt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供电，通讯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　</a:t>
                      </a:r>
                    </a:p>
                    <a:p>
                      <a:pPr algn="l" fontAlgn="ctr"/>
                      <a:r>
                        <a:rPr lang="zh-CN" altLang="en-US" sz="800" b="0" i="0" u="none" strike="noStrike" dirty="0">
                          <a:effectLst/>
                          <a:latin typeface="Times New Roman"/>
                        </a:rPr>
                        <a:t>　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上海双重建筑装潢有限公司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沈卫祖</a:t>
                      </a:r>
                      <a:b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</a:b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（</a:t>
                      </a:r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13701751569)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>
                          <a:effectLst/>
                          <a:latin typeface="Times New Roman"/>
                        </a:rPr>
                        <a:t>　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44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>
                          <a:effectLst/>
                          <a:latin typeface="Times New Roman"/>
                        </a:rPr>
                        <a:t>　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44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>
                          <a:effectLst/>
                          <a:latin typeface="Times New Roman"/>
                        </a:rPr>
                        <a:t>　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44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>
                          <a:effectLst/>
                          <a:latin typeface="Times New Roman"/>
                        </a:rPr>
                        <a:t>　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44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>
                          <a:effectLst/>
                          <a:latin typeface="Times New Roman"/>
                        </a:rPr>
                        <a:t>　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44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>
                          <a:effectLst/>
                          <a:latin typeface="Times New Roman"/>
                        </a:rPr>
                        <a:t>　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06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CN" altLang="en-US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 dirty="0">
                          <a:effectLst/>
                          <a:latin typeface="Times New Roman"/>
                        </a:rPr>
                        <a:t>　</a:t>
                      </a:r>
                    </a:p>
                  </a:txBody>
                  <a:tcPr marL="5291" marR="5291" marT="52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980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五、辐射安全管理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25" y="2095420"/>
            <a:ext cx="2584115" cy="313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35621" y="1664533"/>
            <a:ext cx="95748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latin typeface="+mj-ea"/>
                <a:ea typeface="+mj-ea"/>
              </a:rPr>
              <a:t>6</a:t>
            </a:r>
            <a:endParaRPr lang="en-GB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2017302" y="1636712"/>
            <a:ext cx="5074978" cy="4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2400" dirty="0" smtClean="0">
                <a:solidFill>
                  <a:schemeClr val="bg1"/>
                </a:solidFill>
              </a:rPr>
              <a:t>环保部华东站辐射安全大检查</a:t>
            </a:r>
            <a:endParaRPr lang="zh-CN" altLang="zh-CN" sz="24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7544" y="1879976"/>
            <a:ext cx="52565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altLang="zh-CN" sz="2000" dirty="0" smtClean="0">
                <a:solidFill>
                  <a:srgbClr val="0070C0"/>
                </a:solidFill>
                <a:latin typeface="+mn-lt"/>
                <a:ea typeface="+mn-ea"/>
              </a:rPr>
              <a:t>   </a:t>
            </a:r>
            <a:r>
              <a:rPr lang="zh-CN" altLang="en-US" sz="2000" dirty="0" smtClean="0">
                <a:solidFill>
                  <a:srgbClr val="0070C0"/>
                </a:solidFill>
                <a:latin typeface="+mn-lt"/>
                <a:ea typeface="+mn-ea"/>
              </a:rPr>
              <a:t>根据所一级的</a:t>
            </a:r>
            <a:r>
              <a:rPr lang="zh-CN" altLang="zh-CN" sz="2000" dirty="0"/>
              <a:t>《放射性同位素与射线装置安全和防护管理规程》</a:t>
            </a:r>
            <a:r>
              <a:rPr lang="zh-CN" altLang="en-US" sz="2000" dirty="0" smtClean="0">
                <a:solidFill>
                  <a:srgbClr val="0070C0"/>
                </a:solidFill>
                <a:latin typeface="+mn-lt"/>
                <a:ea typeface="+mn-ea"/>
              </a:rPr>
              <a:t>，</a:t>
            </a:r>
            <a:r>
              <a:rPr lang="zh-CN" altLang="zh-CN" sz="2000" dirty="0" smtClean="0">
                <a:solidFill>
                  <a:srgbClr val="0070C0"/>
                </a:solidFill>
                <a:latin typeface="+mn-lt"/>
                <a:ea typeface="+mn-ea"/>
              </a:rPr>
              <a:t>上海光源</a:t>
            </a:r>
            <a:r>
              <a:rPr lang="zh-CN" altLang="en-US" sz="2000" dirty="0" smtClean="0">
                <a:solidFill>
                  <a:srgbClr val="0070C0"/>
                </a:solidFill>
                <a:latin typeface="+mn-lt"/>
                <a:ea typeface="+mn-ea"/>
              </a:rPr>
              <a:t>汇编有</a:t>
            </a:r>
            <a:r>
              <a:rPr lang="zh-CN" altLang="zh-CN" sz="2000" dirty="0" smtClean="0">
                <a:solidFill>
                  <a:srgbClr val="0070C0"/>
                </a:solidFill>
                <a:latin typeface="+mn-lt"/>
                <a:ea typeface="+mn-ea"/>
              </a:rPr>
              <a:t>辐射</a:t>
            </a:r>
            <a:r>
              <a:rPr lang="zh-CN" altLang="zh-CN" sz="2000" dirty="0">
                <a:solidFill>
                  <a:srgbClr val="0070C0"/>
                </a:solidFill>
                <a:latin typeface="+mn-lt"/>
                <a:ea typeface="+mn-ea"/>
              </a:rPr>
              <a:t>和</a:t>
            </a:r>
            <a:r>
              <a:rPr lang="zh-CN" altLang="zh-CN" sz="2000" dirty="0" smtClean="0">
                <a:solidFill>
                  <a:srgbClr val="0070C0"/>
                </a:solidFill>
                <a:latin typeface="+mn-lt"/>
                <a:ea typeface="+mn-ea"/>
              </a:rPr>
              <a:t>防护</a:t>
            </a:r>
            <a:r>
              <a:rPr lang="zh-CN" altLang="en-US" sz="2000" dirty="0" smtClean="0">
                <a:solidFill>
                  <a:srgbClr val="0070C0"/>
                </a:solidFill>
                <a:latin typeface="+mn-lt"/>
                <a:ea typeface="+mn-ea"/>
              </a:rPr>
              <a:t>的</a:t>
            </a:r>
            <a:r>
              <a:rPr lang="zh-CN" altLang="zh-CN" sz="2000" dirty="0" smtClean="0">
                <a:solidFill>
                  <a:srgbClr val="0070C0"/>
                </a:solidFill>
                <a:latin typeface="+mn-lt"/>
                <a:ea typeface="+mn-ea"/>
              </a:rPr>
              <a:t>管理</a:t>
            </a:r>
            <a:r>
              <a:rPr lang="zh-CN" altLang="zh-CN" sz="2000" dirty="0">
                <a:solidFill>
                  <a:srgbClr val="0070C0"/>
                </a:solidFill>
                <a:latin typeface="+mn-lt"/>
                <a:ea typeface="+mn-ea"/>
              </a:rPr>
              <a:t>规章制度</a:t>
            </a:r>
            <a:r>
              <a:rPr lang="zh-CN" altLang="zh-CN" sz="2000" dirty="0" smtClean="0">
                <a:solidFill>
                  <a:srgbClr val="0070C0"/>
                </a:solidFill>
                <a:latin typeface="+mn-lt"/>
                <a:ea typeface="+mn-ea"/>
              </a:rPr>
              <a:t>：</a:t>
            </a:r>
            <a:endParaRPr lang="en-US" altLang="zh-CN" sz="2000" dirty="0" smtClean="0">
              <a:solidFill>
                <a:srgbClr val="0070C0"/>
              </a:solidFill>
              <a:latin typeface="+mn-lt"/>
              <a:ea typeface="+mn-ea"/>
            </a:endParaRPr>
          </a:p>
          <a:p>
            <a:pPr marL="571500" lvl="1" indent="-342900" eaLnBrk="0" hangingPunct="0">
              <a:spcBef>
                <a:spcPct val="20000"/>
              </a:spcBef>
              <a:buFont typeface="Wingdings" panose="05000000000000000000" pitchFamily="2" charset="2"/>
              <a:buChar char="n"/>
            </a:pPr>
            <a:r>
              <a:rPr lang="zh-CN" altLang="zh-CN" sz="2000" dirty="0" smtClean="0">
                <a:solidFill>
                  <a:srgbClr val="0070C0"/>
                </a:solidFill>
                <a:latin typeface="+mn-lt"/>
                <a:ea typeface="+mn-ea"/>
              </a:rPr>
              <a:t>上海</a:t>
            </a:r>
            <a:r>
              <a:rPr lang="zh-CN" altLang="zh-CN" sz="2000" dirty="0">
                <a:solidFill>
                  <a:srgbClr val="0070C0"/>
                </a:solidFill>
                <a:latin typeface="+mn-lt"/>
                <a:ea typeface="+mn-ea"/>
              </a:rPr>
              <a:t>光源辐射安全管理规程</a:t>
            </a:r>
            <a:r>
              <a:rPr lang="zh-CN" altLang="zh-CN" sz="2000" dirty="0" smtClean="0">
                <a:solidFill>
                  <a:srgbClr val="0070C0"/>
                </a:solidFill>
                <a:latin typeface="+mn-lt"/>
                <a:ea typeface="+mn-ea"/>
              </a:rPr>
              <a:t>；</a:t>
            </a:r>
            <a:endParaRPr lang="en-US" altLang="zh-CN" sz="2000" dirty="0" smtClean="0">
              <a:solidFill>
                <a:srgbClr val="0070C0"/>
              </a:solidFill>
              <a:latin typeface="+mn-lt"/>
              <a:ea typeface="+mn-ea"/>
            </a:endParaRPr>
          </a:p>
          <a:p>
            <a:pPr marL="571500" lvl="1" indent="-342900" eaLnBrk="0" hangingPunct="0">
              <a:spcBef>
                <a:spcPct val="20000"/>
              </a:spcBef>
              <a:buFont typeface="Wingdings" panose="05000000000000000000" pitchFamily="2" charset="2"/>
              <a:buChar char="n"/>
            </a:pPr>
            <a:r>
              <a:rPr lang="zh-CN" altLang="zh-CN" sz="2000" dirty="0" smtClean="0">
                <a:solidFill>
                  <a:srgbClr val="0070C0"/>
                </a:solidFill>
                <a:latin typeface="+mn-lt"/>
                <a:ea typeface="+mn-ea"/>
              </a:rPr>
              <a:t>上海</a:t>
            </a:r>
            <a:r>
              <a:rPr lang="zh-CN" altLang="zh-CN" sz="2000" dirty="0">
                <a:solidFill>
                  <a:srgbClr val="0070C0"/>
                </a:solidFill>
                <a:latin typeface="+mn-lt"/>
                <a:ea typeface="+mn-ea"/>
              </a:rPr>
              <a:t>光源安全运行操作规程</a:t>
            </a:r>
            <a:r>
              <a:rPr lang="zh-CN" altLang="zh-CN" sz="2000" dirty="0" smtClean="0">
                <a:solidFill>
                  <a:srgbClr val="0070C0"/>
                </a:solidFill>
                <a:latin typeface="+mn-lt"/>
                <a:ea typeface="+mn-ea"/>
              </a:rPr>
              <a:t>；</a:t>
            </a:r>
            <a:endParaRPr lang="en-US" altLang="zh-CN" sz="2000" dirty="0" smtClean="0">
              <a:solidFill>
                <a:srgbClr val="0070C0"/>
              </a:solidFill>
              <a:latin typeface="+mn-lt"/>
              <a:ea typeface="+mn-ea"/>
            </a:endParaRPr>
          </a:p>
          <a:p>
            <a:pPr marL="571500" lvl="1" indent="-342900" eaLnBrk="0" hangingPunct="0">
              <a:spcBef>
                <a:spcPct val="20000"/>
              </a:spcBef>
              <a:buFont typeface="Wingdings" panose="05000000000000000000" pitchFamily="2" charset="2"/>
              <a:buChar char="n"/>
            </a:pPr>
            <a:r>
              <a:rPr lang="zh-CN" altLang="zh-CN" sz="2000" dirty="0" smtClean="0">
                <a:solidFill>
                  <a:srgbClr val="0070C0"/>
                </a:solidFill>
                <a:latin typeface="+mn-lt"/>
                <a:ea typeface="+mn-ea"/>
              </a:rPr>
              <a:t>上海</a:t>
            </a:r>
            <a:r>
              <a:rPr lang="zh-CN" altLang="zh-CN" sz="2000" dirty="0">
                <a:solidFill>
                  <a:srgbClr val="0070C0"/>
                </a:solidFill>
                <a:latin typeface="+mn-lt"/>
                <a:ea typeface="+mn-ea"/>
              </a:rPr>
              <a:t>光源辐射事故应急预案</a:t>
            </a:r>
            <a:r>
              <a:rPr lang="zh-CN" altLang="zh-CN" sz="2000" dirty="0" smtClean="0">
                <a:solidFill>
                  <a:srgbClr val="0070C0"/>
                </a:solidFill>
                <a:latin typeface="+mn-lt"/>
                <a:ea typeface="+mn-ea"/>
              </a:rPr>
              <a:t>；</a:t>
            </a:r>
            <a:endParaRPr lang="en-US" altLang="zh-CN" sz="2000" dirty="0" smtClean="0">
              <a:solidFill>
                <a:srgbClr val="0070C0"/>
              </a:solidFill>
              <a:latin typeface="+mn-lt"/>
              <a:ea typeface="+mn-ea"/>
            </a:endParaRPr>
          </a:p>
          <a:p>
            <a:pPr marL="571500" lvl="1" indent="-342900" eaLnBrk="0" hangingPunct="0">
              <a:spcBef>
                <a:spcPct val="20000"/>
              </a:spcBef>
              <a:buFont typeface="Wingdings" panose="05000000000000000000" pitchFamily="2" charset="2"/>
              <a:buChar char="n"/>
            </a:pPr>
            <a:r>
              <a:rPr lang="zh-CN" altLang="zh-CN" sz="2000" dirty="0" smtClean="0">
                <a:solidFill>
                  <a:srgbClr val="0070C0"/>
                </a:solidFill>
                <a:latin typeface="+mn-lt"/>
                <a:ea typeface="+mn-ea"/>
              </a:rPr>
              <a:t>上海</a:t>
            </a:r>
            <a:r>
              <a:rPr lang="zh-CN" altLang="zh-CN" sz="2000" dirty="0">
                <a:solidFill>
                  <a:srgbClr val="0070C0"/>
                </a:solidFill>
                <a:latin typeface="+mn-lt"/>
                <a:ea typeface="+mn-ea"/>
              </a:rPr>
              <a:t>光源用户辐射安全培训教材</a:t>
            </a:r>
            <a:r>
              <a:rPr lang="zh-CN" altLang="zh-CN" sz="2000" dirty="0" smtClean="0">
                <a:solidFill>
                  <a:srgbClr val="0070C0"/>
                </a:solidFill>
                <a:latin typeface="+mn-lt"/>
                <a:ea typeface="+mn-ea"/>
              </a:rPr>
              <a:t>；</a:t>
            </a:r>
            <a:endParaRPr lang="en-US" altLang="zh-CN" sz="2000" dirty="0" smtClean="0">
              <a:solidFill>
                <a:srgbClr val="0070C0"/>
              </a:solidFill>
              <a:latin typeface="+mn-lt"/>
              <a:ea typeface="+mn-ea"/>
            </a:endParaRPr>
          </a:p>
          <a:p>
            <a:pPr marL="571500" lvl="1" indent="-342900" eaLnBrk="0" hangingPunct="0">
              <a:spcBef>
                <a:spcPct val="20000"/>
              </a:spcBef>
              <a:buFont typeface="Wingdings" panose="05000000000000000000" pitchFamily="2" charset="2"/>
              <a:buChar char="n"/>
            </a:pPr>
            <a:r>
              <a:rPr lang="zh-CN" altLang="zh-CN" sz="2000" dirty="0" smtClean="0">
                <a:solidFill>
                  <a:srgbClr val="0070C0"/>
                </a:solidFill>
                <a:latin typeface="+mn-lt"/>
                <a:ea typeface="+mn-ea"/>
              </a:rPr>
              <a:t>上海</a:t>
            </a:r>
            <a:r>
              <a:rPr lang="zh-CN" altLang="zh-CN" sz="2000" dirty="0">
                <a:solidFill>
                  <a:srgbClr val="0070C0"/>
                </a:solidFill>
                <a:latin typeface="+mn-lt"/>
                <a:ea typeface="+mn-ea"/>
              </a:rPr>
              <a:t>光源用户安全</a:t>
            </a:r>
            <a:r>
              <a:rPr lang="en-US" altLang="zh-CN" sz="2000" dirty="0">
                <a:solidFill>
                  <a:srgbClr val="0070C0"/>
                </a:solidFill>
                <a:latin typeface="+mn-lt"/>
                <a:ea typeface="+mn-ea"/>
              </a:rPr>
              <a:t>(</a:t>
            </a:r>
            <a:r>
              <a:rPr lang="zh-CN" altLang="zh-CN" sz="2000" dirty="0">
                <a:solidFill>
                  <a:srgbClr val="0070C0"/>
                </a:solidFill>
                <a:latin typeface="+mn-lt"/>
                <a:ea typeface="+mn-ea"/>
              </a:rPr>
              <a:t>辐射</a:t>
            </a:r>
            <a:r>
              <a:rPr lang="en-US" altLang="zh-CN" sz="2000" dirty="0">
                <a:solidFill>
                  <a:srgbClr val="0070C0"/>
                </a:solidFill>
                <a:latin typeface="+mn-lt"/>
                <a:ea typeface="+mn-ea"/>
              </a:rPr>
              <a:t>+</a:t>
            </a:r>
            <a:r>
              <a:rPr lang="zh-CN" altLang="zh-CN" sz="2000" dirty="0">
                <a:solidFill>
                  <a:srgbClr val="0070C0"/>
                </a:solidFill>
                <a:latin typeface="+mn-lt"/>
                <a:ea typeface="+mn-ea"/>
              </a:rPr>
              <a:t>消防</a:t>
            </a:r>
            <a:r>
              <a:rPr lang="en-US" altLang="zh-CN" sz="2000" dirty="0">
                <a:solidFill>
                  <a:srgbClr val="0070C0"/>
                </a:solidFill>
                <a:latin typeface="+mn-lt"/>
                <a:ea typeface="+mn-ea"/>
              </a:rPr>
              <a:t>)</a:t>
            </a:r>
            <a:r>
              <a:rPr lang="zh-CN" altLang="zh-CN" sz="2000" dirty="0">
                <a:solidFill>
                  <a:srgbClr val="0070C0"/>
                </a:solidFill>
                <a:latin typeface="+mn-lt"/>
                <a:ea typeface="+mn-ea"/>
              </a:rPr>
              <a:t>培训</a:t>
            </a:r>
            <a:r>
              <a:rPr lang="zh-CN" altLang="zh-CN" sz="2000" dirty="0" smtClean="0">
                <a:solidFill>
                  <a:srgbClr val="0070C0"/>
                </a:solidFill>
                <a:latin typeface="+mn-lt"/>
                <a:ea typeface="+mn-ea"/>
              </a:rPr>
              <a:t>试题</a:t>
            </a:r>
            <a:endParaRPr lang="zh-CN" altLang="en-US" sz="20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5701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六、运行经验及相关问题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buNone/>
            </a:pPr>
            <a:r>
              <a:rPr lang="zh-CN" altLang="en-US" sz="2000" kern="1200" dirty="0" smtClean="0">
                <a:solidFill>
                  <a:srgbClr val="0070C0"/>
                </a:solidFill>
              </a:rPr>
              <a:t>     上海光源是用户装置，保证供光机时就是保证质量，是维护运行各系统的主要职责。</a:t>
            </a:r>
            <a:endParaRPr lang="en-US" altLang="zh-CN" sz="2000" kern="1200" dirty="0" smtClean="0">
              <a:solidFill>
                <a:srgbClr val="0070C0"/>
              </a:solidFill>
            </a:endParaRPr>
          </a:p>
          <a:p>
            <a:pPr marL="571500" lvl="1" indent="-342900">
              <a:buFont typeface="Wingdings" panose="05000000000000000000" pitchFamily="2" charset="2"/>
              <a:buChar char="n"/>
            </a:pPr>
            <a:r>
              <a:rPr lang="zh-CN" altLang="en-US" sz="2000" kern="1200" dirty="0" smtClean="0">
                <a:solidFill>
                  <a:srgbClr val="0070C0"/>
                </a:solidFill>
              </a:rPr>
              <a:t>对设备的故障</a:t>
            </a:r>
            <a:r>
              <a:rPr lang="zh-CN" altLang="en-US" sz="2000" kern="1200" dirty="0">
                <a:solidFill>
                  <a:srgbClr val="0070C0"/>
                </a:solidFill>
              </a:rPr>
              <a:t>需要有预见性，在维护期内及时</a:t>
            </a:r>
            <a:r>
              <a:rPr lang="zh-CN" altLang="en-US" sz="2000" kern="1200" dirty="0" smtClean="0">
                <a:solidFill>
                  <a:srgbClr val="0070C0"/>
                </a:solidFill>
              </a:rPr>
              <a:t>更换，维护好后及时测试验收；</a:t>
            </a:r>
            <a:endParaRPr lang="en-US" altLang="zh-CN" sz="2000" kern="1200" dirty="0" smtClean="0">
              <a:solidFill>
                <a:srgbClr val="0070C0"/>
              </a:solidFill>
            </a:endParaRPr>
          </a:p>
          <a:p>
            <a:pPr marL="514350" lvl="1">
              <a:buFont typeface="Wingdings" panose="05000000000000000000" pitchFamily="2" charset="2"/>
              <a:buChar char="n"/>
            </a:pPr>
            <a:r>
              <a:rPr lang="zh-CN" altLang="en-US" sz="2000" kern="1200" dirty="0" smtClean="0">
                <a:solidFill>
                  <a:srgbClr val="0070C0"/>
                </a:solidFill>
              </a:rPr>
              <a:t>充分做好开机的各分项测试和总测试。</a:t>
            </a:r>
            <a:endParaRPr lang="en-US" altLang="zh-CN" sz="2000" kern="1200" dirty="0" smtClean="0">
              <a:solidFill>
                <a:srgbClr val="0070C0"/>
              </a:solidFill>
            </a:endParaRPr>
          </a:p>
          <a:p>
            <a:pPr marL="228600" lvl="1" indent="0">
              <a:buNone/>
            </a:pPr>
            <a:r>
              <a:rPr lang="en-US" altLang="zh-CN" sz="2000" kern="1200" dirty="0">
                <a:solidFill>
                  <a:srgbClr val="0070C0"/>
                </a:solidFill>
              </a:rPr>
              <a:t> </a:t>
            </a:r>
            <a:r>
              <a:rPr lang="en-US" altLang="zh-CN" sz="2000" kern="1200" dirty="0" smtClean="0">
                <a:solidFill>
                  <a:srgbClr val="0070C0"/>
                </a:solidFill>
              </a:rPr>
              <a:t>    </a:t>
            </a:r>
            <a:r>
              <a:rPr lang="zh-CN" altLang="en-US" sz="2000" kern="1200" dirty="0" smtClean="0">
                <a:solidFill>
                  <a:srgbClr val="0070C0"/>
                </a:solidFill>
              </a:rPr>
              <a:t>开机前测试期，是大部分故障发现排除期，测试需要详细完整；</a:t>
            </a:r>
            <a:endParaRPr lang="en-US" altLang="zh-CN" sz="2000" kern="1200" dirty="0" smtClean="0">
              <a:solidFill>
                <a:srgbClr val="0070C0"/>
              </a:solidFill>
            </a:endParaRPr>
          </a:p>
          <a:p>
            <a:pPr marL="228600" lvl="1" indent="0">
              <a:buNone/>
            </a:pPr>
            <a:r>
              <a:rPr lang="en-US" altLang="zh-CN" sz="2000" kern="1200" dirty="0">
                <a:solidFill>
                  <a:srgbClr val="0070C0"/>
                </a:solidFill>
              </a:rPr>
              <a:t> </a:t>
            </a:r>
            <a:r>
              <a:rPr lang="en-US" altLang="zh-CN" sz="2000" kern="1200" dirty="0" smtClean="0">
                <a:solidFill>
                  <a:srgbClr val="0070C0"/>
                </a:solidFill>
              </a:rPr>
              <a:t>    </a:t>
            </a:r>
            <a:r>
              <a:rPr lang="zh-CN" altLang="en-US" sz="2000" kern="1200" dirty="0" smtClean="0">
                <a:solidFill>
                  <a:srgbClr val="0070C0"/>
                </a:solidFill>
              </a:rPr>
              <a:t>测试时间尽可能提前预留出排查故障时间；</a:t>
            </a:r>
            <a:endParaRPr lang="en-US" altLang="zh-CN" sz="2000" kern="1200" dirty="0" smtClean="0">
              <a:solidFill>
                <a:srgbClr val="0070C0"/>
              </a:solidFill>
            </a:endParaRPr>
          </a:p>
          <a:p>
            <a:pPr marL="514350" lvl="1">
              <a:buFont typeface="Wingdings" panose="05000000000000000000" pitchFamily="2" charset="2"/>
              <a:buChar char="n"/>
            </a:pPr>
            <a:r>
              <a:rPr lang="zh-CN" altLang="en-US" sz="2000" kern="1200" dirty="0" smtClean="0">
                <a:solidFill>
                  <a:srgbClr val="0070C0"/>
                </a:solidFill>
              </a:rPr>
              <a:t>制定简单易行的操作规程和排障手册；</a:t>
            </a:r>
            <a:endParaRPr lang="en-US" altLang="zh-CN" sz="2000" kern="1200" dirty="0" smtClean="0">
              <a:solidFill>
                <a:srgbClr val="0070C0"/>
              </a:solidFill>
            </a:endParaRPr>
          </a:p>
          <a:p>
            <a:pPr marL="514350" lvl="1">
              <a:buFont typeface="Wingdings" panose="05000000000000000000" pitchFamily="2" charset="2"/>
              <a:buChar char="n"/>
            </a:pPr>
            <a:r>
              <a:rPr lang="zh-CN" altLang="en-US" sz="2000" kern="1200" dirty="0" smtClean="0">
                <a:solidFill>
                  <a:srgbClr val="0070C0"/>
                </a:solidFill>
              </a:rPr>
              <a:t>人员线下培训，维护期间操作演练；</a:t>
            </a:r>
            <a:endParaRPr lang="en-US" altLang="zh-CN" sz="2000" kern="1200" dirty="0">
              <a:solidFill>
                <a:srgbClr val="0070C0"/>
              </a:solidFill>
            </a:endParaRPr>
          </a:p>
          <a:p>
            <a:pPr marL="514350" lvl="1">
              <a:buFont typeface="Wingdings" panose="05000000000000000000" pitchFamily="2" charset="2"/>
              <a:buChar char="n"/>
            </a:pPr>
            <a:r>
              <a:rPr lang="zh-CN" altLang="en-US" sz="2000" kern="1200" dirty="0" smtClean="0">
                <a:solidFill>
                  <a:srgbClr val="0070C0"/>
                </a:solidFill>
              </a:rPr>
              <a:t>准备好常见故障备件，在“读秒计时”规则下尽快减少排障时间、设备更换时间</a:t>
            </a:r>
            <a:r>
              <a:rPr lang="zh-CN" altLang="zh-CN" sz="2000" kern="1200" dirty="0" smtClean="0">
                <a:solidFill>
                  <a:srgbClr val="0070C0"/>
                </a:solidFill>
              </a:rPr>
              <a:t>；</a:t>
            </a:r>
            <a:endParaRPr lang="en-US" altLang="zh-CN" sz="2000" kern="1200" dirty="0" smtClean="0">
              <a:solidFill>
                <a:srgbClr val="0070C0"/>
              </a:solidFill>
            </a:endParaRPr>
          </a:p>
          <a:p>
            <a:pPr marL="514350" lvl="1">
              <a:buFont typeface="Wingdings" panose="05000000000000000000" pitchFamily="2" charset="2"/>
              <a:buChar char="n"/>
            </a:pPr>
            <a:r>
              <a:rPr lang="zh-CN" altLang="en-US" sz="2000" kern="1200" dirty="0" smtClean="0">
                <a:solidFill>
                  <a:srgbClr val="0070C0"/>
                </a:solidFill>
              </a:rPr>
              <a:t>重要</a:t>
            </a:r>
            <a:r>
              <a:rPr lang="zh-CN" altLang="en-US" sz="2000" kern="1200" dirty="0">
                <a:solidFill>
                  <a:srgbClr val="0070C0"/>
                </a:solidFill>
              </a:rPr>
              <a:t>辐射</a:t>
            </a:r>
            <a:r>
              <a:rPr lang="zh-CN" altLang="en-US" sz="2000" kern="1200" dirty="0" smtClean="0">
                <a:solidFill>
                  <a:srgbClr val="0070C0"/>
                </a:solidFill>
              </a:rPr>
              <a:t>安全系统的更新需要做好备份，具有可逆性。</a:t>
            </a:r>
            <a:endParaRPr lang="en-US" altLang="zh-CN" sz="2000" kern="12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zh-CN" sz="1600" dirty="0" smtClean="0"/>
          </a:p>
        </p:txBody>
      </p:sp>
    </p:spTree>
    <p:extLst>
      <p:ext uri="{BB962C8B-B14F-4D97-AF65-F5344CB8AC3E}">
        <p14:creationId xmlns:p14="http://schemas.microsoft.com/office/powerpoint/2010/main" val="231465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矩形 7"/>
          <p:cNvSpPr>
            <a:spLocks noChangeArrowheads="1"/>
          </p:cNvSpPr>
          <p:nvPr/>
        </p:nvSpPr>
        <p:spPr bwMode="auto">
          <a:xfrm>
            <a:off x="1835696" y="764704"/>
            <a:ext cx="57438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 dirty="0" smtClean="0">
                <a:solidFill>
                  <a:srgbClr val="0000FF"/>
                </a:solidFill>
              </a:rPr>
              <a:t>谢谢您的关注！请</a:t>
            </a:r>
            <a:r>
              <a:rPr lang="zh-CN" altLang="en-US" sz="3600" b="1" dirty="0">
                <a:solidFill>
                  <a:srgbClr val="0000FF"/>
                </a:solidFill>
              </a:rPr>
              <a:t>您</a:t>
            </a:r>
            <a:r>
              <a:rPr lang="zh-CN" altLang="en-US" sz="3600" b="1" dirty="0" smtClean="0">
                <a:solidFill>
                  <a:srgbClr val="0000FF"/>
                </a:solidFill>
              </a:rPr>
              <a:t>指正！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  <p:pic>
        <p:nvPicPr>
          <p:cNvPr id="34817" name="Picture 1" descr="D:\Tencent\99937132\Image\C2C\F8055BA0690B7710781E359FFCCBB79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9144000" cy="243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7"/>
          <p:cNvSpPr>
            <a:spLocks noChangeArrowheads="1"/>
          </p:cNvSpPr>
          <p:nvPr/>
        </p:nvSpPr>
        <p:spPr bwMode="auto">
          <a:xfrm>
            <a:off x="2639637" y="2287199"/>
            <a:ext cx="38908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Aharoni" panose="02010803020104030203" pitchFamily="2" charset="-79"/>
              </a:rPr>
              <a:t>上海光源欢迎您！</a:t>
            </a:r>
            <a:endParaRPr lang="zh-CN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chemeClr val="tx1"/>
                </a:solidFill>
              </a:rPr>
              <a:t>一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、上海光源及其辐射安全系统</a:t>
            </a:r>
            <a:endParaRPr lang="zh-CN" altLang="en-US" b="1" dirty="0" smtClean="0"/>
          </a:p>
        </p:txBody>
      </p:sp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346200"/>
            <a:ext cx="5314951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575" y="3756025"/>
            <a:ext cx="800100" cy="2460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150MeV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713" y="4117975"/>
            <a:ext cx="1079500" cy="2460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0.15</a:t>
            </a:r>
            <a:r>
              <a: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～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3.5GeV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3163" y="2606675"/>
            <a:ext cx="800100" cy="2460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3.5GeV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88" y="1515695"/>
            <a:ext cx="3899083" cy="21894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88" y="3768492"/>
            <a:ext cx="3899084" cy="2189485"/>
          </a:xfrm>
          <a:prstGeom prst="rect">
            <a:avLst/>
          </a:prstGeom>
        </p:spPr>
      </p:pic>
      <p:cxnSp>
        <p:nvCxnSpPr>
          <p:cNvPr id="6" name="直接箭头连接符 5"/>
          <p:cNvCxnSpPr>
            <a:stCxn id="2" idx="1"/>
          </p:cNvCxnSpPr>
          <p:nvPr/>
        </p:nvCxnSpPr>
        <p:spPr bwMode="auto">
          <a:xfrm flipH="1">
            <a:off x="2843216" y="2610438"/>
            <a:ext cx="2078172" cy="12686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直接箭头连接符 10"/>
          <p:cNvCxnSpPr/>
          <p:nvPr/>
        </p:nvCxnSpPr>
        <p:spPr bwMode="auto">
          <a:xfrm flipH="1">
            <a:off x="2123728" y="4863234"/>
            <a:ext cx="279766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323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chemeClr val="tx1"/>
                </a:solidFill>
              </a:rPr>
              <a:t>一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、上海光源及其辐射安全系统</a:t>
            </a:r>
            <a:endParaRPr lang="zh-CN" altLang="en-US" b="1" dirty="0" smtClean="0"/>
          </a:p>
        </p:txBody>
      </p:sp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346200"/>
            <a:ext cx="5314951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575" y="3756025"/>
            <a:ext cx="800100" cy="2460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150MeV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713" y="4117975"/>
            <a:ext cx="1079500" cy="2460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0.15</a:t>
            </a:r>
            <a:r>
              <a: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～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3.5GeV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3163" y="2606675"/>
            <a:ext cx="800100" cy="2460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3.5GeV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52589"/>
            <a:ext cx="3923928" cy="220343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775932"/>
            <a:ext cx="3923928" cy="2144670"/>
          </a:xfrm>
          <a:prstGeom prst="rect">
            <a:avLst/>
          </a:prstGeom>
        </p:spPr>
      </p:pic>
      <p:cxnSp>
        <p:nvCxnSpPr>
          <p:cNvPr id="20" name="直接箭头连接符 19"/>
          <p:cNvCxnSpPr>
            <a:stCxn id="15" idx="1"/>
          </p:cNvCxnSpPr>
          <p:nvPr/>
        </p:nvCxnSpPr>
        <p:spPr bwMode="auto">
          <a:xfrm flipH="1">
            <a:off x="2443163" y="2654307"/>
            <a:ext cx="2632893" cy="25028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直接箭头连接符 21"/>
          <p:cNvCxnSpPr>
            <a:stCxn id="18" idx="1"/>
          </p:cNvCxnSpPr>
          <p:nvPr/>
        </p:nvCxnSpPr>
        <p:spPr bwMode="auto">
          <a:xfrm flipH="1">
            <a:off x="2771800" y="4848267"/>
            <a:ext cx="2304256" cy="3809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7215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chemeClr val="tx1"/>
                </a:solidFill>
              </a:rPr>
              <a:t>一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、上海光源及其辐射安全系统</a:t>
            </a:r>
            <a:endParaRPr lang="zh-CN" altLang="en-US" b="1" dirty="0" smtClean="0"/>
          </a:p>
        </p:txBody>
      </p:sp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346200"/>
            <a:ext cx="5314951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575" y="3756025"/>
            <a:ext cx="800100" cy="2460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150MeV</a:t>
            </a:r>
            <a:endParaRPr lang="zh-CN" altLang="en-US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713" y="4117975"/>
            <a:ext cx="1079500" cy="2460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0.15</a:t>
            </a:r>
            <a:r>
              <a:rPr lang="zh-CN" altLang="en-US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～</a:t>
            </a:r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3.5GeV</a:t>
            </a:r>
            <a:endParaRPr lang="zh-CN" altLang="en-US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3163" y="2606675"/>
            <a:ext cx="800100" cy="2460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3.5GeV</a:t>
            </a:r>
            <a:endParaRPr lang="zh-CN" altLang="en-US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907" y="3756025"/>
            <a:ext cx="3860057" cy="216757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907" y="1550364"/>
            <a:ext cx="3853946" cy="2164139"/>
          </a:xfrm>
          <a:prstGeom prst="rect">
            <a:avLst/>
          </a:prstGeom>
        </p:spPr>
      </p:pic>
      <p:cxnSp>
        <p:nvCxnSpPr>
          <p:cNvPr id="22" name="直接箭头连接符 21"/>
          <p:cNvCxnSpPr>
            <a:stCxn id="18" idx="1"/>
          </p:cNvCxnSpPr>
          <p:nvPr/>
        </p:nvCxnSpPr>
        <p:spPr bwMode="auto">
          <a:xfrm flipH="1">
            <a:off x="3923929" y="2632434"/>
            <a:ext cx="1107978" cy="1690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直接箭头连接符 27"/>
          <p:cNvCxnSpPr>
            <a:stCxn id="17" idx="1"/>
          </p:cNvCxnSpPr>
          <p:nvPr/>
        </p:nvCxnSpPr>
        <p:spPr bwMode="auto">
          <a:xfrm flipH="1" flipV="1">
            <a:off x="4211960" y="3756025"/>
            <a:ext cx="819947" cy="10837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3520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chemeClr val="tx1"/>
                </a:solidFill>
              </a:rPr>
              <a:t>一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、上海光源及其辐射安全系统</a:t>
            </a:r>
            <a:endParaRPr lang="zh-CN" altLang="en-US" b="1" dirty="0" smtClean="0"/>
          </a:p>
        </p:txBody>
      </p:sp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346200"/>
            <a:ext cx="5314951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575" y="3756025"/>
            <a:ext cx="800100" cy="2460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150MeV</a:t>
            </a:r>
            <a:endParaRPr lang="zh-CN" altLang="en-US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713" y="4117975"/>
            <a:ext cx="1079500" cy="2460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0.15</a:t>
            </a:r>
            <a:r>
              <a:rPr lang="zh-CN" altLang="en-US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～</a:t>
            </a:r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3.5GeV</a:t>
            </a:r>
            <a:endParaRPr lang="zh-CN" altLang="en-US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3163" y="2606675"/>
            <a:ext cx="800100" cy="2460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3.5GeV</a:t>
            </a:r>
            <a:endParaRPr lang="zh-CN" altLang="en-US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88271"/>
            <a:ext cx="3888432" cy="22782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027" y="3861048"/>
            <a:ext cx="3881453" cy="2058280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/>
        </p:nvCxnSpPr>
        <p:spPr bwMode="auto">
          <a:xfrm flipH="1">
            <a:off x="1547664" y="2727375"/>
            <a:ext cx="3456384" cy="22137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直接箭头连接符 15"/>
          <p:cNvCxnSpPr>
            <a:stCxn id="6" idx="1"/>
          </p:cNvCxnSpPr>
          <p:nvPr/>
        </p:nvCxnSpPr>
        <p:spPr bwMode="auto">
          <a:xfrm flipH="1">
            <a:off x="1619250" y="4890188"/>
            <a:ext cx="3391777" cy="4830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67668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chemeClr val="tx1"/>
                </a:solidFill>
              </a:rPr>
              <a:t>一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、上海光源及其辐射安全系统</a:t>
            </a:r>
            <a:endParaRPr lang="zh-CN" altLang="en-US" b="1" dirty="0" smtClean="0"/>
          </a:p>
        </p:txBody>
      </p:sp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346200"/>
            <a:ext cx="5314951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575" y="3756025"/>
            <a:ext cx="800100" cy="2460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150MeV</a:t>
            </a:r>
            <a:endParaRPr lang="zh-CN" altLang="en-US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713" y="4117975"/>
            <a:ext cx="1079500" cy="2460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0.15</a:t>
            </a:r>
            <a:r>
              <a:rPr lang="zh-CN" altLang="en-US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～</a:t>
            </a:r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3.5GeV</a:t>
            </a:r>
            <a:endParaRPr lang="zh-CN" altLang="en-US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3163" y="2606675"/>
            <a:ext cx="800100" cy="2460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3.5GeV</a:t>
            </a:r>
            <a:endParaRPr lang="zh-CN" altLang="en-US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17009"/>
            <a:ext cx="3960440" cy="2157314"/>
          </a:xfrm>
          <a:prstGeom prst="rect">
            <a:avLst/>
          </a:prstGeom>
        </p:spPr>
      </p:pic>
      <p:pic>
        <p:nvPicPr>
          <p:cNvPr id="12" name="内容占位符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25596"/>
            <a:ext cx="3934407" cy="2209321"/>
          </a:xfrm>
        </p:spPr>
      </p:pic>
      <p:cxnSp>
        <p:nvCxnSpPr>
          <p:cNvPr id="6" name="直接箭头连接符 5"/>
          <p:cNvCxnSpPr>
            <a:stCxn id="11" idx="1"/>
          </p:cNvCxnSpPr>
          <p:nvPr/>
        </p:nvCxnSpPr>
        <p:spPr bwMode="auto">
          <a:xfrm flipH="1">
            <a:off x="1619250" y="4895666"/>
            <a:ext cx="3456806" cy="6935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21892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4200" y="1340768"/>
            <a:ext cx="8229600" cy="4679950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endParaRPr lang="en-US" altLang="zh-CN" sz="2400" dirty="0" smtClean="0"/>
          </a:p>
          <a:p>
            <a:pPr eaLnBrk="1" hangingPunct="1">
              <a:buFont typeface="Wingdings" pitchFamily="2" charset="2"/>
              <a:buChar char="n"/>
              <a:defRPr/>
            </a:pPr>
            <a:endParaRPr lang="en-US" altLang="zh-CN" sz="2400" dirty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zh-CN" sz="2400" dirty="0" smtClean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dirty="0"/>
              <a:t> </a:t>
            </a:r>
            <a:r>
              <a:rPr lang="zh-CN" altLang="en-US" dirty="0">
                <a:solidFill>
                  <a:schemeClr val="tx1"/>
                </a:solidFill>
              </a:rPr>
              <a:t>一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</a:t>
            </a:r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光源及其辐射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安全系统</a:t>
            </a:r>
            <a:endParaRPr lang="zh-CN" altLang="en-US" sz="2400" dirty="0"/>
          </a:p>
        </p:txBody>
      </p:sp>
      <p:pic>
        <p:nvPicPr>
          <p:cNvPr id="21509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749896"/>
            <a:ext cx="680878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746721"/>
            <a:ext cx="6811963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1778471"/>
            <a:ext cx="6761162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1778471"/>
            <a:ext cx="6761162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6"/>
          <p:cNvSpPr txBox="1">
            <a:spLocks noChangeArrowheads="1"/>
          </p:cNvSpPr>
          <p:nvPr/>
        </p:nvSpPr>
        <p:spPr bwMode="auto">
          <a:xfrm>
            <a:off x="344479" y="1916832"/>
            <a:ext cx="42386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SzPct val="120000"/>
              <a:buFont typeface="Wingdings" pitchFamily="2" charset="2"/>
              <a:buChar char="F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CC33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SzPct val="90000"/>
              <a:buFont typeface="Wingdings" pitchFamily="2" charset="2"/>
              <a:buChar char="p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SzPct val="8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，上海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光源线站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期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7+1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条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供光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4479" y="2492896"/>
            <a:ext cx="44582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SzPct val="120000"/>
              <a:buFont typeface="Wingdings" pitchFamily="2" charset="2"/>
              <a:buChar char="F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CC33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SzPct val="90000"/>
              <a:buFont typeface="Wingdings" pitchFamily="2" charset="2"/>
              <a:buChar char="p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SzPct val="8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，蛋白质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站和梦之线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现有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6921" y="2996952"/>
            <a:ext cx="41793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SzPct val="120000"/>
              <a:buFont typeface="Wingdings" pitchFamily="2" charset="2"/>
              <a:buChar char="F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CC33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SzPct val="90000"/>
              <a:buFont typeface="Wingdings" pitchFamily="2" charset="2"/>
              <a:buChar char="p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SzPct val="8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，上海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光源线站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期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条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在建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内容占位符 2"/>
          <p:cNvSpPr txBox="1">
            <a:spLocks/>
          </p:cNvSpPr>
          <p:nvPr/>
        </p:nvSpPr>
        <p:spPr bwMode="auto">
          <a:xfrm>
            <a:off x="2987824" y="5805264"/>
            <a:ext cx="41052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120000"/>
              <a:buFont typeface="Wingdings" pitchFamily="2" charset="2"/>
              <a:buChar char="F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p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zh-CN" altLang="en-US" sz="1800" kern="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上海光源线站示意图</a:t>
            </a:r>
            <a:r>
              <a:rPr lang="en-US" altLang="zh-CN" sz="1200" i="1" dirty="0" smtClean="0">
                <a:latin typeface="MacmillanItalic"/>
              </a:rPr>
              <a:t>.</a:t>
            </a:r>
            <a:endParaRPr lang="zh-CN" altLang="en-US" sz="1200" i="1" dirty="0">
              <a:latin typeface="MacmillanItali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920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39"/>
    </mc:Choice>
    <mc:Fallback xmlns="">
      <p:transition spd="slow" advTm="56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7|11.2"/>
</p:tagLst>
</file>

<file path=ppt/theme/theme1.xml><?xml version="1.0" encoding="utf-8"?>
<a:theme xmlns:a="http://schemas.openxmlformats.org/drawingml/2006/main" name="SINAP灰">
  <a:themeElements>
    <a:clrScheme name="SINAP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INAP灰">
      <a:majorFont>
        <a:latin typeface="Arial"/>
        <a:ea typeface="方正大黑简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2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2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  <a:ea typeface="黑体" pitchFamily="2" charset="-122"/>
          </a:defRPr>
        </a:defPPr>
      </a:lstStyle>
    </a:lnDef>
  </a:objectDefaults>
  <a:extraClrSchemeLst>
    <a:extraClrScheme>
      <a:clrScheme name="SINAP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SINAP灰</Template>
  <TotalTime>6435</TotalTime>
  <Words>2067</Words>
  <Application>Microsoft Office PowerPoint</Application>
  <PresentationFormat>全屏显示(4:3)</PresentationFormat>
  <Paragraphs>381</Paragraphs>
  <Slides>38</Slides>
  <Notes>7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38</vt:i4>
      </vt:variant>
    </vt:vector>
  </HeadingPairs>
  <TitlesOfParts>
    <vt:vector size="42" baseType="lpstr">
      <vt:lpstr>SINAP灰</vt:lpstr>
      <vt:lpstr>图表</vt:lpstr>
      <vt:lpstr>Graph</vt:lpstr>
      <vt:lpstr>Origin Graph</vt:lpstr>
      <vt:lpstr>PowerPoint 演示文稿</vt:lpstr>
      <vt:lpstr>PowerPoint 演示文稿</vt:lpstr>
      <vt:lpstr>一、上海光源及其辐射安全系统</vt:lpstr>
      <vt:lpstr>一、上海光源及其辐射安全系统</vt:lpstr>
      <vt:lpstr>一、上海光源及其辐射安全系统</vt:lpstr>
      <vt:lpstr>一、上海光源及其辐射安全系统</vt:lpstr>
      <vt:lpstr>一、上海光源及其辐射安全系统</vt:lpstr>
      <vt:lpstr>一、上海光源及其辐射安全系统</vt:lpstr>
      <vt:lpstr> 一、上海光源及其辐射安全系统</vt:lpstr>
      <vt:lpstr> 一、上海光源及其辐射安全系统</vt:lpstr>
      <vt:lpstr>一、上海光源及其辐射安全系统</vt:lpstr>
      <vt:lpstr>一、上海光源及其辐射安全系统</vt:lpstr>
      <vt:lpstr>二、束流损失监测</vt:lpstr>
      <vt:lpstr>二、束流损失监测</vt:lpstr>
      <vt:lpstr>二、束流损失监测</vt:lpstr>
      <vt:lpstr>二、束流损失监测</vt:lpstr>
      <vt:lpstr>三、辐射安全联锁</vt:lpstr>
      <vt:lpstr>PowerPoint 演示文稿</vt:lpstr>
      <vt:lpstr>三、辐射安全联锁</vt:lpstr>
      <vt:lpstr>PowerPoint 演示文稿</vt:lpstr>
      <vt:lpstr>三、辐射安全联锁</vt:lpstr>
      <vt:lpstr>三、辐射监测</vt:lpstr>
      <vt:lpstr>三、辐射监测</vt:lpstr>
      <vt:lpstr>三、辐射监测</vt:lpstr>
      <vt:lpstr>PowerPoint 演示文稿</vt:lpstr>
      <vt:lpstr>三、辐射监测</vt:lpstr>
      <vt:lpstr>PowerPoint 演示文稿</vt:lpstr>
      <vt:lpstr>PowerPoint 演示文稿</vt:lpstr>
      <vt:lpstr>三、辐射监测</vt:lpstr>
      <vt:lpstr>三、辐射监测</vt:lpstr>
      <vt:lpstr>三、辐射监测</vt:lpstr>
      <vt:lpstr>四、辐射屏蔽及设备</vt:lpstr>
      <vt:lpstr>四、辐射屏蔽及设备</vt:lpstr>
      <vt:lpstr>PowerPoint 演示文稿</vt:lpstr>
      <vt:lpstr>五、辐射安全管理</vt:lpstr>
      <vt:lpstr>五、辐射安全管理</vt:lpstr>
      <vt:lpstr>六、运行经验及相关问题</vt:lpstr>
      <vt:lpstr>PowerPoint 演示文稿</vt:lpstr>
    </vt:vector>
  </TitlesOfParts>
  <Company>SSRF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yanhp</dc:creator>
  <cp:lastModifiedBy>xjq</cp:lastModifiedBy>
  <cp:revision>510</cp:revision>
  <dcterms:created xsi:type="dcterms:W3CDTF">2004-11-15T03:53:14Z</dcterms:created>
  <dcterms:modified xsi:type="dcterms:W3CDTF">2016-09-22T03:29:07Z</dcterms:modified>
</cp:coreProperties>
</file>