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62" r:id="rId5"/>
    <p:sldId id="263" r:id="rId6"/>
    <p:sldId id="264" r:id="rId7"/>
    <p:sldId id="258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4944F8-5B2B-449A-AE2F-DAC102E1D9C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90C3F-D7CE-4F9E-A344-4ABE02D5CD1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8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688470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2016/4/22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scheme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Huiping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Geng</a:t>
            </a:r>
            <a:endParaRPr lang="en-US" altLang="zh-CN" dirty="0" smtClean="0"/>
          </a:p>
          <a:p>
            <a:r>
              <a:rPr lang="en-US" altLang="zh-CN" dirty="0" smtClean="0"/>
              <a:t>2016.04.22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503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Revisit of main ring DA results</a:t>
            </a:r>
          </a:p>
          <a:p>
            <a:r>
              <a:rPr lang="en-US" altLang="zh-CN" dirty="0" smtClean="0"/>
              <a:t>Comparison of DA results with different straight section length combination</a:t>
            </a:r>
          </a:p>
          <a:p>
            <a:r>
              <a:rPr lang="en-US" altLang="zh-CN" dirty="0" smtClean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1594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39336" cy="922114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00FF"/>
                </a:solidFill>
                <a:latin typeface="Arial" charset="0"/>
                <a:ea typeface="宋体" charset="-122"/>
                <a:cs typeface="+mn-cs"/>
              </a:rPr>
              <a:t>Revisit of previous main ring DA results</a:t>
            </a:r>
            <a:endParaRPr lang="zh-CN" altLang="en-US" sz="1600" b="1" dirty="0">
              <a:solidFill>
                <a:srgbClr val="0000FF"/>
              </a:solidFill>
              <a:latin typeface="Arial" charset="0"/>
              <a:ea typeface="宋体" charset="-122"/>
              <a:cs typeface="+mn-cs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739" y="4098964"/>
            <a:ext cx="3744416" cy="228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233320"/>
            <a:ext cx="4283968" cy="28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83" y="1312379"/>
            <a:ext cx="3911322" cy="268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98964"/>
            <a:ext cx="3888432" cy="2445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908945" y="2138372"/>
            <a:ext cx="1368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New version</a:t>
            </a:r>
          </a:p>
          <a:p>
            <a:r>
              <a:rPr lang="en-US" altLang="zh-CN" dirty="0" smtClean="0"/>
              <a:t>v20150923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59832" y="3645024"/>
            <a:ext cx="3168352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With same working point and chromatic correction scheme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Dramatic drop of DA at ±2% momentum spread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347864" y="1944903"/>
            <a:ext cx="334505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MAD matching results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0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486916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</a:t>
            </a:r>
            <a:r>
              <a:rPr lang="en-US" altLang="zh-CN" sz="3200" dirty="0" smtClean="0"/>
              <a:t>18+34</a:t>
            </a:r>
            <a:r>
              <a:rPr lang="zh-CN" altLang="en-US" sz="3200" dirty="0" smtClean="0"/>
              <a:t>）结构</a:t>
            </a:r>
            <a:endParaRPr lang="zh-CN" altLang="en-US" sz="32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411" y="1700808"/>
            <a:ext cx="4143279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96593"/>
            <a:ext cx="4467969" cy="3072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185804" y="5021560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（</a:t>
            </a:r>
            <a:r>
              <a:rPr lang="en-US" altLang="zh-CN" sz="3200" dirty="0" smtClean="0"/>
              <a:t>14+38</a:t>
            </a:r>
            <a:r>
              <a:rPr lang="zh-CN" altLang="en-US" sz="3200" dirty="0" smtClean="0"/>
              <a:t>）结构</a:t>
            </a:r>
            <a:endParaRPr lang="zh-CN" altLang="en-US" sz="3200" dirty="0"/>
          </a:p>
        </p:txBody>
      </p:sp>
      <p:cxnSp>
        <p:nvCxnSpPr>
          <p:cNvPr id="6" name="直接连接符 5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39336" cy="922114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solidFill>
                  <a:srgbClr val="0000FF"/>
                </a:solidFill>
                <a:latin typeface="Arial" charset="0"/>
                <a:ea typeface="宋体" charset="-122"/>
                <a:cs typeface="+mn-cs"/>
              </a:rPr>
              <a:t>Revisit of previous main ring DA results</a:t>
            </a:r>
            <a:endParaRPr lang="zh-CN" altLang="en-US" sz="1600" b="1" dirty="0">
              <a:solidFill>
                <a:srgbClr val="0000FF"/>
              </a:solidFill>
              <a:latin typeface="Arial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01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2372" y="1124744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长短直线节的局部色品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04" y="2208600"/>
            <a:ext cx="4377695" cy="266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9592" y="5373216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长直线节，</a:t>
            </a:r>
            <a:r>
              <a:rPr lang="en-US" altLang="zh-CN" dirty="0" smtClean="0"/>
              <a:t>1604.8m</a:t>
            </a:r>
          </a:p>
          <a:p>
            <a:r>
              <a:rPr lang="en-US" altLang="zh-CN" dirty="0" smtClean="0"/>
              <a:t>Tune </a:t>
            </a:r>
            <a:r>
              <a:rPr lang="zh-CN" altLang="en-US" dirty="0" smtClean="0"/>
              <a:t>变化了</a:t>
            </a:r>
            <a:r>
              <a:rPr lang="en-US" altLang="zh-CN" dirty="0" smtClean="0"/>
              <a:t>0.13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04864"/>
            <a:ext cx="4067943" cy="26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292080" y="5340950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短直线节，</a:t>
            </a:r>
            <a:r>
              <a:rPr lang="en-US" altLang="zh-CN" dirty="0" smtClean="0"/>
              <a:t>849.6m</a:t>
            </a:r>
          </a:p>
          <a:p>
            <a:r>
              <a:rPr lang="en-US" altLang="zh-CN" dirty="0" smtClean="0"/>
              <a:t>Tune</a:t>
            </a:r>
            <a:r>
              <a:rPr lang="zh-CN" altLang="en-US" dirty="0" smtClean="0"/>
              <a:t>变化了</a:t>
            </a:r>
            <a:r>
              <a:rPr lang="en-US" altLang="zh-CN" dirty="0" smtClean="0"/>
              <a:t>0.07</a:t>
            </a:r>
            <a:endParaRPr lang="zh-CN" altLang="en-US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827584" y="1124744"/>
            <a:ext cx="7056784" cy="0"/>
          </a:xfrm>
          <a:prstGeom prst="line">
            <a:avLst/>
          </a:prstGeom>
          <a:ln w="47625">
            <a:solidFill>
              <a:srgbClr val="003C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标题 1"/>
          <p:cNvSpPr txBox="1">
            <a:spLocks/>
          </p:cNvSpPr>
          <p:nvPr/>
        </p:nvSpPr>
        <p:spPr>
          <a:xfrm>
            <a:off x="107504" y="274638"/>
            <a:ext cx="8939336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00FF"/>
                </a:solidFill>
                <a:latin typeface="Arial" charset="0"/>
                <a:ea typeface="宋体" charset="-122"/>
                <a:cs typeface="+mn-cs"/>
              </a:rPr>
              <a:t>Revisit of previous main ring DA results</a:t>
            </a:r>
            <a:endParaRPr lang="zh-CN" altLang="en-US" sz="1600" b="1" dirty="0">
              <a:solidFill>
                <a:srgbClr val="0000FF"/>
              </a:solidFill>
              <a:latin typeface="Arial" charset="0"/>
              <a:ea typeface="宋体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07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改变最长直线节的长度，保持周长不变，工作点不变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31641" y="5949280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从左到右，长短直线节长度差逐步加大，最右边的点，短直线节最短为</a:t>
            </a:r>
            <a:r>
              <a:rPr lang="en-US" altLang="zh-CN" dirty="0" smtClean="0"/>
              <a:t>8</a:t>
            </a:r>
            <a:r>
              <a:rPr lang="zh-CN" altLang="en-US" dirty="0" smtClean="0"/>
              <a:t>个</a:t>
            </a:r>
            <a:r>
              <a:rPr lang="en-US" altLang="zh-CN" dirty="0" smtClean="0"/>
              <a:t>FODO cell</a:t>
            </a:r>
            <a:r>
              <a:rPr lang="zh-CN" altLang="en-US" dirty="0" smtClean="0"/>
              <a:t>长度。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628800"/>
            <a:ext cx="8067675" cy="410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上箭头 5"/>
          <p:cNvSpPr/>
          <p:nvPr/>
        </p:nvSpPr>
        <p:spPr>
          <a:xfrm>
            <a:off x="3419872" y="4149080"/>
            <a:ext cx="222046" cy="41361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上箭头 2"/>
          <p:cNvSpPr/>
          <p:nvPr/>
        </p:nvSpPr>
        <p:spPr>
          <a:xfrm>
            <a:off x="4499992" y="5013176"/>
            <a:ext cx="222046" cy="476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452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Summary/ work to do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Try to optimize main ring DA</a:t>
            </a:r>
          </a:p>
          <a:p>
            <a:r>
              <a:rPr lang="en-US" altLang="zh-CN" dirty="0" smtClean="0"/>
              <a:t>Tune scan </a:t>
            </a:r>
          </a:p>
          <a:p>
            <a:r>
              <a:rPr lang="en-US" altLang="zh-CN" dirty="0" smtClean="0"/>
              <a:t>FMA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566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</TotalTime>
  <Words>161</Words>
  <Application>Microsoft Office PowerPoint</Application>
  <PresentationFormat>全屏显示(4:3)</PresentationFormat>
  <Paragraphs>28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Wingdings</vt:lpstr>
      <vt:lpstr>Office 主题</vt:lpstr>
      <vt:lpstr>Update on pretzel scheme design</vt:lpstr>
      <vt:lpstr>Contents</vt:lpstr>
      <vt:lpstr>Revisit of previous main ring DA results</vt:lpstr>
      <vt:lpstr>Revisit of previous main ring DA results</vt:lpstr>
      <vt:lpstr>长短直线节的局部色品</vt:lpstr>
      <vt:lpstr>改变最长直线节的长度，保持周长不变，工作点不变</vt:lpstr>
      <vt:lpstr>Summary/ work to do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pretzel scheme design</dc:title>
  <dc:creator>lenovo</dc:creator>
  <cp:lastModifiedBy>lenovo</cp:lastModifiedBy>
  <cp:revision>12</cp:revision>
  <dcterms:created xsi:type="dcterms:W3CDTF">2016-04-21T09:07:34Z</dcterms:created>
  <dcterms:modified xsi:type="dcterms:W3CDTF">2016-04-22T02:42:42Z</dcterms:modified>
</cp:coreProperties>
</file>