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3"/>
    <p:sldId id="258" r:id="rId4"/>
    <p:sldId id="261" r:id="rId5"/>
    <p:sldId id="265" r:id="rId6"/>
    <p:sldId id="264" r:id="rId7"/>
    <p:sldId id="271" r:id="rId8"/>
    <p:sldId id="272" r:id="rId9"/>
    <p:sldId id="269" r:id="rId10"/>
    <p:sldId id="280" r:id="rId11"/>
    <p:sldId id="276" r:id="rId12"/>
    <p:sldId id="273" r:id="rId13"/>
    <p:sldId id="286" r:id="rId14"/>
    <p:sldId id="288" r:id="rId15"/>
    <p:sldId id="290" r:id="rId16"/>
    <p:sldId id="287" r:id="rId17"/>
    <p:sldId id="28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552" y="2740026"/>
            <a:ext cx="11104033" cy="7921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CN" noProof="0" dirty="0" smtClean="0">
                <a:sym typeface="Arial" pitchFamily="34" charset="0"/>
              </a:rPr>
              <a:t>单击此处编辑母版标题样式</a:t>
            </a:r>
            <a:endParaRPr lang="zh-CN" noProof="0" dirty="0" smtClean="0">
              <a:sym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0585" y="3589338"/>
            <a:ext cx="9215967" cy="69691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noProof="0" dirty="0" smtClean="0">
                <a:sym typeface="Arial" pitchFamily="34" charset="0"/>
              </a:rPr>
              <a:t>单击此处编辑母版副标题样式</a:t>
            </a:r>
            <a:endParaRPr lang="zh-CN" noProof="0" dirty="0" smtClean="0">
              <a:sym typeface="Arial" pitchFamily="34" charset="0"/>
            </a:endParaRPr>
          </a:p>
        </p:txBody>
      </p:sp>
      <p:sp>
        <p:nvSpPr>
          <p:cNvPr id="2055" name="ksoSlideStyle" descr="#wm#_8_01_100_1110" hidden="1"/>
          <p:cNvSpPr>
            <a:spLocks noChangeArrowheads="1"/>
          </p:cNvSpPr>
          <p:nvPr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  <a:lvl2pPr algn="ctr"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ctr"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ctr"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ctr">
              <a:spcBef>
                <a:spcPct val="20000"/>
              </a:spcBef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marL="3175" indent="-3175" algn="l">
              <a:buFontTx/>
              <a:buChar char="•"/>
            </a:pPr>
            <a:endParaRPr lang="zh-CN" altLang="zh-CN" sz="1600"/>
          </a:p>
        </p:txBody>
      </p:sp>
      <p:grpSp>
        <p:nvGrpSpPr>
          <p:cNvPr id="2056" name="Group 2" descr="#wm#_8_01_*Z"/>
          <p:cNvGrpSpPr/>
          <p:nvPr/>
        </p:nvGrpSpPr>
        <p:grpSpPr bwMode="auto">
          <a:xfrm>
            <a:off x="-93133" y="2185988"/>
            <a:ext cx="12045951" cy="4672012"/>
            <a:chOff x="0" y="0"/>
            <a:chExt cx="14271" cy="7356"/>
          </a:xfrm>
        </p:grpSpPr>
        <p:sp>
          <p:nvSpPr>
            <p:cNvPr id="2057" name="弧形 17" descr="#wm#_8_01_*Z"/>
            <p:cNvSpPr/>
            <p:nvPr userDrawn="1"/>
          </p:nvSpPr>
          <p:spPr bwMode="auto">
            <a:xfrm flipH="1" flipV="1">
              <a:off x="15" y="0"/>
              <a:ext cx="14256" cy="7357"/>
            </a:xfrm>
            <a:custGeom>
              <a:avLst/>
              <a:gdLst>
                <a:gd name="T0" fmla="*/ 1689652 w 3379304"/>
                <a:gd name="T1" fmla="*/ 0 h 2988455"/>
                <a:gd name="T2" fmla="*/ 3372955 w 3379304"/>
                <a:gd name="T3" fmla="*/ 1364813 h 2988455"/>
                <a:gd name="T4" fmla="*/ 1689652 w 3379304"/>
                <a:gd name="T5" fmla="*/ 1494228 h 2988455"/>
                <a:gd name="T6" fmla="*/ 1689652 w 3379304"/>
                <a:gd name="T7" fmla="*/ 0 h 2988455"/>
                <a:gd name="T8" fmla="*/ 1689652 w 3379304"/>
                <a:gd name="T9" fmla="*/ 0 h 2988455"/>
                <a:gd name="T10" fmla="*/ 3372955 w 3379304"/>
                <a:gd name="T11" fmla="*/ 1364813 h 2988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9304" h="2988455" stroke="0">
                  <a:moveTo>
                    <a:pt x="1689652" y="0"/>
                  </a:moveTo>
                  <a:cubicBezTo>
                    <a:pt x="2566100" y="0"/>
                    <a:pt x="3297046" y="592647"/>
                    <a:pt x="3372955" y="1364813"/>
                  </a:cubicBezTo>
                  <a:lnTo>
                    <a:pt x="1689652" y="1494228"/>
                  </a:lnTo>
                  <a:lnTo>
                    <a:pt x="1689652" y="0"/>
                  </a:lnTo>
                  <a:close/>
                </a:path>
                <a:path w="3379304" h="2988455" fill="none">
                  <a:moveTo>
                    <a:pt x="1689652" y="0"/>
                  </a:moveTo>
                  <a:cubicBezTo>
                    <a:pt x="2566100" y="0"/>
                    <a:pt x="3297046" y="592647"/>
                    <a:pt x="3372955" y="1364813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8" name="弧形 17" descr="#wm#_8_01_*Z"/>
            <p:cNvSpPr/>
            <p:nvPr userDrawn="1"/>
          </p:nvSpPr>
          <p:spPr bwMode="auto">
            <a:xfrm flipH="1" flipV="1">
              <a:off x="0" y="1092"/>
              <a:ext cx="9621" cy="5133"/>
            </a:xfrm>
            <a:custGeom>
              <a:avLst/>
              <a:gdLst>
                <a:gd name="T0" fmla="*/ 1689652 w 3379304"/>
                <a:gd name="T1" fmla="*/ 0 h 2988455"/>
                <a:gd name="T2" fmla="*/ 3372955 w 3379304"/>
                <a:gd name="T3" fmla="*/ 1364813 h 2988455"/>
                <a:gd name="T4" fmla="*/ 1689652 w 3379304"/>
                <a:gd name="T5" fmla="*/ 1494228 h 2988455"/>
                <a:gd name="T6" fmla="*/ 1689652 w 3379304"/>
                <a:gd name="T7" fmla="*/ 0 h 2988455"/>
                <a:gd name="T8" fmla="*/ 1689652 w 3379304"/>
                <a:gd name="T9" fmla="*/ 0 h 2988455"/>
                <a:gd name="T10" fmla="*/ 3372955 w 3379304"/>
                <a:gd name="T11" fmla="*/ 1364813 h 2988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9304" h="2988455" stroke="0">
                  <a:moveTo>
                    <a:pt x="1689652" y="0"/>
                  </a:moveTo>
                  <a:cubicBezTo>
                    <a:pt x="2566100" y="0"/>
                    <a:pt x="3297046" y="592647"/>
                    <a:pt x="3372955" y="1364813"/>
                  </a:cubicBezTo>
                  <a:lnTo>
                    <a:pt x="1689652" y="1494228"/>
                  </a:lnTo>
                  <a:lnTo>
                    <a:pt x="1689652" y="0"/>
                  </a:lnTo>
                  <a:close/>
                </a:path>
                <a:path w="3379304" h="2988455" fill="none">
                  <a:moveTo>
                    <a:pt x="1689652" y="0"/>
                  </a:moveTo>
                  <a:cubicBezTo>
                    <a:pt x="2566100" y="0"/>
                    <a:pt x="3297046" y="592647"/>
                    <a:pt x="3372955" y="1364813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9" name="弧形 17" descr="#wm#_8_01_*Z"/>
            <p:cNvSpPr/>
            <p:nvPr userDrawn="1"/>
          </p:nvSpPr>
          <p:spPr bwMode="auto">
            <a:xfrm flipH="1" flipV="1">
              <a:off x="0" y="2080"/>
              <a:ext cx="7127" cy="3300"/>
            </a:xfrm>
            <a:custGeom>
              <a:avLst/>
              <a:gdLst>
                <a:gd name="T0" fmla="*/ 1689652 w 3379304"/>
                <a:gd name="T1" fmla="*/ 0 h 2988455"/>
                <a:gd name="T2" fmla="*/ 3372955 w 3379304"/>
                <a:gd name="T3" fmla="*/ 1364813 h 2988455"/>
                <a:gd name="T4" fmla="*/ 1689652 w 3379304"/>
                <a:gd name="T5" fmla="*/ 1494228 h 2988455"/>
                <a:gd name="T6" fmla="*/ 1689652 w 3379304"/>
                <a:gd name="T7" fmla="*/ 0 h 2988455"/>
                <a:gd name="T8" fmla="*/ 1689652 w 3379304"/>
                <a:gd name="T9" fmla="*/ 0 h 2988455"/>
                <a:gd name="T10" fmla="*/ 3372955 w 3379304"/>
                <a:gd name="T11" fmla="*/ 1364813 h 2988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9304" h="2988455" stroke="0">
                  <a:moveTo>
                    <a:pt x="1689652" y="0"/>
                  </a:moveTo>
                  <a:cubicBezTo>
                    <a:pt x="2566100" y="0"/>
                    <a:pt x="3297046" y="592647"/>
                    <a:pt x="3372955" y="1364813"/>
                  </a:cubicBezTo>
                  <a:lnTo>
                    <a:pt x="1689652" y="1494228"/>
                  </a:lnTo>
                  <a:lnTo>
                    <a:pt x="1689652" y="0"/>
                  </a:lnTo>
                  <a:close/>
                </a:path>
                <a:path w="3379304" h="2988455" fill="none">
                  <a:moveTo>
                    <a:pt x="1689652" y="0"/>
                  </a:moveTo>
                  <a:cubicBezTo>
                    <a:pt x="2566100" y="0"/>
                    <a:pt x="3297046" y="592647"/>
                    <a:pt x="3372955" y="1364813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</p:grpSp>
      <p:sp>
        <p:nvSpPr>
          <p:cNvPr id="2060" name="Line 7" descr="#wm#_8_01_*Z"/>
          <p:cNvSpPr>
            <a:spLocks noChangeShapeType="1"/>
          </p:cNvSpPr>
          <p:nvPr/>
        </p:nvSpPr>
        <p:spPr bwMode="auto">
          <a:xfrm>
            <a:off x="2074333" y="3556000"/>
            <a:ext cx="7630584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  <p:grpSp>
        <p:nvGrpSpPr>
          <p:cNvPr id="19" name="Group 13"/>
          <p:cNvGrpSpPr/>
          <p:nvPr/>
        </p:nvGrpSpPr>
        <p:grpSpPr bwMode="auto">
          <a:xfrm>
            <a:off x="9827752" y="167641"/>
            <a:ext cx="2198687" cy="2220913"/>
            <a:chOff x="0" y="0"/>
            <a:chExt cx="4369" cy="4415"/>
          </a:xfrm>
        </p:grpSpPr>
        <p:sp>
          <p:nvSpPr>
            <p:cNvPr id="20" name="Oval 12" descr="#wm#_8_01_*Z"/>
            <p:cNvSpPr>
              <a:spLocks noChangeArrowheads="1"/>
            </p:cNvSpPr>
            <p:nvPr userDrawn="1"/>
          </p:nvSpPr>
          <p:spPr bwMode="auto">
            <a:xfrm>
              <a:off x="927" y="923"/>
              <a:ext cx="2608" cy="2607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 sz="1600"/>
            </a:p>
          </p:txBody>
        </p:sp>
        <p:sp>
          <p:nvSpPr>
            <p:cNvPr id="21" name="Oval 10" descr="#wm#_8_01_*Z"/>
            <p:cNvSpPr>
              <a:spLocks noChangeArrowheads="1"/>
            </p:cNvSpPr>
            <p:nvPr/>
          </p:nvSpPr>
          <p:spPr bwMode="auto">
            <a:xfrm>
              <a:off x="0" y="1805"/>
              <a:ext cx="2610" cy="2610"/>
            </a:xfrm>
            <a:prstGeom prst="ellipse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 sz="1600"/>
            </a:p>
          </p:txBody>
        </p:sp>
        <p:sp>
          <p:nvSpPr>
            <p:cNvPr id="22" name="Oval 11" descr="#wm#_8_01_*Z"/>
            <p:cNvSpPr>
              <a:spLocks noChangeArrowheads="1"/>
            </p:cNvSpPr>
            <p:nvPr/>
          </p:nvSpPr>
          <p:spPr bwMode="auto">
            <a:xfrm>
              <a:off x="1759" y="1805"/>
              <a:ext cx="2610" cy="2610"/>
            </a:xfrm>
            <a:prstGeom prst="ellipse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 sz="1600"/>
            </a:p>
          </p:txBody>
        </p:sp>
        <p:sp>
          <p:nvSpPr>
            <p:cNvPr id="23" name="Oval 14" descr="#wm#_8_01_*Z"/>
            <p:cNvSpPr>
              <a:spLocks noChangeArrowheads="1"/>
            </p:cNvSpPr>
            <p:nvPr/>
          </p:nvSpPr>
          <p:spPr bwMode="auto">
            <a:xfrm>
              <a:off x="0" y="20"/>
              <a:ext cx="2610" cy="2610"/>
            </a:xfrm>
            <a:prstGeom prst="ellipse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 sz="1600"/>
            </a:p>
          </p:txBody>
        </p:sp>
        <p:sp>
          <p:nvSpPr>
            <p:cNvPr id="24" name="Oval 15" descr="#wm#_8_01_*Z"/>
            <p:cNvSpPr>
              <a:spLocks noChangeArrowheads="1"/>
            </p:cNvSpPr>
            <p:nvPr/>
          </p:nvSpPr>
          <p:spPr bwMode="auto">
            <a:xfrm>
              <a:off x="1759" y="0"/>
              <a:ext cx="2610" cy="2608"/>
            </a:xfrm>
            <a:prstGeom prst="ellipse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 sz="16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560388" y="412955"/>
            <a:ext cx="11237912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6000" y="637200"/>
            <a:ext cx="9720000" cy="1069200"/>
          </a:xfrm>
        </p:spPr>
        <p:txBody>
          <a:bodyPr>
            <a:normAutofit/>
          </a:bodyPr>
          <a:lstStyle>
            <a:lvl1pPr algn="l">
              <a:defRPr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7600" y="2278800"/>
            <a:ext cx="10598400" cy="3888000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>
            <p:custDataLst>
              <p:tags r:id="rId2"/>
            </p:custDataLst>
          </p:nvPr>
        </p:nvGrpSpPr>
        <p:grpSpPr bwMode="auto">
          <a:xfrm>
            <a:off x="4760384" y="1237615"/>
            <a:ext cx="2671233" cy="2671200"/>
            <a:chOff x="0" y="0"/>
            <a:chExt cx="3156" cy="3156"/>
          </a:xfrm>
        </p:grpSpPr>
        <p:sp>
          <p:nvSpPr>
            <p:cNvPr id="7" name="Oval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5" y="360"/>
              <a:ext cx="2618" cy="2618"/>
            </a:xfrm>
            <a:prstGeom prst="ellipse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8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空心弧 9"/>
            <p:cNvSpPr/>
            <p:nvPr>
              <p:custDataLst>
                <p:tags r:id="rId4"/>
              </p:custDataLst>
            </p:nvPr>
          </p:nvSpPr>
          <p:spPr bwMode="auto">
            <a:xfrm rot="10800000">
              <a:off x="0" y="0"/>
              <a:ext cx="3156" cy="3156"/>
            </a:xfrm>
            <a:custGeom>
              <a:avLst/>
              <a:gdLst>
                <a:gd name="T0" fmla="*/ 0 w 1623849"/>
                <a:gd name="T1" fmla="*/ 811925 h 1623849"/>
                <a:gd name="T2" fmla="*/ 426170 w 1623849"/>
                <a:gd name="T3" fmla="*/ 97492 h 1623849"/>
                <a:gd name="T4" fmla="*/ 1257296 w 1623849"/>
                <a:gd name="T5" fmla="*/ 133053 h 1623849"/>
                <a:gd name="T6" fmla="*/ 1620883 w 1623849"/>
                <a:gd name="T7" fmla="*/ 881278 h 1623849"/>
                <a:gd name="T8" fmla="*/ 1616351 w 1623849"/>
                <a:gd name="T9" fmla="*/ 880889 h 1623849"/>
                <a:gd name="T10" fmla="*/ 1254800 w 1623849"/>
                <a:gd name="T11" fmla="*/ 136855 h 1623849"/>
                <a:gd name="T12" fmla="*/ 428328 w 1623849"/>
                <a:gd name="T13" fmla="*/ 101493 h 1623849"/>
                <a:gd name="T14" fmla="*/ 4545 w 1623849"/>
                <a:gd name="T15" fmla="*/ 811925 h 1623849"/>
                <a:gd name="T16" fmla="*/ 0 w 1623849"/>
                <a:gd name="T17" fmla="*/ 811925 h 1623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849" h="1623849">
                  <a:moveTo>
                    <a:pt x="0" y="811925"/>
                  </a:moveTo>
                  <a:cubicBezTo>
                    <a:pt x="0" y="513567"/>
                    <a:pt x="163637" y="239245"/>
                    <a:pt x="426170" y="97492"/>
                  </a:cubicBezTo>
                  <a:cubicBezTo>
                    <a:pt x="688703" y="-44262"/>
                    <a:pt x="1007831" y="-30607"/>
                    <a:pt x="1257296" y="133053"/>
                  </a:cubicBezTo>
                  <a:cubicBezTo>
                    <a:pt x="1506761" y="296713"/>
                    <a:pt x="1646368" y="584010"/>
                    <a:pt x="1620883" y="881278"/>
                  </a:cubicBezTo>
                  <a:lnTo>
                    <a:pt x="1616351" y="880889"/>
                  </a:lnTo>
                  <a:cubicBezTo>
                    <a:pt x="1641693" y="585286"/>
                    <a:pt x="1502868" y="299598"/>
                    <a:pt x="1254800" y="136855"/>
                  </a:cubicBezTo>
                  <a:cubicBezTo>
                    <a:pt x="1006732" y="-25889"/>
                    <a:pt x="689391" y="-39467"/>
                    <a:pt x="428328" y="101493"/>
                  </a:cubicBezTo>
                  <a:cubicBezTo>
                    <a:pt x="167265" y="242453"/>
                    <a:pt x="4545" y="515238"/>
                    <a:pt x="4545" y="811925"/>
                  </a:cubicBezTo>
                  <a:lnTo>
                    <a:pt x="0" y="811925"/>
                  </a:lnTo>
                  <a:close/>
                </a:path>
              </a:pathLst>
            </a:custGeom>
            <a:solidFill>
              <a:srgbClr val="262626"/>
            </a:solidFill>
            <a:ln w="19050" cap="flat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/>
            <a:p>
              <a:endParaRPr lang="zh-CN" altLang="en-US" sz="1800"/>
            </a:p>
          </p:txBody>
        </p:sp>
      </p:grp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21760" y="3999600"/>
            <a:ext cx="5148480" cy="54192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noProof="0" dirty="0" smtClean="0">
                <a:sym typeface="Arial" pitchFamily="34" charset="0"/>
              </a:rPr>
              <a:t>单击此处编辑副标题</a:t>
            </a:r>
            <a:endParaRPr lang="zh-CN" noProof="0" dirty="0" smtClean="0">
              <a:sym typeface="Arial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87200" y="1542314"/>
            <a:ext cx="2217600" cy="22176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00080"/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4800" y="396240"/>
            <a:ext cx="4320000" cy="1219201"/>
          </a:xfrm>
        </p:spPr>
        <p:txBody>
          <a:bodyPr anchor="ctr" anchorCtr="0">
            <a:normAutofit/>
          </a:bodyPr>
          <a:lstStyle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07598" y="1615441"/>
            <a:ext cx="3868415" cy="4845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74011" y="1615440"/>
            <a:ext cx="5849309" cy="4845785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dirty="0" smtClean="0">
                <a:sym typeface="Arial" pitchFamily="34" charset="0"/>
              </a:rPr>
              <a:t>单击此处编辑母版标题样式</a:t>
            </a:r>
            <a:endParaRPr lang="zh-CN" dirty="0" smtClean="0">
              <a:sym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dirty="0" smtClean="0">
                <a:sym typeface="Arial" pitchFamily="34" charset="0"/>
              </a:rPr>
              <a:t>单击此处编辑母版文本样式</a:t>
            </a:r>
            <a:endParaRPr lang="zh-CN" dirty="0" smtClean="0">
              <a:sym typeface="Arial" pitchFamily="34" charset="0"/>
            </a:endParaRPr>
          </a:p>
          <a:p>
            <a:pPr lvl="1"/>
            <a:r>
              <a:rPr lang="zh-CN" dirty="0" smtClean="0">
                <a:sym typeface="Arial" pitchFamily="34" charset="0"/>
              </a:rPr>
              <a:t>第二级</a:t>
            </a:r>
            <a:endParaRPr lang="zh-CN" dirty="0" smtClean="0">
              <a:sym typeface="Arial" pitchFamily="34" charset="0"/>
            </a:endParaRPr>
          </a:p>
          <a:p>
            <a:pPr lvl="2"/>
            <a:r>
              <a:rPr lang="zh-CN" dirty="0" smtClean="0">
                <a:sym typeface="Arial" pitchFamily="34" charset="0"/>
              </a:rPr>
              <a:t>第三级</a:t>
            </a:r>
            <a:endParaRPr lang="zh-CN" dirty="0" smtClean="0">
              <a:sym typeface="Arial" pitchFamily="34" charset="0"/>
            </a:endParaRPr>
          </a:p>
          <a:p>
            <a:pPr lvl="3"/>
            <a:r>
              <a:rPr lang="zh-CN" dirty="0" smtClean="0">
                <a:sym typeface="Arial" pitchFamily="34" charset="0"/>
              </a:rPr>
              <a:t>第四级</a:t>
            </a:r>
            <a:endParaRPr lang="zh-CN" dirty="0" smtClean="0">
              <a:sym typeface="Arial" pitchFamily="34" charset="0"/>
            </a:endParaRPr>
          </a:p>
          <a:p>
            <a:pPr lvl="4"/>
            <a:r>
              <a:rPr lang="zh-CN" dirty="0" smtClean="0">
                <a:sym typeface="Arial" pitchFamily="34" charset="0"/>
              </a:rPr>
              <a:t>第五级</a:t>
            </a:r>
            <a:endParaRPr lang="zh-CN" dirty="0" smtClean="0">
              <a:sym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fld id="{55B2F452-84CA-43E3-9A56-7178D99E72E0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fld id="{839BCBBD-D6FE-4956-A56B-ED4A947E94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ea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黑体" pitchFamily="49" charset="-122"/>
          <a:sym typeface="Arial" pitchFamily="34" charset="0"/>
        </a:defRPr>
      </a:lvl9pPr>
    </p:titleStyle>
    <p:bodyStyle>
      <a:lvl1pPr marL="3175" indent="-3175" algn="l" rtl="0" eaLnBrk="0" fontAlgn="base" hangingPunct="0">
        <a:spcBef>
          <a:spcPts val="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ea"/>
          <a:ea typeface="+mn-ea"/>
          <a:cs typeface="+mn-cs"/>
          <a:sym typeface="Arial" pitchFamily="34" charset="0"/>
        </a:defRPr>
      </a:lvl1pPr>
      <a:lvl2pPr marL="742950" indent="-28575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ea"/>
          <a:ea typeface="+mn-ea"/>
          <a:cs typeface="+mn-cs"/>
          <a:sym typeface="Arial" pitchFamily="34" charset="0"/>
        </a:defRPr>
      </a:lvl2pPr>
      <a:lvl3pPr marL="1200150" indent="-28575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1"/>
          </a:solidFill>
          <a:latin typeface="+mn-ea"/>
          <a:ea typeface="+mn-ea"/>
          <a:cs typeface="+mn-cs"/>
          <a:sym typeface="Arial" pitchFamily="34" charset="0"/>
        </a:defRPr>
      </a:lvl3pPr>
      <a:lvl4pPr marL="1657350" indent="-28575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1"/>
          </a:solidFill>
          <a:latin typeface="+mn-ea"/>
          <a:ea typeface="+mn-ea"/>
          <a:cs typeface="+mn-cs"/>
          <a:sym typeface="Arial" pitchFamily="34" charset="0"/>
        </a:defRPr>
      </a:lvl4pPr>
      <a:lvl5pPr marL="2114550" indent="-28575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1"/>
          </a:solidFill>
          <a:latin typeface="+mn-ea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7.xml"/><Relationship Id="rId21" Type="http://schemas.openxmlformats.org/officeDocument/2006/relationships/image" Target="../media/image30.png"/><Relationship Id="rId20" Type="http://schemas.openxmlformats.org/officeDocument/2006/relationships/image" Target="../media/image29.png"/><Relationship Id="rId2" Type="http://schemas.openxmlformats.org/officeDocument/2006/relationships/image" Target="../media/image11.png"/><Relationship Id="rId19" Type="http://schemas.openxmlformats.org/officeDocument/2006/relationships/image" Target="../media/image28.png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CEPC</a:t>
            </a:r>
            <a:r>
              <a:rPr lang="zh-CN" altLang="zh-CN"/>
              <a:t>量能器的研究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1_2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" y="1111885"/>
            <a:ext cx="5683250" cy="4495165"/>
          </a:xfrm>
          <a:prstGeom prst="rect">
            <a:avLst/>
          </a:prstGeom>
        </p:spPr>
      </p:pic>
      <p:pic>
        <p:nvPicPr>
          <p:cNvPr id="6" name="图片 5" descr="1_2005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20" y="1153160"/>
            <a:ext cx="5613400" cy="44951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不同位置的分辨率</a:t>
            </a:r>
            <a:endParaRPr lang="zh-CN" altLang="en-US"/>
          </a:p>
        </p:txBody>
      </p:sp>
      <p:pic>
        <p:nvPicPr>
          <p:cNvPr id="3" name="内容占位符 2" descr="wro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59245" y="1721485"/>
            <a:ext cx="5375910" cy="4973955"/>
          </a:xfrm>
          <a:prstGeom prst="rect">
            <a:avLst/>
          </a:prstGeom>
        </p:spPr>
      </p:pic>
      <p:pic>
        <p:nvPicPr>
          <p:cNvPr id="5" name="图片 4" descr="wron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1730375"/>
            <a:ext cx="5863590" cy="4967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N_AHi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1222375"/>
            <a:ext cx="5641340" cy="4495165"/>
          </a:xfrm>
          <a:prstGeom prst="rect">
            <a:avLst/>
          </a:prstGeom>
        </p:spPr>
      </p:pic>
      <p:pic>
        <p:nvPicPr>
          <p:cNvPr id="5" name="图片 4" descr="8slcio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530" y="3655060"/>
            <a:ext cx="5871845" cy="30994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85520" y="5104765"/>
            <a:ext cx="194945" cy="2222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7" name="图片 6" descr="QQ截图20160414202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30" y="252095"/>
            <a:ext cx="5789930" cy="3146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04261239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1375" y="4563110"/>
            <a:ext cx="3349625" cy="2306320"/>
          </a:xfrm>
          <a:prstGeom prst="rect">
            <a:avLst/>
          </a:prstGeom>
        </p:spPr>
      </p:pic>
      <p:pic>
        <p:nvPicPr>
          <p:cNvPr id="5" name="图片 4" descr="QQ截图20160426123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80" y="2350770"/>
            <a:ext cx="3396615" cy="2152650"/>
          </a:xfrm>
          <a:prstGeom prst="rect">
            <a:avLst/>
          </a:prstGeom>
        </p:spPr>
      </p:pic>
      <p:pic>
        <p:nvPicPr>
          <p:cNvPr id="6" name="图片 5" descr="QQ截图201604261226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245" y="92075"/>
            <a:ext cx="3396615" cy="2221230"/>
          </a:xfrm>
          <a:prstGeom prst="rect">
            <a:avLst/>
          </a:prstGeom>
        </p:spPr>
      </p:pic>
      <p:pic>
        <p:nvPicPr>
          <p:cNvPr id="7" name="图片 6" descr="QQ截图201604261244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785" y="2365375"/>
            <a:ext cx="3665220" cy="2223770"/>
          </a:xfrm>
          <a:prstGeom prst="rect">
            <a:avLst/>
          </a:prstGeom>
        </p:spPr>
      </p:pic>
      <p:pic>
        <p:nvPicPr>
          <p:cNvPr id="8" name="图片 7" descr="N_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5" y="1445260"/>
            <a:ext cx="4622800" cy="3786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604261259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0" y="748030"/>
            <a:ext cx="7238365" cy="5361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>
          <a:xfrm>
            <a:off x="434342" y="430531"/>
            <a:ext cx="11104033" cy="792163"/>
          </a:xfrm>
        </p:spPr>
        <p:txBody>
          <a:bodyPr/>
          <a:p>
            <a:r>
              <a:rPr lang="zh-CN" altLang="en-US"/>
              <a:t>位置分辨与</a:t>
            </a:r>
            <a:r>
              <a:rPr lang="en-US" altLang="zh-CN"/>
              <a:t>cellsize</a:t>
            </a:r>
            <a:r>
              <a:rPr lang="zh-CN" altLang="en-US"/>
              <a:t>关系</a:t>
            </a:r>
            <a:endParaRPr lang="zh-CN" altLang="en-US"/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igma_cell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1621155"/>
            <a:ext cx="5761355" cy="5006975"/>
          </a:xfrm>
          <a:prstGeom prst="rect">
            <a:avLst/>
          </a:prstGeom>
        </p:spPr>
      </p:pic>
      <p:pic>
        <p:nvPicPr>
          <p:cNvPr id="5" name="图片 4" descr="sigma_cellsize_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955" y="1607185"/>
            <a:ext cx="5844540" cy="5006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ellsize50fi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555" y="619125"/>
            <a:ext cx="10058400" cy="6078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24000" y="266700"/>
            <a:ext cx="9144000" cy="900430"/>
          </a:xfrm>
        </p:spPr>
        <p:txBody>
          <a:bodyPr>
            <a:normAutofit fontScale="90000"/>
          </a:bodyPr>
          <a:p>
            <a:r>
              <a:rPr lang="en-US" altLang="zh-CN"/>
              <a:t>AreaE:HitE</a:t>
            </a:r>
            <a:endParaRPr lang="en-US" altLang="zh-CN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36700" y="1457960"/>
            <a:ext cx="9144000" cy="5156835"/>
          </a:xfrm>
        </p:spPr>
        <p:txBody>
          <a:bodyPr/>
          <a:p>
            <a:pPr algn="just"/>
            <a:r>
              <a:rPr lang="zh-CN" altLang="en-US"/>
              <a:t>画出</a:t>
            </a:r>
            <a:r>
              <a:rPr lang="en-US" altLang="zh-CN"/>
              <a:t>Hit</a:t>
            </a:r>
            <a:r>
              <a:rPr lang="zh-CN" altLang="en-US"/>
              <a:t>点能量与其周围</a:t>
            </a:r>
            <a:r>
              <a:rPr lang="en-US" altLang="zh-CN"/>
              <a:t>Neighbor</a:t>
            </a:r>
            <a:r>
              <a:rPr lang="zh-CN" altLang="en-US"/>
              <a:t>能量的二维散点图。</a:t>
            </a:r>
            <a:endParaRPr lang="zh-CN" altLang="en-US"/>
          </a:p>
          <a:p>
            <a:pPr algn="just"/>
            <a:r>
              <a:rPr lang="zh-CN" altLang="en-US"/>
              <a:t>观察到不同的样子，发现与击中探测器的位置有关</a:t>
            </a:r>
            <a:endParaRPr lang="zh-CN" altLang="en-US"/>
          </a:p>
        </p:txBody>
      </p:sp>
      <p:pic>
        <p:nvPicPr>
          <p:cNvPr id="6" name="图片 5" descr="geomet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2707640"/>
            <a:ext cx="4232910" cy="3811270"/>
          </a:xfrm>
          <a:prstGeom prst="rect">
            <a:avLst/>
          </a:prstGeom>
        </p:spPr>
      </p:pic>
      <p:pic>
        <p:nvPicPr>
          <p:cNvPr id="7" name="图片 6" descr="nn3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0" y="2705735"/>
            <a:ext cx="3702685" cy="3796665"/>
          </a:xfrm>
          <a:prstGeom prst="rect">
            <a:avLst/>
          </a:prstGeom>
        </p:spPr>
      </p:pic>
      <p:pic>
        <p:nvPicPr>
          <p:cNvPr id="8" name="图片 7" descr="nn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2756535"/>
            <a:ext cx="3779520" cy="375729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10287635" y="1289685"/>
            <a:ext cx="13290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直接连接符 2"/>
          <p:cNvCxnSpPr/>
          <p:nvPr/>
        </p:nvCxnSpPr>
        <p:spPr>
          <a:xfrm>
            <a:off x="10906125" y="631190"/>
            <a:ext cx="0" cy="1303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10445115" y="855345"/>
            <a:ext cx="974090" cy="894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flipH="1">
            <a:off x="10432415" y="815340"/>
            <a:ext cx="947420" cy="948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椭圆 10"/>
          <p:cNvSpPr/>
          <p:nvPr/>
        </p:nvSpPr>
        <p:spPr>
          <a:xfrm>
            <a:off x="10709275" y="1078865"/>
            <a:ext cx="434340" cy="4349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2" name="加号 11"/>
          <p:cNvSpPr/>
          <p:nvPr/>
        </p:nvSpPr>
        <p:spPr>
          <a:xfrm>
            <a:off x="11261090" y="1342390"/>
            <a:ext cx="250190" cy="236855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3" name="乘号 12"/>
          <p:cNvSpPr/>
          <p:nvPr/>
        </p:nvSpPr>
        <p:spPr>
          <a:xfrm>
            <a:off x="11235055" y="1039495"/>
            <a:ext cx="276860" cy="27622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correlation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" y="959485"/>
            <a:ext cx="5812790" cy="5376545"/>
          </a:xfrm>
          <a:prstGeom prst="rect">
            <a:avLst/>
          </a:prstGeom>
        </p:spPr>
      </p:pic>
      <p:pic>
        <p:nvPicPr>
          <p:cNvPr id="8" name="图片 7" descr="line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10" y="970280"/>
            <a:ext cx="5814060" cy="5356860"/>
          </a:xfrm>
          <a:prstGeom prst="rect">
            <a:avLst/>
          </a:prstGeom>
        </p:spPr>
      </p:pic>
      <p:pic>
        <p:nvPicPr>
          <p:cNvPr id="2" name="图片 1" descr="nn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" y="861695"/>
            <a:ext cx="2068195" cy="188849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15290" y="973455"/>
            <a:ext cx="789305" cy="1539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4601210" y="130810"/>
            <a:ext cx="3053715" cy="3657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en-US" altLang="zh-CN"/>
              <a:t>E = E1 + </a:t>
            </a:r>
            <a:r>
              <a:rPr lang="zh-CN" altLang="zh-CN"/>
              <a:t>α</a:t>
            </a:r>
            <a:r>
              <a:rPr lang="en-US" altLang="zh-CN"/>
              <a:t>* E2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233035" y="5817870"/>
            <a:ext cx="6318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E2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01955" y="2816225"/>
            <a:ext cx="5003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E1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323215" y="1236980"/>
            <a:ext cx="5797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E1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55040" y="1881505"/>
            <a:ext cx="683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两种排列方式的小区域扫描结果</a:t>
            </a:r>
            <a:endParaRPr lang="zh-CN" altLang="en-US"/>
          </a:p>
        </p:txBody>
      </p:sp>
      <p:pic>
        <p:nvPicPr>
          <p:cNvPr id="6" name="内容占位符 5" descr="smear1degree (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7325" y="1726565"/>
            <a:ext cx="5440680" cy="5113020"/>
          </a:xfrm>
          <a:prstGeom prst="rect">
            <a:avLst/>
          </a:prstGeom>
        </p:spPr>
      </p:pic>
      <p:pic>
        <p:nvPicPr>
          <p:cNvPr id="7" name="图片 6" descr="smear1degreeI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70" y="1730375"/>
            <a:ext cx="5745562" cy="511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s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61905" y="-4445"/>
            <a:ext cx="1545551" cy="1080000"/>
          </a:xfrm>
          <a:prstGeom prst="rect">
            <a:avLst/>
          </a:prstGeom>
        </p:spPr>
      </p:pic>
      <p:pic>
        <p:nvPicPr>
          <p:cNvPr id="7" name="图片 6" descr="s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525" y="1090295"/>
            <a:ext cx="1527442" cy="1080000"/>
          </a:xfrm>
          <a:prstGeom prst="rect">
            <a:avLst/>
          </a:prstGeom>
        </p:spPr>
      </p:pic>
      <p:pic>
        <p:nvPicPr>
          <p:cNvPr id="8" name="图片 7" descr="s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910" y="1090930"/>
            <a:ext cx="1604010" cy="1080135"/>
          </a:xfrm>
          <a:prstGeom prst="rect">
            <a:avLst/>
          </a:prstGeom>
        </p:spPr>
      </p:pic>
      <p:pic>
        <p:nvPicPr>
          <p:cNvPr id="9" name="图片 8" descr="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285" y="2183130"/>
            <a:ext cx="1556961" cy="1080000"/>
          </a:xfrm>
          <a:prstGeom prst="rect">
            <a:avLst/>
          </a:prstGeom>
        </p:spPr>
      </p:pic>
      <p:pic>
        <p:nvPicPr>
          <p:cNvPr id="10" name="图片 9" descr="s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765" y="2193290"/>
            <a:ext cx="1592615" cy="1080000"/>
          </a:xfrm>
          <a:prstGeom prst="rect">
            <a:avLst/>
          </a:prstGeom>
        </p:spPr>
      </p:pic>
      <p:pic>
        <p:nvPicPr>
          <p:cNvPr id="11" name="图片 10" descr="s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150" y="2194560"/>
            <a:ext cx="1592615" cy="1080000"/>
          </a:xfrm>
          <a:prstGeom prst="rect">
            <a:avLst/>
          </a:prstGeom>
        </p:spPr>
      </p:pic>
      <p:pic>
        <p:nvPicPr>
          <p:cNvPr id="12" name="图片 11" descr="s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6345" y="3274060"/>
            <a:ext cx="1592615" cy="1080000"/>
          </a:xfrm>
          <a:prstGeom prst="rect">
            <a:avLst/>
          </a:prstGeom>
        </p:spPr>
      </p:pic>
      <p:pic>
        <p:nvPicPr>
          <p:cNvPr id="13" name="图片 12" descr="s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3130" y="3287395"/>
            <a:ext cx="1592615" cy="1080000"/>
          </a:xfrm>
          <a:prstGeom prst="rect">
            <a:avLst/>
          </a:prstGeom>
        </p:spPr>
      </p:pic>
      <p:pic>
        <p:nvPicPr>
          <p:cNvPr id="14" name="图片 13" descr="s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6580" y="3274695"/>
            <a:ext cx="1592615" cy="1080000"/>
          </a:xfrm>
          <a:prstGeom prst="rect">
            <a:avLst/>
          </a:prstGeom>
        </p:spPr>
      </p:pic>
      <p:pic>
        <p:nvPicPr>
          <p:cNvPr id="15" name="图片 14" descr="s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3205" y="3261995"/>
            <a:ext cx="1592615" cy="1080000"/>
          </a:xfrm>
          <a:prstGeom prst="rect">
            <a:avLst/>
          </a:prstGeom>
        </p:spPr>
      </p:pic>
      <p:pic>
        <p:nvPicPr>
          <p:cNvPr id="16" name="图片 15" descr="s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6345" y="4380230"/>
            <a:ext cx="1592615" cy="1080000"/>
          </a:xfrm>
          <a:prstGeom prst="rect">
            <a:avLst/>
          </a:prstGeom>
        </p:spPr>
      </p:pic>
      <p:pic>
        <p:nvPicPr>
          <p:cNvPr id="17" name="图片 16" descr="s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0435" y="4380230"/>
            <a:ext cx="1555115" cy="1080770"/>
          </a:xfrm>
          <a:prstGeom prst="rect">
            <a:avLst/>
          </a:prstGeom>
        </p:spPr>
      </p:pic>
      <p:pic>
        <p:nvPicPr>
          <p:cNvPr id="18" name="图片 17" descr="s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1185" y="4366260"/>
            <a:ext cx="1592615" cy="1080000"/>
          </a:xfrm>
          <a:prstGeom prst="rect">
            <a:avLst/>
          </a:prstGeom>
        </p:spPr>
      </p:pic>
      <p:pic>
        <p:nvPicPr>
          <p:cNvPr id="19" name="图片 18" descr="s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635" y="4340225"/>
            <a:ext cx="1592580" cy="1092200"/>
          </a:xfrm>
          <a:prstGeom prst="rect">
            <a:avLst/>
          </a:prstGeom>
        </p:spPr>
      </p:pic>
      <p:pic>
        <p:nvPicPr>
          <p:cNvPr id="20" name="图片 19" descr="s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9355" y="4340225"/>
            <a:ext cx="1592615" cy="1080000"/>
          </a:xfrm>
          <a:prstGeom prst="rect">
            <a:avLst/>
          </a:prstGeom>
        </p:spPr>
      </p:pic>
      <p:pic>
        <p:nvPicPr>
          <p:cNvPr id="21" name="图片 20" descr="s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26345" y="5485130"/>
            <a:ext cx="1592615" cy="1080000"/>
          </a:xfrm>
          <a:prstGeom prst="rect">
            <a:avLst/>
          </a:prstGeom>
        </p:spPr>
      </p:pic>
      <p:pic>
        <p:nvPicPr>
          <p:cNvPr id="22" name="图片 21" descr="s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1065" y="5472430"/>
            <a:ext cx="1592615" cy="1080000"/>
          </a:xfrm>
          <a:prstGeom prst="rect">
            <a:avLst/>
          </a:prstGeom>
        </p:spPr>
      </p:pic>
      <p:pic>
        <p:nvPicPr>
          <p:cNvPr id="23" name="图片 22" descr="s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515" y="5472430"/>
            <a:ext cx="1592615" cy="1080000"/>
          </a:xfrm>
          <a:prstGeom prst="rect">
            <a:avLst/>
          </a:prstGeom>
        </p:spPr>
      </p:pic>
      <p:pic>
        <p:nvPicPr>
          <p:cNvPr id="24" name="图片 23" descr="s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21300" y="5459095"/>
            <a:ext cx="1592615" cy="1080000"/>
          </a:xfrm>
          <a:prstGeom prst="rect">
            <a:avLst/>
          </a:prstGeom>
        </p:spPr>
      </p:pic>
      <p:pic>
        <p:nvPicPr>
          <p:cNvPr id="25" name="图片 24" descr="s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16020" y="5445760"/>
            <a:ext cx="1592615" cy="1080000"/>
          </a:xfrm>
          <a:prstGeom prst="rect">
            <a:avLst/>
          </a:prstGeom>
        </p:spPr>
      </p:pic>
      <p:pic>
        <p:nvPicPr>
          <p:cNvPr id="26" name="图片 25" descr="s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10105" y="5432425"/>
            <a:ext cx="1592615" cy="10800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59130" y="1880235"/>
            <a:ext cx="46069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对一个量能单元不同位置作为击中点所形成的</a:t>
            </a:r>
            <a:r>
              <a:rPr lang="en-US" altLang="zh-CN"/>
              <a:t>AreaE</a:t>
            </a:r>
            <a:r>
              <a:rPr lang="zh-CN" altLang="en-US"/>
              <a:t>和</a:t>
            </a:r>
            <a:r>
              <a:rPr lang="en-US" altLang="zh-CN"/>
              <a:t>HitE</a:t>
            </a:r>
            <a:r>
              <a:rPr lang="zh-CN" altLang="en-US"/>
              <a:t>的二维散点图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01395" y="3012440"/>
            <a:ext cx="1500505" cy="13957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3" name="直接连接符 2"/>
          <p:cNvCxnSpPr>
            <a:stCxn id="2" idx="1"/>
            <a:endCxn id="2" idx="3"/>
          </p:cNvCxnSpPr>
          <p:nvPr/>
        </p:nvCxnSpPr>
        <p:spPr>
          <a:xfrm>
            <a:off x="1001395" y="3710305"/>
            <a:ext cx="15005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>
            <a:stCxn id="2" idx="0"/>
            <a:endCxn id="2" idx="2"/>
          </p:cNvCxnSpPr>
          <p:nvPr/>
        </p:nvCxnSpPr>
        <p:spPr>
          <a:xfrm>
            <a:off x="1751965" y="3012440"/>
            <a:ext cx="0" cy="1395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直接连接符 26"/>
          <p:cNvCxnSpPr/>
          <p:nvPr/>
        </p:nvCxnSpPr>
        <p:spPr>
          <a:xfrm>
            <a:off x="988060" y="3012440"/>
            <a:ext cx="1500505" cy="1395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>
          <a:xfrm flipH="1">
            <a:off x="1014095" y="2999105"/>
            <a:ext cx="1487805" cy="1409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五角星 31"/>
          <p:cNvSpPr/>
          <p:nvPr/>
        </p:nvSpPr>
        <p:spPr>
          <a:xfrm>
            <a:off x="1260475" y="3997325"/>
            <a:ext cx="519430" cy="387985"/>
          </a:xfrm>
          <a:prstGeom prst="star5">
            <a:avLst>
              <a:gd name="adj" fmla="val 18319"/>
              <a:gd name="hf" fmla="val 105146"/>
              <a:gd name="vf" fmla="val 11055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位置分辨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31850" y="927100"/>
            <a:ext cx="327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&lt;Posx&gt; = 1/E*</a:t>
            </a:r>
            <a:r>
              <a:rPr lang="en-US" altLang="zh-CN">
                <a:cs typeface="Times New Roman" charset="0"/>
              </a:rPr>
              <a:t>ΣHitE*pos(x)</a:t>
            </a:r>
            <a:endParaRPr lang="en-US" altLang="zh-CN">
              <a:cs typeface="Times New Roman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9750" y="2641600"/>
            <a:ext cx="1778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击入位置（</a:t>
            </a:r>
            <a:r>
              <a:rPr lang="en-US" altLang="zh-CN"/>
              <a:t>2005,1035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3" name="内容占位符 2" descr="xe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1930" y="1563370"/>
            <a:ext cx="4916170" cy="4351655"/>
          </a:xfrm>
          <a:prstGeom prst="rect">
            <a:avLst/>
          </a:prstGeom>
        </p:spPr>
      </p:pic>
      <p:pic>
        <p:nvPicPr>
          <p:cNvPr id="5" name="图片 4" descr="y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40" y="1563370"/>
            <a:ext cx="4667250" cy="4495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xe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2720" y="1701165"/>
            <a:ext cx="4232275" cy="4018915"/>
          </a:xfrm>
          <a:prstGeom prst="rect">
            <a:avLst/>
          </a:prstGeom>
        </p:spPr>
      </p:pic>
      <p:pic>
        <p:nvPicPr>
          <p:cNvPr id="7" name="图片 6" descr="y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1642110"/>
            <a:ext cx="4444365" cy="4048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24780" y="2654935"/>
            <a:ext cx="1778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击入位置（</a:t>
            </a:r>
            <a:r>
              <a:rPr lang="en-US" altLang="zh-CN"/>
              <a:t>2004,1035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7335" y="399415"/>
            <a:ext cx="9144000" cy="1018540"/>
          </a:xfrm>
        </p:spPr>
        <p:txBody>
          <a:bodyPr/>
          <a:p>
            <a:r>
              <a:rPr lang="zh-CN" altLang="en-US"/>
              <a:t>位置分辨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710055"/>
            <a:ext cx="9144000" cy="486537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 descr="posxre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20" y="1913255"/>
            <a:ext cx="4518025" cy="3743960"/>
          </a:xfrm>
          <a:prstGeom prst="rect">
            <a:avLst/>
          </a:prstGeom>
        </p:spPr>
      </p:pic>
      <p:pic>
        <p:nvPicPr>
          <p:cNvPr id="5" name="图片 4" descr="posyres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1913255"/>
            <a:ext cx="4518025" cy="3743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64735" y="2803525"/>
            <a:ext cx="20002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击入坐标（</a:t>
            </a:r>
            <a:r>
              <a:rPr lang="en-US" altLang="zh-CN"/>
              <a:t>2005,1035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31850" y="927100"/>
            <a:ext cx="327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&lt;Posx&gt; = 1/NHit*</a:t>
            </a:r>
            <a:r>
              <a:rPr lang="en-US" altLang="zh-CN">
                <a:cs typeface="Times New Roman" charset="0"/>
              </a:rPr>
              <a:t>Σpos(x)</a:t>
            </a:r>
            <a:endParaRPr lang="en-US" altLang="zh-CN">
              <a:cs typeface="Times New Roman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735" y="541655"/>
            <a:ext cx="9855835" cy="60140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62545" y="1431925"/>
            <a:ext cx="1558290" cy="8902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69*i*1"/>
  <p:tag name="KSO_WM_UNIT_TEMPLATE_CATEGORY" val="custom"/>
  <p:tag name="KSO_WM_UNIT_TEMPLATE_INDEX" val="8"/>
</p:tagLst>
</file>

<file path=ppt/tags/tag2.xml><?xml version="1.0" encoding="utf-8"?>
<p:tagLst xmlns:p="http://schemas.openxmlformats.org/presentationml/2006/main">
  <p:tag name="KSO_WM_UNIT_TEMPLATE_CATEGORY" val="custom"/>
  <p:tag name="KSO_WM_UNIT_TEMPLATE_INDEX" val="8"/>
  <p:tag name="KSO_WM_UNIT_TYPE" val="a"/>
  <p:tag name="KSO_WM_UNIT_INDEX" val="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BEAUTIFY_FLAG" val="#wm#"/>
  <p:tag name="KSO_WM_UNIT_ID" val="269*a*1"/>
  <p:tag name="KSO_WM_UNIT_PRESET_TEXT" val="THANKS"/>
</p:tagLst>
</file>

<file path=ppt/tags/tag3.xml><?xml version="1.0" encoding="utf-8"?>
<p:tagLst xmlns:p="http://schemas.openxmlformats.org/presentationml/2006/main">
  <p:tag name="KSO_WM_BEAUTIFY_FLAG" val="#wm#"/>
  <p:tag name="KSO_WM_UNIT_TYPE" val="i"/>
  <p:tag name="KSO_WM_UNIT_ID" val="269*i*5"/>
  <p:tag name="KSO_WM_UNIT_TEMPLATE_CATEGORY" val="custom"/>
  <p:tag name="KSO_WM_UNIT_TEMPLATE_INDEX" val="8"/>
</p:tagLst>
</file>

<file path=ppt/tags/tag4.xml><?xml version="1.0" encoding="utf-8"?>
<p:tagLst xmlns:p="http://schemas.openxmlformats.org/presentationml/2006/main">
  <p:tag name="KSO_WM_TEMPLATE_CATEGORY" val="custom"/>
  <p:tag name="KSO_WM_TEMPLATE_INDEX" val="160008"/>
</p:tagLst>
</file>

<file path=ppt/tags/tag5.xml><?xml version="1.0" encoding="utf-8"?>
<p:tagLst xmlns:p="http://schemas.openxmlformats.org/presentationml/2006/main">
  <p:tag name="KSO_WM_TEMPLATE_CATEGORY" val="custom"/>
  <p:tag name="KSO_WM_TEMPLATE_INDEX" val="160008"/>
</p:tagLst>
</file>

<file path=ppt/tags/tag6.xml><?xml version="1.0" encoding="utf-8"?>
<p:tagLst xmlns:p="http://schemas.openxmlformats.org/presentationml/2006/main">
  <p:tag name="KSO_WM_TEMPLATE_CATEGORY" val="custom"/>
  <p:tag name="KSO_WM_TEMPLATE_INDEX" val="160008"/>
</p:tagLst>
</file>

<file path=ppt/tags/tag7.xml><?xml version="1.0" encoding="utf-8"?>
<p:tagLst xmlns:p="http://schemas.openxmlformats.org/presentationml/2006/main">
  <p:tag name="KSO_WM_TEMPLATE_CATEGORY" val="custom"/>
  <p:tag name="KSO_WM_TEMPLATE_INDEX" val="160008"/>
</p:tagLst>
</file>

<file path=ppt/theme/theme1.xml><?xml version="1.0" encoding="utf-8"?>
<a:theme xmlns:a="http://schemas.openxmlformats.org/drawingml/2006/main" name="默认设计模板">
  <a:themeElements>
    <a:clrScheme name="PPT8">
      <a:dk1>
        <a:srgbClr val="7A0F99"/>
      </a:dk1>
      <a:lt1>
        <a:srgbClr val="FFFFFF"/>
      </a:lt1>
      <a:dk2>
        <a:srgbClr val="000000"/>
      </a:dk2>
      <a:lt2>
        <a:srgbClr val="A8A8A8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39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默认设计模板</vt:lpstr>
      <vt:lpstr>CEPC量能器的研究</vt:lpstr>
      <vt:lpstr>AreaE:HitE</vt:lpstr>
      <vt:lpstr>PowerPoint 演示文稿</vt:lpstr>
      <vt:lpstr>两种排列方式的小区域扫描结果</vt:lpstr>
      <vt:lpstr>PowerPoint 演示文稿</vt:lpstr>
      <vt:lpstr>位置分辨</vt:lpstr>
      <vt:lpstr>PowerPoint 演示文稿</vt:lpstr>
      <vt:lpstr>位置分辨</vt:lpstr>
      <vt:lpstr>PowerPoint 演示文稿</vt:lpstr>
      <vt:lpstr>PowerPoint 演示文稿</vt:lpstr>
      <vt:lpstr>不同位置的分辨率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12</cp:revision>
  <dcterms:created xsi:type="dcterms:W3CDTF">2016-03-01T04:23:00Z</dcterms:created>
  <dcterms:modified xsi:type="dcterms:W3CDTF">2016-04-26T05:10:24Z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