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0" r:id="rId2"/>
    <p:sldId id="314" r:id="rId3"/>
    <p:sldId id="315" r:id="rId4"/>
    <p:sldId id="316" r:id="rId5"/>
    <p:sldId id="317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b" initials="l" lastIdx="0" clrIdx="0">
    <p:extLst>
      <p:ext uri="{19B8F6BF-5375-455C-9EA6-DF929625EA0E}">
        <p15:presenceInfo xmlns:p15="http://schemas.microsoft.com/office/powerpoint/2012/main" userId="liu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5BB"/>
    <a:srgbClr val="210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89157-9963-4789-B7AB-08FE13E577AD}" type="datetimeFigureOut">
              <a:rPr lang="zh-CN" altLang="en-US" smtClean="0"/>
              <a:t>2016/5/9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EDFBA-0FF4-4750-98E7-248EFDD125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769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EDFBA-0FF4-4750-98E7-248EFDD125C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03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0899-07DE-4EFB-8BF0-CCE9B4120BB2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14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A529F-3F1E-4106-ACC1-C93764348D20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75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FAE-B464-47FA-B63B-D0B2440D2093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79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95CF-79D4-4DA9-9AF3-D45C9B27D0EE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5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B8AD3-9A8A-4084-BA57-3AB3EE0089B8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1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973DF-F13C-49EA-B3CB-EAC4BAF55262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96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BA5B-F577-48A9-839A-E9664B48724E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15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A2BFD-FB3E-4FDF-AAE4-B0794A32A80F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65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6412-C2D5-4ABA-BF41-4AED843E15E3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651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CB9F-B074-43A2-AF61-57184E39D259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160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0A0BF-3C85-4D11-951E-A61BFE57A33B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633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115DE-872D-4CBB-8617-FE691765ED47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8946C-479A-43AD-BA9C-C49F426E23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59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>
            <a:off x="4607417" y="5682125"/>
            <a:ext cx="2977165" cy="589572"/>
          </a:xfrm>
          <a:prstGeom prst="rect">
            <a:avLst/>
          </a:prstGeom>
        </p:spPr>
        <p:txBody>
          <a:bodyPr/>
          <a:lstStyle/>
          <a:p>
            <a:pPr marL="342900" indent="-3429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CN" sz="28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itchFamily="18" charset="0"/>
              </a:rPr>
              <a:t>SJTU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982200" y="6003381"/>
            <a:ext cx="2574523" cy="535531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3200" b="1">
                <a:latin typeface="Comic Sans MS" panose="030F0702030302020204" pitchFamily="66" charset="0"/>
                <a:cs typeface="Times New Roman" pitchFamily="18" charset="0"/>
              </a:defRPr>
            </a:lvl1pPr>
          </a:lstStyle>
          <a:p>
            <a:r>
              <a:rPr lang="en-US" altLang="zh-CN" sz="2000" dirty="0" smtClean="0"/>
              <a:t>2016.03.22</a:t>
            </a:r>
            <a:endParaRPr lang="zh-CN" altLang="en-US" sz="2000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2511380" y="2177086"/>
            <a:ext cx="7006107" cy="1969911"/>
          </a:xfrm>
          <a:prstGeom prst="roundRect">
            <a:avLst>
              <a:gd name="adj" fmla="val 60"/>
            </a:avLst>
          </a:prstGeo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GB" altLang="zh-CN" sz="28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itchFamily="18" charset="0"/>
              </a:rPr>
              <a:t>Reports for optimization of Calorimeter </a:t>
            </a:r>
            <a:endParaRPr lang="en-GB" altLang="zh-CN" sz="2800" b="1" dirty="0">
              <a:solidFill>
                <a:schemeClr val="bg1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5" name="同心圆 4"/>
          <p:cNvSpPr/>
          <p:nvPr/>
        </p:nvSpPr>
        <p:spPr>
          <a:xfrm>
            <a:off x="2783355" y="323532"/>
            <a:ext cx="6462155" cy="6397943"/>
          </a:xfrm>
          <a:prstGeom prst="donut">
            <a:avLst>
              <a:gd name="adj" fmla="val 875"/>
            </a:avLst>
          </a:prstGeom>
          <a:ln>
            <a:solidFill>
              <a:srgbClr val="1B05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正五边形 7"/>
          <p:cNvSpPr/>
          <p:nvPr/>
        </p:nvSpPr>
        <p:spPr>
          <a:xfrm>
            <a:off x="3546231" y="601142"/>
            <a:ext cx="984738" cy="942535"/>
          </a:xfrm>
          <a:prstGeom prst="pentagon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>
            <a:off x="7877047" y="4806808"/>
            <a:ext cx="1360223" cy="1254855"/>
          </a:xfrm>
          <a:prstGeom prst="hexagon">
            <a:avLst/>
          </a:prstGeom>
          <a:solidFill>
            <a:schemeClr val="tx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6563" y="5109287"/>
            <a:ext cx="1001190" cy="673327"/>
          </a:xfrm>
          <a:prstGeom prst="rect">
            <a:avLst/>
          </a:prstGeom>
        </p:spPr>
      </p:pic>
      <p:sp>
        <p:nvSpPr>
          <p:cNvPr id="12" name="副标题 2"/>
          <p:cNvSpPr txBox="1">
            <a:spLocks/>
          </p:cNvSpPr>
          <p:nvPr/>
        </p:nvSpPr>
        <p:spPr>
          <a:xfrm>
            <a:off x="4626566" y="4814501"/>
            <a:ext cx="2977165" cy="589572"/>
          </a:xfrm>
          <a:prstGeom prst="rect">
            <a:avLst/>
          </a:prstGeom>
        </p:spPr>
        <p:txBody>
          <a:bodyPr/>
          <a:lstStyle/>
          <a:p>
            <a:pPr marL="342900" indent="-3429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CN" sz="2800" b="1" dirty="0" smtClean="0">
                <a:solidFill>
                  <a:schemeClr val="bg1"/>
                </a:solidFill>
                <a:latin typeface="Comic Sans MS" panose="030F0702030302020204" pitchFamily="66" charset="0"/>
                <a:cs typeface="Times New Roman" pitchFamily="18" charset="0"/>
              </a:rPr>
              <a:t>Bing Liu</a:t>
            </a:r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C320-5C49-4EE5-8DB9-1CAD04FD18B6}" type="datetime4">
              <a:rPr lang="en-US" altLang="zh-CN" smtClean="0"/>
              <a:t>May 9, 2016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58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6412-C2D5-4ABA-BF41-4AED843E15E3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95970" y="552650"/>
            <a:ext cx="46810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latin typeface="Comic Sans MS" panose="030F0702030302020204" pitchFamily="66" charset="0"/>
              </a:rPr>
              <a:t>Calorimeter  structure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2275267" y="1995361"/>
            <a:ext cx="8233893" cy="1751526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498502" y="1995361"/>
            <a:ext cx="115910" cy="173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779691" y="2008239"/>
            <a:ext cx="115910" cy="173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769218" y="1995361"/>
            <a:ext cx="115910" cy="173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250028" y="2008239"/>
            <a:ext cx="223236" cy="17386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676109" y="1995361"/>
            <a:ext cx="247915" cy="17386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349029" y="2008239"/>
            <a:ext cx="235038" cy="17386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699163" y="2008239"/>
            <a:ext cx="538764" cy="17386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7470822" y="1995361"/>
            <a:ext cx="553790" cy="17386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8730872" y="2008239"/>
            <a:ext cx="553790" cy="17386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2895601" y="2585175"/>
            <a:ext cx="873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……..</a:t>
            </a:r>
            <a:endParaRPr lang="zh-CN" altLang="en-US" sz="3200" b="1" dirty="0"/>
          </a:p>
        </p:txBody>
      </p:sp>
      <p:sp>
        <p:nvSpPr>
          <p:cNvPr id="24" name="左大括号 23"/>
          <p:cNvSpPr/>
          <p:nvPr/>
        </p:nvSpPr>
        <p:spPr>
          <a:xfrm rot="16200000">
            <a:off x="3030829" y="3350628"/>
            <a:ext cx="339144" cy="136945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2779691" y="4478928"/>
            <a:ext cx="1258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mic Sans MS" panose="030F0702030302020204" pitchFamily="66" charset="0"/>
              </a:rPr>
              <a:t>20 layer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72444" y="2554396"/>
            <a:ext cx="4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…</a:t>
            </a:r>
            <a:endParaRPr lang="zh-CN" altLang="en-US" sz="3600" b="1" dirty="0"/>
          </a:p>
        </p:txBody>
      </p:sp>
      <p:sp>
        <p:nvSpPr>
          <p:cNvPr id="27" name="左大括号 26"/>
          <p:cNvSpPr/>
          <p:nvPr/>
        </p:nvSpPr>
        <p:spPr>
          <a:xfrm rot="16200000">
            <a:off x="4765183" y="3350628"/>
            <a:ext cx="339144" cy="136945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4473264" y="4426150"/>
            <a:ext cx="1283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Comic Sans MS" panose="030F0702030302020204" pitchFamily="66" charset="0"/>
              </a:rPr>
              <a:t>1</a:t>
            </a:r>
            <a:r>
              <a:rPr lang="en-US" altLang="zh-CN" b="1" dirty="0" smtClean="0">
                <a:latin typeface="Comic Sans MS" panose="030F0702030302020204" pitchFamily="66" charset="0"/>
              </a:rPr>
              <a:t>0 layer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529848" y="4443620"/>
            <a:ext cx="1201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mic Sans MS" panose="030F0702030302020204" pitchFamily="66" charset="0"/>
              </a:rPr>
              <a:t>40 layer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151224" y="2409431"/>
            <a:ext cx="453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…</a:t>
            </a:r>
            <a:endParaRPr lang="zh-CN" altLang="en-US" sz="3600" b="1" dirty="0"/>
          </a:p>
        </p:txBody>
      </p:sp>
      <p:sp>
        <p:nvSpPr>
          <p:cNvPr id="31" name="左大括号 30"/>
          <p:cNvSpPr/>
          <p:nvPr/>
        </p:nvSpPr>
        <p:spPr>
          <a:xfrm rot="16200000">
            <a:off x="7824487" y="2764045"/>
            <a:ext cx="339144" cy="258120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文本框 31"/>
          <p:cNvSpPr txBox="1"/>
          <p:nvPr/>
        </p:nvSpPr>
        <p:spPr>
          <a:xfrm>
            <a:off x="3062965" y="1050584"/>
            <a:ext cx="383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I</a:t>
            </a:r>
            <a:endParaRPr lang="zh-CN" altLang="en-US" sz="3200" b="1" dirty="0"/>
          </a:p>
        </p:txBody>
      </p:sp>
      <p:sp>
        <p:nvSpPr>
          <p:cNvPr id="33" name="文本框 32"/>
          <p:cNvSpPr txBox="1"/>
          <p:nvPr/>
        </p:nvSpPr>
        <p:spPr>
          <a:xfrm>
            <a:off x="4493468" y="1076931"/>
            <a:ext cx="545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II</a:t>
            </a:r>
            <a:endParaRPr lang="zh-CN" altLang="en-US" sz="3200" b="1" dirty="0"/>
          </a:p>
        </p:txBody>
      </p:sp>
      <p:sp>
        <p:nvSpPr>
          <p:cNvPr id="34" name="文本框 33"/>
          <p:cNvSpPr txBox="1"/>
          <p:nvPr/>
        </p:nvSpPr>
        <p:spPr>
          <a:xfrm>
            <a:off x="7605856" y="1076029"/>
            <a:ext cx="545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III</a:t>
            </a:r>
            <a:endParaRPr lang="zh-CN" altLang="en-US" sz="3200" b="1" dirty="0"/>
          </a:p>
        </p:txBody>
      </p:sp>
      <p:sp>
        <p:nvSpPr>
          <p:cNvPr id="35" name="文本框 34"/>
          <p:cNvSpPr txBox="1"/>
          <p:nvPr/>
        </p:nvSpPr>
        <p:spPr>
          <a:xfrm>
            <a:off x="695970" y="4910997"/>
            <a:ext cx="383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Comic Sans MS" panose="030F0702030302020204" pitchFamily="66" charset="0"/>
              </a:rPr>
              <a:t>I</a:t>
            </a:r>
            <a:endParaRPr lang="zh-CN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903421" y="4944373"/>
            <a:ext cx="5428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 </a:t>
            </a:r>
            <a:r>
              <a:rPr lang="en-US" altLang="zh-CN" b="1" dirty="0" smtClean="0">
                <a:latin typeface="Comic Sans MS" panose="030F0702030302020204" pitchFamily="66" charset="0"/>
              </a:rPr>
              <a:t>:Cu:0.5,W:1.4,Cu:0.5,Si:0.5,PCB:1.2,Air:0.5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48688" y="5309571"/>
            <a:ext cx="709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Comic Sans MS" panose="030F0702030302020204" pitchFamily="66" charset="0"/>
              </a:rPr>
              <a:t>II</a:t>
            </a:r>
            <a:endParaRPr lang="zh-CN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81104" y="5340271"/>
            <a:ext cx="5511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 </a:t>
            </a:r>
            <a:r>
              <a:rPr lang="en-US" altLang="zh-CN" b="1" dirty="0">
                <a:latin typeface="Comic Sans MS" panose="030F0702030302020204" pitchFamily="66" charset="0"/>
              </a:rPr>
              <a:t>:</a:t>
            </a:r>
            <a:r>
              <a:rPr lang="en-US" altLang="zh-CN" b="1" dirty="0" smtClean="0">
                <a:latin typeface="Comic Sans MS" panose="030F0702030302020204" pitchFamily="66" charset="0"/>
              </a:rPr>
              <a:t>Cu:0.5,W:2.8,Cu:0.5,Si:0.5,PCB:1.2,Air:0.5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81941" y="5674769"/>
            <a:ext cx="925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Comic Sans MS" panose="030F0702030302020204" pitchFamily="66" charset="0"/>
              </a:rPr>
              <a:t>III</a:t>
            </a:r>
            <a:endParaRPr lang="zh-CN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937360" y="5700273"/>
            <a:ext cx="4054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mic Sans MS" panose="030F0702030302020204" pitchFamily="66" charset="0"/>
              </a:rPr>
              <a:t>:Iron:0,RPC1:1.2,PCB:1.2,Air:0.5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  <p:sp>
        <p:nvSpPr>
          <p:cNvPr id="42" name="右箭头 41"/>
          <p:cNvSpPr/>
          <p:nvPr/>
        </p:nvSpPr>
        <p:spPr>
          <a:xfrm>
            <a:off x="602419" y="2698498"/>
            <a:ext cx="1447537" cy="357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254307" y="2016917"/>
            <a:ext cx="193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Comic Sans MS" panose="030F0702030302020204" pitchFamily="66" charset="0"/>
              </a:rPr>
              <a:t>Particle gun </a:t>
            </a:r>
            <a:endParaRPr lang="zh-CN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57852" y="3224214"/>
            <a:ext cx="1955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mic Sans MS" panose="030F0702030302020204" pitchFamily="66" charset="0"/>
              </a:rPr>
              <a:t>1200,1200,0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1994080" y="1541689"/>
            <a:ext cx="1165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mic Sans MS" panose="030F0702030302020204" pitchFamily="66" charset="0"/>
              </a:rPr>
              <a:t>2450mm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本框 48"/>
              <p:cNvSpPr txBox="1"/>
              <p:nvPr/>
            </p:nvSpPr>
            <p:spPr>
              <a:xfrm>
                <a:off x="3277590" y="1552414"/>
                <a:ext cx="1321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CN" b="1" dirty="0" smtClean="0">
                    <a:latin typeface="Comic Sans MS" panose="030F0702030302020204" pitchFamily="66" charset="0"/>
                  </a:rPr>
                  <a:t>2540mm</a:t>
                </a:r>
                <a:endParaRPr lang="zh-CN" altLang="en-US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文本框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590" y="1552414"/>
                <a:ext cx="1321072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8333" r="-926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文本框 49"/>
              <p:cNvSpPr txBox="1"/>
              <p:nvPr/>
            </p:nvSpPr>
            <p:spPr>
              <a:xfrm>
                <a:off x="5143869" y="1480764"/>
                <a:ext cx="13415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CN" b="1" dirty="0" smtClean="0">
                    <a:latin typeface="Comic Sans MS" panose="030F0702030302020204" pitchFamily="66" charset="0"/>
                  </a:rPr>
                  <a:t>2600mm</a:t>
                </a:r>
                <a:endParaRPr lang="zh-CN" altLang="en-US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文本框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869" y="1480764"/>
                <a:ext cx="1341547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8333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267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6412-C2D5-4ABA-BF41-4AED843E15E3}" type="datetime4">
              <a:rPr lang="en-US" altLang="zh-CN" smtClean="0"/>
              <a:t>May 9, 2016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91" y="1077061"/>
            <a:ext cx="4889747" cy="333487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08299" y="4134940"/>
            <a:ext cx="572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/>
              <a:t>(mm)</a:t>
            </a:r>
            <a:endParaRPr lang="zh-CN" altLang="en-US" sz="1200" b="1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992" y="1005464"/>
            <a:ext cx="5131090" cy="3478071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262869" y="4221102"/>
            <a:ext cx="1118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err="1" smtClean="0"/>
              <a:t>PosZ</a:t>
            </a:r>
            <a:r>
              <a:rPr lang="en-US" altLang="zh-CN" sz="1200" b="1" dirty="0" smtClean="0"/>
              <a:t>(mm)</a:t>
            </a:r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4813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6412-C2D5-4ABA-BF41-4AED843E15E3}" type="datetime4">
              <a:rPr lang="en-US" altLang="zh-CN" smtClean="0"/>
              <a:t>May 10, 2016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897" y="533802"/>
            <a:ext cx="6591300" cy="44767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09800" y="5249724"/>
            <a:ext cx="7894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mic Sans MS" panose="030F0702030302020204" pitchFamily="66" charset="0"/>
              </a:rPr>
              <a:t>The Total energy is not like </a:t>
            </a:r>
            <a:r>
              <a:rPr lang="en-US" altLang="zh-CN" b="1" dirty="0" err="1" smtClean="0">
                <a:latin typeface="Comic Sans MS" panose="030F0702030302020204" pitchFamily="66" charset="0"/>
              </a:rPr>
              <a:t>gaus</a:t>
            </a:r>
            <a:r>
              <a:rPr lang="en-US" altLang="zh-CN" b="1" dirty="0" smtClean="0">
                <a:latin typeface="Comic Sans MS" panose="030F0702030302020204" pitchFamily="66" charset="0"/>
              </a:rPr>
              <a:t> distribution, The possible solution to separately  calibrate different area in calorimeter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0608" y="1790164"/>
            <a:ext cx="2125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mic Sans MS" panose="030F0702030302020204" pitchFamily="66" charset="0"/>
              </a:rPr>
              <a:t>The total energy is not calibrated .</a:t>
            </a:r>
            <a:endParaRPr lang="zh-CN" alt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03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6412-C2D5-4ABA-BF41-4AED843E15E3}" type="datetime4">
              <a:rPr lang="en-US" altLang="zh-CN" smtClean="0"/>
              <a:t>May 10, 2016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8946C-479A-43AD-BA9C-C49F426E2347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086" y="958805"/>
            <a:ext cx="6572250" cy="44767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50760" y="374030"/>
            <a:ext cx="223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Comic Sans MS" panose="030F0702030302020204" pitchFamily="66" charset="0"/>
              </a:rPr>
              <a:t>Test</a:t>
            </a:r>
            <a:endParaRPr lang="zh-CN" alt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92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85</Words>
  <Application>Microsoft Office PowerPoint</Application>
  <PresentationFormat>宽屏</PresentationFormat>
  <Paragraphs>41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Cambria Math</vt:lpstr>
      <vt:lpstr>Comic Sans MS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liub</dc:creator>
  <cp:lastModifiedBy>liub</cp:lastModifiedBy>
  <cp:revision>134</cp:revision>
  <dcterms:created xsi:type="dcterms:W3CDTF">2015-11-09T14:27:32Z</dcterms:created>
  <dcterms:modified xsi:type="dcterms:W3CDTF">2016-05-09T17:11:44Z</dcterms:modified>
</cp:coreProperties>
</file>