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9" r:id="rId3"/>
    <p:sldId id="300" r:id="rId4"/>
    <p:sldId id="304" r:id="rId5"/>
    <p:sldId id="301" r:id="rId6"/>
    <p:sldId id="302" r:id="rId7"/>
    <p:sldId id="303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70834-72F5-42D4-B986-BF19F5E6E168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A3AD1-2266-485E-982D-E8B273F6D3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22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88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90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54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46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28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70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28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24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69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03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23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9703E-E099-4D9F-B0BE-6F2BFDBBBFA7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9F6E-8EE8-4586-9A1A-F73391845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45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Beam-Beam </a:t>
            </a:r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/>
              <a:t>2016-04-29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0198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wangdou20160325</a:t>
            </a:r>
            <a:r>
              <a:rPr lang="zh-CN" altLang="en-US" sz="220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631504" y="836712"/>
          <a:ext cx="8640960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08112"/>
                <a:gridCol w="1152128"/>
                <a:gridCol w="1296144"/>
                <a:gridCol w="1008112"/>
                <a:gridCol w="936104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 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Fl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=3)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Fl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=2.6)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椭圆 4"/>
          <p:cNvSpPr/>
          <p:nvPr/>
        </p:nvSpPr>
        <p:spPr>
          <a:xfrm>
            <a:off x="4819820" y="121839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032985" y="121868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152724" y="121868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9801" y="1218972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743913" y="1207016"/>
            <a:ext cx="968991" cy="5594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5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Case: </a:t>
            </a:r>
            <a:r>
              <a:rPr lang="en-US" altLang="zh-CN" dirty="0" smtClean="0"/>
              <a:t>Pre-CDR </a:t>
            </a:r>
            <a:r>
              <a:rPr lang="en-US" altLang="zh-CN" dirty="0" err="1" smtClean="0"/>
              <a:t>lum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Lifetime: 108 min(16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sz="2400" dirty="0" smtClean="0"/>
                  <a:t>)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blipFill rotWithShape="0">
                <a:blip r:embed="rId2"/>
                <a:stretch>
                  <a:fillRect l="-2693" t="-8642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935490"/>
            <a:ext cx="5181600" cy="4131607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72200" y="1935490"/>
            <a:ext cx="5181600" cy="413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Case: H-high </a:t>
            </a:r>
            <a:r>
              <a:rPr lang="en-US" altLang="zh-CN" dirty="0" err="1" smtClean="0"/>
              <a:t>lum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35490"/>
            <a:ext cx="5181600" cy="4131607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935490"/>
            <a:ext cx="5181600" cy="41316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Lifetime: 118 min</a:t>
                </a:r>
                <a:r>
                  <a:rPr lang="en-US" altLang="zh-CN" sz="2400" dirty="0"/>
                  <a:t>(16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sz="2400" dirty="0"/>
                  <a:t>)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blipFill rotWithShape="0">
                <a:blip r:embed="rId4"/>
                <a:stretch>
                  <a:fillRect l="-2693" t="-8642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38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Case: H-low power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Lifetime: 97 min</a:t>
                </a:r>
                <a:r>
                  <a:rPr lang="en-US" altLang="zh-CN" sz="2400" dirty="0"/>
                  <a:t>(16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sz="2400" dirty="0"/>
                  <a:t>)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742" y="1153551"/>
                <a:ext cx="3390313" cy="490199"/>
              </a:xfrm>
              <a:prstGeom prst="rect">
                <a:avLst/>
              </a:prstGeom>
              <a:blipFill rotWithShape="0">
                <a:blip r:embed="rId2"/>
                <a:stretch>
                  <a:fillRect l="-2693" t="-8642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935490"/>
            <a:ext cx="5181600" cy="4131607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72200" y="1935490"/>
            <a:ext cx="5181600" cy="413160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9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Z-1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187" y="1307448"/>
            <a:ext cx="6783626" cy="540900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1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Z-2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639" y="1574602"/>
            <a:ext cx="6114722" cy="488250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923128" y="324181"/>
            <a:ext cx="380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IBB: Strong-Strong Beam-Beam Code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with Beamstrahlung effect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Developed by Y. </a:t>
            </a:r>
            <a:r>
              <a:rPr lang="en-US" altLang="zh-CN" dirty="0" err="1" smtClean="0"/>
              <a:t>Zhang@IHEP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3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10098</TotalTime>
  <Words>430</Words>
  <Application>Microsoft Office PowerPoint</Application>
  <PresentationFormat>宽屏</PresentationFormat>
  <Paragraphs>230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主题</vt:lpstr>
      <vt:lpstr>Beam-Beam Simulation</vt:lpstr>
      <vt:lpstr>Primary parameter for CEPC double ring （wangdou20160325）</vt:lpstr>
      <vt:lpstr>Case: Pre-CDR lum</vt:lpstr>
      <vt:lpstr>Case: H-high lum</vt:lpstr>
      <vt:lpstr>Case: H-low power</vt:lpstr>
      <vt:lpstr>Case Z-1</vt:lpstr>
      <vt:lpstr>Case Z-2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unknown</cp:lastModifiedBy>
  <cp:revision>45</cp:revision>
  <dcterms:created xsi:type="dcterms:W3CDTF">2016-04-01T01:17:12Z</dcterms:created>
  <dcterms:modified xsi:type="dcterms:W3CDTF">2016-04-28T14:07:29Z</dcterms:modified>
</cp:coreProperties>
</file>