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2" r:id="rId4"/>
    <p:sldId id="263" r:id="rId5"/>
    <p:sldId id="264" r:id="rId6"/>
    <p:sldId id="265" r:id="rId7"/>
    <p:sldId id="266" r:id="rId8"/>
    <p:sldId id="267" r:id="rId9"/>
    <p:sldId id="269" r:id="rId10"/>
    <p:sldId id="257" r:id="rId11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6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image" Target="../media/image7.png"/><Relationship Id="rId4" Type="http://schemas.openxmlformats.org/officeDocument/2006/relationships/image" Target="../media/image10.pn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image" Target="../media/image11.png"/><Relationship Id="rId4" Type="http://schemas.openxmlformats.org/officeDocument/2006/relationships/image" Target="../media/image14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image" Target="../media/image7.png"/><Relationship Id="rId4" Type="http://schemas.openxmlformats.org/officeDocument/2006/relationships/image" Target="../media/image10.pn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image" Target="../media/image11.png"/><Relationship Id="rId4" Type="http://schemas.openxmlformats.org/officeDocument/2006/relationships/image" Target="../media/image14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3AEEE27-E1A8-4A33-956F-30A5CBC9BFED}" type="doc">
      <dgm:prSet loTypeId="urn:microsoft.com/office/officeart/2005/8/layout/p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C0474FFD-27AB-4AEA-BF51-0CA50DB5F848}">
      <dgm:prSet phldrT="[文本]"/>
      <dgm:spPr/>
      <dgm:t>
        <a:bodyPr/>
        <a:lstStyle/>
        <a:p>
          <a:r>
            <a:rPr lang="el-GR" altLang="zh-CN" dirty="0" smtClean="0">
              <a:ea typeface="宋体" panose="02010600030101010101" pitchFamily="2" charset="-122"/>
            </a:rPr>
            <a:t>β</a:t>
          </a:r>
          <a:r>
            <a:rPr lang="en-US" altLang="zh-CN" dirty="0" smtClean="0">
              <a:ea typeface="宋体" panose="02010600030101010101" pitchFamily="2" charset="-122"/>
            </a:rPr>
            <a:t>x</a:t>
          </a:r>
          <a:endParaRPr lang="zh-CN" altLang="en-US" dirty="0"/>
        </a:p>
      </dgm:t>
    </dgm:pt>
    <dgm:pt modelId="{F3BE0B1C-60B7-4CB2-870F-F8AA07D25107}" type="parTrans" cxnId="{BDBA788A-845C-4FDB-877E-D0C35DF06097}">
      <dgm:prSet/>
      <dgm:spPr/>
      <dgm:t>
        <a:bodyPr/>
        <a:lstStyle/>
        <a:p>
          <a:endParaRPr lang="zh-CN" altLang="en-US"/>
        </a:p>
      </dgm:t>
    </dgm:pt>
    <dgm:pt modelId="{FAD92F9C-2D0E-45FA-83BD-58AF81F0C20F}" type="sibTrans" cxnId="{BDBA788A-845C-4FDB-877E-D0C35DF06097}">
      <dgm:prSet/>
      <dgm:spPr/>
      <dgm:t>
        <a:bodyPr/>
        <a:lstStyle/>
        <a:p>
          <a:endParaRPr lang="zh-CN" altLang="en-US"/>
        </a:p>
      </dgm:t>
    </dgm:pt>
    <dgm:pt modelId="{D3071413-DAB3-48B3-9F43-EE0727CAD372}">
      <dgm:prSet phldrT="[文本]"/>
      <dgm:spPr/>
      <dgm:t>
        <a:bodyPr/>
        <a:lstStyle/>
        <a:p>
          <a:r>
            <a:rPr lang="el-GR" altLang="zh-CN" dirty="0" smtClean="0">
              <a:ea typeface="宋体" panose="02010600030101010101" pitchFamily="2" charset="-122"/>
            </a:rPr>
            <a:t>β</a:t>
          </a:r>
          <a:r>
            <a:rPr lang="en-US" altLang="zh-CN" dirty="0" smtClean="0">
              <a:ea typeface="宋体" panose="02010600030101010101" pitchFamily="2" charset="-122"/>
            </a:rPr>
            <a:t>y</a:t>
          </a:r>
          <a:endParaRPr lang="zh-CN" altLang="en-US" dirty="0"/>
        </a:p>
      </dgm:t>
    </dgm:pt>
    <dgm:pt modelId="{02F3BF0B-14BF-468A-B0A6-466040E6B315}" type="parTrans" cxnId="{662FF110-0E4F-473A-9C98-B55E397BA8E4}">
      <dgm:prSet/>
      <dgm:spPr/>
      <dgm:t>
        <a:bodyPr/>
        <a:lstStyle/>
        <a:p>
          <a:endParaRPr lang="zh-CN" altLang="en-US"/>
        </a:p>
      </dgm:t>
    </dgm:pt>
    <dgm:pt modelId="{B4E2E10B-A05F-42C1-912C-FF7C7A3B228E}" type="sibTrans" cxnId="{662FF110-0E4F-473A-9C98-B55E397BA8E4}">
      <dgm:prSet/>
      <dgm:spPr/>
      <dgm:t>
        <a:bodyPr/>
        <a:lstStyle/>
        <a:p>
          <a:endParaRPr lang="zh-CN" altLang="en-US"/>
        </a:p>
      </dgm:t>
    </dgm:pt>
    <dgm:pt modelId="{1BC4F08A-8826-475A-9049-CF19C8563DFE}">
      <dgm:prSet phldrT="[文本]"/>
      <dgm:spPr/>
      <dgm:t>
        <a:bodyPr/>
        <a:lstStyle/>
        <a:p>
          <a:r>
            <a:rPr lang="en-US" altLang="zh-CN" dirty="0" err="1" smtClean="0"/>
            <a:t>Dx</a:t>
          </a:r>
          <a:endParaRPr lang="zh-CN" altLang="en-US" dirty="0"/>
        </a:p>
      </dgm:t>
    </dgm:pt>
    <dgm:pt modelId="{E637FDD6-972A-43B1-8BE7-61273EB9DB22}" type="parTrans" cxnId="{A91A300F-EE66-472F-A03A-C55488532312}">
      <dgm:prSet/>
      <dgm:spPr/>
      <dgm:t>
        <a:bodyPr/>
        <a:lstStyle/>
        <a:p>
          <a:endParaRPr lang="zh-CN" altLang="en-US"/>
        </a:p>
      </dgm:t>
    </dgm:pt>
    <dgm:pt modelId="{FC08A4D0-E4B8-47D8-88E8-0BFD94DF53AC}" type="sibTrans" cxnId="{A91A300F-EE66-472F-A03A-C55488532312}">
      <dgm:prSet/>
      <dgm:spPr/>
      <dgm:t>
        <a:bodyPr/>
        <a:lstStyle/>
        <a:p>
          <a:endParaRPr lang="zh-CN" altLang="en-US"/>
        </a:p>
      </dgm:t>
    </dgm:pt>
    <dgm:pt modelId="{F58BA988-AECE-408F-8C6E-09F8523CC826}">
      <dgm:prSet phldrT="[文本]"/>
      <dgm:spPr/>
      <dgm:t>
        <a:bodyPr/>
        <a:lstStyle/>
        <a:p>
          <a:r>
            <a:rPr lang="en-US" altLang="zh-CN" dirty="0" err="1" smtClean="0"/>
            <a:t>Dy</a:t>
          </a:r>
          <a:endParaRPr lang="zh-CN" altLang="en-US" dirty="0"/>
        </a:p>
      </dgm:t>
    </dgm:pt>
    <dgm:pt modelId="{5C7FB46A-2B31-4698-ADE6-019A741E5C35}" type="parTrans" cxnId="{4BC98E10-55EB-485A-9240-47425CBFDFB0}">
      <dgm:prSet/>
      <dgm:spPr/>
      <dgm:t>
        <a:bodyPr/>
        <a:lstStyle/>
        <a:p>
          <a:endParaRPr lang="zh-CN" altLang="en-US"/>
        </a:p>
      </dgm:t>
    </dgm:pt>
    <dgm:pt modelId="{1CCD93F8-8A4A-4246-B96E-ED2B534AFFD3}" type="sibTrans" cxnId="{4BC98E10-55EB-485A-9240-47425CBFDFB0}">
      <dgm:prSet/>
      <dgm:spPr/>
      <dgm:t>
        <a:bodyPr/>
        <a:lstStyle/>
        <a:p>
          <a:endParaRPr lang="zh-CN" altLang="en-US"/>
        </a:p>
      </dgm:t>
    </dgm:pt>
    <dgm:pt modelId="{25E9D3EC-47D6-4E4C-87E9-30DE402B3663}" type="pres">
      <dgm:prSet presAssocID="{43AEEE27-E1A8-4A33-956F-30A5CBC9BFED}" presName="Name0" presStyleCnt="0">
        <dgm:presLayoutVars>
          <dgm:dir/>
          <dgm:resizeHandles val="exact"/>
        </dgm:presLayoutVars>
      </dgm:prSet>
      <dgm:spPr/>
    </dgm:pt>
    <dgm:pt modelId="{E170AA99-E7D5-4C87-BF74-A69FDA5938E1}" type="pres">
      <dgm:prSet presAssocID="{C0474FFD-27AB-4AEA-BF51-0CA50DB5F848}" presName="compNode" presStyleCnt="0"/>
      <dgm:spPr/>
    </dgm:pt>
    <dgm:pt modelId="{D3836888-01BF-43AD-A62B-A6ADE7E95732}" type="pres">
      <dgm:prSet presAssocID="{C0474FFD-27AB-4AEA-BF51-0CA50DB5F848}" presName="pictRect" presStyleLbl="node1" presStyleIdx="0" presStyleCnt="4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7F006D46-2553-43FD-8368-AB4D6BECF3E5}" type="pres">
      <dgm:prSet presAssocID="{C0474FFD-27AB-4AEA-BF51-0CA50DB5F848}" presName="textRect" presStyleLbl="revTx" presStyleIdx="0" presStyleCnt="4">
        <dgm:presLayoutVars>
          <dgm:bulletEnabled val="1"/>
        </dgm:presLayoutVars>
      </dgm:prSet>
      <dgm:spPr/>
    </dgm:pt>
    <dgm:pt modelId="{B3BE671D-8633-40C1-A7DB-D1F8FE761D28}" type="pres">
      <dgm:prSet presAssocID="{FAD92F9C-2D0E-45FA-83BD-58AF81F0C20F}" presName="sibTrans" presStyleLbl="sibTrans2D1" presStyleIdx="0" presStyleCnt="0"/>
      <dgm:spPr/>
    </dgm:pt>
    <dgm:pt modelId="{BB83C940-864B-4A61-B4D6-76BDD92F893F}" type="pres">
      <dgm:prSet presAssocID="{D3071413-DAB3-48B3-9F43-EE0727CAD372}" presName="compNode" presStyleCnt="0"/>
      <dgm:spPr/>
    </dgm:pt>
    <dgm:pt modelId="{017A6948-BBB8-4A95-AC7D-1A3B42C47D2E}" type="pres">
      <dgm:prSet presAssocID="{D3071413-DAB3-48B3-9F43-EE0727CAD372}" presName="pictRect" presStyleLbl="node1" presStyleIdx="1" presStyleCnt="4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</dgm:pt>
    <dgm:pt modelId="{9C573FEF-F28E-44B3-AF06-F7EB68EF1BA3}" type="pres">
      <dgm:prSet presAssocID="{D3071413-DAB3-48B3-9F43-EE0727CAD372}" presName="textRect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E1DE6A8A-9069-46D7-9EA4-19484389DA89}" type="pres">
      <dgm:prSet presAssocID="{B4E2E10B-A05F-42C1-912C-FF7C7A3B228E}" presName="sibTrans" presStyleLbl="sibTrans2D1" presStyleIdx="0" presStyleCnt="0"/>
      <dgm:spPr/>
    </dgm:pt>
    <dgm:pt modelId="{D5C4E263-5857-47BD-9199-AA6E7DF349C7}" type="pres">
      <dgm:prSet presAssocID="{1BC4F08A-8826-475A-9049-CF19C8563DFE}" presName="compNode" presStyleCnt="0"/>
      <dgm:spPr/>
    </dgm:pt>
    <dgm:pt modelId="{6001B2B4-388C-487F-B8FB-DD3D0D727DE6}" type="pres">
      <dgm:prSet presAssocID="{1BC4F08A-8826-475A-9049-CF19C8563DFE}" presName="pictRect" presStyleLbl="node1" presStyleIdx="2" presStyleCnt="4"/>
      <dgm:spPr>
        <a:blipFill rotWithShape="1">
          <a:blip xmlns:r="http://schemas.openxmlformats.org/officeDocument/2006/relationships" r:embed="rId3"/>
          <a:stretch>
            <a:fillRect/>
          </a:stretch>
        </a:blipFill>
      </dgm:spPr>
    </dgm:pt>
    <dgm:pt modelId="{08E3227C-E9F0-433F-A79D-76C0320F3AD5}" type="pres">
      <dgm:prSet presAssocID="{1BC4F08A-8826-475A-9049-CF19C8563DFE}" presName="textRect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28BC4361-1EB5-428D-A943-3A5D5C20162F}" type="pres">
      <dgm:prSet presAssocID="{FC08A4D0-E4B8-47D8-88E8-0BFD94DF53AC}" presName="sibTrans" presStyleLbl="sibTrans2D1" presStyleIdx="0" presStyleCnt="0"/>
      <dgm:spPr/>
    </dgm:pt>
    <dgm:pt modelId="{A9E35D63-0DE7-4B90-8890-1E2C3B325968}" type="pres">
      <dgm:prSet presAssocID="{F58BA988-AECE-408F-8C6E-09F8523CC826}" presName="compNode" presStyleCnt="0"/>
      <dgm:spPr/>
    </dgm:pt>
    <dgm:pt modelId="{4083EDD0-C607-4AB5-B605-58D039D4C8B3}" type="pres">
      <dgm:prSet presAssocID="{F58BA988-AECE-408F-8C6E-09F8523CC826}" presName="pictRect" presStyleLbl="node1" presStyleIdx="3" presStyleCnt="4"/>
      <dgm:spPr>
        <a:blipFill rotWithShape="1">
          <a:blip xmlns:r="http://schemas.openxmlformats.org/officeDocument/2006/relationships" r:embed="rId4"/>
          <a:stretch>
            <a:fillRect/>
          </a:stretch>
        </a:blipFill>
      </dgm:spPr>
    </dgm:pt>
    <dgm:pt modelId="{B53312AA-0F60-4797-BD33-3C27CD6F91DC}" type="pres">
      <dgm:prSet presAssocID="{F58BA988-AECE-408F-8C6E-09F8523CC826}" presName="textRect" presStyleLbl="revTx" presStyleIdx="3" presStyleCnt="4">
        <dgm:presLayoutVars>
          <dgm:bulletEnabled val="1"/>
        </dgm:presLayoutVars>
      </dgm:prSet>
      <dgm:spPr/>
    </dgm:pt>
  </dgm:ptLst>
  <dgm:cxnLst>
    <dgm:cxn modelId="{21E34332-B334-45BB-95BD-164C24EC938D}" type="presOf" srcId="{F58BA988-AECE-408F-8C6E-09F8523CC826}" destId="{B53312AA-0F60-4797-BD33-3C27CD6F91DC}" srcOrd="0" destOrd="0" presId="urn:microsoft.com/office/officeart/2005/8/layout/pList1"/>
    <dgm:cxn modelId="{A91A300F-EE66-472F-A03A-C55488532312}" srcId="{43AEEE27-E1A8-4A33-956F-30A5CBC9BFED}" destId="{1BC4F08A-8826-475A-9049-CF19C8563DFE}" srcOrd="2" destOrd="0" parTransId="{E637FDD6-972A-43B1-8BE7-61273EB9DB22}" sibTransId="{FC08A4D0-E4B8-47D8-88E8-0BFD94DF53AC}"/>
    <dgm:cxn modelId="{9D376CE1-CB1B-4657-A0A4-B7322F83868D}" type="presOf" srcId="{1BC4F08A-8826-475A-9049-CF19C8563DFE}" destId="{08E3227C-E9F0-433F-A79D-76C0320F3AD5}" srcOrd="0" destOrd="0" presId="urn:microsoft.com/office/officeart/2005/8/layout/pList1"/>
    <dgm:cxn modelId="{39417359-2BE6-4D64-BE71-F45197A94DEA}" type="presOf" srcId="{FAD92F9C-2D0E-45FA-83BD-58AF81F0C20F}" destId="{B3BE671D-8633-40C1-A7DB-D1F8FE761D28}" srcOrd="0" destOrd="0" presId="urn:microsoft.com/office/officeart/2005/8/layout/pList1"/>
    <dgm:cxn modelId="{862B0C1E-3417-4F52-B8C0-71ED881427ED}" type="presOf" srcId="{43AEEE27-E1A8-4A33-956F-30A5CBC9BFED}" destId="{25E9D3EC-47D6-4E4C-87E9-30DE402B3663}" srcOrd="0" destOrd="0" presId="urn:microsoft.com/office/officeart/2005/8/layout/pList1"/>
    <dgm:cxn modelId="{411A3871-97C9-42F2-BCBE-F5C73471039A}" type="presOf" srcId="{C0474FFD-27AB-4AEA-BF51-0CA50DB5F848}" destId="{7F006D46-2553-43FD-8368-AB4D6BECF3E5}" srcOrd="0" destOrd="0" presId="urn:microsoft.com/office/officeart/2005/8/layout/pList1"/>
    <dgm:cxn modelId="{05704D96-BFEF-4FF1-A8B4-B89DE15B815F}" type="presOf" srcId="{B4E2E10B-A05F-42C1-912C-FF7C7A3B228E}" destId="{E1DE6A8A-9069-46D7-9EA4-19484389DA89}" srcOrd="0" destOrd="0" presId="urn:microsoft.com/office/officeart/2005/8/layout/pList1"/>
    <dgm:cxn modelId="{4BC98E10-55EB-485A-9240-47425CBFDFB0}" srcId="{43AEEE27-E1A8-4A33-956F-30A5CBC9BFED}" destId="{F58BA988-AECE-408F-8C6E-09F8523CC826}" srcOrd="3" destOrd="0" parTransId="{5C7FB46A-2B31-4698-ADE6-019A741E5C35}" sibTransId="{1CCD93F8-8A4A-4246-B96E-ED2B534AFFD3}"/>
    <dgm:cxn modelId="{54460627-251E-47A6-989F-6BB703DC23DF}" type="presOf" srcId="{FC08A4D0-E4B8-47D8-88E8-0BFD94DF53AC}" destId="{28BC4361-1EB5-428D-A943-3A5D5C20162F}" srcOrd="0" destOrd="0" presId="urn:microsoft.com/office/officeart/2005/8/layout/pList1"/>
    <dgm:cxn modelId="{662FF110-0E4F-473A-9C98-B55E397BA8E4}" srcId="{43AEEE27-E1A8-4A33-956F-30A5CBC9BFED}" destId="{D3071413-DAB3-48B3-9F43-EE0727CAD372}" srcOrd="1" destOrd="0" parTransId="{02F3BF0B-14BF-468A-B0A6-466040E6B315}" sibTransId="{B4E2E10B-A05F-42C1-912C-FF7C7A3B228E}"/>
    <dgm:cxn modelId="{9E92CE2B-BE0D-47A1-81CA-4C6957B13046}" type="presOf" srcId="{D3071413-DAB3-48B3-9F43-EE0727CAD372}" destId="{9C573FEF-F28E-44B3-AF06-F7EB68EF1BA3}" srcOrd="0" destOrd="0" presId="urn:microsoft.com/office/officeart/2005/8/layout/pList1"/>
    <dgm:cxn modelId="{BDBA788A-845C-4FDB-877E-D0C35DF06097}" srcId="{43AEEE27-E1A8-4A33-956F-30A5CBC9BFED}" destId="{C0474FFD-27AB-4AEA-BF51-0CA50DB5F848}" srcOrd="0" destOrd="0" parTransId="{F3BE0B1C-60B7-4CB2-870F-F8AA07D25107}" sibTransId="{FAD92F9C-2D0E-45FA-83BD-58AF81F0C20F}"/>
    <dgm:cxn modelId="{698E4FFF-D4AC-4DBC-92EB-166D15B7BD4D}" type="presParOf" srcId="{25E9D3EC-47D6-4E4C-87E9-30DE402B3663}" destId="{E170AA99-E7D5-4C87-BF74-A69FDA5938E1}" srcOrd="0" destOrd="0" presId="urn:microsoft.com/office/officeart/2005/8/layout/pList1"/>
    <dgm:cxn modelId="{BA661062-0585-4FF0-B2B5-796E57DB9D6C}" type="presParOf" srcId="{E170AA99-E7D5-4C87-BF74-A69FDA5938E1}" destId="{D3836888-01BF-43AD-A62B-A6ADE7E95732}" srcOrd="0" destOrd="0" presId="urn:microsoft.com/office/officeart/2005/8/layout/pList1"/>
    <dgm:cxn modelId="{BEB8B456-8989-4B1D-82AA-97A9CA4B85F0}" type="presParOf" srcId="{E170AA99-E7D5-4C87-BF74-A69FDA5938E1}" destId="{7F006D46-2553-43FD-8368-AB4D6BECF3E5}" srcOrd="1" destOrd="0" presId="urn:microsoft.com/office/officeart/2005/8/layout/pList1"/>
    <dgm:cxn modelId="{54216B61-647F-4F32-8783-40CFB09140E1}" type="presParOf" srcId="{25E9D3EC-47D6-4E4C-87E9-30DE402B3663}" destId="{B3BE671D-8633-40C1-A7DB-D1F8FE761D28}" srcOrd="1" destOrd="0" presId="urn:microsoft.com/office/officeart/2005/8/layout/pList1"/>
    <dgm:cxn modelId="{3682BA26-FB22-4685-B9BC-63287065DE54}" type="presParOf" srcId="{25E9D3EC-47D6-4E4C-87E9-30DE402B3663}" destId="{BB83C940-864B-4A61-B4D6-76BDD92F893F}" srcOrd="2" destOrd="0" presId="urn:microsoft.com/office/officeart/2005/8/layout/pList1"/>
    <dgm:cxn modelId="{8FB156AA-7E44-47FC-BF77-67134C2CE1AD}" type="presParOf" srcId="{BB83C940-864B-4A61-B4D6-76BDD92F893F}" destId="{017A6948-BBB8-4A95-AC7D-1A3B42C47D2E}" srcOrd="0" destOrd="0" presId="urn:microsoft.com/office/officeart/2005/8/layout/pList1"/>
    <dgm:cxn modelId="{9944F285-7C6D-457E-94BC-4940165D11ED}" type="presParOf" srcId="{BB83C940-864B-4A61-B4D6-76BDD92F893F}" destId="{9C573FEF-F28E-44B3-AF06-F7EB68EF1BA3}" srcOrd="1" destOrd="0" presId="urn:microsoft.com/office/officeart/2005/8/layout/pList1"/>
    <dgm:cxn modelId="{D61E6C78-83E1-4815-8CBB-682D7A2D74E1}" type="presParOf" srcId="{25E9D3EC-47D6-4E4C-87E9-30DE402B3663}" destId="{E1DE6A8A-9069-46D7-9EA4-19484389DA89}" srcOrd="3" destOrd="0" presId="urn:microsoft.com/office/officeart/2005/8/layout/pList1"/>
    <dgm:cxn modelId="{16829961-E183-4E9B-9BCF-26844E7E4B0A}" type="presParOf" srcId="{25E9D3EC-47D6-4E4C-87E9-30DE402B3663}" destId="{D5C4E263-5857-47BD-9199-AA6E7DF349C7}" srcOrd="4" destOrd="0" presId="urn:microsoft.com/office/officeart/2005/8/layout/pList1"/>
    <dgm:cxn modelId="{04487855-31DC-4BBA-891F-6DAA46FBE916}" type="presParOf" srcId="{D5C4E263-5857-47BD-9199-AA6E7DF349C7}" destId="{6001B2B4-388C-487F-B8FB-DD3D0D727DE6}" srcOrd="0" destOrd="0" presId="urn:microsoft.com/office/officeart/2005/8/layout/pList1"/>
    <dgm:cxn modelId="{B1F4421A-57E4-43BC-AB69-8B3AD92A9F6F}" type="presParOf" srcId="{D5C4E263-5857-47BD-9199-AA6E7DF349C7}" destId="{08E3227C-E9F0-433F-A79D-76C0320F3AD5}" srcOrd="1" destOrd="0" presId="urn:microsoft.com/office/officeart/2005/8/layout/pList1"/>
    <dgm:cxn modelId="{C00A65FF-6992-45E6-A370-D31E2EC75D63}" type="presParOf" srcId="{25E9D3EC-47D6-4E4C-87E9-30DE402B3663}" destId="{28BC4361-1EB5-428D-A943-3A5D5C20162F}" srcOrd="5" destOrd="0" presId="urn:microsoft.com/office/officeart/2005/8/layout/pList1"/>
    <dgm:cxn modelId="{4DD9C21E-4AEB-4C2C-9928-611AF39FC78F}" type="presParOf" srcId="{25E9D3EC-47D6-4E4C-87E9-30DE402B3663}" destId="{A9E35D63-0DE7-4B90-8890-1E2C3B325968}" srcOrd="6" destOrd="0" presId="urn:microsoft.com/office/officeart/2005/8/layout/pList1"/>
    <dgm:cxn modelId="{61E1ACA9-2927-4049-ACA4-81A0C1E23A20}" type="presParOf" srcId="{A9E35D63-0DE7-4B90-8890-1E2C3B325968}" destId="{4083EDD0-C607-4AB5-B605-58D039D4C8B3}" srcOrd="0" destOrd="0" presId="urn:microsoft.com/office/officeart/2005/8/layout/pList1"/>
    <dgm:cxn modelId="{F25F775D-813C-4346-8B82-64CA9CD984A7}" type="presParOf" srcId="{A9E35D63-0DE7-4B90-8890-1E2C3B325968}" destId="{B53312AA-0F60-4797-BD33-3C27CD6F91DC}" srcOrd="1" destOrd="0" presId="urn:microsoft.com/office/officeart/2005/8/layout/p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6D4A963-35A9-4D23-B417-5C970FE42667}" type="doc">
      <dgm:prSet loTypeId="urn:microsoft.com/office/officeart/2005/8/layout/p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5B696F63-CDE3-4038-A4BE-08085CB0FC46}">
      <dgm:prSet phldrT="[文本]"/>
      <dgm:spPr/>
      <dgm:t>
        <a:bodyPr/>
        <a:lstStyle/>
        <a:p>
          <a:r>
            <a:rPr lang="el-GR" altLang="zh-CN" dirty="0" smtClean="0"/>
            <a:t>β</a:t>
          </a:r>
          <a:r>
            <a:rPr lang="en-US" altLang="zh-CN" dirty="0" smtClean="0"/>
            <a:t>x</a:t>
          </a:r>
          <a:endParaRPr lang="zh-CN" altLang="en-US" dirty="0"/>
        </a:p>
      </dgm:t>
    </dgm:pt>
    <dgm:pt modelId="{013BEBA7-1BDF-489B-82B0-6D80B85F17C3}" type="parTrans" cxnId="{BE92DFF6-75A5-46C2-981B-2658E19ED024}">
      <dgm:prSet/>
      <dgm:spPr/>
      <dgm:t>
        <a:bodyPr/>
        <a:lstStyle/>
        <a:p>
          <a:endParaRPr lang="zh-CN" altLang="en-US"/>
        </a:p>
      </dgm:t>
    </dgm:pt>
    <dgm:pt modelId="{DCCF8DD0-9666-45CA-8D1F-0ECFFB84F3E5}" type="sibTrans" cxnId="{BE92DFF6-75A5-46C2-981B-2658E19ED024}">
      <dgm:prSet/>
      <dgm:spPr/>
      <dgm:t>
        <a:bodyPr/>
        <a:lstStyle/>
        <a:p>
          <a:endParaRPr lang="zh-CN" altLang="en-US"/>
        </a:p>
      </dgm:t>
    </dgm:pt>
    <dgm:pt modelId="{3F5718F1-AA46-4474-88C5-E85B9E2ADC55}">
      <dgm:prSet phldrT="[文本]"/>
      <dgm:spPr/>
      <dgm:t>
        <a:bodyPr/>
        <a:lstStyle/>
        <a:p>
          <a:r>
            <a:rPr lang="el-GR" altLang="zh-CN" dirty="0" smtClean="0"/>
            <a:t>β</a:t>
          </a:r>
          <a:r>
            <a:rPr lang="en-US" altLang="zh-CN" dirty="0" smtClean="0"/>
            <a:t>y</a:t>
          </a:r>
          <a:endParaRPr lang="zh-CN" altLang="en-US" dirty="0"/>
        </a:p>
      </dgm:t>
    </dgm:pt>
    <dgm:pt modelId="{C845109F-1178-4D0B-9B9B-0F5483E2FE4D}" type="parTrans" cxnId="{4CC61792-8EB4-498B-8CCB-D11AFFC14E6E}">
      <dgm:prSet/>
      <dgm:spPr/>
      <dgm:t>
        <a:bodyPr/>
        <a:lstStyle/>
        <a:p>
          <a:endParaRPr lang="zh-CN" altLang="en-US"/>
        </a:p>
      </dgm:t>
    </dgm:pt>
    <dgm:pt modelId="{085EF787-FD72-439D-A2AB-2AE33357DFCC}" type="sibTrans" cxnId="{4CC61792-8EB4-498B-8CCB-D11AFFC14E6E}">
      <dgm:prSet/>
      <dgm:spPr/>
      <dgm:t>
        <a:bodyPr/>
        <a:lstStyle/>
        <a:p>
          <a:endParaRPr lang="zh-CN" altLang="en-US"/>
        </a:p>
      </dgm:t>
    </dgm:pt>
    <dgm:pt modelId="{622C799B-2066-4547-B548-2FF6BD2F4D7A}">
      <dgm:prSet phldrT="[文本]"/>
      <dgm:spPr/>
      <dgm:t>
        <a:bodyPr/>
        <a:lstStyle/>
        <a:p>
          <a:r>
            <a:rPr lang="en-US" altLang="zh-CN" dirty="0" smtClean="0"/>
            <a:t>Horizontal dispersion</a:t>
          </a:r>
          <a:endParaRPr lang="zh-CN" altLang="en-US" dirty="0"/>
        </a:p>
      </dgm:t>
    </dgm:pt>
    <dgm:pt modelId="{2F4C5C6B-13DB-4A97-9F81-834888516398}" type="parTrans" cxnId="{F04297FE-B61A-47A8-93A4-06938A8926FB}">
      <dgm:prSet/>
      <dgm:spPr/>
      <dgm:t>
        <a:bodyPr/>
        <a:lstStyle/>
        <a:p>
          <a:endParaRPr lang="zh-CN" altLang="en-US"/>
        </a:p>
      </dgm:t>
    </dgm:pt>
    <dgm:pt modelId="{8635A76B-D660-4003-A77E-A9163E72D27D}" type="sibTrans" cxnId="{F04297FE-B61A-47A8-93A4-06938A8926FB}">
      <dgm:prSet/>
      <dgm:spPr/>
      <dgm:t>
        <a:bodyPr/>
        <a:lstStyle/>
        <a:p>
          <a:endParaRPr lang="zh-CN" altLang="en-US"/>
        </a:p>
      </dgm:t>
    </dgm:pt>
    <dgm:pt modelId="{223CB768-6B11-407A-9246-669E919EBFD7}">
      <dgm:prSet phldrT="[文本]"/>
      <dgm:spPr/>
      <dgm:t>
        <a:bodyPr/>
        <a:lstStyle/>
        <a:p>
          <a:r>
            <a:rPr lang="en-US" altLang="zh-CN" dirty="0" smtClean="0"/>
            <a:t>Vertical dispersion</a:t>
          </a:r>
          <a:endParaRPr lang="zh-CN" altLang="en-US" dirty="0"/>
        </a:p>
      </dgm:t>
    </dgm:pt>
    <dgm:pt modelId="{6FB786F4-5DA7-4193-8D1F-36F2587C0F21}" type="parTrans" cxnId="{AEF8C85D-5DF3-4A68-9528-24ABD028EA12}">
      <dgm:prSet/>
      <dgm:spPr/>
      <dgm:t>
        <a:bodyPr/>
        <a:lstStyle/>
        <a:p>
          <a:endParaRPr lang="zh-CN" altLang="en-US"/>
        </a:p>
      </dgm:t>
    </dgm:pt>
    <dgm:pt modelId="{99D8D984-B4A9-483E-9B5F-9CC680343BAE}" type="sibTrans" cxnId="{AEF8C85D-5DF3-4A68-9528-24ABD028EA12}">
      <dgm:prSet/>
      <dgm:spPr/>
      <dgm:t>
        <a:bodyPr/>
        <a:lstStyle/>
        <a:p>
          <a:endParaRPr lang="zh-CN" altLang="en-US"/>
        </a:p>
      </dgm:t>
    </dgm:pt>
    <dgm:pt modelId="{C1828BDC-500C-40CF-A3EF-8301FC2F64B4}" type="pres">
      <dgm:prSet presAssocID="{C6D4A963-35A9-4D23-B417-5C970FE4266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8D8B370F-7142-43E5-BEC3-CA37931C73CA}" type="pres">
      <dgm:prSet presAssocID="{5B696F63-CDE3-4038-A4BE-08085CB0FC46}" presName="compNode" presStyleCnt="0"/>
      <dgm:spPr/>
    </dgm:pt>
    <dgm:pt modelId="{73F7CA61-90F1-492C-89D3-30CF93C3F0B2}" type="pres">
      <dgm:prSet presAssocID="{5B696F63-CDE3-4038-A4BE-08085CB0FC46}" presName="pictRect" presStyleLbl="node1" presStyleIdx="0" presStyleCnt="4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zh-CN" altLang="en-US"/>
        </a:p>
      </dgm:t>
    </dgm:pt>
    <dgm:pt modelId="{57F4B8EA-D7AF-4AFE-B3B0-91CC7940236C}" type="pres">
      <dgm:prSet presAssocID="{5B696F63-CDE3-4038-A4BE-08085CB0FC46}" presName="textRect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E6DBF366-B859-4DAB-922C-30928CEA4A51}" type="pres">
      <dgm:prSet presAssocID="{DCCF8DD0-9666-45CA-8D1F-0ECFFB84F3E5}" presName="sibTrans" presStyleLbl="sibTrans2D1" presStyleIdx="0" presStyleCnt="0"/>
      <dgm:spPr/>
      <dgm:t>
        <a:bodyPr/>
        <a:lstStyle/>
        <a:p>
          <a:endParaRPr lang="zh-CN" altLang="en-US"/>
        </a:p>
      </dgm:t>
    </dgm:pt>
    <dgm:pt modelId="{8C513E22-BD1F-4452-8581-7ED2516499E3}" type="pres">
      <dgm:prSet presAssocID="{3F5718F1-AA46-4474-88C5-E85B9E2ADC55}" presName="compNode" presStyleCnt="0"/>
      <dgm:spPr/>
    </dgm:pt>
    <dgm:pt modelId="{2EB78F1E-967E-4C67-B17D-96FA904E77B4}" type="pres">
      <dgm:prSet presAssocID="{3F5718F1-AA46-4474-88C5-E85B9E2ADC55}" presName="pictRect" presStyleLbl="node1" presStyleIdx="1" presStyleCnt="4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zh-CN" altLang="en-US"/>
        </a:p>
      </dgm:t>
    </dgm:pt>
    <dgm:pt modelId="{5FEC730D-839B-4A83-BBF3-6756A6C3DFDA}" type="pres">
      <dgm:prSet presAssocID="{3F5718F1-AA46-4474-88C5-E85B9E2ADC55}" presName="textRect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DE331E05-AE2D-4045-8CC0-888F8E22C95D}" type="pres">
      <dgm:prSet presAssocID="{085EF787-FD72-439D-A2AB-2AE33357DFCC}" presName="sibTrans" presStyleLbl="sibTrans2D1" presStyleIdx="0" presStyleCnt="0"/>
      <dgm:spPr/>
      <dgm:t>
        <a:bodyPr/>
        <a:lstStyle/>
        <a:p>
          <a:endParaRPr lang="zh-CN" altLang="en-US"/>
        </a:p>
      </dgm:t>
    </dgm:pt>
    <dgm:pt modelId="{A22F76D7-673C-4491-9A6B-392D580611E2}" type="pres">
      <dgm:prSet presAssocID="{622C799B-2066-4547-B548-2FF6BD2F4D7A}" presName="compNode" presStyleCnt="0"/>
      <dgm:spPr/>
    </dgm:pt>
    <dgm:pt modelId="{C16F9C9B-85C0-462F-A997-13F6F8BF040B}" type="pres">
      <dgm:prSet presAssocID="{622C799B-2066-4547-B548-2FF6BD2F4D7A}" presName="pictRect" presStyleLbl="node1" presStyleIdx="2" presStyleCnt="4"/>
      <dgm:spPr>
        <a:blipFill rotWithShape="1"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endParaRPr lang="zh-CN" altLang="en-US"/>
        </a:p>
      </dgm:t>
    </dgm:pt>
    <dgm:pt modelId="{B6A613B2-5DA9-41DA-B4BF-1EF9F11891DD}" type="pres">
      <dgm:prSet presAssocID="{622C799B-2066-4547-B548-2FF6BD2F4D7A}" presName="textRect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55B0AF7C-18A5-4E7D-A488-D3957CC8F998}" type="pres">
      <dgm:prSet presAssocID="{8635A76B-D660-4003-A77E-A9163E72D27D}" presName="sibTrans" presStyleLbl="sibTrans2D1" presStyleIdx="0" presStyleCnt="0"/>
      <dgm:spPr/>
      <dgm:t>
        <a:bodyPr/>
        <a:lstStyle/>
        <a:p>
          <a:endParaRPr lang="zh-CN" altLang="en-US"/>
        </a:p>
      </dgm:t>
    </dgm:pt>
    <dgm:pt modelId="{22F8C80E-EC30-4F59-97B7-021CDD88C890}" type="pres">
      <dgm:prSet presAssocID="{223CB768-6B11-407A-9246-669E919EBFD7}" presName="compNode" presStyleCnt="0"/>
      <dgm:spPr/>
    </dgm:pt>
    <dgm:pt modelId="{AC598B91-FBBD-4B6A-A599-ED007000F485}" type="pres">
      <dgm:prSet presAssocID="{223CB768-6B11-407A-9246-669E919EBFD7}" presName="pictRect" presStyleLbl="node1" presStyleIdx="3" presStyleCnt="4"/>
      <dgm:spPr>
        <a:blipFill rotWithShape="1">
          <a:blip xmlns:r="http://schemas.openxmlformats.org/officeDocument/2006/relationships" r:embed="rId4"/>
          <a:stretch>
            <a:fillRect/>
          </a:stretch>
        </a:blipFill>
      </dgm:spPr>
      <dgm:t>
        <a:bodyPr/>
        <a:lstStyle/>
        <a:p>
          <a:endParaRPr lang="zh-CN" altLang="en-US"/>
        </a:p>
      </dgm:t>
    </dgm:pt>
    <dgm:pt modelId="{323DF9CC-104E-4178-A38F-DDE9D7FF6DA3}" type="pres">
      <dgm:prSet presAssocID="{223CB768-6B11-407A-9246-669E919EBFD7}" presName="textRect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264B0666-69C7-4DF4-8C4C-13ABEB22C734}" type="presOf" srcId="{C6D4A963-35A9-4D23-B417-5C970FE42667}" destId="{C1828BDC-500C-40CF-A3EF-8301FC2F64B4}" srcOrd="0" destOrd="0" presId="urn:microsoft.com/office/officeart/2005/8/layout/pList1"/>
    <dgm:cxn modelId="{542EDB73-DCE3-4A9F-80C5-A7916E27F2EA}" type="presOf" srcId="{3F5718F1-AA46-4474-88C5-E85B9E2ADC55}" destId="{5FEC730D-839B-4A83-BBF3-6756A6C3DFDA}" srcOrd="0" destOrd="0" presId="urn:microsoft.com/office/officeart/2005/8/layout/pList1"/>
    <dgm:cxn modelId="{F04297FE-B61A-47A8-93A4-06938A8926FB}" srcId="{C6D4A963-35A9-4D23-B417-5C970FE42667}" destId="{622C799B-2066-4547-B548-2FF6BD2F4D7A}" srcOrd="2" destOrd="0" parTransId="{2F4C5C6B-13DB-4A97-9F81-834888516398}" sibTransId="{8635A76B-D660-4003-A77E-A9163E72D27D}"/>
    <dgm:cxn modelId="{33952245-3F0B-49CF-88E2-B1212E01F853}" type="presOf" srcId="{5B696F63-CDE3-4038-A4BE-08085CB0FC46}" destId="{57F4B8EA-D7AF-4AFE-B3B0-91CC7940236C}" srcOrd="0" destOrd="0" presId="urn:microsoft.com/office/officeart/2005/8/layout/pList1"/>
    <dgm:cxn modelId="{F6DB89B7-85F7-41B1-AEF4-39845961BD36}" type="presOf" srcId="{085EF787-FD72-439D-A2AB-2AE33357DFCC}" destId="{DE331E05-AE2D-4045-8CC0-888F8E22C95D}" srcOrd="0" destOrd="0" presId="urn:microsoft.com/office/officeart/2005/8/layout/pList1"/>
    <dgm:cxn modelId="{AEF8C85D-5DF3-4A68-9528-24ABD028EA12}" srcId="{C6D4A963-35A9-4D23-B417-5C970FE42667}" destId="{223CB768-6B11-407A-9246-669E919EBFD7}" srcOrd="3" destOrd="0" parTransId="{6FB786F4-5DA7-4193-8D1F-36F2587C0F21}" sibTransId="{99D8D984-B4A9-483E-9B5F-9CC680343BAE}"/>
    <dgm:cxn modelId="{6A2C5C95-4A99-4059-B74F-EBD3E8B39422}" type="presOf" srcId="{8635A76B-D660-4003-A77E-A9163E72D27D}" destId="{55B0AF7C-18A5-4E7D-A488-D3957CC8F998}" srcOrd="0" destOrd="0" presId="urn:microsoft.com/office/officeart/2005/8/layout/pList1"/>
    <dgm:cxn modelId="{BE92DFF6-75A5-46C2-981B-2658E19ED024}" srcId="{C6D4A963-35A9-4D23-B417-5C970FE42667}" destId="{5B696F63-CDE3-4038-A4BE-08085CB0FC46}" srcOrd="0" destOrd="0" parTransId="{013BEBA7-1BDF-489B-82B0-6D80B85F17C3}" sibTransId="{DCCF8DD0-9666-45CA-8D1F-0ECFFB84F3E5}"/>
    <dgm:cxn modelId="{4CC61792-8EB4-498B-8CCB-D11AFFC14E6E}" srcId="{C6D4A963-35A9-4D23-B417-5C970FE42667}" destId="{3F5718F1-AA46-4474-88C5-E85B9E2ADC55}" srcOrd="1" destOrd="0" parTransId="{C845109F-1178-4D0B-9B9B-0F5483E2FE4D}" sibTransId="{085EF787-FD72-439D-A2AB-2AE33357DFCC}"/>
    <dgm:cxn modelId="{B05B6370-E58D-4CEC-8269-DD23F0BA6492}" type="presOf" srcId="{622C799B-2066-4547-B548-2FF6BD2F4D7A}" destId="{B6A613B2-5DA9-41DA-B4BF-1EF9F11891DD}" srcOrd="0" destOrd="0" presId="urn:microsoft.com/office/officeart/2005/8/layout/pList1"/>
    <dgm:cxn modelId="{A61A0741-E7AD-41FB-9057-24D467FADFEB}" type="presOf" srcId="{223CB768-6B11-407A-9246-669E919EBFD7}" destId="{323DF9CC-104E-4178-A38F-DDE9D7FF6DA3}" srcOrd="0" destOrd="0" presId="urn:microsoft.com/office/officeart/2005/8/layout/pList1"/>
    <dgm:cxn modelId="{A3A56AF9-07E9-4E5A-9601-721B6372F6A2}" type="presOf" srcId="{DCCF8DD0-9666-45CA-8D1F-0ECFFB84F3E5}" destId="{E6DBF366-B859-4DAB-922C-30928CEA4A51}" srcOrd="0" destOrd="0" presId="urn:microsoft.com/office/officeart/2005/8/layout/pList1"/>
    <dgm:cxn modelId="{FE5B2687-D4D8-46C6-8A56-069802FE5A59}" type="presParOf" srcId="{C1828BDC-500C-40CF-A3EF-8301FC2F64B4}" destId="{8D8B370F-7142-43E5-BEC3-CA37931C73CA}" srcOrd="0" destOrd="0" presId="urn:microsoft.com/office/officeart/2005/8/layout/pList1"/>
    <dgm:cxn modelId="{710D3F36-F18E-432E-80C7-A1C7E1E5622B}" type="presParOf" srcId="{8D8B370F-7142-43E5-BEC3-CA37931C73CA}" destId="{73F7CA61-90F1-492C-89D3-30CF93C3F0B2}" srcOrd="0" destOrd="0" presId="urn:microsoft.com/office/officeart/2005/8/layout/pList1"/>
    <dgm:cxn modelId="{61068DE3-F53A-4155-AD66-84298E944758}" type="presParOf" srcId="{8D8B370F-7142-43E5-BEC3-CA37931C73CA}" destId="{57F4B8EA-D7AF-4AFE-B3B0-91CC7940236C}" srcOrd="1" destOrd="0" presId="urn:microsoft.com/office/officeart/2005/8/layout/pList1"/>
    <dgm:cxn modelId="{F3A4217E-FC91-4C1B-BAA2-5E8EC5FA642A}" type="presParOf" srcId="{C1828BDC-500C-40CF-A3EF-8301FC2F64B4}" destId="{E6DBF366-B859-4DAB-922C-30928CEA4A51}" srcOrd="1" destOrd="0" presId="urn:microsoft.com/office/officeart/2005/8/layout/pList1"/>
    <dgm:cxn modelId="{3413C085-1ADB-4DE1-8E64-4ED536292A07}" type="presParOf" srcId="{C1828BDC-500C-40CF-A3EF-8301FC2F64B4}" destId="{8C513E22-BD1F-4452-8581-7ED2516499E3}" srcOrd="2" destOrd="0" presId="urn:microsoft.com/office/officeart/2005/8/layout/pList1"/>
    <dgm:cxn modelId="{80120635-8B71-4BB8-9DF7-3C84789091AC}" type="presParOf" srcId="{8C513E22-BD1F-4452-8581-7ED2516499E3}" destId="{2EB78F1E-967E-4C67-B17D-96FA904E77B4}" srcOrd="0" destOrd="0" presId="urn:microsoft.com/office/officeart/2005/8/layout/pList1"/>
    <dgm:cxn modelId="{99E95F6F-498F-44DE-AB62-7E14D762BC1A}" type="presParOf" srcId="{8C513E22-BD1F-4452-8581-7ED2516499E3}" destId="{5FEC730D-839B-4A83-BBF3-6756A6C3DFDA}" srcOrd="1" destOrd="0" presId="urn:microsoft.com/office/officeart/2005/8/layout/pList1"/>
    <dgm:cxn modelId="{A15B8913-1AC4-40FC-9EE9-0C02C0E37227}" type="presParOf" srcId="{C1828BDC-500C-40CF-A3EF-8301FC2F64B4}" destId="{DE331E05-AE2D-4045-8CC0-888F8E22C95D}" srcOrd="3" destOrd="0" presId="urn:microsoft.com/office/officeart/2005/8/layout/pList1"/>
    <dgm:cxn modelId="{D8DEF9C6-1DE4-428A-B046-7F93D5CE2F4C}" type="presParOf" srcId="{C1828BDC-500C-40CF-A3EF-8301FC2F64B4}" destId="{A22F76D7-673C-4491-9A6B-392D580611E2}" srcOrd="4" destOrd="0" presId="urn:microsoft.com/office/officeart/2005/8/layout/pList1"/>
    <dgm:cxn modelId="{7A7E5E5D-E0C4-4365-ABFA-4D0AFA34A936}" type="presParOf" srcId="{A22F76D7-673C-4491-9A6B-392D580611E2}" destId="{C16F9C9B-85C0-462F-A997-13F6F8BF040B}" srcOrd="0" destOrd="0" presId="urn:microsoft.com/office/officeart/2005/8/layout/pList1"/>
    <dgm:cxn modelId="{D23786B7-77DF-49B2-9612-495C5CB74D0B}" type="presParOf" srcId="{A22F76D7-673C-4491-9A6B-392D580611E2}" destId="{B6A613B2-5DA9-41DA-B4BF-1EF9F11891DD}" srcOrd="1" destOrd="0" presId="urn:microsoft.com/office/officeart/2005/8/layout/pList1"/>
    <dgm:cxn modelId="{555D266F-9AAF-4BD0-8FD3-95D91B142A99}" type="presParOf" srcId="{C1828BDC-500C-40CF-A3EF-8301FC2F64B4}" destId="{55B0AF7C-18A5-4E7D-A488-D3957CC8F998}" srcOrd="5" destOrd="0" presId="urn:microsoft.com/office/officeart/2005/8/layout/pList1"/>
    <dgm:cxn modelId="{B75038E9-05E6-4D6C-9D93-B47BF5B1C038}" type="presParOf" srcId="{C1828BDC-500C-40CF-A3EF-8301FC2F64B4}" destId="{22F8C80E-EC30-4F59-97B7-021CDD88C890}" srcOrd="6" destOrd="0" presId="urn:microsoft.com/office/officeart/2005/8/layout/pList1"/>
    <dgm:cxn modelId="{5C25F895-F3AB-44E3-8923-5680E467BFEB}" type="presParOf" srcId="{22F8C80E-EC30-4F59-97B7-021CDD88C890}" destId="{AC598B91-FBBD-4B6A-A599-ED007000F485}" srcOrd="0" destOrd="0" presId="urn:microsoft.com/office/officeart/2005/8/layout/pList1"/>
    <dgm:cxn modelId="{1D09A98E-D887-4831-A46F-2FE285A8467F}" type="presParOf" srcId="{22F8C80E-EC30-4F59-97B7-021CDD88C890}" destId="{323DF9CC-104E-4178-A38F-DDE9D7FF6DA3}" srcOrd="1" destOrd="0" presId="urn:microsoft.com/office/officeart/2005/8/layout/p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836888-01BF-43AD-A62B-A6ADE7E95732}">
      <dsp:nvSpPr>
        <dsp:cNvPr id="0" name=""/>
        <dsp:cNvSpPr/>
      </dsp:nvSpPr>
      <dsp:spPr>
        <a:xfrm>
          <a:off x="5952" y="1255746"/>
          <a:ext cx="2832497" cy="1951590"/>
        </a:xfrm>
        <a:prstGeom prst="roundRect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006D46-2553-43FD-8368-AB4D6BECF3E5}">
      <dsp:nvSpPr>
        <dsp:cNvPr id="0" name=""/>
        <dsp:cNvSpPr/>
      </dsp:nvSpPr>
      <dsp:spPr>
        <a:xfrm>
          <a:off x="5952" y="3207337"/>
          <a:ext cx="2832497" cy="10508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8488" tIns="348488" rIns="348488" bIns="0" numCol="1" spcCol="1270" anchor="t" anchorCtr="0">
          <a:noAutofit/>
        </a:bodyPr>
        <a:lstStyle/>
        <a:p>
          <a:pPr lvl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altLang="zh-CN" sz="4900" kern="1200" dirty="0" smtClean="0">
              <a:ea typeface="宋体" panose="02010600030101010101" pitchFamily="2" charset="-122"/>
            </a:rPr>
            <a:t>β</a:t>
          </a:r>
          <a:r>
            <a:rPr lang="en-US" altLang="zh-CN" sz="4900" kern="1200" dirty="0" smtClean="0">
              <a:ea typeface="宋体" panose="02010600030101010101" pitchFamily="2" charset="-122"/>
            </a:rPr>
            <a:t>x</a:t>
          </a:r>
          <a:endParaRPr lang="zh-CN" altLang="en-US" sz="4900" kern="1200" dirty="0"/>
        </a:p>
      </dsp:txBody>
      <dsp:txXfrm>
        <a:off x="5952" y="3207337"/>
        <a:ext cx="2832497" cy="1050856"/>
      </dsp:txXfrm>
    </dsp:sp>
    <dsp:sp modelId="{017A6948-BBB8-4A95-AC7D-1A3B42C47D2E}">
      <dsp:nvSpPr>
        <dsp:cNvPr id="0" name=""/>
        <dsp:cNvSpPr/>
      </dsp:nvSpPr>
      <dsp:spPr>
        <a:xfrm>
          <a:off x="3121818" y="1255746"/>
          <a:ext cx="2832497" cy="1951590"/>
        </a:xfrm>
        <a:prstGeom prst="roundRect">
          <a:avLst/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573FEF-F28E-44B3-AF06-F7EB68EF1BA3}">
      <dsp:nvSpPr>
        <dsp:cNvPr id="0" name=""/>
        <dsp:cNvSpPr/>
      </dsp:nvSpPr>
      <dsp:spPr>
        <a:xfrm>
          <a:off x="3121818" y="3207337"/>
          <a:ext cx="2832497" cy="10508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8488" tIns="348488" rIns="348488" bIns="0" numCol="1" spcCol="1270" anchor="t" anchorCtr="0">
          <a:noAutofit/>
        </a:bodyPr>
        <a:lstStyle/>
        <a:p>
          <a:pPr lvl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altLang="zh-CN" sz="4900" kern="1200" dirty="0" smtClean="0">
              <a:ea typeface="宋体" panose="02010600030101010101" pitchFamily="2" charset="-122"/>
            </a:rPr>
            <a:t>β</a:t>
          </a:r>
          <a:r>
            <a:rPr lang="en-US" altLang="zh-CN" sz="4900" kern="1200" dirty="0" smtClean="0">
              <a:ea typeface="宋体" panose="02010600030101010101" pitchFamily="2" charset="-122"/>
            </a:rPr>
            <a:t>y</a:t>
          </a:r>
          <a:endParaRPr lang="zh-CN" altLang="en-US" sz="4900" kern="1200" dirty="0"/>
        </a:p>
      </dsp:txBody>
      <dsp:txXfrm>
        <a:off x="3121818" y="3207337"/>
        <a:ext cx="2832497" cy="1050856"/>
      </dsp:txXfrm>
    </dsp:sp>
    <dsp:sp modelId="{6001B2B4-388C-487F-B8FB-DD3D0D727DE6}">
      <dsp:nvSpPr>
        <dsp:cNvPr id="0" name=""/>
        <dsp:cNvSpPr/>
      </dsp:nvSpPr>
      <dsp:spPr>
        <a:xfrm>
          <a:off x="6237684" y="1255746"/>
          <a:ext cx="2832497" cy="1951590"/>
        </a:xfrm>
        <a:prstGeom prst="roundRect">
          <a:avLst/>
        </a:prstGeom>
        <a:blipFill rotWithShape="1">
          <a:blip xmlns:r="http://schemas.openxmlformats.org/officeDocument/2006/relationships" r:embed="rId3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E3227C-E9F0-433F-A79D-76C0320F3AD5}">
      <dsp:nvSpPr>
        <dsp:cNvPr id="0" name=""/>
        <dsp:cNvSpPr/>
      </dsp:nvSpPr>
      <dsp:spPr>
        <a:xfrm>
          <a:off x="6237684" y="3207337"/>
          <a:ext cx="2832497" cy="10508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8488" tIns="348488" rIns="348488" bIns="0" numCol="1" spcCol="1270" anchor="t" anchorCtr="0">
          <a:noAutofit/>
        </a:bodyPr>
        <a:lstStyle/>
        <a:p>
          <a:pPr lvl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4900" kern="1200" dirty="0" err="1" smtClean="0"/>
            <a:t>Dx</a:t>
          </a:r>
          <a:endParaRPr lang="zh-CN" altLang="en-US" sz="4900" kern="1200" dirty="0"/>
        </a:p>
      </dsp:txBody>
      <dsp:txXfrm>
        <a:off x="6237684" y="3207337"/>
        <a:ext cx="2832497" cy="1050856"/>
      </dsp:txXfrm>
    </dsp:sp>
    <dsp:sp modelId="{4083EDD0-C607-4AB5-B605-58D039D4C8B3}">
      <dsp:nvSpPr>
        <dsp:cNvPr id="0" name=""/>
        <dsp:cNvSpPr/>
      </dsp:nvSpPr>
      <dsp:spPr>
        <a:xfrm>
          <a:off x="9353550" y="1255746"/>
          <a:ext cx="2832497" cy="1951590"/>
        </a:xfrm>
        <a:prstGeom prst="roundRect">
          <a:avLst/>
        </a:prstGeom>
        <a:blipFill rotWithShape="1">
          <a:blip xmlns:r="http://schemas.openxmlformats.org/officeDocument/2006/relationships" r:embed="rId4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3312AA-0F60-4797-BD33-3C27CD6F91DC}">
      <dsp:nvSpPr>
        <dsp:cNvPr id="0" name=""/>
        <dsp:cNvSpPr/>
      </dsp:nvSpPr>
      <dsp:spPr>
        <a:xfrm>
          <a:off x="9353550" y="3207337"/>
          <a:ext cx="2832497" cy="10508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8488" tIns="348488" rIns="348488" bIns="0" numCol="1" spcCol="1270" anchor="t" anchorCtr="0">
          <a:noAutofit/>
        </a:bodyPr>
        <a:lstStyle/>
        <a:p>
          <a:pPr lvl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4900" kern="1200" dirty="0" err="1" smtClean="0"/>
            <a:t>Dy</a:t>
          </a:r>
          <a:endParaRPr lang="zh-CN" altLang="en-US" sz="4900" kern="1200" dirty="0"/>
        </a:p>
      </dsp:txBody>
      <dsp:txXfrm>
        <a:off x="9353550" y="3207337"/>
        <a:ext cx="2832497" cy="105085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F7CA61-90F1-492C-89D3-30CF93C3F0B2}">
      <dsp:nvSpPr>
        <dsp:cNvPr id="0" name=""/>
        <dsp:cNvSpPr/>
      </dsp:nvSpPr>
      <dsp:spPr>
        <a:xfrm>
          <a:off x="5133" y="880863"/>
          <a:ext cx="2443028" cy="1683246"/>
        </a:xfrm>
        <a:prstGeom prst="roundRect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F4B8EA-D7AF-4AFE-B3B0-91CC7940236C}">
      <dsp:nvSpPr>
        <dsp:cNvPr id="0" name=""/>
        <dsp:cNvSpPr/>
      </dsp:nvSpPr>
      <dsp:spPr>
        <a:xfrm>
          <a:off x="5133" y="2564110"/>
          <a:ext cx="2443028" cy="9063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177800" rIns="177800" bIns="0" numCol="1" spcCol="1270" anchor="t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altLang="zh-CN" sz="2500" kern="1200" dirty="0" smtClean="0"/>
            <a:t>β</a:t>
          </a:r>
          <a:r>
            <a:rPr lang="en-US" altLang="zh-CN" sz="2500" kern="1200" dirty="0" smtClean="0"/>
            <a:t>x</a:t>
          </a:r>
          <a:endParaRPr lang="zh-CN" altLang="en-US" sz="2500" kern="1200" dirty="0"/>
        </a:p>
      </dsp:txBody>
      <dsp:txXfrm>
        <a:off x="5133" y="2564110"/>
        <a:ext cx="2443028" cy="906363"/>
      </dsp:txXfrm>
    </dsp:sp>
    <dsp:sp modelId="{2EB78F1E-967E-4C67-B17D-96FA904E77B4}">
      <dsp:nvSpPr>
        <dsp:cNvPr id="0" name=""/>
        <dsp:cNvSpPr/>
      </dsp:nvSpPr>
      <dsp:spPr>
        <a:xfrm>
          <a:off x="2692568" y="880863"/>
          <a:ext cx="2443028" cy="1683246"/>
        </a:xfrm>
        <a:prstGeom prst="roundRect">
          <a:avLst/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EC730D-839B-4A83-BBF3-6756A6C3DFDA}">
      <dsp:nvSpPr>
        <dsp:cNvPr id="0" name=""/>
        <dsp:cNvSpPr/>
      </dsp:nvSpPr>
      <dsp:spPr>
        <a:xfrm>
          <a:off x="2692568" y="2564110"/>
          <a:ext cx="2443028" cy="9063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177800" rIns="177800" bIns="0" numCol="1" spcCol="1270" anchor="t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altLang="zh-CN" sz="2500" kern="1200" dirty="0" smtClean="0"/>
            <a:t>β</a:t>
          </a:r>
          <a:r>
            <a:rPr lang="en-US" altLang="zh-CN" sz="2500" kern="1200" dirty="0" smtClean="0"/>
            <a:t>y</a:t>
          </a:r>
          <a:endParaRPr lang="zh-CN" altLang="en-US" sz="2500" kern="1200" dirty="0"/>
        </a:p>
      </dsp:txBody>
      <dsp:txXfrm>
        <a:off x="2692568" y="2564110"/>
        <a:ext cx="2443028" cy="906363"/>
      </dsp:txXfrm>
    </dsp:sp>
    <dsp:sp modelId="{C16F9C9B-85C0-462F-A997-13F6F8BF040B}">
      <dsp:nvSpPr>
        <dsp:cNvPr id="0" name=""/>
        <dsp:cNvSpPr/>
      </dsp:nvSpPr>
      <dsp:spPr>
        <a:xfrm>
          <a:off x="5380002" y="880863"/>
          <a:ext cx="2443028" cy="1683246"/>
        </a:xfrm>
        <a:prstGeom prst="roundRect">
          <a:avLst/>
        </a:prstGeom>
        <a:blipFill rotWithShape="1">
          <a:blip xmlns:r="http://schemas.openxmlformats.org/officeDocument/2006/relationships" r:embed="rId3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A613B2-5DA9-41DA-B4BF-1EF9F11891DD}">
      <dsp:nvSpPr>
        <dsp:cNvPr id="0" name=""/>
        <dsp:cNvSpPr/>
      </dsp:nvSpPr>
      <dsp:spPr>
        <a:xfrm>
          <a:off x="5380002" y="2564110"/>
          <a:ext cx="2443028" cy="9063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177800" rIns="177800" bIns="0" numCol="1" spcCol="1270" anchor="t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500" kern="1200" dirty="0" smtClean="0"/>
            <a:t>Horizontal dispersion</a:t>
          </a:r>
          <a:endParaRPr lang="zh-CN" altLang="en-US" sz="2500" kern="1200" dirty="0"/>
        </a:p>
      </dsp:txBody>
      <dsp:txXfrm>
        <a:off x="5380002" y="2564110"/>
        <a:ext cx="2443028" cy="906363"/>
      </dsp:txXfrm>
    </dsp:sp>
    <dsp:sp modelId="{AC598B91-FBBD-4B6A-A599-ED007000F485}">
      <dsp:nvSpPr>
        <dsp:cNvPr id="0" name=""/>
        <dsp:cNvSpPr/>
      </dsp:nvSpPr>
      <dsp:spPr>
        <a:xfrm>
          <a:off x="8067437" y="880863"/>
          <a:ext cx="2443028" cy="1683246"/>
        </a:xfrm>
        <a:prstGeom prst="roundRect">
          <a:avLst/>
        </a:prstGeom>
        <a:blipFill rotWithShape="1">
          <a:blip xmlns:r="http://schemas.openxmlformats.org/officeDocument/2006/relationships" r:embed="rId4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3DF9CC-104E-4178-A38F-DDE9D7FF6DA3}">
      <dsp:nvSpPr>
        <dsp:cNvPr id="0" name=""/>
        <dsp:cNvSpPr/>
      </dsp:nvSpPr>
      <dsp:spPr>
        <a:xfrm>
          <a:off x="8067437" y="2564110"/>
          <a:ext cx="2443028" cy="9063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177800" rIns="177800" bIns="0" numCol="1" spcCol="1270" anchor="t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500" kern="1200" dirty="0" smtClean="0"/>
            <a:t>Vertical dispersion</a:t>
          </a:r>
          <a:endParaRPr lang="zh-CN" altLang="en-US" sz="2500" kern="1200" dirty="0"/>
        </a:p>
      </dsp:txBody>
      <dsp:txXfrm>
        <a:off x="8067437" y="2564110"/>
        <a:ext cx="2443028" cy="9063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List1">
  <dgm:title val=""/>
  <dgm:desc val=""/>
  <dgm:catLst>
    <dgm:cat type="list" pri="2000"/>
    <dgm:cat type="picture" pri="2500"/>
    <dgm:cat type="pictureconvert" pri="2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3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1"/>
      <dgm:constr type="sp" refType="w" refFor="ch" refForName="compNode" op="equ" fact="0.1"/>
      <dgm:constr type="primFontSz" for="des" ptType="node" op="equ" val="65"/>
    </dgm:constrLst>
    <dgm:ruleLst/>
    <dgm:forEach name="Name4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 axis="self"/>
        <dgm:constrLst>
          <dgm:constr type="h" refType="w" fact="1.06"/>
          <dgm:constr type="h" for="ch" forName="pictRect" refType="h" fact="0.65"/>
          <dgm:constr type="w" for="ch" forName="pictRect" refType="w"/>
          <dgm:constr type="l" for="ch" forName="pictRect"/>
          <dgm:constr type="t" for="ch" forName="pictRect"/>
          <dgm:constr type="w" for="ch" forName="textRect" refType="w"/>
          <dgm:constr type="h" for="ch" forName="textRect" refType="h" fact="0.35"/>
          <dgm:constr type="l" for="ch" forName="textRect"/>
          <dgm:constr type="t" for="ch" forName="textRect" refType="b" refFor="ch" refForName="pictRect"/>
        </dgm:constrLst>
        <dgm:ruleLst/>
        <dgm:layoutNode name="pictRect">
          <dgm:alg type="sp"/>
          <dgm:shape xmlns:r="http://schemas.openxmlformats.org/officeDocument/2006/relationships" type="roundRect" r:blip="" blipPhldr="1">
            <dgm:adjLst/>
          </dgm:shape>
          <dgm:presOf/>
          <dgm:constrLst/>
          <dgm:ruleLst/>
        </dgm:layoutNode>
        <dgm:layoutNode name="textRect" styleLbl="revTx">
          <dgm:varLst>
            <dgm:bulletEnabled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bMarg"/>
          </dgm:constrLst>
          <dgm:ruleLst>
            <dgm:rule type="primFontSz" val="5" fact="NaN" max="NaN"/>
          </dgm:ruleLst>
        </dgm:layoutNode>
      </dgm:layoutNode>
      <dgm:forEach name="Name5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List1">
  <dgm:title val=""/>
  <dgm:desc val=""/>
  <dgm:catLst>
    <dgm:cat type="list" pri="2000"/>
    <dgm:cat type="picture" pri="2500"/>
    <dgm:cat type="pictureconvert" pri="2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3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1"/>
      <dgm:constr type="sp" refType="w" refFor="ch" refForName="compNode" op="equ" fact="0.1"/>
      <dgm:constr type="primFontSz" for="des" ptType="node" op="equ" val="65"/>
    </dgm:constrLst>
    <dgm:ruleLst/>
    <dgm:forEach name="Name4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 axis="self"/>
        <dgm:constrLst>
          <dgm:constr type="h" refType="w" fact="1.06"/>
          <dgm:constr type="h" for="ch" forName="pictRect" refType="h" fact="0.65"/>
          <dgm:constr type="w" for="ch" forName="pictRect" refType="w"/>
          <dgm:constr type="l" for="ch" forName="pictRect"/>
          <dgm:constr type="t" for="ch" forName="pictRect"/>
          <dgm:constr type="w" for="ch" forName="textRect" refType="w"/>
          <dgm:constr type="h" for="ch" forName="textRect" refType="h" fact="0.35"/>
          <dgm:constr type="l" for="ch" forName="textRect"/>
          <dgm:constr type="t" for="ch" forName="textRect" refType="b" refFor="ch" refForName="pictRect"/>
        </dgm:constrLst>
        <dgm:ruleLst/>
        <dgm:layoutNode name="pictRect">
          <dgm:alg type="sp"/>
          <dgm:shape xmlns:r="http://schemas.openxmlformats.org/officeDocument/2006/relationships" type="roundRect" r:blip="" blipPhldr="1">
            <dgm:adjLst/>
          </dgm:shape>
          <dgm:presOf/>
          <dgm:constrLst/>
          <dgm:ruleLst/>
        </dgm:layoutNode>
        <dgm:layoutNode name="textRect" styleLbl="revTx">
          <dgm:varLst>
            <dgm:bulletEnabled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bMarg"/>
          </dgm:constrLst>
          <dgm:ruleLst>
            <dgm:rule type="primFontSz" val="5" fact="NaN" max="NaN"/>
          </dgm:ruleLst>
        </dgm:layoutNode>
      </dgm:layoutNode>
      <dgm:forEach name="Name5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CB06E-ADEE-4A81-9E0A-76BF747D60CB}" type="datetimeFigureOut">
              <a:rPr lang="zh-CN" altLang="en-US" smtClean="0"/>
              <a:t>2016/4/28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A9423-53A2-41A3-BF25-25EDA58869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49458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CB06E-ADEE-4A81-9E0A-76BF747D60CB}" type="datetimeFigureOut">
              <a:rPr lang="zh-CN" altLang="en-US" smtClean="0"/>
              <a:t>2016/4/28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A9423-53A2-41A3-BF25-25EDA58869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28646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CB06E-ADEE-4A81-9E0A-76BF747D60CB}" type="datetimeFigureOut">
              <a:rPr lang="zh-CN" altLang="en-US" smtClean="0"/>
              <a:t>2016/4/28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A9423-53A2-41A3-BF25-25EDA58869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5926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CB06E-ADEE-4A81-9E0A-76BF747D60CB}" type="datetimeFigureOut">
              <a:rPr lang="zh-CN" altLang="en-US" smtClean="0"/>
              <a:t>2016/4/28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A9423-53A2-41A3-BF25-25EDA58869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29344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CB06E-ADEE-4A81-9E0A-76BF747D60CB}" type="datetimeFigureOut">
              <a:rPr lang="zh-CN" altLang="en-US" smtClean="0"/>
              <a:t>2016/4/28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A9423-53A2-41A3-BF25-25EDA58869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44369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CB06E-ADEE-4A81-9E0A-76BF747D60CB}" type="datetimeFigureOut">
              <a:rPr lang="zh-CN" altLang="en-US" smtClean="0"/>
              <a:t>2016/4/28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A9423-53A2-41A3-BF25-25EDA58869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87051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CB06E-ADEE-4A81-9E0A-76BF747D60CB}" type="datetimeFigureOut">
              <a:rPr lang="zh-CN" altLang="en-US" smtClean="0"/>
              <a:t>2016/4/28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A9423-53A2-41A3-BF25-25EDA58869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11768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CB06E-ADEE-4A81-9E0A-76BF747D60CB}" type="datetimeFigureOut">
              <a:rPr lang="zh-CN" altLang="en-US" smtClean="0"/>
              <a:t>2016/4/28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A9423-53A2-41A3-BF25-25EDA58869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45031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CB06E-ADEE-4A81-9E0A-76BF747D60CB}" type="datetimeFigureOut">
              <a:rPr lang="zh-CN" altLang="en-US" smtClean="0"/>
              <a:t>2016/4/28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A9423-53A2-41A3-BF25-25EDA58869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343407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CB06E-ADEE-4A81-9E0A-76BF747D60CB}" type="datetimeFigureOut">
              <a:rPr lang="zh-CN" altLang="en-US" smtClean="0"/>
              <a:t>2016/4/28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A9423-53A2-41A3-BF25-25EDA58869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48953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CB06E-ADEE-4A81-9E0A-76BF747D60CB}" type="datetimeFigureOut">
              <a:rPr lang="zh-CN" altLang="en-US" smtClean="0"/>
              <a:t>2016/4/28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A9423-53A2-41A3-BF25-25EDA58869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15200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9CB06E-ADEE-4A81-9E0A-76BF747D60CB}" type="datetimeFigureOut">
              <a:rPr lang="zh-CN" altLang="en-US" smtClean="0"/>
              <a:t>2016/4/28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4A9423-53A2-41A3-BF25-25EDA58869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29135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758806"/>
            <a:ext cx="9144000" cy="2387600"/>
          </a:xfrm>
        </p:spPr>
        <p:txBody>
          <a:bodyPr/>
          <a:lstStyle/>
          <a:p>
            <a:r>
              <a:rPr lang="en-US" altLang="zh-CN" dirty="0" smtClean="0">
                <a:solidFill>
                  <a:srgbClr val="0070C0"/>
                </a:solidFill>
              </a:rPr>
              <a:t>Solenoid compensation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939446"/>
          </a:xfrm>
        </p:spPr>
        <p:txBody>
          <a:bodyPr>
            <a:normAutofit fontScale="92500" lnSpcReduction="20000"/>
          </a:bodyPr>
          <a:lstStyle/>
          <a:p>
            <a:r>
              <a:rPr lang="en-US" altLang="zh-CN" dirty="0" smtClean="0"/>
              <a:t>Sha Bai, </a:t>
            </a:r>
            <a:r>
              <a:rPr lang="en-US" altLang="zh-CN" dirty="0" err="1" smtClean="0"/>
              <a:t>Weichao</a:t>
            </a:r>
            <a:r>
              <a:rPr lang="en-US" altLang="zh-CN" dirty="0" smtClean="0"/>
              <a:t> Yao</a:t>
            </a:r>
          </a:p>
          <a:p>
            <a:endParaRPr lang="en-US" altLang="zh-CN" dirty="0" smtClean="0"/>
          </a:p>
          <a:p>
            <a:endParaRPr lang="en-US" altLang="zh-CN" dirty="0"/>
          </a:p>
          <a:p>
            <a:r>
              <a:rPr lang="en-US" altLang="zh-CN" i="1" dirty="0" smtClean="0"/>
              <a:t>CEPC AP meeting</a:t>
            </a:r>
          </a:p>
          <a:p>
            <a:r>
              <a:rPr lang="en-US" altLang="zh-CN" i="1" dirty="0" smtClean="0"/>
              <a:t>2016-04-29</a:t>
            </a:r>
            <a:endParaRPr lang="zh-CN" altLang="en-US" i="1" dirty="0"/>
          </a:p>
        </p:txBody>
      </p:sp>
    </p:spTree>
    <p:extLst>
      <p:ext uri="{BB962C8B-B14F-4D97-AF65-F5344CB8AC3E}">
        <p14:creationId xmlns:p14="http://schemas.microsoft.com/office/powerpoint/2010/main" val="38677619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0070C0"/>
                </a:solidFill>
              </a:rPr>
              <a:t>Conclusions and Prospects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Compensating solenoid and screening solenoid are designed to compensate the 3.5T detector solenoid.</a:t>
            </a:r>
          </a:p>
          <a:p>
            <a:r>
              <a:rPr lang="en-US" altLang="zh-CN" dirty="0" smtClean="0"/>
              <a:t>Large field is not easy to get for small aperture solenoid.</a:t>
            </a:r>
          </a:p>
          <a:p>
            <a:r>
              <a:rPr lang="en-US" altLang="zh-CN" dirty="0" smtClean="0"/>
              <a:t>Solenoid coils can be made of round </a:t>
            </a:r>
            <a:r>
              <a:rPr lang="en-US" altLang="zh-CN" dirty="0" err="1" smtClean="0"/>
              <a:t>NbTi</a:t>
            </a:r>
            <a:r>
              <a:rPr lang="en-US" altLang="zh-CN" dirty="0" smtClean="0"/>
              <a:t>-Cu conductor using direct winding technology, which is fit for 0~8T.</a:t>
            </a:r>
          </a:p>
          <a:p>
            <a:r>
              <a:rPr lang="en-US" altLang="zh-CN" dirty="0"/>
              <a:t>S</a:t>
            </a:r>
            <a:r>
              <a:rPr lang="en-US" altLang="zh-CN" dirty="0" smtClean="0"/>
              <a:t>olenoid magnets sliced in pieces; QD0 magnet sliced in same pieces to insert solenoid pieces with longitudinal field; should be checked </a:t>
            </a:r>
            <a:r>
              <a:rPr lang="en-US" altLang="zh-CN" dirty="0" smtClean="0"/>
              <a:t>for </a:t>
            </a:r>
            <a:r>
              <a:rPr lang="en-US" altLang="zh-CN" dirty="0" smtClean="0"/>
              <a:t>simulation in lattice.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672950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03366" y="0"/>
            <a:ext cx="10515600" cy="1325563"/>
          </a:xfrm>
        </p:spPr>
        <p:txBody>
          <a:bodyPr/>
          <a:lstStyle/>
          <a:p>
            <a:r>
              <a:rPr lang="en-US" altLang="zh-CN" dirty="0" smtClean="0">
                <a:solidFill>
                  <a:srgbClr val="0070C0"/>
                </a:solidFill>
              </a:rPr>
              <a:t>Local double ring MDI layout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9178834" y="1715589"/>
            <a:ext cx="249936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002060"/>
                </a:solidFill>
              </a:rPr>
              <a:t>Detectors (including silicon tracker, vertex detector, TPC </a:t>
            </a:r>
            <a:r>
              <a:rPr lang="en-US" altLang="zh-CN" dirty="0" err="1" smtClean="0">
                <a:solidFill>
                  <a:srgbClr val="002060"/>
                </a:solidFill>
              </a:rPr>
              <a:t>etc</a:t>
            </a:r>
            <a:r>
              <a:rPr lang="en-US" altLang="zh-CN" dirty="0" smtClean="0">
                <a:solidFill>
                  <a:srgbClr val="002060"/>
                </a:solidFill>
              </a:rPr>
              <a:t> on….) which are “far” from this region, should be same as in the single ring.</a:t>
            </a:r>
            <a:endParaRPr lang="zh-CN" altLang="en-US" dirty="0">
              <a:solidFill>
                <a:srgbClr val="002060"/>
              </a:solidFill>
            </a:endParaRPr>
          </a:p>
        </p:txBody>
      </p:sp>
      <p:sp>
        <p:nvSpPr>
          <p:cNvPr id="5" name="圆角矩形 4"/>
          <p:cNvSpPr/>
          <p:nvPr/>
        </p:nvSpPr>
        <p:spPr>
          <a:xfrm>
            <a:off x="8987246" y="1576251"/>
            <a:ext cx="2847703" cy="2142309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3405" y="1153372"/>
            <a:ext cx="7132048" cy="5548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8411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zh-CN" dirty="0">
                <a:solidFill>
                  <a:srgbClr val="0070C0"/>
                </a:solidFill>
                <a:cs typeface="Times New Roman" panose="02020603050405020304" pitchFamily="18" charset="0"/>
              </a:rPr>
              <a:t>Final Focus layout-sketch of solenoids</a:t>
            </a:r>
            <a:endParaRPr lang="zh-CN" altLang="en-US" dirty="0">
              <a:solidFill>
                <a:srgbClr val="0070C0"/>
              </a:solidFill>
              <a:cs typeface="Times New Roman" panose="02020603050405020304" pitchFamily="18" charset="0"/>
            </a:endParaRPr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30" t="5666" r="8942" b="4309"/>
          <a:stretch/>
        </p:blipFill>
        <p:spPr>
          <a:xfrm>
            <a:off x="2567608" y="1556793"/>
            <a:ext cx="6840760" cy="3956737"/>
          </a:xfrm>
        </p:spPr>
      </p:pic>
      <p:sp>
        <p:nvSpPr>
          <p:cNvPr id="5" name="Прямоугольник 1"/>
          <p:cNvSpPr>
            <a:spLocks noChangeArrowheads="1"/>
          </p:cNvSpPr>
          <p:nvPr/>
        </p:nvSpPr>
        <p:spPr bwMode="auto">
          <a:xfrm>
            <a:off x="1524000" y="5301208"/>
            <a:ext cx="7848600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800" dirty="0">
                <a:solidFill>
                  <a:srgbClr val="00B050"/>
                </a:solidFill>
              </a:rPr>
              <a:t>C</a:t>
            </a:r>
            <a:r>
              <a:rPr lang="en-US" altLang="ru-RU" sz="1800" dirty="0" err="1">
                <a:solidFill>
                  <a:srgbClr val="00B050"/>
                </a:solidFill>
              </a:rPr>
              <a:t>ompensating</a:t>
            </a:r>
            <a:r>
              <a:rPr lang="en-US" altLang="ru-RU" sz="1800" dirty="0">
                <a:solidFill>
                  <a:srgbClr val="00B050"/>
                </a:solidFill>
              </a:rPr>
              <a:t> solenoid is located between IP and QD0</a:t>
            </a:r>
          </a:p>
          <a:p>
            <a:pPr>
              <a:spcBef>
                <a:spcPct val="0"/>
              </a:spcBef>
              <a:buNone/>
            </a:pPr>
            <a:r>
              <a:rPr lang="en-US" altLang="ru-RU" sz="1800" dirty="0">
                <a:solidFill>
                  <a:srgbClr val="00B050"/>
                </a:solidFill>
              </a:rPr>
              <a:t>- crossing angle </a:t>
            </a:r>
            <a:r>
              <a:rPr lang="el-GR" altLang="ru-RU" sz="1800" dirty="0">
                <a:solidFill>
                  <a:srgbClr val="00B050"/>
                </a:solidFill>
              </a:rPr>
              <a:t>α</a:t>
            </a:r>
            <a:r>
              <a:rPr lang="en-US" altLang="ru-RU" sz="1800" dirty="0">
                <a:solidFill>
                  <a:srgbClr val="00B050"/>
                </a:solidFill>
              </a:rPr>
              <a:t> = 30 </a:t>
            </a:r>
            <a:r>
              <a:rPr lang="en-US" altLang="ru-RU" sz="1800" dirty="0" err="1">
                <a:solidFill>
                  <a:srgbClr val="00B050"/>
                </a:solidFill>
              </a:rPr>
              <a:t>mrad</a:t>
            </a:r>
            <a:endParaRPr lang="en-US" altLang="ru-RU" sz="1800" dirty="0">
              <a:solidFill>
                <a:srgbClr val="00B050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ru-RU" sz="1800" dirty="0">
                <a:solidFill>
                  <a:srgbClr val="00B050"/>
                </a:solidFill>
              </a:rPr>
              <a:t>Radius </a:t>
            </a:r>
            <a:r>
              <a:rPr lang="en-US" altLang="ru-RU" sz="1800" dirty="0">
                <a:solidFill>
                  <a:srgbClr val="00B050"/>
                </a:solidFill>
              </a:rPr>
              <a:t>of</a:t>
            </a:r>
            <a:r>
              <a:rPr lang="en-US" altLang="ru-RU" sz="1800" dirty="0">
                <a:solidFill>
                  <a:srgbClr val="00B050"/>
                </a:solidFill>
              </a:rPr>
              <a:t>:                                                           Length:</a:t>
            </a:r>
            <a:endParaRPr lang="en-US" altLang="ru-RU" sz="1800" dirty="0">
              <a:solidFill>
                <a:srgbClr val="00B050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ru-RU" sz="1800" dirty="0">
                <a:solidFill>
                  <a:srgbClr val="00B050"/>
                </a:solidFill>
              </a:rPr>
              <a:t>  </a:t>
            </a:r>
            <a:r>
              <a:rPr lang="en-US" altLang="ru-RU" sz="1800" dirty="0">
                <a:solidFill>
                  <a:srgbClr val="E911BB"/>
                </a:solidFill>
              </a:rPr>
              <a:t>- compensating solenoid</a:t>
            </a:r>
            <a:r>
              <a:rPr lang="ru-RU" altLang="ru-RU" sz="1800" dirty="0">
                <a:solidFill>
                  <a:srgbClr val="E911BB"/>
                </a:solidFill>
              </a:rPr>
              <a:t>	R</a:t>
            </a:r>
            <a:r>
              <a:rPr lang="en-US" altLang="ru-RU" sz="1800" dirty="0">
                <a:solidFill>
                  <a:srgbClr val="E911BB"/>
                </a:solidFill>
              </a:rPr>
              <a:t> = 0.</a:t>
            </a:r>
            <a:r>
              <a:rPr lang="ru-RU" altLang="ru-RU" sz="1800" dirty="0">
                <a:solidFill>
                  <a:srgbClr val="E911BB"/>
                </a:solidFill>
              </a:rPr>
              <a:t>1</a:t>
            </a:r>
            <a:r>
              <a:rPr lang="en-US" altLang="ru-RU" sz="1800" dirty="0">
                <a:solidFill>
                  <a:srgbClr val="E911BB"/>
                </a:solidFill>
              </a:rPr>
              <a:t> </a:t>
            </a:r>
            <a:r>
              <a:rPr lang="en-US" altLang="ru-RU" sz="1800" dirty="0">
                <a:solidFill>
                  <a:srgbClr val="E911BB"/>
                </a:solidFill>
              </a:rPr>
              <a:t>m </a:t>
            </a:r>
            <a:r>
              <a:rPr lang="en-US" altLang="ru-RU" sz="1800" dirty="0">
                <a:solidFill>
                  <a:srgbClr val="E911BB"/>
                </a:solidFill>
              </a:rPr>
              <a:t>	</a:t>
            </a:r>
            <a:r>
              <a:rPr lang="en-US" altLang="ru-RU" sz="1800" dirty="0">
                <a:solidFill>
                  <a:srgbClr val="E911BB"/>
                </a:solidFill>
              </a:rPr>
              <a:t>         L=0.7m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ru-RU" sz="1800" dirty="0">
                <a:solidFill>
                  <a:srgbClr val="00B050"/>
                </a:solidFill>
              </a:rPr>
              <a:t> </a:t>
            </a:r>
            <a:r>
              <a:rPr lang="ru-RU" altLang="ru-RU" sz="1800" dirty="0">
                <a:solidFill>
                  <a:srgbClr val="00B050"/>
                </a:solidFill>
              </a:rPr>
              <a:t> </a:t>
            </a:r>
            <a:r>
              <a:rPr lang="en-US" altLang="ru-RU" sz="1800" dirty="0">
                <a:solidFill>
                  <a:srgbClr val="00A249"/>
                </a:solidFill>
              </a:rPr>
              <a:t>- screen</a:t>
            </a:r>
            <a:r>
              <a:rPr lang="ru-RU" altLang="ru-RU" sz="1800" dirty="0">
                <a:solidFill>
                  <a:srgbClr val="00A249"/>
                </a:solidFill>
              </a:rPr>
              <a:t>i</a:t>
            </a:r>
            <a:r>
              <a:rPr lang="en-US" altLang="ru-RU" sz="1800" dirty="0">
                <a:solidFill>
                  <a:srgbClr val="00A249"/>
                </a:solidFill>
              </a:rPr>
              <a:t>ng solenoid 	</a:t>
            </a:r>
            <a:r>
              <a:rPr lang="ru-RU" altLang="ru-RU" sz="1800" dirty="0">
                <a:solidFill>
                  <a:srgbClr val="FF0000"/>
                </a:solidFill>
              </a:rPr>
              <a:t>R</a:t>
            </a:r>
            <a:r>
              <a:rPr lang="en-US" altLang="ru-RU" sz="1800" dirty="0">
                <a:solidFill>
                  <a:srgbClr val="FF0000"/>
                </a:solidFill>
              </a:rPr>
              <a:t> = </a:t>
            </a:r>
            <a:r>
              <a:rPr lang="en-US" altLang="ru-RU" sz="1800" dirty="0">
                <a:solidFill>
                  <a:srgbClr val="FF0000"/>
                </a:solidFill>
              </a:rPr>
              <a:t>0.15~0.</a:t>
            </a:r>
            <a:r>
              <a:rPr lang="ru-RU" altLang="ru-RU" sz="1800" dirty="0">
                <a:solidFill>
                  <a:srgbClr val="FF0000"/>
                </a:solidFill>
              </a:rPr>
              <a:t>2</a:t>
            </a:r>
            <a:r>
              <a:rPr lang="en-US" altLang="ru-RU" sz="1800" dirty="0">
                <a:solidFill>
                  <a:srgbClr val="FF0000"/>
                </a:solidFill>
              </a:rPr>
              <a:t> </a:t>
            </a:r>
            <a:r>
              <a:rPr lang="en-US" altLang="ru-RU" sz="1800" dirty="0">
                <a:solidFill>
                  <a:srgbClr val="FF0000"/>
                </a:solidFill>
              </a:rPr>
              <a:t>m             </a:t>
            </a:r>
            <a:r>
              <a:rPr lang="en-US" altLang="ru-RU" sz="1800" dirty="0">
                <a:solidFill>
                  <a:srgbClr val="00A249"/>
                </a:solidFill>
              </a:rPr>
              <a:t>L=2.6m</a:t>
            </a:r>
          </a:p>
        </p:txBody>
      </p:sp>
    </p:spTree>
    <p:extLst>
      <p:ext uri="{BB962C8B-B14F-4D97-AF65-F5344CB8AC3E}">
        <p14:creationId xmlns:p14="http://schemas.microsoft.com/office/powerpoint/2010/main" val="35012158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zh-CN" dirty="0">
                <a:solidFill>
                  <a:srgbClr val="0070C0"/>
                </a:solidFill>
                <a:cs typeface="Times New Roman" panose="02020603050405020304" pitchFamily="18" charset="0"/>
              </a:rPr>
              <a:t>Compensating and screening solenoids</a:t>
            </a:r>
            <a:endParaRPr lang="zh-CN" altLang="en-US" dirty="0">
              <a:solidFill>
                <a:srgbClr val="0070C0"/>
              </a:solidFill>
              <a:cs typeface="Times New Roman" panose="02020603050405020304" pitchFamily="18" charset="0"/>
            </a:endParaRPr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/>
          </p:nvPr>
        </p:nvGraphicFramePr>
        <p:xfrm>
          <a:off x="1981200" y="1600200"/>
          <a:ext cx="8229600" cy="404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Item</a:t>
                      </a:r>
                      <a:endParaRPr lang="zh-CN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Compensating Solenoid </a:t>
                      </a:r>
                      <a:endParaRPr lang="zh-CN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Compensating Solenoid </a:t>
                      </a:r>
                      <a:endParaRPr lang="zh-CN" altLang="en-US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Screening-Solenoid(QD0)</a:t>
                      </a:r>
                      <a:endParaRPr lang="zh-CN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Central field (T)</a:t>
                      </a:r>
                      <a:endParaRPr lang="zh-CN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7.5</a:t>
                      </a:r>
                      <a:endParaRPr lang="zh-CN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5.25</a:t>
                      </a:r>
                      <a:endParaRPr lang="zh-CN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3.5</a:t>
                      </a:r>
                      <a:endParaRPr lang="zh-CN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Length</a:t>
                      </a:r>
                      <a:r>
                        <a:rPr lang="en-US" altLang="zh-CN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(m)</a:t>
                      </a:r>
                      <a:endParaRPr lang="zh-CN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0.7</a:t>
                      </a:r>
                      <a:endParaRPr lang="zh-CN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CN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2.6</a:t>
                      </a:r>
                      <a:endParaRPr lang="zh-CN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Conductor Type</a:t>
                      </a:r>
                      <a:endParaRPr lang="zh-CN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altLang="zh-CN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NbTi</a:t>
                      </a:r>
                      <a:r>
                        <a:rPr lang="en-US" altLang="zh-C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-Cu  Conductor  4×2mm</a:t>
                      </a:r>
                      <a:endParaRPr lang="zh-CN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Coil turns</a:t>
                      </a:r>
                      <a:endParaRPr lang="zh-CN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2450</a:t>
                      </a:r>
                      <a:endParaRPr lang="zh-CN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2500</a:t>
                      </a:r>
                      <a:endParaRPr lang="zh-CN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6500</a:t>
                      </a:r>
                      <a:endParaRPr lang="zh-CN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Current density (A/mm</a:t>
                      </a:r>
                      <a:endParaRPr lang="zh-CN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220</a:t>
                      </a:r>
                      <a:endParaRPr lang="zh-CN" altLang="en-US" baseline="30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210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137.5</a:t>
                      </a:r>
                      <a:endParaRPr lang="zh-CN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Coil</a:t>
                      </a:r>
                      <a:r>
                        <a:rPr lang="en-US" altLang="zh-CN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inner diameter (mm)</a:t>
                      </a:r>
                      <a:endParaRPr lang="zh-CN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zh-CN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zh-CN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</a:t>
                      </a:r>
                      <a:endParaRPr lang="zh-CN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Coil out diameter (mm)</a:t>
                      </a:r>
                      <a:endParaRPr lang="zh-CN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256</a:t>
                      </a:r>
                      <a:endParaRPr lang="zh-CN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240</a:t>
                      </a:r>
                      <a:endParaRPr lang="zh-CN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340</a:t>
                      </a:r>
                      <a:endParaRPr lang="zh-CN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57590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zh-CN" dirty="0">
                <a:solidFill>
                  <a:srgbClr val="0070C0"/>
                </a:solidFill>
                <a:cs typeface="Times New Roman" panose="02020603050405020304" pitchFamily="18" charset="0"/>
              </a:rPr>
              <a:t>Field distribution on the </a:t>
            </a:r>
            <a:r>
              <a:rPr lang="en-US" altLang="zh-CN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R=0(axis</a:t>
            </a:r>
            <a:r>
              <a:rPr lang="en-US" altLang="zh-CN" dirty="0">
                <a:solidFill>
                  <a:srgbClr val="0070C0"/>
                </a:solidFill>
                <a:cs typeface="Times New Roman" panose="02020603050405020304" pitchFamily="18" charset="0"/>
              </a:rPr>
              <a:t>),R=0.05m,R=0.1m and </a:t>
            </a:r>
            <a:r>
              <a:rPr lang="en-US" altLang="zh-CN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R=0.15m @ </a:t>
            </a:r>
            <a:r>
              <a:rPr lang="en-US" altLang="zh-CN" dirty="0" err="1">
                <a:solidFill>
                  <a:srgbClr val="0070C0"/>
                </a:solidFill>
                <a:cs typeface="Times New Roman" panose="02020603050405020304" pitchFamily="18" charset="0"/>
              </a:rPr>
              <a:t>L_comp</a:t>
            </a:r>
            <a:r>
              <a:rPr lang="en-US" altLang="zh-CN" dirty="0">
                <a:solidFill>
                  <a:srgbClr val="0070C0"/>
                </a:solidFill>
                <a:cs typeface="Times New Roman" panose="02020603050405020304" pitchFamily="18" charset="0"/>
              </a:rPr>
              <a:t>=0.7m</a:t>
            </a:r>
            <a:endParaRPr lang="zh-CN" altLang="en-US" dirty="0">
              <a:solidFill>
                <a:srgbClr val="0070C0"/>
              </a:solidFill>
              <a:cs typeface="Times New Roman" panose="02020603050405020304" pitchFamily="18" charset="0"/>
            </a:endParaRPr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64" t="4192" r="6402" b="3717"/>
          <a:stretch/>
        </p:blipFill>
        <p:spPr>
          <a:xfrm>
            <a:off x="851205" y="1982933"/>
            <a:ext cx="10448052" cy="4627187"/>
          </a:xfrm>
        </p:spPr>
      </p:pic>
    </p:spTree>
    <p:extLst>
      <p:ext uri="{BB962C8B-B14F-4D97-AF65-F5344CB8AC3E}">
        <p14:creationId xmlns:p14="http://schemas.microsoft.com/office/powerpoint/2010/main" val="29475319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rgbClr val="0070C0"/>
                </a:solidFill>
                <a:cs typeface="Times New Roman" panose="02020603050405020304" pitchFamily="18" charset="0"/>
              </a:rPr>
              <a:t>Contour profile Field map @</a:t>
            </a:r>
            <a:r>
              <a:rPr lang="en-US" altLang="zh-CN" dirty="0" err="1">
                <a:solidFill>
                  <a:srgbClr val="0070C0"/>
                </a:solidFill>
                <a:cs typeface="Times New Roman" panose="02020603050405020304" pitchFamily="18" charset="0"/>
              </a:rPr>
              <a:t>L_comp</a:t>
            </a:r>
            <a:r>
              <a:rPr lang="en-US" altLang="zh-CN" dirty="0">
                <a:solidFill>
                  <a:srgbClr val="0070C0"/>
                </a:solidFill>
                <a:cs typeface="Times New Roman" panose="02020603050405020304" pitchFamily="18" charset="0"/>
              </a:rPr>
              <a:t>=0.7m</a:t>
            </a:r>
            <a:endParaRPr lang="zh-CN" altLang="en-US" dirty="0">
              <a:solidFill>
                <a:srgbClr val="0070C0"/>
              </a:solidFill>
            </a:endParaRPr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4583" y="1340768"/>
            <a:ext cx="6974031" cy="4896544"/>
          </a:xfrm>
        </p:spPr>
      </p:pic>
      <p:pic>
        <p:nvPicPr>
          <p:cNvPr id="5" name="内容占位符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686" r="5729" b="47076"/>
          <a:stretch/>
        </p:blipFill>
        <p:spPr>
          <a:xfrm>
            <a:off x="1919536" y="3140968"/>
            <a:ext cx="1224136" cy="2587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42899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rgbClr val="0070C0"/>
                </a:solidFill>
                <a:ea typeface="宋体" pitchFamily="2" charset="-122"/>
                <a:cs typeface="Times New Roman" panose="02020603050405020304" pitchFamily="18" charset="0"/>
              </a:rPr>
              <a:t>Variation of main and compensating solenoids lengths</a:t>
            </a:r>
            <a:endParaRPr lang="zh-CN" altLang="en-US" dirty="0">
              <a:solidFill>
                <a:srgbClr val="0070C0"/>
              </a:solidFill>
              <a:cs typeface="Times New Roman" panose="02020603050405020304" pitchFamily="18" charset="0"/>
            </a:endParaRPr>
          </a:p>
        </p:txBody>
      </p:sp>
      <p:pic>
        <p:nvPicPr>
          <p:cNvPr id="5" name="内容占位符 4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69" r="12011"/>
          <a:stretch/>
        </p:blipFill>
        <p:spPr>
          <a:xfrm>
            <a:off x="1703513" y="1772817"/>
            <a:ext cx="8019405" cy="3395775"/>
          </a:xfrm>
        </p:spPr>
      </p:pic>
      <p:sp>
        <p:nvSpPr>
          <p:cNvPr id="7" name="椭圆 6"/>
          <p:cNvSpPr/>
          <p:nvPr/>
        </p:nvSpPr>
        <p:spPr>
          <a:xfrm>
            <a:off x="5015880" y="3212976"/>
            <a:ext cx="576064" cy="360040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TextBox 7"/>
          <p:cNvSpPr txBox="1"/>
          <p:nvPr/>
        </p:nvSpPr>
        <p:spPr>
          <a:xfrm>
            <a:off x="5684309" y="3398878"/>
            <a:ext cx="21531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Area of residual field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87888" y="3978816"/>
            <a:ext cx="1479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B_comp_max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直接箭头连接符 10"/>
          <p:cNvCxnSpPr/>
          <p:nvPr/>
        </p:nvCxnSpPr>
        <p:spPr>
          <a:xfrm flipH="1" flipV="1">
            <a:off x="4741032" y="3861048"/>
            <a:ext cx="432048" cy="30243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箭头连接符 14"/>
          <p:cNvCxnSpPr/>
          <p:nvPr/>
        </p:nvCxnSpPr>
        <p:spPr>
          <a:xfrm flipH="1">
            <a:off x="4783628" y="4215045"/>
            <a:ext cx="346856" cy="18466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567609" y="5229200"/>
            <a:ext cx="151971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Geom.length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L1 = 0.7m</a:t>
            </a:r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L2 = 1m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096001" y="5517232"/>
            <a:ext cx="365773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Conditions: </a:t>
            </a:r>
          </a:p>
          <a:p>
            <a:r>
              <a:rPr lang="en-US" altLang="zh-CN" dirty="0" err="1"/>
              <a:t>B_main</a:t>
            </a:r>
            <a:r>
              <a:rPr lang="en-US" altLang="zh-CN" dirty="0"/>
              <a:t>*</a:t>
            </a:r>
            <a:r>
              <a:rPr lang="en-US" altLang="zh-CN" dirty="0" err="1"/>
              <a:t>L_main+B_comp</a:t>
            </a:r>
            <a:r>
              <a:rPr lang="en-US" altLang="zh-CN" dirty="0"/>
              <a:t>*</a:t>
            </a:r>
            <a:r>
              <a:rPr lang="en-US" altLang="zh-CN" dirty="0" err="1"/>
              <a:t>L_comp</a:t>
            </a:r>
            <a:r>
              <a:rPr lang="en-US" altLang="zh-CN" dirty="0"/>
              <a:t>=0</a:t>
            </a:r>
          </a:p>
          <a:p>
            <a:r>
              <a:rPr lang="en-US" altLang="zh-CN" dirty="0"/>
              <a:t>L* = 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L_main</a:t>
            </a:r>
            <a:r>
              <a:rPr lang="en-US" altLang="zh-CN" dirty="0"/>
              <a:t> +</a:t>
            </a:r>
            <a:r>
              <a:rPr lang="en-US" altLang="zh-CN" dirty="0" err="1"/>
              <a:t>L_comp</a:t>
            </a:r>
            <a:r>
              <a:rPr lang="en-US" altLang="zh-CN" dirty="0"/>
              <a:t> = 1.5m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336410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0070C0"/>
                </a:solidFill>
              </a:rPr>
              <a:t>With no solenoid</a:t>
            </a:r>
            <a:endParaRPr lang="zh-CN" altLang="en-US" dirty="0">
              <a:solidFill>
                <a:srgbClr val="0070C0"/>
              </a:solidFill>
            </a:endParaRPr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2646335"/>
              </p:ext>
            </p:extLst>
          </p:nvPr>
        </p:nvGraphicFramePr>
        <p:xfrm>
          <a:off x="0" y="1344058"/>
          <a:ext cx="12192000" cy="55139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486435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0070C0"/>
                </a:solidFill>
              </a:rPr>
              <a:t>Solenoid &amp; anti-solenoid</a:t>
            </a:r>
            <a:br>
              <a:rPr lang="en-US" altLang="zh-CN" dirty="0" smtClean="0">
                <a:solidFill>
                  <a:srgbClr val="0070C0"/>
                </a:solidFill>
              </a:rPr>
            </a:br>
            <a:r>
              <a:rPr lang="en-US" altLang="zh-CN" sz="2400" i="1" dirty="0" smtClean="0">
                <a:solidFill>
                  <a:srgbClr val="0070C0"/>
                </a:solidFill>
              </a:rPr>
              <a:t>Slice – 0.01m</a:t>
            </a:r>
            <a:endParaRPr lang="zh-CN" altLang="en-US" sz="2400" i="1" dirty="0">
              <a:solidFill>
                <a:srgbClr val="0070C0"/>
              </a:solidFill>
            </a:endParaRPr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8582392"/>
              </p:ext>
            </p:extLst>
          </p:nvPr>
        </p:nvGraphicFramePr>
        <p:xfrm>
          <a:off x="838200" y="1181191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圆角矩形 4"/>
          <p:cNvSpPr/>
          <p:nvPr/>
        </p:nvSpPr>
        <p:spPr>
          <a:xfrm>
            <a:off x="705395" y="4772297"/>
            <a:ext cx="10648406" cy="18636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1053737" y="4990011"/>
            <a:ext cx="9936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Horizontal and vertical unstable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Real tune: </a:t>
            </a:r>
            <a:r>
              <a:rPr lang="en-US" altLang="zh-CN" dirty="0" err="1" smtClean="0"/>
              <a:t>u</a:t>
            </a:r>
            <a:r>
              <a:rPr lang="en-US" altLang="zh-CN" baseline="-25000" dirty="0" err="1" smtClean="0"/>
              <a:t>x</a:t>
            </a:r>
            <a:r>
              <a:rPr lang="en-US" altLang="zh-CN" dirty="0" smtClean="0"/>
              <a:t>=0 </a:t>
            </a:r>
            <a:r>
              <a:rPr lang="en-US" altLang="zh-CN" dirty="0" err="1" smtClean="0"/>
              <a:t>u</a:t>
            </a:r>
            <a:r>
              <a:rPr lang="en-US" altLang="zh-CN" baseline="-25000" dirty="0" err="1" smtClean="0"/>
              <a:t>y</a:t>
            </a:r>
            <a:r>
              <a:rPr lang="en-US" altLang="zh-CN" dirty="0" smtClean="0"/>
              <a:t>=-0.5</a:t>
            </a: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9810513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294</Words>
  <Application>Microsoft Office PowerPoint</Application>
  <PresentationFormat>宽屏</PresentationFormat>
  <Paragraphs>73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6" baseType="lpstr">
      <vt:lpstr>宋体</vt:lpstr>
      <vt:lpstr>Arial</vt:lpstr>
      <vt:lpstr>Calibri</vt:lpstr>
      <vt:lpstr>Calibri Light</vt:lpstr>
      <vt:lpstr>Times New Roman</vt:lpstr>
      <vt:lpstr>Office 主题</vt:lpstr>
      <vt:lpstr>Solenoid compensation</vt:lpstr>
      <vt:lpstr>Local double ring MDI layout</vt:lpstr>
      <vt:lpstr>Final Focus layout-sketch of solenoids</vt:lpstr>
      <vt:lpstr>Compensating and screening solenoids</vt:lpstr>
      <vt:lpstr>Field distribution on the R=0(axis),R=0.05m,R=0.1m and R=0.15m @ L_comp=0.7m</vt:lpstr>
      <vt:lpstr>Contour profile Field map @L_comp=0.7m</vt:lpstr>
      <vt:lpstr>Variation of main and compensating solenoids lengths</vt:lpstr>
      <vt:lpstr>With no solenoid</vt:lpstr>
      <vt:lpstr>Solenoid &amp; anti-solenoid Slice – 0.01m</vt:lpstr>
      <vt:lpstr>Conclusions and Prospects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Solenoid compensation</dc:title>
  <dc:creator>baisha</dc:creator>
  <cp:lastModifiedBy>baisha</cp:lastModifiedBy>
  <cp:revision>16</cp:revision>
  <dcterms:created xsi:type="dcterms:W3CDTF">2016-04-28T11:21:17Z</dcterms:created>
  <dcterms:modified xsi:type="dcterms:W3CDTF">2016-04-28T12:19:18Z</dcterms:modified>
</cp:coreProperties>
</file>