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2016-5-6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Update on pretzel scheme design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r>
              <a:rPr lang="en-US" altLang="zh-CN" dirty="0" smtClean="0"/>
              <a:t>CEPC Accelerator Group Meeting</a:t>
            </a:r>
          </a:p>
          <a:p>
            <a:r>
              <a:rPr lang="en-US" altLang="zh-CN" dirty="0" smtClean="0"/>
              <a:t>2016.05.06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53139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Contents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 optimization on main ring (Keep phase advance difference of straight sections constant, reduce straight section length, and study DA behavior).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355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 optimization-1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83671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Start with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18+34</a:t>
            </a:r>
            <a:r>
              <a:rPr lang="zh-CN" altLang="en-US" sz="2000" dirty="0" smtClean="0"/>
              <a:t>）</a:t>
            </a:r>
            <a:r>
              <a:rPr lang="en-US" altLang="zh-CN" sz="2000" dirty="0" smtClean="0"/>
              <a:t>FODO layout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 keep the phase advance difference constant, reduce the length of both straight sections and study the DA.</a:t>
            </a:r>
            <a:endParaRPr lang="zh-CN" alt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608386"/>
            <a:ext cx="5065552" cy="2900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7929" y="1700808"/>
            <a:ext cx="4002583" cy="2745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0988"/>
            <a:ext cx="4490247" cy="245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737" y="4380893"/>
            <a:ext cx="3682085" cy="2460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2204864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18+34</a:t>
            </a:r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868144" y="2060848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16+32</a:t>
            </a:r>
            <a:endParaRPr lang="zh-CN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403648" y="4849996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14+30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796136" y="479715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12+28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14708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1"/>
            <a:ext cx="5400600" cy="291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336620"/>
            <a:ext cx="4392488" cy="2983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19572" y="2492896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10+26</a:t>
            </a:r>
            <a:endParaRPr lang="zh-CN" alt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5148064" y="3933056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8+24</a:t>
            </a:r>
            <a:endParaRPr lang="zh-CN" altLang="en-US" sz="2800" dirty="0"/>
          </a:p>
        </p:txBody>
      </p:sp>
      <p:sp>
        <p:nvSpPr>
          <p:cNvPr id="9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 optimization-2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520" y="106493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Start with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18+34</a:t>
            </a:r>
            <a:r>
              <a:rPr lang="zh-CN" altLang="en-US" sz="2000" dirty="0" smtClean="0"/>
              <a:t>）</a:t>
            </a:r>
            <a:r>
              <a:rPr lang="en-US" altLang="zh-CN" sz="2000" dirty="0" smtClean="0"/>
              <a:t>FODO layout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 keep the phase advance difference constant, reduce the length of both straight sections and study the DA.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85630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566" y="1988840"/>
            <a:ext cx="7070883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DA optimization-3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51520" y="83671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Start with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18+34</a:t>
            </a:r>
            <a:r>
              <a:rPr lang="zh-CN" altLang="en-US" sz="2000" dirty="0" smtClean="0"/>
              <a:t>）</a:t>
            </a:r>
            <a:r>
              <a:rPr lang="en-US" altLang="zh-CN" sz="2000" dirty="0" smtClean="0"/>
              <a:t>FODO layout</a:t>
            </a:r>
            <a:r>
              <a:rPr lang="zh-CN" altLang="en-US" sz="2000" dirty="0" smtClean="0"/>
              <a:t>，</a:t>
            </a:r>
            <a:r>
              <a:rPr lang="en-US" altLang="zh-CN" sz="2000" dirty="0" smtClean="0"/>
              <a:t> keep the phase advance difference constant, reduce the length of both straight sections and study the DA.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859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DA does not depend on length of straight section so much, but more phase advance difference and working point ?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171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153</Words>
  <Application>Microsoft Office PowerPoint</Application>
  <PresentationFormat>全屏显示(4:3)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Update on pretzel scheme design</vt:lpstr>
      <vt:lpstr>Contents</vt:lpstr>
      <vt:lpstr>DA optimization-1</vt:lpstr>
      <vt:lpstr>DA optimization-2</vt:lpstr>
      <vt:lpstr>DA optimization-3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on pretzel scheme design</dc:title>
  <dc:creator>lenovo</dc:creator>
  <cp:lastModifiedBy>lenovo</cp:lastModifiedBy>
  <cp:revision>7</cp:revision>
  <dcterms:created xsi:type="dcterms:W3CDTF">2016-05-06T00:40:16Z</dcterms:created>
  <dcterms:modified xsi:type="dcterms:W3CDTF">2016-05-06T00:48:19Z</dcterms:modified>
</cp:coreProperties>
</file>