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66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82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23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87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95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60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16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11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05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737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31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1429F-1D27-4D46-9754-D212C9091FD8}" type="datetimeFigureOut">
              <a:rPr lang="zh-CN" altLang="en-US" smtClean="0"/>
              <a:t>2016-5-17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FC6E-D9AB-4E24-BB67-172455C88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08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394085" y="640009"/>
            <a:ext cx="33577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/generator/generator </a:t>
            </a:r>
            <a:r>
              <a:rPr lang="en-US" altLang="zh-CN" sz="2800" dirty="0" err="1" smtClean="0"/>
              <a:t>particleGun</a:t>
            </a:r>
            <a:endParaRPr lang="en-US" altLang="zh-CN" sz="2800" dirty="0" smtClean="0"/>
          </a:p>
          <a:p>
            <a:r>
              <a:rPr lang="en-US" altLang="zh-CN" sz="2800" dirty="0" smtClean="0"/>
              <a:t>/gun/position 600 200 2000 mm</a:t>
            </a:r>
          </a:p>
          <a:p>
            <a:r>
              <a:rPr lang="en-US" altLang="zh-CN" sz="2800" dirty="0" smtClean="0"/>
              <a:t>/gun/direction 0. 0. 1.</a:t>
            </a:r>
          </a:p>
          <a:p>
            <a:r>
              <a:rPr lang="en-US" altLang="zh-CN" sz="2800" dirty="0" smtClean="0"/>
              <a:t>/gun/energy 1.0 GeV</a:t>
            </a:r>
          </a:p>
          <a:p>
            <a:r>
              <a:rPr lang="en-US" altLang="zh-CN" sz="2800" dirty="0" smtClean="0"/>
              <a:t>/gun/</a:t>
            </a:r>
            <a:r>
              <a:rPr lang="en-US" altLang="zh-CN" sz="2800" dirty="0" err="1" smtClean="0"/>
              <a:t>momentumSmearing</a:t>
            </a:r>
            <a:r>
              <a:rPr lang="en-US" altLang="zh-CN" sz="2800" dirty="0" smtClean="0"/>
              <a:t> 0.0 GeV</a:t>
            </a:r>
          </a:p>
          <a:p>
            <a:r>
              <a:rPr lang="en-US" altLang="zh-CN" sz="2800" dirty="0" smtClean="0"/>
              <a:t>/gun/particle pi-</a:t>
            </a:r>
          </a:p>
          <a:p>
            <a:r>
              <a:rPr lang="en-US" altLang="zh-CN" sz="2800" dirty="0" smtClean="0"/>
              <a:t>/run/</a:t>
            </a:r>
            <a:r>
              <a:rPr lang="en-US" altLang="zh-CN" sz="2800" dirty="0" err="1" smtClean="0"/>
              <a:t>beamOn</a:t>
            </a:r>
            <a:r>
              <a:rPr lang="en-US" altLang="zh-CN" sz="2800" dirty="0" smtClean="0"/>
              <a:t> 1000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1394085" y="5244736"/>
            <a:ext cx="8483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/>
              <a:t>(Scintillator:2,W:3,PCB:2)*30;(Steel:20,RPC1:6,PCB:2)*40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6592388" y="1352794"/>
            <a:ext cx="51728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        以能量分别为</a:t>
            </a:r>
            <a:r>
              <a:rPr lang="en-US" altLang="zh-CN" sz="2800" dirty="0" smtClean="0"/>
              <a:t>1GeV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 10GeV</a:t>
            </a:r>
            <a:r>
              <a:rPr lang="zh-CN" altLang="en-US" sz="2800" dirty="0" smtClean="0"/>
              <a:t>、 </a:t>
            </a:r>
            <a:r>
              <a:rPr lang="en-US" altLang="zh-CN" sz="2800" dirty="0" smtClean="0"/>
              <a:t>20</a:t>
            </a:r>
            <a:r>
              <a:rPr lang="en-US" altLang="zh-CN" sz="2800" dirty="0" smtClean="0"/>
              <a:t>GeV</a:t>
            </a:r>
            <a:r>
              <a:rPr lang="zh-CN" altLang="en-US" sz="2800" dirty="0" smtClean="0"/>
              <a:t>、 </a:t>
            </a:r>
            <a:r>
              <a:rPr lang="en-US" altLang="zh-CN" sz="2800" dirty="0" smtClean="0"/>
              <a:t>50</a:t>
            </a:r>
            <a:r>
              <a:rPr lang="en-US" altLang="zh-CN" sz="2800" dirty="0" smtClean="0"/>
              <a:t>GeV</a:t>
            </a:r>
            <a:r>
              <a:rPr lang="zh-CN" altLang="en-US" sz="2800" dirty="0"/>
              <a:t>的</a:t>
            </a:r>
            <a:r>
              <a:rPr lang="en-US" altLang="zh-CN" sz="2800" dirty="0" smtClean="0"/>
              <a:t>1000</a:t>
            </a:r>
            <a:r>
              <a:rPr lang="zh-CN" altLang="en-US" sz="2800" dirty="0" smtClean="0"/>
              <a:t>个</a:t>
            </a:r>
            <a:r>
              <a:rPr lang="en-US" altLang="zh-CN" sz="2800" dirty="0" smtClean="0"/>
              <a:t>pi-</a:t>
            </a:r>
            <a:r>
              <a:rPr lang="zh-CN" altLang="en-US" sz="2800" dirty="0" smtClean="0"/>
              <a:t>粒子击中</a:t>
            </a:r>
            <a:r>
              <a:rPr lang="en-US" altLang="zh-CN" sz="2800" dirty="0" smtClean="0"/>
              <a:t>30</a:t>
            </a:r>
            <a:r>
              <a:rPr lang="zh-CN" altLang="en-US" sz="2800" dirty="0" smtClean="0"/>
              <a:t>层</a:t>
            </a:r>
            <a:r>
              <a:rPr lang="en-US" altLang="zh-CN" sz="2800" dirty="0" err="1" smtClean="0"/>
              <a:t>Ecal</a:t>
            </a:r>
            <a:r>
              <a:rPr lang="zh-CN" altLang="en-US" sz="2800" dirty="0" smtClean="0"/>
              <a:t>与</a:t>
            </a:r>
            <a:r>
              <a:rPr lang="en-US" altLang="zh-CN" sz="2800" dirty="0" smtClean="0"/>
              <a:t>40</a:t>
            </a:r>
            <a:r>
              <a:rPr lang="zh-CN" altLang="en-US" sz="2800" dirty="0" smtClean="0"/>
              <a:t>层</a:t>
            </a:r>
            <a:r>
              <a:rPr lang="en-US" altLang="zh-CN" sz="2800" dirty="0" err="1" smtClean="0"/>
              <a:t>Hcal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zh-CN" altLang="en-US" sz="2800" dirty="0" smtClean="0"/>
              <a:t>         做出不同能量的</a:t>
            </a:r>
            <a:r>
              <a:rPr lang="en-US" altLang="zh-CN" sz="2800" dirty="0" smtClean="0"/>
              <a:t>1000</a:t>
            </a:r>
            <a:r>
              <a:rPr lang="zh-CN" altLang="en-US" sz="2800" dirty="0" smtClean="0"/>
              <a:t>个</a:t>
            </a:r>
            <a:r>
              <a:rPr lang="en-US" altLang="zh-CN" sz="2800" dirty="0" smtClean="0"/>
              <a:t>pi-</a:t>
            </a:r>
            <a:r>
              <a:rPr lang="zh-CN" altLang="en-US" sz="2800" dirty="0" smtClean="0"/>
              <a:t>粒子在</a:t>
            </a:r>
            <a:r>
              <a:rPr lang="en-US" altLang="zh-CN" sz="2800" dirty="0" err="1" smtClean="0"/>
              <a:t>Ecal</a:t>
            </a:r>
            <a:r>
              <a:rPr lang="zh-CN" altLang="en-US" sz="2800" dirty="0" smtClean="0"/>
              <a:t>中沉积的总能量</a:t>
            </a:r>
            <a:r>
              <a:rPr lang="zh-CN" altLang="en-US" sz="2800" dirty="0" smtClean="0"/>
              <a:t>与在</a:t>
            </a:r>
            <a:r>
              <a:rPr lang="en-US" altLang="zh-CN" sz="2800" dirty="0" err="1" smtClean="0"/>
              <a:t>Ecal</a:t>
            </a:r>
            <a:r>
              <a:rPr lang="zh-CN" altLang="en-US" sz="2800" dirty="0" smtClean="0"/>
              <a:t>和</a:t>
            </a:r>
            <a:r>
              <a:rPr lang="en-US" altLang="zh-CN" sz="2800" dirty="0" err="1" smtClean="0"/>
              <a:t>Hcal</a:t>
            </a:r>
            <a:r>
              <a:rPr lang="zh-CN" altLang="en-US" sz="2800" dirty="0" smtClean="0"/>
              <a:t>中沉积的总能量的比值分布图。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40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68" y="3729856"/>
            <a:ext cx="4629150" cy="27762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24" y="3724553"/>
            <a:ext cx="4553497" cy="27815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397" y="557897"/>
            <a:ext cx="4391645" cy="287779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59" y="557896"/>
            <a:ext cx="4462825" cy="2877792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623428" y="3355221"/>
            <a:ext cx="13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1GeV pi-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995991" y="3398107"/>
            <a:ext cx="13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10GeV pi-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623427" y="6438797"/>
            <a:ext cx="13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20GeV pi-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995991" y="6430936"/>
            <a:ext cx="13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50GeV pi-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61555" y="79063"/>
            <a:ext cx="10737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不同能量的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个</a:t>
            </a:r>
            <a:r>
              <a:rPr lang="en-US" altLang="zh-CN" dirty="0" smtClean="0"/>
              <a:t>pi-</a:t>
            </a:r>
            <a:r>
              <a:rPr lang="zh-CN" altLang="en-US" dirty="0" smtClean="0"/>
              <a:t>粒子在</a:t>
            </a:r>
            <a:r>
              <a:rPr lang="en-US" altLang="zh-CN" dirty="0" smtClean="0"/>
              <a:t>30</a:t>
            </a:r>
            <a:r>
              <a:rPr lang="zh-CN" altLang="en-US" dirty="0" smtClean="0"/>
              <a:t>层</a:t>
            </a:r>
            <a:r>
              <a:rPr lang="en-US" altLang="zh-CN" dirty="0" err="1" smtClean="0"/>
              <a:t>Ecal</a:t>
            </a:r>
            <a:r>
              <a:rPr lang="zh-CN" altLang="en-US" dirty="0" smtClean="0"/>
              <a:t>中沉积的总能量与在</a:t>
            </a:r>
            <a:r>
              <a:rPr lang="en-US" altLang="zh-CN" dirty="0" smtClean="0"/>
              <a:t>30</a:t>
            </a:r>
            <a:r>
              <a:rPr lang="zh-CN" altLang="en-US" dirty="0" smtClean="0"/>
              <a:t>层</a:t>
            </a:r>
            <a:r>
              <a:rPr lang="en-US" altLang="zh-CN" dirty="0" err="1" smtClean="0"/>
              <a:t>Ecal</a:t>
            </a:r>
            <a:r>
              <a:rPr lang="zh-CN" altLang="en-US" dirty="0" smtClean="0"/>
              <a:t>和</a:t>
            </a:r>
            <a:r>
              <a:rPr lang="en-US" altLang="zh-CN" dirty="0" smtClean="0"/>
              <a:t>40</a:t>
            </a:r>
            <a:r>
              <a:rPr lang="zh-CN" altLang="en-US" dirty="0" smtClean="0"/>
              <a:t>层</a:t>
            </a:r>
            <a:r>
              <a:rPr lang="en-US" altLang="zh-CN" dirty="0" err="1" smtClean="0"/>
              <a:t>Hcal</a:t>
            </a:r>
            <a:r>
              <a:rPr lang="zh-CN" altLang="en-US" dirty="0" smtClean="0"/>
              <a:t>中沉积的总能量的比值分布图。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953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139</Words>
  <Application>Microsoft Office PowerPoint</Application>
  <PresentationFormat>宽屏</PresentationFormat>
  <Paragraphs>15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unknown</cp:lastModifiedBy>
  <cp:revision>6</cp:revision>
  <dcterms:created xsi:type="dcterms:W3CDTF">2016-05-17T04:18:28Z</dcterms:created>
  <dcterms:modified xsi:type="dcterms:W3CDTF">2016-05-17T04:43:32Z</dcterms:modified>
</cp:coreProperties>
</file>