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sldIdLst>
    <p:sldId id="259" r:id="rId2"/>
    <p:sldId id="330" r:id="rId3"/>
    <p:sldId id="331" r:id="rId4"/>
    <p:sldId id="334" r:id="rId5"/>
    <p:sldId id="336" r:id="rId6"/>
    <p:sldId id="335" r:id="rId7"/>
    <p:sldId id="337" r:id="rId8"/>
    <p:sldId id="282" r:id="rId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3" d="100"/>
          <a:sy n="113" d="100"/>
        </p:scale>
        <p:origin x="-150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7A977C-B0AE-4BAE-9218-4BD1E37A6512}" type="datetimeFigureOut">
              <a:rPr lang="zh-CN" altLang="en-US" smtClean="0"/>
              <a:t>2016-5-12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92810E-903A-4E21-9062-E1369AD781C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97173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2DACF-8DD1-45A0-861B-2059F9DAB295}" type="datetime1">
              <a:rPr lang="zh-CN" altLang="en-US" smtClean="0"/>
              <a:t>2016-5-12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58C3D-A964-4CA3-8972-1534D67FC17D}" type="datetime1">
              <a:rPr lang="zh-CN" altLang="en-US" smtClean="0"/>
              <a:t>2016-5-12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66E81-50B9-4A7D-95BF-BC836E402709}" type="datetime1">
              <a:rPr lang="zh-CN" altLang="en-US" smtClean="0"/>
              <a:t>2016-5-12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91432-3B13-40F5-8A40-513629CC17CC}" type="datetime1">
              <a:rPr lang="zh-CN" altLang="en-US" smtClean="0"/>
              <a:t>2016-5-12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5CB06-91C6-446A-A150-D70CAC260553}" type="datetime1">
              <a:rPr lang="zh-CN" altLang="en-US" smtClean="0"/>
              <a:t>2016-5-12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DE799-B14D-4E4D-B49E-57D84AAE1CB7}" type="datetime1">
              <a:rPr lang="zh-CN" altLang="en-US" smtClean="0"/>
              <a:t>2016-5-12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CCC00-8AEF-4DD3-8A2A-C0533DAC07C5}" type="datetime1">
              <a:rPr lang="zh-CN" altLang="en-US" smtClean="0"/>
              <a:t>2016-5-12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6F258-D417-4721-8AA4-7D7EF94A6917}" type="datetime1">
              <a:rPr lang="zh-CN" altLang="en-US" smtClean="0"/>
              <a:t>2016-5-12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1E2B2-C29E-4677-AF94-0CB56C4BE2D1}" type="datetime1">
              <a:rPr lang="zh-CN" altLang="en-US" smtClean="0"/>
              <a:t>2016-5-12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89ED6-1F79-44CB-B162-EE2E940AB2EA}" type="datetime1">
              <a:rPr lang="zh-CN" altLang="en-US" smtClean="0"/>
              <a:t>2016-5-12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1AD35-E402-4B01-8A4A-9BCAE4F6769B}" type="datetime1">
              <a:rPr lang="zh-CN" altLang="en-US" smtClean="0"/>
              <a:t>2016-5-12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AC5692-C79F-486C-9427-26BD1B45057B}" type="datetime1">
              <a:rPr lang="zh-CN" altLang="en-US" smtClean="0"/>
              <a:t>2016-5-12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3568" y="1916832"/>
            <a:ext cx="7772400" cy="1656184"/>
          </a:xfrm>
        </p:spPr>
        <p:txBody>
          <a:bodyPr>
            <a:noAutofit/>
          </a:bodyPr>
          <a:lstStyle/>
          <a:p>
            <a:r>
              <a:rPr lang="en-US" altLang="zh-CN" sz="4800" dirty="0"/>
              <a:t>CEPC </a:t>
            </a:r>
            <a:r>
              <a:rPr lang="en-US" altLang="zh-CN" sz="4800" dirty="0" smtClean="0"/>
              <a:t>partial </a:t>
            </a:r>
            <a:r>
              <a:rPr lang="en-US" altLang="zh-CN" sz="4800" dirty="0"/>
              <a:t>double </a:t>
            </a:r>
            <a:r>
              <a:rPr lang="en-US" altLang="zh-CN" sz="4800" dirty="0" smtClean="0"/>
              <a:t>ring FFS </a:t>
            </a:r>
            <a:r>
              <a:rPr lang="en-US" altLang="zh-CN" sz="4800" dirty="0"/>
              <a:t>design</a:t>
            </a:r>
            <a:endParaRPr lang="zh-CN" altLang="en-US" sz="48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200243" y="3933056"/>
            <a:ext cx="6840760" cy="1752600"/>
          </a:xfrm>
        </p:spPr>
        <p:txBody>
          <a:bodyPr>
            <a:noAutofit/>
          </a:bodyPr>
          <a:lstStyle/>
          <a:p>
            <a:r>
              <a:rPr lang="en-US" altLang="zh-CN" sz="2800" dirty="0" smtClean="0"/>
              <a:t>Dou Wang, </a:t>
            </a:r>
            <a:r>
              <a:rPr lang="en-US" altLang="zh-CN" sz="2800" dirty="0" err="1"/>
              <a:t>Jie</a:t>
            </a:r>
            <a:r>
              <a:rPr lang="en-US" altLang="zh-CN" sz="2800" dirty="0"/>
              <a:t> Gao, Feng </a:t>
            </a:r>
            <a:r>
              <a:rPr lang="en-US" altLang="zh-CN" sz="2800" dirty="0" smtClean="0"/>
              <a:t>Su, Yuan Zhang, </a:t>
            </a:r>
            <a:r>
              <a:rPr lang="en-US" altLang="zh-CN" sz="2800" dirty="0" err="1" smtClean="0"/>
              <a:t>Jiyuan</a:t>
            </a:r>
            <a:r>
              <a:rPr lang="en-US" altLang="zh-CN" sz="2800" dirty="0" smtClean="0"/>
              <a:t> </a:t>
            </a:r>
            <a:r>
              <a:rPr lang="en-US" altLang="zh-CN" sz="2800" dirty="0" err="1" smtClean="0"/>
              <a:t>Zhai</a:t>
            </a:r>
            <a:r>
              <a:rPr lang="en-US" altLang="zh-CN" sz="2800" dirty="0" smtClean="0"/>
              <a:t>, </a:t>
            </a:r>
            <a:r>
              <a:rPr lang="en-US" altLang="zh-CN" sz="2800" dirty="0" err="1" smtClean="0"/>
              <a:t>Yiwei</a:t>
            </a:r>
            <a:r>
              <a:rPr lang="en-US" altLang="zh-CN" sz="2800" dirty="0" smtClean="0"/>
              <a:t> Wang, Bai </a:t>
            </a:r>
            <a:r>
              <a:rPr lang="en-US" altLang="zh-CN" sz="2800" dirty="0" err="1" smtClean="0"/>
              <a:t>Sha</a:t>
            </a:r>
            <a:r>
              <a:rPr lang="en-US" altLang="zh-CN" sz="2800" dirty="0" smtClean="0"/>
              <a:t>, </a:t>
            </a:r>
            <a:r>
              <a:rPr lang="en-US" altLang="zh-CN" sz="2800" dirty="0" err="1" smtClean="0"/>
              <a:t>Huiping</a:t>
            </a:r>
            <a:r>
              <a:rPr lang="en-US" altLang="zh-CN" sz="2800" dirty="0" smtClean="0"/>
              <a:t> </a:t>
            </a:r>
            <a:r>
              <a:rPr lang="en-US" altLang="zh-CN" sz="2800" dirty="0" err="1" smtClean="0"/>
              <a:t>Geng</a:t>
            </a:r>
            <a:r>
              <a:rPr lang="en-US" altLang="zh-CN" sz="2800" dirty="0" smtClean="0"/>
              <a:t>, </a:t>
            </a:r>
            <a:r>
              <a:rPr lang="en-US" altLang="zh-CN" sz="2800" dirty="0" err="1" smtClean="0"/>
              <a:t>Tianjian</a:t>
            </a:r>
            <a:r>
              <a:rPr lang="en-US" altLang="zh-CN" sz="2800" dirty="0" smtClean="0"/>
              <a:t> </a:t>
            </a:r>
            <a:r>
              <a:rPr lang="en-US" altLang="zh-CN" sz="2800" dirty="0" err="1" smtClean="0"/>
              <a:t>Bian</a:t>
            </a:r>
            <a:r>
              <a:rPr lang="en-US" altLang="zh-CN" sz="2800" dirty="0" smtClean="0"/>
              <a:t>, Na Wang, </a:t>
            </a:r>
            <a:r>
              <a:rPr lang="en-US" altLang="zh-CN" sz="2800" dirty="0" err="1" smtClean="0"/>
              <a:t>Xiaohao</a:t>
            </a:r>
            <a:r>
              <a:rPr lang="en-US" altLang="zh-CN" sz="2800" dirty="0" smtClean="0"/>
              <a:t> Cui</a:t>
            </a:r>
            <a:endParaRPr lang="zh-CN" altLang="en-US" sz="2800" dirty="0"/>
          </a:p>
        </p:txBody>
      </p:sp>
      <p:sp>
        <p:nvSpPr>
          <p:cNvPr id="4" name="矩形 3"/>
          <p:cNvSpPr/>
          <p:nvPr/>
        </p:nvSpPr>
        <p:spPr>
          <a:xfrm>
            <a:off x="3059832" y="6345137"/>
            <a:ext cx="312158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i="1" dirty="0" smtClean="0">
                <a:solidFill>
                  <a:srgbClr val="002060"/>
                </a:solidFill>
              </a:rPr>
              <a:t>CEPC AP meeting, </a:t>
            </a:r>
            <a:r>
              <a:rPr lang="en-US" altLang="zh-CN" i="1" dirty="0" smtClean="0">
                <a:solidFill>
                  <a:srgbClr val="002060"/>
                </a:solidFill>
              </a:rPr>
              <a:t>2016.05.13</a:t>
            </a:r>
            <a:endParaRPr lang="zh-CN" altLang="en-US" i="1" dirty="0">
              <a:solidFill>
                <a:srgbClr val="002060"/>
              </a:solidFill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18995"/>
            <a:ext cx="3995936" cy="6389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61" y="29280"/>
            <a:ext cx="2047875" cy="62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97834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2</a:t>
            </a:fld>
            <a:endParaRPr lang="zh-CN" altLang="en-US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469" y="22696"/>
            <a:ext cx="8916901" cy="6439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993848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3600" dirty="0" smtClean="0"/>
              <a:t>Higher order chromaticity correction in FFS</a:t>
            </a:r>
            <a:endParaRPr lang="zh-CN" altLang="en-US" sz="36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3</a:t>
            </a:fld>
            <a:endParaRPr lang="zh-CN" altLang="en-US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19" t="4642" r="16191" b="10502"/>
          <a:stretch/>
        </p:blipFill>
        <p:spPr bwMode="auto">
          <a:xfrm>
            <a:off x="1852463" y="2492896"/>
            <a:ext cx="5164667" cy="4275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直接箭头连接符 6"/>
          <p:cNvCxnSpPr/>
          <p:nvPr/>
        </p:nvCxnSpPr>
        <p:spPr>
          <a:xfrm>
            <a:off x="3275856" y="2204864"/>
            <a:ext cx="0" cy="288032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箭头连接符 8"/>
          <p:cNvCxnSpPr/>
          <p:nvPr/>
        </p:nvCxnSpPr>
        <p:spPr>
          <a:xfrm>
            <a:off x="4413671" y="2216944"/>
            <a:ext cx="1" cy="288032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195736" y="1700808"/>
            <a:ext cx="5472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 smtClean="0"/>
              <a:t>Quadrupole</a:t>
            </a:r>
            <a:r>
              <a:rPr lang="en-US" altLang="zh-CN" dirty="0" smtClean="0"/>
              <a:t> pair, </a:t>
            </a:r>
            <a:r>
              <a:rPr lang="en-US" altLang="zh-CN" dirty="0" err="1" smtClean="0"/>
              <a:t>sextupole</a:t>
            </a:r>
            <a:r>
              <a:rPr lang="en-US" altLang="zh-CN" dirty="0" smtClean="0"/>
              <a:t> pair, </a:t>
            </a:r>
            <a:r>
              <a:rPr lang="en-US" altLang="zh-CN" dirty="0" err="1" smtClean="0"/>
              <a:t>octupole</a:t>
            </a:r>
            <a:r>
              <a:rPr lang="en-US" altLang="zh-CN" dirty="0" smtClean="0"/>
              <a:t> pair.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954228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Main </a:t>
            </a:r>
            <a:r>
              <a:rPr lang="en-US" altLang="zh-CN" dirty="0" err="1" smtClean="0"/>
              <a:t>sextupole</a:t>
            </a:r>
            <a:r>
              <a:rPr lang="en-US" altLang="zh-CN" dirty="0" smtClean="0"/>
              <a:t> scan-1</a:t>
            </a:r>
            <a:endParaRPr lang="zh-CN" altLang="en-US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4</a:t>
            </a:fld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6732240" y="1556792"/>
            <a:ext cx="236071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ANGLE:=</a:t>
            </a:r>
            <a:r>
              <a:rPr lang="en-US" altLang="zh-CN" dirty="0" smtClean="0"/>
              <a:t>0.55*0.11E-2</a:t>
            </a:r>
          </a:p>
          <a:p>
            <a:r>
              <a:rPr lang="en-US" altLang="zh-CN" dirty="0"/>
              <a:t>Critical energy= </a:t>
            </a:r>
            <a:r>
              <a:rPr lang="en-US" altLang="zh-CN" dirty="0" smtClean="0"/>
              <a:t>104kev</a:t>
            </a:r>
            <a:endParaRPr lang="zh-CN" altLang="en-US" dirty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89" t="2615" r="29917" b="28996"/>
          <a:stretch/>
        </p:blipFill>
        <p:spPr bwMode="auto">
          <a:xfrm>
            <a:off x="1043608" y="1556792"/>
            <a:ext cx="4402667" cy="34459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矩形 5"/>
          <p:cNvSpPr/>
          <p:nvPr/>
        </p:nvSpPr>
        <p:spPr>
          <a:xfrm>
            <a:off x="6012160" y="2420888"/>
            <a:ext cx="300608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200" dirty="0"/>
              <a:t>VARIABLE "TAR" SET TO   </a:t>
            </a:r>
            <a:r>
              <a:rPr lang="en-US" altLang="zh-CN" sz="1200" dirty="0" smtClean="0"/>
              <a:t>1.03759159e-21</a:t>
            </a:r>
          </a:p>
          <a:p>
            <a:r>
              <a:rPr lang="en-US" altLang="zh-CN" sz="1200" dirty="0" smtClean="0"/>
              <a:t>k2hs </a:t>
            </a:r>
            <a:r>
              <a:rPr lang="en-US" altLang="zh-CN" sz="1200" dirty="0"/>
              <a:t>=         12.0390943 </a:t>
            </a:r>
            <a:r>
              <a:rPr lang="en-US" altLang="zh-CN" sz="1200" dirty="0" smtClean="0"/>
              <a:t>;</a:t>
            </a:r>
          </a:p>
          <a:p>
            <a:r>
              <a:rPr lang="en-US" altLang="zh-CN" sz="1200" dirty="0" smtClean="0"/>
              <a:t>k2vs </a:t>
            </a:r>
            <a:r>
              <a:rPr lang="en-US" altLang="zh-CN" sz="1200" dirty="0"/>
              <a:t>=        61.05953775 </a:t>
            </a:r>
            <a:r>
              <a:rPr lang="en-US" altLang="zh-CN" sz="1200" dirty="0" smtClean="0"/>
              <a:t>;</a:t>
            </a:r>
          </a:p>
          <a:p>
            <a:r>
              <a:rPr lang="en-US" altLang="zh-CN" sz="1200" dirty="0" err="1" smtClean="0"/>
              <a:t>sdqx</a:t>
            </a:r>
            <a:r>
              <a:rPr lang="en-US" altLang="zh-CN" sz="1200" dirty="0" smtClean="0"/>
              <a:t> </a:t>
            </a:r>
            <a:r>
              <a:rPr lang="en-US" altLang="zh-CN" sz="1200" dirty="0"/>
              <a:t>=    0.0003550753638 </a:t>
            </a:r>
            <a:r>
              <a:rPr lang="en-US" altLang="zh-CN" sz="1200" dirty="0" smtClean="0"/>
              <a:t>;</a:t>
            </a:r>
          </a:p>
          <a:p>
            <a:r>
              <a:rPr lang="en-US" altLang="zh-CN" sz="1200" dirty="0" err="1" smtClean="0"/>
              <a:t>sdqy</a:t>
            </a:r>
            <a:r>
              <a:rPr lang="en-US" altLang="zh-CN" sz="1200" dirty="0" smtClean="0"/>
              <a:t> </a:t>
            </a:r>
            <a:r>
              <a:rPr lang="en-US" altLang="zh-CN" sz="1200" dirty="0"/>
              <a:t>=     0.001262171022 </a:t>
            </a:r>
            <a:r>
              <a:rPr lang="en-US" altLang="zh-CN" sz="1200" dirty="0" smtClean="0"/>
              <a:t>;</a:t>
            </a:r>
          </a:p>
          <a:p>
            <a:r>
              <a:rPr lang="en-US" altLang="zh-CN" sz="1200" dirty="0" err="1" smtClean="0"/>
              <a:t>wwx</a:t>
            </a:r>
            <a:r>
              <a:rPr lang="en-US" altLang="zh-CN" sz="1200" dirty="0" smtClean="0"/>
              <a:t> </a:t>
            </a:r>
            <a:r>
              <a:rPr lang="en-US" altLang="zh-CN" sz="1200" dirty="0"/>
              <a:t>=        31.40871865 </a:t>
            </a:r>
            <a:r>
              <a:rPr lang="en-US" altLang="zh-CN" sz="1200" dirty="0" smtClean="0"/>
              <a:t>;</a:t>
            </a:r>
          </a:p>
          <a:p>
            <a:r>
              <a:rPr lang="en-US" altLang="zh-CN" sz="1200" dirty="0" err="1" smtClean="0"/>
              <a:t>wwy</a:t>
            </a:r>
            <a:r>
              <a:rPr lang="en-US" altLang="zh-CN" sz="1200" dirty="0" smtClean="0"/>
              <a:t> </a:t>
            </a:r>
            <a:r>
              <a:rPr lang="en-US" altLang="zh-CN" sz="1200" dirty="0"/>
              <a:t>=        25.84760159 </a:t>
            </a:r>
            <a:r>
              <a:rPr lang="en-US" altLang="zh-CN" sz="1200" dirty="0" smtClean="0"/>
              <a:t>;</a:t>
            </a:r>
          </a:p>
          <a:p>
            <a:r>
              <a:rPr lang="en-US" altLang="zh-CN" sz="1200" dirty="0" smtClean="0"/>
              <a:t>dqx0 </a:t>
            </a:r>
            <a:r>
              <a:rPr lang="en-US" altLang="zh-CN" sz="1200" dirty="0"/>
              <a:t>=    4.722257884e-12 </a:t>
            </a:r>
            <a:r>
              <a:rPr lang="en-US" altLang="zh-CN" sz="1200" dirty="0" smtClean="0"/>
              <a:t>;</a:t>
            </a:r>
          </a:p>
          <a:p>
            <a:r>
              <a:rPr lang="en-US" altLang="zh-CN" sz="1200" dirty="0" smtClean="0"/>
              <a:t>dqy0 </a:t>
            </a:r>
            <a:r>
              <a:rPr lang="en-US" altLang="zh-CN" sz="1200" dirty="0"/>
              <a:t>=   -3.186364495e-11 ;</a:t>
            </a:r>
            <a:endParaRPr lang="zh-CN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1428188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Main </a:t>
            </a:r>
            <a:r>
              <a:rPr lang="en-US" altLang="zh-CN" dirty="0" err="1"/>
              <a:t>sextupole</a:t>
            </a:r>
            <a:r>
              <a:rPr lang="en-US" altLang="zh-CN" dirty="0"/>
              <a:t> </a:t>
            </a:r>
            <a:r>
              <a:rPr lang="en-US" altLang="zh-CN" dirty="0" smtClean="0"/>
              <a:t>scan-2</a:t>
            </a:r>
            <a:endParaRPr lang="zh-CN" altLang="en-US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5</a:t>
            </a:fld>
            <a:endParaRPr lang="zh-CN" altLang="en-US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51" t="3119" r="30630" b="28492"/>
          <a:stretch/>
        </p:blipFill>
        <p:spPr bwMode="auto">
          <a:xfrm>
            <a:off x="1583266" y="1700808"/>
            <a:ext cx="4368801" cy="34459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矩形 3"/>
          <p:cNvSpPr/>
          <p:nvPr/>
        </p:nvSpPr>
        <p:spPr>
          <a:xfrm>
            <a:off x="6593287" y="1516142"/>
            <a:ext cx="236071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ANGLE</a:t>
            </a:r>
            <a:r>
              <a:rPr lang="en-US" altLang="zh-CN" dirty="0" smtClean="0"/>
              <a:t>:=0.11E-2</a:t>
            </a:r>
          </a:p>
          <a:p>
            <a:r>
              <a:rPr lang="en-US" altLang="zh-CN" dirty="0" smtClean="0"/>
              <a:t>Critical energy= 190kev</a:t>
            </a:r>
            <a:endParaRPr lang="zh-CN" altLang="en-US" dirty="0"/>
          </a:p>
        </p:txBody>
      </p:sp>
      <p:sp>
        <p:nvSpPr>
          <p:cNvPr id="6" name="矩形 5"/>
          <p:cNvSpPr/>
          <p:nvPr/>
        </p:nvSpPr>
        <p:spPr>
          <a:xfrm>
            <a:off x="6084168" y="2636912"/>
            <a:ext cx="286206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200" dirty="0"/>
              <a:t>VARIABLE "TAR" SET TO   5.96771436e-21 </a:t>
            </a:r>
            <a:endParaRPr lang="en-US" altLang="zh-CN" sz="1200" dirty="0" smtClean="0"/>
          </a:p>
          <a:p>
            <a:r>
              <a:rPr lang="en-US" altLang="zh-CN" sz="1200" dirty="0" smtClean="0"/>
              <a:t>k2hs </a:t>
            </a:r>
            <a:r>
              <a:rPr lang="en-US" altLang="zh-CN" sz="1200" dirty="0"/>
              <a:t>=        6.582430847 ;            </a:t>
            </a:r>
            <a:endParaRPr lang="en-US" altLang="zh-CN" sz="1200" dirty="0" smtClean="0"/>
          </a:p>
          <a:p>
            <a:r>
              <a:rPr lang="en-US" altLang="zh-CN" sz="1200" dirty="0" smtClean="0"/>
              <a:t>k2vs </a:t>
            </a:r>
            <a:r>
              <a:rPr lang="en-US" altLang="zh-CN" sz="1200" dirty="0"/>
              <a:t>=        33.55590912 ;            </a:t>
            </a:r>
            <a:endParaRPr lang="en-US" altLang="zh-CN" sz="1200" dirty="0" smtClean="0"/>
          </a:p>
          <a:p>
            <a:r>
              <a:rPr lang="en-US" altLang="zh-CN" sz="1200" dirty="0" err="1" smtClean="0"/>
              <a:t>sdqx</a:t>
            </a:r>
            <a:r>
              <a:rPr lang="en-US" altLang="zh-CN" sz="1200" dirty="0" smtClean="0"/>
              <a:t> </a:t>
            </a:r>
            <a:r>
              <a:rPr lang="en-US" altLang="zh-CN" sz="1200" dirty="0"/>
              <a:t>=    0.0003778515548 ;            </a:t>
            </a:r>
            <a:endParaRPr lang="en-US" altLang="zh-CN" sz="1200" dirty="0" smtClean="0"/>
          </a:p>
          <a:p>
            <a:r>
              <a:rPr lang="en-US" altLang="zh-CN" sz="1200" dirty="0" err="1" smtClean="0"/>
              <a:t>sdqy</a:t>
            </a:r>
            <a:r>
              <a:rPr lang="en-US" altLang="zh-CN" sz="1200" dirty="0" smtClean="0"/>
              <a:t> </a:t>
            </a:r>
            <a:r>
              <a:rPr lang="en-US" altLang="zh-CN" sz="1200" dirty="0"/>
              <a:t>=     0.001134476048 ;           </a:t>
            </a:r>
            <a:endParaRPr lang="en-US" altLang="zh-CN" sz="1200" dirty="0" smtClean="0"/>
          </a:p>
          <a:p>
            <a:r>
              <a:rPr lang="en-US" altLang="zh-CN" sz="1200" dirty="0" smtClean="0"/>
              <a:t> </a:t>
            </a:r>
            <a:r>
              <a:rPr lang="en-US" altLang="zh-CN" sz="1200" dirty="0" err="1"/>
              <a:t>wwx</a:t>
            </a:r>
            <a:r>
              <a:rPr lang="en-US" altLang="zh-CN" sz="1200" dirty="0"/>
              <a:t> =        33.39201438 ;             </a:t>
            </a:r>
            <a:endParaRPr lang="en-US" altLang="zh-CN" sz="1200" dirty="0" smtClean="0"/>
          </a:p>
          <a:p>
            <a:r>
              <a:rPr lang="en-US" altLang="zh-CN" sz="1200" dirty="0" err="1" smtClean="0"/>
              <a:t>wwy</a:t>
            </a:r>
            <a:r>
              <a:rPr lang="en-US" altLang="zh-CN" sz="1200" dirty="0" smtClean="0"/>
              <a:t> </a:t>
            </a:r>
            <a:r>
              <a:rPr lang="en-US" altLang="zh-CN" sz="1200" dirty="0"/>
              <a:t>=        21.79579772 ;             </a:t>
            </a:r>
            <a:endParaRPr lang="en-US" altLang="zh-CN" sz="1200" dirty="0" smtClean="0"/>
          </a:p>
          <a:p>
            <a:r>
              <a:rPr lang="en-US" altLang="zh-CN" sz="1200" dirty="0" smtClean="0"/>
              <a:t>dqx0 </a:t>
            </a:r>
            <a:r>
              <a:rPr lang="en-US" altLang="zh-CN" sz="1200" dirty="0"/>
              <a:t>=   -7.523853893e-11 ;            </a:t>
            </a:r>
            <a:endParaRPr lang="en-US" altLang="zh-CN" sz="1200" dirty="0" smtClean="0"/>
          </a:p>
          <a:p>
            <a:r>
              <a:rPr lang="en-US" altLang="zh-CN" sz="1200" dirty="0" smtClean="0"/>
              <a:t>dqy0 </a:t>
            </a:r>
            <a:r>
              <a:rPr lang="en-US" altLang="zh-CN" sz="1200" dirty="0"/>
              <a:t>=    1.751789441e-11 ; </a:t>
            </a:r>
            <a:endParaRPr lang="zh-CN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0213765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Main </a:t>
            </a:r>
            <a:r>
              <a:rPr lang="en-US" altLang="zh-CN" dirty="0" err="1"/>
              <a:t>sextupole</a:t>
            </a:r>
            <a:r>
              <a:rPr lang="en-US" altLang="zh-CN" dirty="0"/>
              <a:t> </a:t>
            </a:r>
            <a:r>
              <a:rPr lang="en-US" altLang="zh-CN" dirty="0" smtClean="0"/>
              <a:t>scan-3</a:t>
            </a:r>
            <a:endParaRPr lang="zh-CN" altLang="en-US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6</a:t>
            </a:fld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6876256" y="1556792"/>
            <a:ext cx="236071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ANGLE:=</a:t>
            </a:r>
            <a:r>
              <a:rPr lang="en-US" altLang="zh-CN" dirty="0" smtClean="0"/>
              <a:t>1.5*0.11E-2</a:t>
            </a:r>
          </a:p>
          <a:p>
            <a:r>
              <a:rPr lang="en-US" altLang="zh-CN" dirty="0"/>
              <a:t>Critical energy= </a:t>
            </a:r>
            <a:r>
              <a:rPr lang="en-US" altLang="zh-CN" dirty="0" smtClean="0"/>
              <a:t>285kev</a:t>
            </a:r>
            <a:endParaRPr lang="zh-CN" altLang="en-US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89" t="3120" r="28966" b="27484"/>
          <a:stretch/>
        </p:blipFill>
        <p:spPr bwMode="auto">
          <a:xfrm>
            <a:off x="941264" y="1903463"/>
            <a:ext cx="4470400" cy="34967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矩形 5"/>
          <p:cNvSpPr/>
          <p:nvPr/>
        </p:nvSpPr>
        <p:spPr>
          <a:xfrm>
            <a:off x="6012160" y="2924944"/>
            <a:ext cx="286206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200" dirty="0"/>
              <a:t>VARIABLE "TAR" SET TO   </a:t>
            </a:r>
            <a:r>
              <a:rPr lang="en-US" altLang="zh-CN" sz="1200" dirty="0" smtClean="0"/>
              <a:t>1.99795144e-21</a:t>
            </a:r>
          </a:p>
          <a:p>
            <a:r>
              <a:rPr lang="en-US" altLang="zh-CN" sz="1200" dirty="0" smtClean="0"/>
              <a:t>k2hs </a:t>
            </a:r>
            <a:r>
              <a:rPr lang="en-US" altLang="zh-CN" sz="1200" dirty="0"/>
              <a:t>=        4.864862799 </a:t>
            </a:r>
            <a:r>
              <a:rPr lang="en-US" altLang="zh-CN" sz="1200" dirty="0" smtClean="0"/>
              <a:t>;</a:t>
            </a:r>
          </a:p>
          <a:p>
            <a:r>
              <a:rPr lang="en-US" altLang="zh-CN" sz="1200" dirty="0" smtClean="0"/>
              <a:t>k2vs </a:t>
            </a:r>
            <a:r>
              <a:rPr lang="en-US" altLang="zh-CN" sz="1200" dirty="0"/>
              <a:t>=         22.3536694 </a:t>
            </a:r>
            <a:r>
              <a:rPr lang="en-US" altLang="zh-CN" sz="1200" dirty="0" smtClean="0"/>
              <a:t>;</a:t>
            </a:r>
          </a:p>
          <a:p>
            <a:r>
              <a:rPr lang="en-US" altLang="zh-CN" sz="1200" dirty="0" err="1" smtClean="0"/>
              <a:t>sdqx</a:t>
            </a:r>
            <a:r>
              <a:rPr lang="en-US" altLang="zh-CN" sz="1200" dirty="0" smtClean="0"/>
              <a:t> </a:t>
            </a:r>
            <a:r>
              <a:rPr lang="en-US" altLang="zh-CN" sz="1200" dirty="0"/>
              <a:t>=    0.0002047489039 </a:t>
            </a:r>
            <a:r>
              <a:rPr lang="en-US" altLang="zh-CN" sz="1200" dirty="0" smtClean="0"/>
              <a:t>;</a:t>
            </a:r>
          </a:p>
          <a:p>
            <a:r>
              <a:rPr lang="en-US" altLang="zh-CN" sz="1200" dirty="0" err="1" smtClean="0"/>
              <a:t>sdqy</a:t>
            </a:r>
            <a:r>
              <a:rPr lang="en-US" altLang="zh-CN" sz="1200" dirty="0" smtClean="0"/>
              <a:t> </a:t>
            </a:r>
            <a:r>
              <a:rPr lang="en-US" altLang="zh-CN" sz="1200" dirty="0"/>
              <a:t>=     0.002049013286 </a:t>
            </a:r>
            <a:r>
              <a:rPr lang="en-US" altLang="zh-CN" sz="1200" dirty="0" smtClean="0"/>
              <a:t>;</a:t>
            </a:r>
          </a:p>
          <a:p>
            <a:r>
              <a:rPr lang="en-US" altLang="zh-CN" sz="1200" dirty="0" err="1" smtClean="0"/>
              <a:t>wwx</a:t>
            </a:r>
            <a:r>
              <a:rPr lang="en-US" altLang="zh-CN" sz="1200" dirty="0" smtClean="0"/>
              <a:t> </a:t>
            </a:r>
            <a:r>
              <a:rPr lang="en-US" altLang="zh-CN" sz="1200" dirty="0"/>
              <a:t>=        21.33725775 </a:t>
            </a:r>
            <a:r>
              <a:rPr lang="en-US" altLang="zh-CN" sz="1200" dirty="0" smtClean="0"/>
              <a:t>;</a:t>
            </a:r>
          </a:p>
          <a:p>
            <a:r>
              <a:rPr lang="en-US" altLang="zh-CN" sz="1200" dirty="0" err="1" smtClean="0"/>
              <a:t>wwy</a:t>
            </a:r>
            <a:r>
              <a:rPr lang="en-US" altLang="zh-CN" sz="1200" dirty="0" smtClean="0"/>
              <a:t> </a:t>
            </a:r>
            <a:r>
              <a:rPr lang="en-US" altLang="zh-CN" sz="1200" dirty="0"/>
              <a:t>=        24.68472653 </a:t>
            </a:r>
            <a:r>
              <a:rPr lang="en-US" altLang="zh-CN" sz="1200" dirty="0" smtClean="0"/>
              <a:t>;</a:t>
            </a:r>
          </a:p>
          <a:p>
            <a:r>
              <a:rPr lang="en-US" altLang="zh-CN" sz="1200" dirty="0" smtClean="0"/>
              <a:t>dqx0 </a:t>
            </a:r>
            <a:r>
              <a:rPr lang="en-US" altLang="zh-CN" sz="1200" dirty="0"/>
              <a:t>=      2.6563816e-11 </a:t>
            </a:r>
            <a:r>
              <a:rPr lang="en-US" altLang="zh-CN" sz="1200" dirty="0" smtClean="0"/>
              <a:t>;</a:t>
            </a:r>
          </a:p>
          <a:p>
            <a:r>
              <a:rPr lang="en-US" altLang="zh-CN" sz="1200" dirty="0" smtClean="0"/>
              <a:t>dqy0 </a:t>
            </a:r>
            <a:r>
              <a:rPr lang="en-US" altLang="zh-CN" sz="1200" dirty="0"/>
              <a:t>=    3.594878472e-11 ;</a:t>
            </a:r>
            <a:endParaRPr lang="zh-CN" altLang="en-US" sz="1200" dirty="0"/>
          </a:p>
        </p:txBody>
      </p:sp>
    </p:spTree>
    <p:extLst>
      <p:ext uri="{BB962C8B-B14F-4D97-AF65-F5344CB8AC3E}">
        <p14:creationId xmlns:p14="http://schemas.microsoft.com/office/powerpoint/2010/main" val="42015672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K2 vs. critical energy</a:t>
            </a:r>
            <a:endParaRPr lang="zh-CN" altLang="en-US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7</a:t>
            </a:fld>
            <a:endParaRPr lang="zh-CN" altLang="en-US"/>
          </a:p>
        </p:txBody>
      </p:sp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844824"/>
            <a:ext cx="6519030" cy="39240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187624" y="6165304"/>
            <a:ext cx="6480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* Assume the inner iris of </a:t>
            </a:r>
            <a:r>
              <a:rPr lang="en-US" altLang="zh-CN" dirty="0" err="1" smtClean="0"/>
              <a:t>sextupole</a:t>
            </a:r>
            <a:r>
              <a:rPr lang="en-US" altLang="zh-CN" dirty="0" smtClean="0"/>
              <a:t> is 2cm.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244057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843808" y="2636912"/>
            <a:ext cx="3915047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altLang="zh-CN" sz="66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Thanks</a:t>
            </a:r>
            <a:r>
              <a:rPr lang="zh-CN" altLang="en-US" sz="66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！</a:t>
            </a:r>
            <a:endParaRPr lang="zh-CN" altLang="en-US" sz="66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88428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8633</TotalTime>
  <Words>232</Words>
  <Application>Microsoft Office PowerPoint</Application>
  <PresentationFormat>全屏显示(4:3)</PresentationFormat>
  <Paragraphs>51</Paragraphs>
  <Slides>8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9" baseType="lpstr">
      <vt:lpstr>Office 主题</vt:lpstr>
      <vt:lpstr>CEPC partial double ring FFS design</vt:lpstr>
      <vt:lpstr>PowerPoint 演示文稿</vt:lpstr>
      <vt:lpstr>Higher order chromaticity correction in FFS</vt:lpstr>
      <vt:lpstr>Main sextupole scan-1</vt:lpstr>
      <vt:lpstr>Main sextupole scan-2</vt:lpstr>
      <vt:lpstr>Main sextupole scan-3</vt:lpstr>
      <vt:lpstr>K2 vs. critical energy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Primary parameter design</dc:title>
  <dc:creator>Dou</dc:creator>
  <cp:lastModifiedBy>Dou</cp:lastModifiedBy>
  <cp:revision>217</cp:revision>
  <dcterms:created xsi:type="dcterms:W3CDTF">2015-12-30T07:06:21Z</dcterms:created>
  <dcterms:modified xsi:type="dcterms:W3CDTF">2016-05-13T00:39:45Z</dcterms:modified>
</cp:coreProperties>
</file>