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9" r:id="rId2"/>
    <p:sldId id="330" r:id="rId3"/>
    <p:sldId id="331" r:id="rId4"/>
    <p:sldId id="334" r:id="rId5"/>
    <p:sldId id="336" r:id="rId6"/>
    <p:sldId id="335" r:id="rId7"/>
    <p:sldId id="337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DACF-8DD1-45A0-861B-2059F9DAB295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8C3D-A964-4CA3-8972-1534D67FC17D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6E81-50B9-4A7D-95BF-BC836E402709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32-3B13-40F5-8A40-513629CC17CC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B06-91C6-446A-A150-D70CAC260553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E799-B14D-4E4D-B49E-57D84AAE1CB7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CC00-8AEF-4DD3-8A2A-C0533DAC07C5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F258-D417-4721-8AA4-7D7EF94A6917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B2-C29E-4677-AF94-0CB56C4BE2D1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9ED6-1F79-44CB-B162-EE2E940AB2EA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AD35-E402-4B01-8A4A-9BCAE4F6769B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5692-C79F-486C-9427-26BD1B45057B}" type="datetime1">
              <a:rPr lang="zh-CN" altLang="en-US" smtClean="0"/>
              <a:t>2016-5-12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656184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CEPC </a:t>
            </a:r>
            <a:r>
              <a:rPr lang="en-US" altLang="zh-CN" sz="4800" dirty="0" smtClean="0"/>
              <a:t>partial </a:t>
            </a:r>
            <a:r>
              <a:rPr lang="en-US" altLang="zh-CN" sz="4800" dirty="0"/>
              <a:t>double </a:t>
            </a:r>
            <a:r>
              <a:rPr lang="en-US" altLang="zh-CN" sz="4800" dirty="0" smtClean="0"/>
              <a:t>ring FFS </a:t>
            </a:r>
            <a:r>
              <a:rPr lang="en-US" altLang="zh-CN" sz="4800" dirty="0"/>
              <a:t>design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00243" y="3933056"/>
            <a:ext cx="68407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Yuan Zhang, </a:t>
            </a:r>
            <a:r>
              <a:rPr lang="en-US" altLang="zh-CN" sz="2800" dirty="0" err="1" smtClean="0"/>
              <a:t>Jiyuan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Zhai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Na Wang,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45137"/>
            <a:ext cx="312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>
                <a:solidFill>
                  <a:srgbClr val="002060"/>
                </a:solidFill>
              </a:rPr>
              <a:t>CEPC AP meeting, </a:t>
            </a:r>
            <a:r>
              <a:rPr lang="en-US" altLang="zh-CN" i="1" dirty="0" smtClean="0">
                <a:solidFill>
                  <a:srgbClr val="002060"/>
                </a:solidFill>
              </a:rPr>
              <a:t>2016.05.13</a:t>
            </a:r>
            <a:endParaRPr lang="zh-CN" altLang="en-US" i="1" dirty="0">
              <a:solidFill>
                <a:srgbClr val="00206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95"/>
            <a:ext cx="3995936" cy="63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" y="29280"/>
            <a:ext cx="20478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69" y="22696"/>
            <a:ext cx="8916901" cy="643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38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Higher order chromaticity correction in FFS</a:t>
            </a:r>
            <a:endParaRPr lang="zh-CN" altLang="en-US" sz="3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9" t="4642" r="16191" b="10502"/>
          <a:stretch/>
        </p:blipFill>
        <p:spPr bwMode="auto">
          <a:xfrm>
            <a:off x="1852463" y="2492896"/>
            <a:ext cx="5164667" cy="427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箭头连接符 6"/>
          <p:cNvCxnSpPr/>
          <p:nvPr/>
        </p:nvCxnSpPr>
        <p:spPr>
          <a:xfrm>
            <a:off x="3275856" y="2204864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4413671" y="2216944"/>
            <a:ext cx="1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95736" y="170080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Quadrupole</a:t>
            </a:r>
            <a:r>
              <a:rPr lang="en-US" altLang="zh-CN" dirty="0" smtClean="0"/>
              <a:t> pair,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pair, </a:t>
            </a:r>
            <a:r>
              <a:rPr lang="en-US" altLang="zh-CN" dirty="0" err="1" smtClean="0"/>
              <a:t>octupole</a:t>
            </a:r>
            <a:r>
              <a:rPr lang="en-US" altLang="zh-CN" dirty="0" smtClean="0"/>
              <a:t> pair.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542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scan-1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32240" y="155679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ANGLE:=</a:t>
            </a:r>
            <a:r>
              <a:rPr lang="en-US" altLang="zh-CN" dirty="0" smtClean="0"/>
              <a:t>0.55*0.11E-2</a:t>
            </a:r>
          </a:p>
          <a:p>
            <a:r>
              <a:rPr lang="en-US" altLang="zh-CN" dirty="0"/>
              <a:t>Critical energy= </a:t>
            </a:r>
            <a:r>
              <a:rPr lang="en-US" altLang="zh-CN" dirty="0" smtClean="0"/>
              <a:t>104kev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" t="2615" r="29917" b="28996"/>
          <a:stretch/>
        </p:blipFill>
        <p:spPr bwMode="auto">
          <a:xfrm>
            <a:off x="1043608" y="1556792"/>
            <a:ext cx="4402667" cy="344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012160" y="2420888"/>
            <a:ext cx="3006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</a:t>
            </a:r>
            <a:r>
              <a:rPr lang="en-US" altLang="zh-CN" sz="1200" dirty="0" smtClean="0"/>
              <a:t>1.03759159e-21</a:t>
            </a:r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 12.0390943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61.05953775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0.0003550753638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0.001262171022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31.40871865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25.84760159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 4.722257884e-12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-3.186364495e-11 ;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4281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err="1"/>
              <a:t>sextupole</a:t>
            </a:r>
            <a:r>
              <a:rPr lang="en-US" altLang="zh-CN" dirty="0"/>
              <a:t> </a:t>
            </a:r>
            <a:r>
              <a:rPr lang="en-US" altLang="zh-CN" dirty="0" smtClean="0"/>
              <a:t>scan-2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3119" r="30630" b="28492"/>
          <a:stretch/>
        </p:blipFill>
        <p:spPr bwMode="auto">
          <a:xfrm>
            <a:off x="1583266" y="1700808"/>
            <a:ext cx="4368801" cy="344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593287" y="151614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</a:t>
            </a:r>
            <a:r>
              <a:rPr lang="en-US" altLang="zh-CN" dirty="0" smtClean="0"/>
              <a:t>:=0.11E-2</a:t>
            </a:r>
          </a:p>
          <a:p>
            <a:r>
              <a:rPr lang="en-US" altLang="zh-CN" dirty="0" smtClean="0"/>
              <a:t>Critical energy= 190kev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84168" y="2636912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5.96771436e-21 </a:t>
            </a:r>
            <a:endParaRPr lang="en-US" altLang="zh-CN" sz="1200" dirty="0" smtClean="0"/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6.582430847 ;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33.55590912 ;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0.0003778515548 ;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0.001134476048 ;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 </a:t>
            </a:r>
            <a:r>
              <a:rPr lang="en-US" altLang="zh-CN" sz="1200" dirty="0" err="1"/>
              <a:t>wwx</a:t>
            </a:r>
            <a:r>
              <a:rPr lang="en-US" altLang="zh-CN" sz="1200" dirty="0"/>
              <a:t> =        33.39201438 ; 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21.79579772 ; 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-7.523853893e-11 ;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 1.751789441e-11 ;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2137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err="1"/>
              <a:t>sextupole</a:t>
            </a:r>
            <a:r>
              <a:rPr lang="en-US" altLang="zh-CN" dirty="0"/>
              <a:t> </a:t>
            </a:r>
            <a:r>
              <a:rPr lang="en-US" altLang="zh-CN" dirty="0" smtClean="0"/>
              <a:t>scan-3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876256" y="155679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ANGLE:=</a:t>
            </a:r>
            <a:r>
              <a:rPr lang="en-US" altLang="zh-CN" dirty="0" smtClean="0"/>
              <a:t>1.5*0.11E-2</a:t>
            </a:r>
          </a:p>
          <a:p>
            <a:r>
              <a:rPr lang="en-US" altLang="zh-CN" dirty="0"/>
              <a:t>Critical energy= </a:t>
            </a:r>
            <a:r>
              <a:rPr lang="en-US" altLang="zh-CN" dirty="0" smtClean="0"/>
              <a:t>285kev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" t="3120" r="28966" b="27484"/>
          <a:stretch/>
        </p:blipFill>
        <p:spPr bwMode="auto">
          <a:xfrm>
            <a:off x="941264" y="1903463"/>
            <a:ext cx="4470400" cy="349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012160" y="2924944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</a:t>
            </a:r>
            <a:r>
              <a:rPr lang="en-US" altLang="zh-CN" sz="1200" dirty="0" smtClean="0"/>
              <a:t>1.99795144e-21</a:t>
            </a:r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4.864862799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 22.3536694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0.0002047489039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0.002049013286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21.33725775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24.68472653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   2.6563816e-11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 3.594878472e-11 ;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0156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K2 vs. critical energy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519030" cy="392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616530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* Assume the inner iris of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is 2cm.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440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8633</TotalTime>
  <Words>232</Words>
  <Application>Microsoft Office PowerPoint</Application>
  <PresentationFormat>全屏显示(4:3)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CEPC partial double ring FFS design</vt:lpstr>
      <vt:lpstr>PowerPoint 演示文稿</vt:lpstr>
      <vt:lpstr>Higher order chromaticity correction in FFS</vt:lpstr>
      <vt:lpstr>Main sextupole scan-1</vt:lpstr>
      <vt:lpstr>Main sextupole scan-2</vt:lpstr>
      <vt:lpstr>Main sextupole scan-3</vt:lpstr>
      <vt:lpstr>K2 vs. critical energy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217</cp:revision>
  <dcterms:created xsi:type="dcterms:W3CDTF">2015-12-30T07:06:21Z</dcterms:created>
  <dcterms:modified xsi:type="dcterms:W3CDTF">2016-05-13T00:39:45Z</dcterms:modified>
</cp:coreProperties>
</file>