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3"/>
    <p:sldId id="257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标题 1"/>
          <p:cNvSpPr>
            <a:spLocks noGrp="1"/>
          </p:cNvSpPr>
          <p:nvPr>
            <p:ph type="title"/>
          </p:nvPr>
        </p:nvSpPr>
        <p:spPr>
          <a:xfrm>
            <a:off x="2711450" y="53975"/>
            <a:ext cx="6480175" cy="1143000"/>
          </a:xfrm>
        </p:spPr>
        <p:txBody>
          <a:bodyPr wrap="square" anchor="ctr"/>
          <a:p>
            <a:pPr lvl="0"/>
            <a:r>
              <a:rPr lang="en-US" altLang="x-none" dirty="0">
                <a:solidFill>
                  <a:srgbClr val="C00000"/>
                </a:solidFill>
              </a:rPr>
              <a:t>Booster prograss</a:t>
            </a:r>
            <a:endParaRPr lang="en-US" altLang="x-none" dirty="0">
              <a:solidFill>
                <a:srgbClr val="C00000"/>
              </a:solidFill>
            </a:endParaRPr>
          </a:p>
        </p:txBody>
      </p:sp>
      <p:sp>
        <p:nvSpPr>
          <p:cNvPr id="28674" name="内容占位符 3"/>
          <p:cNvSpPr>
            <a:spLocks noGrp="1"/>
          </p:cNvSpPr>
          <p:nvPr>
            <p:ph/>
          </p:nvPr>
        </p:nvSpPr>
        <p:spPr>
          <a:xfrm>
            <a:off x="1981200" y="1025525"/>
            <a:ext cx="8507413" cy="5284788"/>
          </a:xfrm>
        </p:spPr>
        <p:txBody>
          <a:bodyPr wrap="square" anchor="t">
            <a:normAutofit lnSpcReduction="10000"/>
          </a:bodyPr>
          <a:p>
            <a:pPr lvl="0" defTabSz="914400">
              <a:lnSpc>
                <a:spcPct val="150000"/>
              </a:lnSpc>
            </a:pPr>
            <a:r>
              <a:rPr lang="en-US" sz="1800" b="1" dirty="0">
                <a:latin typeface="Times New Roman" pitchFamily="2" charset="0"/>
                <a:sym typeface="Times New Roman" pitchFamily="2" charset="0"/>
              </a:rPr>
              <a:t>Code in Mathematica: from thin to thick.</a:t>
            </a:r>
            <a:endParaRPr lang="en-US" sz="1800" b="1" dirty="0">
              <a:latin typeface="Times New Roman" pitchFamily="2" charset="0"/>
              <a:sym typeface="Times New Roman" pitchFamily="2" charset="0"/>
            </a:endParaRPr>
          </a:p>
          <a:p>
            <a:pPr lvl="0" defTabSz="914400">
              <a:lnSpc>
                <a:spcPct val="150000"/>
              </a:lnSpc>
            </a:pPr>
            <a:r>
              <a:rPr lang="en-US" sz="1800" b="1" dirty="0">
                <a:latin typeface="Times New Roman" pitchFamily="2" charset="0"/>
                <a:sym typeface="Times New Roman" pitchFamily="2" charset="0"/>
              </a:rPr>
              <a:t>SVD and response matrix.</a:t>
            </a:r>
            <a:endParaRPr lang="en-US" sz="1800" b="1" dirty="0">
              <a:latin typeface="Times New Roman" pitchFamily="2" charset="0"/>
              <a:sym typeface="Times New Roman" pitchFamily="2" charset="0"/>
            </a:endParaRPr>
          </a:p>
          <a:p>
            <a:pPr lvl="0" defTabSz="914400">
              <a:lnSpc>
                <a:spcPct val="150000"/>
              </a:lnSpc>
            </a:pPr>
            <a:r>
              <a:rPr lang="en-US" sz="1800" b="1" dirty="0">
                <a:latin typeface="Times New Roman" pitchFamily="2" charset="0"/>
                <a:sym typeface="Times New Roman" pitchFamily="2" charset="0"/>
              </a:rPr>
              <a:t>Code for orbit correct is in progress.</a:t>
            </a:r>
            <a:endParaRPr lang="en-US" sz="1800" b="1" dirty="0">
              <a:latin typeface="Times New Roman" pitchFamily="2" charset="0"/>
              <a:sym typeface="Times New Roman" pitchFamily="2" charset="0"/>
            </a:endParaRPr>
          </a:p>
          <a:p>
            <a:pPr lvl="0" defTabSz="914400">
              <a:lnSpc>
                <a:spcPct val="150000"/>
              </a:lnSpc>
            </a:pPr>
            <a:endParaRPr lang="en-US" sz="1800" b="1" dirty="0">
              <a:latin typeface="Times New Roman" pitchFamily="2" charset="0"/>
              <a:sym typeface="Times New Roman" pitchFamily="2" charset="0"/>
            </a:endParaRPr>
          </a:p>
          <a:p>
            <a:pPr lvl="0" defTabSz="914400">
              <a:lnSpc>
                <a:spcPct val="150000"/>
              </a:lnSpc>
            </a:pPr>
            <a:endParaRPr lang="en-US" altLang="zh-CN" sz="1800" b="1" dirty="0">
              <a:latin typeface="Times New Roman" pitchFamily="2" charset="0"/>
              <a:sym typeface="Times New Roman" pitchFamily="2" charset="0"/>
            </a:endParaRPr>
          </a:p>
          <a:p>
            <a:pPr lvl="0" defTabSz="914400">
              <a:lnSpc>
                <a:spcPct val="150000"/>
              </a:lnSpc>
            </a:pPr>
            <a:endParaRPr lang="en-US" altLang="zh-CN" sz="1800" b="1" dirty="0">
              <a:latin typeface="Times New Roman" pitchFamily="2" charset="0"/>
              <a:sym typeface="Times New Roman" pitchFamily="2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7990" y="2701290"/>
            <a:ext cx="5950585" cy="3596005"/>
          </a:xfrm>
          <a:prstGeom prst="rect">
            <a:avLst/>
          </a:prstGeom>
        </p:spPr>
      </p:pic>
    </p:spTree>
  </p:cSld>
  <p:clrMapOvr>
    <a:masterClrMapping/>
  </p:clrMapOvr>
  <p:transition advTm="2997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7080" y="467360"/>
            <a:ext cx="4410075" cy="2638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320" y="434975"/>
            <a:ext cx="4404995" cy="26339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35" y="3634105"/>
            <a:ext cx="4410710" cy="26581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6985" y="3717290"/>
            <a:ext cx="4295775" cy="264414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7235" y="598170"/>
            <a:ext cx="4352925" cy="26689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105" y="614680"/>
            <a:ext cx="4335145" cy="26428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70" y="3813175"/>
            <a:ext cx="4458335" cy="27539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675" y="3769360"/>
            <a:ext cx="4451350" cy="2693035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45" y="1815465"/>
            <a:ext cx="5111115" cy="31140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0" y="1786890"/>
            <a:ext cx="5105400" cy="308737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9135" y="744855"/>
            <a:ext cx="8528050" cy="533908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WPS 演示</Application>
  <PresentationFormat>宽屏</PresentationFormat>
  <Paragraphs>9</Paragraphs>
  <Slides>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6" baseType="lpstr">
      <vt:lpstr>Office 主题</vt:lpstr>
      <vt:lpstr>Booster prograss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BIAN</dc:creator>
  <cp:lastModifiedBy>BIAN</cp:lastModifiedBy>
  <cp:revision>11</cp:revision>
  <dcterms:created xsi:type="dcterms:W3CDTF">2016-04-21T02:19:00Z</dcterms:created>
  <dcterms:modified xsi:type="dcterms:W3CDTF">2016-05-13T02:14:57Z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