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9" r:id="rId2"/>
    <p:sldId id="334" r:id="rId3"/>
    <p:sldId id="336" r:id="rId4"/>
    <p:sldId id="335" r:id="rId5"/>
    <p:sldId id="337" r:id="rId6"/>
    <p:sldId id="340" r:id="rId7"/>
    <p:sldId id="339" r:id="rId8"/>
    <p:sldId id="338" r:id="rId9"/>
    <p:sldId id="341" r:id="rId10"/>
    <p:sldId id="282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DACF-8DD1-45A0-861B-2059F9DAB295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8C3D-A964-4CA3-8972-1534D67FC17D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6E81-50B9-4A7D-95BF-BC836E402709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32-3B13-40F5-8A40-513629CC17CC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CB06-91C6-446A-A150-D70CAC260553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DE799-B14D-4E4D-B49E-57D84AAE1CB7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CC00-8AEF-4DD3-8A2A-C0533DAC07C5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F258-D417-4721-8AA4-7D7EF94A6917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B2-C29E-4677-AF94-0CB56C4BE2D1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9ED6-1F79-44CB-B162-EE2E940AB2EA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AD35-E402-4B01-8A4A-9BCAE4F6769B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5692-C79F-486C-9427-26BD1B45057B}" type="datetime1">
              <a:rPr lang="zh-CN" altLang="en-US" smtClean="0"/>
              <a:t>2016-5-19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656184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CEPC </a:t>
            </a:r>
            <a:r>
              <a:rPr lang="en-US" altLang="zh-CN" sz="4800" dirty="0" smtClean="0"/>
              <a:t>partial </a:t>
            </a:r>
            <a:r>
              <a:rPr lang="en-US" altLang="zh-CN" sz="4800" dirty="0"/>
              <a:t>double </a:t>
            </a:r>
            <a:r>
              <a:rPr lang="en-US" altLang="zh-CN" sz="4800" dirty="0" smtClean="0"/>
              <a:t>ring FFS </a:t>
            </a:r>
            <a:r>
              <a:rPr lang="en-US" altLang="zh-CN" sz="4800" dirty="0"/>
              <a:t>design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0243" y="3933056"/>
            <a:ext cx="68407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Yuan </a:t>
            </a:r>
            <a:r>
              <a:rPr lang="en-US" altLang="zh-CN" sz="2800" dirty="0" smtClean="0"/>
              <a:t>Zhang,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Na Wang,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45137"/>
            <a:ext cx="3121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>
                <a:solidFill>
                  <a:srgbClr val="002060"/>
                </a:solidFill>
              </a:rPr>
              <a:t>CEPC AP meeting, </a:t>
            </a:r>
            <a:r>
              <a:rPr lang="en-US" altLang="zh-CN" i="1" dirty="0" smtClean="0">
                <a:solidFill>
                  <a:srgbClr val="002060"/>
                </a:solidFill>
              </a:rPr>
              <a:t>2016.05.20</a:t>
            </a:r>
            <a:endParaRPr lang="zh-CN" altLang="en-US" i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995"/>
            <a:ext cx="3995936" cy="63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" y="29280"/>
            <a:ext cx="20478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scan-1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732240" y="155679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ANGLE:=</a:t>
            </a:r>
            <a:r>
              <a:rPr lang="en-US" altLang="zh-CN" dirty="0" smtClean="0"/>
              <a:t>0.55*0.11E-2</a:t>
            </a:r>
          </a:p>
          <a:p>
            <a:r>
              <a:rPr lang="en-US" altLang="zh-CN" dirty="0"/>
              <a:t>Critical energy= </a:t>
            </a:r>
            <a:r>
              <a:rPr lang="en-US" altLang="zh-CN" dirty="0" smtClean="0"/>
              <a:t>104kev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" t="2615" r="29917" b="28996"/>
          <a:stretch/>
        </p:blipFill>
        <p:spPr bwMode="auto">
          <a:xfrm>
            <a:off x="1043608" y="1556792"/>
            <a:ext cx="4402667" cy="344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012160" y="2420888"/>
            <a:ext cx="30060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</a:t>
            </a:r>
            <a:r>
              <a:rPr lang="en-US" altLang="zh-CN" sz="1200" dirty="0" smtClean="0"/>
              <a:t>1.03759159e-21</a:t>
            </a:r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 12.0390943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61.05953775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0.0003550753638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0.001262171022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31.40871865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25.84760159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 4.722257884e-12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-3.186364495e-11 ;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4281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</a:t>
            </a:r>
            <a:r>
              <a:rPr lang="en-US" altLang="zh-CN" dirty="0" err="1"/>
              <a:t>sextupole</a:t>
            </a:r>
            <a:r>
              <a:rPr lang="en-US" altLang="zh-CN" dirty="0"/>
              <a:t> </a:t>
            </a:r>
            <a:r>
              <a:rPr lang="en-US" altLang="zh-CN" dirty="0" smtClean="0"/>
              <a:t>scan-2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3119" r="30630" b="28492"/>
          <a:stretch/>
        </p:blipFill>
        <p:spPr bwMode="auto">
          <a:xfrm>
            <a:off x="1583266" y="1700808"/>
            <a:ext cx="4368801" cy="344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593287" y="151614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</a:t>
            </a:r>
            <a:r>
              <a:rPr lang="en-US" altLang="zh-CN" dirty="0" smtClean="0"/>
              <a:t>:=0.11E-2</a:t>
            </a:r>
          </a:p>
          <a:p>
            <a:r>
              <a:rPr lang="en-US" altLang="zh-CN" dirty="0" smtClean="0"/>
              <a:t>Critical energy= 190kev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084168" y="2636912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5.96771436e-21 </a:t>
            </a:r>
            <a:endParaRPr lang="en-US" altLang="zh-CN" sz="1200" dirty="0" smtClean="0"/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6.582430847 ;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33.55590912 ;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0.0003778515548 ;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0.001134476048 ;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 </a:t>
            </a:r>
            <a:r>
              <a:rPr lang="en-US" altLang="zh-CN" sz="1200" dirty="0" err="1"/>
              <a:t>wwx</a:t>
            </a:r>
            <a:r>
              <a:rPr lang="en-US" altLang="zh-CN" sz="1200" dirty="0"/>
              <a:t> =        33.39201438 ; 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21.79579772 ; 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-7.523853893e-11 ;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 1.751789441e-11 ;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2137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</a:t>
            </a:r>
            <a:r>
              <a:rPr lang="en-US" altLang="zh-CN" dirty="0" err="1"/>
              <a:t>sextupole</a:t>
            </a:r>
            <a:r>
              <a:rPr lang="en-US" altLang="zh-CN" dirty="0"/>
              <a:t> </a:t>
            </a:r>
            <a:r>
              <a:rPr lang="en-US" altLang="zh-CN" dirty="0" smtClean="0"/>
              <a:t>scan-3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876256" y="155679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ANGLE:=</a:t>
            </a:r>
            <a:r>
              <a:rPr lang="en-US" altLang="zh-CN" dirty="0" smtClean="0"/>
              <a:t>1.5*0.11E-2</a:t>
            </a:r>
          </a:p>
          <a:p>
            <a:r>
              <a:rPr lang="en-US" altLang="zh-CN" dirty="0"/>
              <a:t>Critical energy= </a:t>
            </a:r>
            <a:r>
              <a:rPr lang="en-US" altLang="zh-CN" dirty="0" smtClean="0"/>
              <a:t>285kev</a:t>
            </a:r>
            <a:endParaRPr lang="zh-CN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" t="3120" r="28966" b="27484"/>
          <a:stretch/>
        </p:blipFill>
        <p:spPr bwMode="auto">
          <a:xfrm>
            <a:off x="941264" y="1903463"/>
            <a:ext cx="4470400" cy="3496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012160" y="2924944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</a:t>
            </a:r>
            <a:r>
              <a:rPr lang="en-US" altLang="zh-CN" sz="1200" dirty="0" smtClean="0"/>
              <a:t>1.99795144e-21</a:t>
            </a:r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4.864862799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 22.3536694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0.0002047489039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0.002049013286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21.33725775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24.68472653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   2.6563816e-11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 3.594878472e-11 ;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0156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K2 vs. critical energy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187624" y="616530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* Assume the inner iris of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is 2cm.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6399403" cy="385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40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</a:t>
            </a:r>
            <a:r>
              <a:rPr lang="en-US" altLang="zh-CN" dirty="0"/>
              <a:t>,</a:t>
            </a:r>
            <a:r>
              <a:rPr lang="en-US" altLang="zh-CN" dirty="0" smtClean="0"/>
              <a:t>Betay</a:t>
            </a:r>
            <a:r>
              <a:rPr lang="zh-CN" altLang="en-US" dirty="0"/>
              <a:t>*</a:t>
            </a:r>
            <a:r>
              <a:rPr lang="en-US" altLang="zh-CN" dirty="0" smtClean="0"/>
              <a:t>=1.36mm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1" t="3958" r="13993" b="9841"/>
          <a:stretch/>
        </p:blipFill>
        <p:spPr bwMode="auto">
          <a:xfrm>
            <a:off x="1393964" y="2132856"/>
            <a:ext cx="5266268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660232" y="5013176"/>
            <a:ext cx="1997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28.25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32.18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478860" y="1556792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491880" y="18185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542125" y="1633931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</p:spTree>
    <p:extLst>
      <p:ext uri="{BB962C8B-B14F-4D97-AF65-F5344CB8AC3E}">
        <p14:creationId xmlns:p14="http://schemas.microsoft.com/office/powerpoint/2010/main" val="2182193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0.25m,Betay</a:t>
            </a:r>
            <a:r>
              <a:rPr lang="zh-CN" altLang="en-US" dirty="0" smtClean="0"/>
              <a:t>*</a:t>
            </a:r>
            <a:r>
              <a:rPr lang="en-US" altLang="zh-CN" dirty="0" smtClean="0"/>
              <a:t>=2mm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4" t="4127" r="13636" b="9336"/>
          <a:stretch/>
        </p:blipFill>
        <p:spPr bwMode="auto">
          <a:xfrm>
            <a:off x="1485652" y="1988840"/>
            <a:ext cx="5308600" cy="436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827292" y="5085184"/>
            <a:ext cx="2065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36.00 m</a:t>
            </a:r>
            <a:r>
              <a:rPr lang="en-US" altLang="zh-CN" baseline="30000" dirty="0" smtClean="0"/>
              <a:t>-3</a:t>
            </a:r>
            <a:endParaRPr lang="en-US" altLang="zh-CN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39.41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573912" y="1619508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563888" y="17008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654979" y="1494026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</p:spTree>
    <p:extLst>
      <p:ext uri="{BB962C8B-B14F-4D97-AF65-F5344CB8AC3E}">
        <p14:creationId xmlns:p14="http://schemas.microsoft.com/office/powerpoint/2010/main" val="331657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Betax</a:t>
            </a:r>
            <a:r>
              <a:rPr lang="zh-CN" altLang="en-US" dirty="0"/>
              <a:t>*</a:t>
            </a:r>
            <a:r>
              <a:rPr lang="en-US" altLang="zh-CN" dirty="0"/>
              <a:t>= 0.25m,</a:t>
            </a:r>
            <a:r>
              <a:rPr lang="en-US" altLang="zh-CN" dirty="0" smtClean="0"/>
              <a:t>Betay</a:t>
            </a:r>
            <a:r>
              <a:rPr lang="zh-CN" altLang="en-US" dirty="0" smtClean="0"/>
              <a:t>*</a:t>
            </a:r>
            <a:r>
              <a:rPr lang="en-US" altLang="zh-CN" dirty="0" smtClean="0"/>
              <a:t>=3mm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623" r="14349" b="9168"/>
          <a:stretch/>
        </p:blipFill>
        <p:spPr bwMode="auto">
          <a:xfrm>
            <a:off x="1403648" y="1844824"/>
            <a:ext cx="5308600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588224" y="5445224"/>
            <a:ext cx="2279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36.03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 smtClean="0"/>
              <a:t>K2VS </a:t>
            </a:r>
            <a:r>
              <a:rPr lang="en-US" altLang="zh-CN" dirty="0"/>
              <a:t>:= </a:t>
            </a:r>
            <a:r>
              <a:rPr lang="en-US" altLang="zh-CN" dirty="0" smtClean="0"/>
              <a:t>43.46 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588224" y="1700556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545219" y="15567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5896" y="148625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Crab sex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2319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Sextupole</a:t>
            </a:r>
            <a:r>
              <a:rPr lang="en-US" altLang="zh-CN" dirty="0" smtClean="0"/>
              <a:t> strength vs. </a:t>
            </a:r>
            <a:r>
              <a:rPr lang="en-US" altLang="zh-CN" dirty="0" err="1" smtClean="0"/>
              <a:t>bety</a:t>
            </a:r>
            <a:r>
              <a:rPr lang="en-US" altLang="zh-CN" dirty="0" smtClean="0"/>
              <a:t>*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57944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691680" y="6093296"/>
            <a:ext cx="4243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* Assume the inner iris of </a:t>
            </a:r>
            <a:r>
              <a:rPr lang="en-US" altLang="zh-CN" dirty="0" err="1"/>
              <a:t>sextupole</a:t>
            </a:r>
            <a:r>
              <a:rPr lang="en-US" altLang="zh-CN" dirty="0"/>
              <a:t> is 2cm.</a:t>
            </a:r>
          </a:p>
        </p:txBody>
      </p:sp>
    </p:spTree>
    <p:extLst>
      <p:ext uri="{BB962C8B-B14F-4D97-AF65-F5344CB8AC3E}">
        <p14:creationId xmlns:p14="http://schemas.microsoft.com/office/powerpoint/2010/main" val="51841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8687</TotalTime>
  <Words>289</Words>
  <Application>Microsoft Office PowerPoint</Application>
  <PresentationFormat>全屏显示(4:3)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CEPC partial double ring FFS design</vt:lpstr>
      <vt:lpstr>Main sextupole scan-1</vt:lpstr>
      <vt:lpstr>Main sextupole scan-2</vt:lpstr>
      <vt:lpstr>Main sextupole scan-3</vt:lpstr>
      <vt:lpstr>K2 vs. critical energy</vt:lpstr>
      <vt:lpstr>Betax*= 0.25m,Betay*=1.36mm</vt:lpstr>
      <vt:lpstr>Betax*= 0.25m,Betay*=2mm</vt:lpstr>
      <vt:lpstr>Betax*= 0.25m,Betay*=3mm</vt:lpstr>
      <vt:lpstr>Sextupole strength vs. bety*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Dou</cp:lastModifiedBy>
  <cp:revision>223</cp:revision>
  <dcterms:created xsi:type="dcterms:W3CDTF">2015-12-30T07:06:21Z</dcterms:created>
  <dcterms:modified xsi:type="dcterms:W3CDTF">2016-05-19T08:10:39Z</dcterms:modified>
</cp:coreProperties>
</file>