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57" r:id="rId8"/>
    <p:sldId id="258" r:id="rId9"/>
    <p:sldId id="259" r:id="rId10"/>
    <p:sldId id="261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9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Update on pretzel scheme design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/>
              <a:t>Geng</a:t>
            </a:r>
            <a:endParaRPr lang="en-US" altLang="zh-CN" dirty="0" smtClean="0"/>
          </a:p>
          <a:p>
            <a:r>
              <a:rPr lang="en-US" altLang="zh-CN" dirty="0" smtClean="0"/>
              <a:t>CEPC Accelerator Group Meeting</a:t>
            </a:r>
          </a:p>
          <a:p>
            <a:r>
              <a:rPr lang="en-US" altLang="zh-CN" dirty="0" smtClean="0"/>
              <a:t>2016.05.20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3139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Dispersion suppressor with missing bends scheme seems better.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171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DA optimization on main ring (change the dispersion suppressor type).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355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Present dispersion suppressor</a:t>
            </a: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6696744" cy="482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9603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dispersion suppressor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6840760" cy="490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6855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matched ring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1975" y="6093296"/>
            <a:ext cx="802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DISP +1FODO, ARC -1FOODO, STRLR: -1FODO, STRSR: 0FODO</a:t>
            </a:r>
            <a:endParaRPr lang="zh-CN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49263"/>
            <a:ext cx="8229600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818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Chromaticity correction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1428328"/>
            <a:ext cx="860107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373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DA optimization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836712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Strength of bends are the same. Change the scheme of dispersion  suppressor.</a:t>
            </a:r>
            <a:endParaRPr lang="zh-CN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608386"/>
            <a:ext cx="5065552" cy="290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75656" y="2204864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18+34</a:t>
            </a:r>
            <a:endParaRPr lang="zh-CN" alt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998" y="2852936"/>
            <a:ext cx="5298498" cy="2939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67544" y="6093296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Circumference and working point remains the same.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4708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DA optimization-2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1064930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Keep standard cells in ARC has number 120, change the strength of bends.</a:t>
            </a:r>
            <a:endParaRPr lang="zh-CN" altLang="en-US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5388"/>
            <a:ext cx="6995715" cy="3775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67544" y="594928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Circumference and working point remains the same.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5630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DA optimization-3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1064930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Keep standard cells in ARC has number 120, change the strength of bends; and keep the phase advance difference between arc and straight sections the same(make straight section longer, the working point changes.)</a:t>
            </a:r>
            <a:endParaRPr lang="zh-CN" alt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74" y="2325727"/>
            <a:ext cx="7340302" cy="4055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868144" y="594928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Circumference changes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59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20154</TotalTime>
  <Words>153</Words>
  <Application>Microsoft Office PowerPoint</Application>
  <PresentationFormat>全屏显示(4:3)</PresentationFormat>
  <Paragraphs>23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宋体</vt:lpstr>
      <vt:lpstr>Arial</vt:lpstr>
      <vt:lpstr>Calibri</vt:lpstr>
      <vt:lpstr>Office 主题</vt:lpstr>
      <vt:lpstr>Update on pretzel scheme design</vt:lpstr>
      <vt:lpstr>Contents</vt:lpstr>
      <vt:lpstr>Present dispersion suppressor</vt:lpstr>
      <vt:lpstr>New dispersion suppressor</vt:lpstr>
      <vt:lpstr>New matched ring</vt:lpstr>
      <vt:lpstr>Chromaticity correction</vt:lpstr>
      <vt:lpstr>DA optimization</vt:lpstr>
      <vt:lpstr>DA optimization-2</vt:lpstr>
      <vt:lpstr>DA optimization-3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pretzel scheme design</dc:title>
  <dc:creator>lenovo</dc:creator>
  <cp:lastModifiedBy>huiping</cp:lastModifiedBy>
  <cp:revision>36</cp:revision>
  <dcterms:created xsi:type="dcterms:W3CDTF">2016-05-06T00:40:16Z</dcterms:created>
  <dcterms:modified xsi:type="dcterms:W3CDTF">2016-05-20T02:12:27Z</dcterms:modified>
</cp:coreProperties>
</file>