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3"/>
    <p:sldId id="261" r:id="rId4"/>
    <p:sldId id="258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1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87AD-BC94-4ED1-8159-2478BBC3176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91D06-0296-46C8-ADEC-6576D171D77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" y="0"/>
            <a:ext cx="8898903" cy="1325563"/>
          </a:xfrm>
        </p:spPr>
        <p:txBody>
          <a:bodyPr/>
          <a:lstStyle/>
          <a:p>
            <a:r>
              <a:rPr lang="en-US" altLang="zh-CN" dirty="0" smtClean="0"/>
              <a:t>Energy Weighted </a:t>
            </a:r>
            <a:r>
              <a:rPr lang="zh-CN" altLang="en-US" dirty="0" smtClean="0"/>
              <a:t>与</a:t>
            </a:r>
            <a:r>
              <a:rPr lang="en-US" altLang="zh-CN" dirty="0"/>
              <a:t> </a:t>
            </a:r>
            <a:r>
              <a:rPr lang="en-US" altLang="zh-CN" dirty="0" smtClean="0"/>
              <a:t>No Weight </a:t>
            </a:r>
            <a:r>
              <a:rPr lang="zh-CN" altLang="en-US" dirty="0" smtClean="0"/>
              <a:t>对比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270" y="1398458"/>
            <a:ext cx="4997246" cy="2963191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450" y="1325563"/>
            <a:ext cx="5120179" cy="303608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11085" y="4807670"/>
            <a:ext cx="77676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Cell Size 5mm</a:t>
            </a:r>
            <a:r>
              <a:rPr lang="zh-CN" altLang="en-US" dirty="0" smtClean="0"/>
              <a:t>，</a:t>
            </a:r>
            <a:r>
              <a:rPr lang="en-US" altLang="zh-CN" dirty="0" smtClean="0"/>
              <a:t>Thickness 2mm</a:t>
            </a:r>
            <a:r>
              <a:rPr lang="zh-CN" altLang="en-US" dirty="0" smtClean="0"/>
              <a:t>，</a:t>
            </a:r>
            <a:r>
              <a:rPr lang="en-US" altLang="zh-CN" dirty="0" smtClean="0"/>
              <a:t>50 Layers</a:t>
            </a:r>
            <a:endParaRPr lang="en-US" altLang="zh-CN" dirty="0" smtClean="0"/>
          </a:p>
          <a:p>
            <a:r>
              <a:rPr lang="en-US" altLang="zh-CN" dirty="0" smtClean="0"/>
              <a:t>50GeV Photon</a:t>
            </a:r>
            <a:endParaRPr lang="en-US" altLang="zh-CN" dirty="0" smtClean="0"/>
          </a:p>
          <a:p>
            <a:r>
              <a:rPr lang="zh-CN" altLang="en-US" dirty="0" smtClean="0"/>
              <a:t>从作图可以看出，</a:t>
            </a:r>
            <a:r>
              <a:rPr lang="en-US" altLang="zh-CN" dirty="0" smtClean="0"/>
              <a:t>No Weight </a:t>
            </a:r>
            <a:r>
              <a:rPr lang="zh-CN" altLang="en-US" dirty="0" smtClean="0"/>
              <a:t>的</a:t>
            </a:r>
            <a:r>
              <a:rPr lang="en-US" altLang="zh-CN" dirty="0" smtClean="0"/>
              <a:t>Bias</a:t>
            </a:r>
            <a:r>
              <a:rPr lang="zh-CN" altLang="en-US" dirty="0" smtClean="0"/>
              <a:t>确实比</a:t>
            </a:r>
            <a:r>
              <a:rPr lang="en-US" altLang="zh-CN" dirty="0" smtClean="0"/>
              <a:t>Energy Weight</a:t>
            </a:r>
            <a:r>
              <a:rPr lang="zh-CN" altLang="en-US" dirty="0" smtClean="0"/>
              <a:t>要小，但</a:t>
            </a:r>
            <a:r>
              <a:rPr lang="en-US" altLang="zh-CN" dirty="0" smtClean="0"/>
              <a:t>Energy Weight</a:t>
            </a:r>
            <a:r>
              <a:rPr lang="zh-CN" altLang="en-US" dirty="0" smtClean="0"/>
              <a:t>的最大偏差应该在</a:t>
            </a:r>
            <a:r>
              <a:rPr lang="en-US" altLang="zh-CN" dirty="0" smtClean="0"/>
              <a:t>0.2mm</a:t>
            </a:r>
            <a:r>
              <a:rPr lang="zh-CN" altLang="en-US" dirty="0" smtClean="0"/>
              <a:t>左右，树正你可以检查一下你的程序，看看是否在计算偏差时多除了个系数。</a:t>
            </a:r>
            <a:endParaRPr lang="en-US" altLang="zh-CN" dirty="0" smtClean="0"/>
          </a:p>
          <a:p>
            <a:r>
              <a:rPr lang="zh-CN" altLang="en-US" dirty="0" smtClean="0"/>
              <a:t>从右图可以看出，</a:t>
            </a:r>
            <a:r>
              <a:rPr lang="en-US" altLang="zh-CN" dirty="0" smtClean="0"/>
              <a:t>No Weight </a:t>
            </a:r>
            <a:r>
              <a:rPr lang="zh-CN" altLang="en-US" dirty="0" smtClean="0"/>
              <a:t>的位置分辨肯定是要差一些的。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图片 4" descr="sin_new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08760" y="479425"/>
            <a:ext cx="6544945" cy="47269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6334"/>
            <a:ext cx="7886700" cy="1325563"/>
          </a:xfrm>
        </p:spPr>
        <p:txBody>
          <a:bodyPr/>
          <a:lstStyle/>
          <a:p>
            <a:r>
              <a:rPr lang="zh-CN" altLang="en-US" dirty="0" smtClean="0"/>
              <a:t>拟合结果对比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817" y="1796527"/>
            <a:ext cx="4741682" cy="3060684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865" y="1796527"/>
            <a:ext cx="4741682" cy="3060684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07390" y="5156462"/>
            <a:ext cx="7626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左右两图为同一组数据</a:t>
            </a:r>
            <a:endParaRPr lang="en-US" altLang="zh-CN" dirty="0" smtClean="0"/>
          </a:p>
          <a:p>
            <a:r>
              <a:rPr lang="zh-CN" altLang="en-US" dirty="0" smtClean="0"/>
              <a:t>击中</a:t>
            </a:r>
            <a:r>
              <a:rPr lang="en-US" altLang="zh-CN" dirty="0" smtClean="0"/>
              <a:t>Cell</a:t>
            </a:r>
            <a:r>
              <a:rPr lang="zh-CN" altLang="en-US" dirty="0" smtClean="0"/>
              <a:t>中心位置</a:t>
            </a:r>
            <a:endParaRPr lang="en-US" altLang="zh-CN" dirty="0" smtClean="0"/>
          </a:p>
          <a:p>
            <a:r>
              <a:rPr lang="zh-CN" altLang="en-US" dirty="0"/>
              <a:t>左</a:t>
            </a:r>
            <a:r>
              <a:rPr lang="zh-CN" altLang="en-US" dirty="0" smtClean="0"/>
              <a:t>图</a:t>
            </a:r>
            <a:r>
              <a:rPr lang="en-US" altLang="zh-CN" dirty="0" smtClean="0"/>
              <a:t>X</a:t>
            </a:r>
            <a:r>
              <a:rPr lang="zh-CN" altLang="en-US" dirty="0" smtClean="0"/>
              <a:t>方向只用</a:t>
            </a:r>
            <a:r>
              <a:rPr lang="en-US" altLang="zh-CN" dirty="0" smtClean="0"/>
              <a:t>Hit</a:t>
            </a:r>
            <a:r>
              <a:rPr lang="zh-CN" altLang="en-US" dirty="0" smtClean="0"/>
              <a:t>数确定位置，右图</a:t>
            </a:r>
            <a:r>
              <a:rPr lang="en-US" altLang="zh-CN" dirty="0" smtClean="0"/>
              <a:t>Y</a:t>
            </a:r>
            <a:r>
              <a:rPr lang="zh-CN" altLang="en-US" dirty="0" smtClean="0"/>
              <a:t>方向加上了能量权重</a:t>
            </a:r>
            <a:endParaRPr lang="en-US" altLang="zh-CN" dirty="0" smtClean="0"/>
          </a:p>
          <a:p>
            <a:r>
              <a:rPr lang="zh-CN" altLang="en-US" dirty="0" smtClean="0"/>
              <a:t>可以很明显发现右图位置分辨率更高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6334"/>
            <a:ext cx="7886700" cy="1325563"/>
          </a:xfrm>
        </p:spPr>
        <p:txBody>
          <a:bodyPr/>
          <a:lstStyle/>
          <a:p>
            <a:r>
              <a:rPr lang="zh-CN" altLang="en-US" dirty="0" smtClean="0"/>
              <a:t>不同</a:t>
            </a:r>
            <a:r>
              <a:rPr lang="en-US" altLang="zh-CN" dirty="0" smtClean="0"/>
              <a:t>Cell Size </a:t>
            </a:r>
            <a:r>
              <a:rPr lang="zh-CN" altLang="en-US" dirty="0" smtClean="0"/>
              <a:t>对比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17" y="973710"/>
            <a:ext cx="7581900" cy="44958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60895" y="55035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Thickness 2mm</a:t>
            </a:r>
            <a:r>
              <a:rPr lang="zh-CN" altLang="en-US" dirty="0" smtClean="0"/>
              <a:t>，</a:t>
            </a:r>
            <a:r>
              <a:rPr lang="en-US" altLang="zh-CN" dirty="0" smtClean="0"/>
              <a:t>50 Layers</a:t>
            </a:r>
            <a:endParaRPr lang="en-US" altLang="zh-CN" dirty="0" smtClean="0"/>
          </a:p>
          <a:p>
            <a:r>
              <a:rPr lang="en-US" altLang="zh-CN" dirty="0" smtClean="0"/>
              <a:t>50GeV Photon</a:t>
            </a:r>
            <a:endParaRPr lang="en-US" altLang="zh-CN" dirty="0" smtClean="0"/>
          </a:p>
          <a:p>
            <a:r>
              <a:rPr lang="zh-CN" altLang="en-US" dirty="0" smtClean="0"/>
              <a:t>击中位置为</a:t>
            </a:r>
            <a:r>
              <a:rPr lang="zh-CN" altLang="en-US" dirty="0"/>
              <a:t>四</a:t>
            </a:r>
            <a:r>
              <a:rPr lang="zh-CN" altLang="en-US" dirty="0" smtClean="0"/>
              <a:t>个</a:t>
            </a:r>
            <a:r>
              <a:rPr lang="en-US" altLang="zh-CN" dirty="0" smtClean="0"/>
              <a:t>Cell</a:t>
            </a:r>
            <a:r>
              <a:rPr lang="zh-CN" altLang="en-US" dirty="0" smtClean="0"/>
              <a:t>的顶角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sigma_cellsize_smallscal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31055" y="1231265"/>
            <a:ext cx="4385310" cy="43656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64410" y="5895340"/>
            <a:ext cx="47250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1GeV</a:t>
            </a:r>
            <a:r>
              <a:rPr lang="zh-CN" altLang="zh-CN"/>
              <a:t>光子，</a:t>
            </a:r>
            <a:r>
              <a:rPr lang="en-US" altLang="zh-CN"/>
              <a:t>4.6mm thickness</a:t>
            </a:r>
            <a:r>
              <a:rPr lang="zh-CN" altLang="en-US"/>
              <a:t>，</a:t>
            </a:r>
            <a:r>
              <a:rPr lang="en-US" altLang="zh-CN"/>
              <a:t>240layers</a:t>
            </a:r>
            <a:endParaRPr lang="en-US" altLang="zh-CN"/>
          </a:p>
        </p:txBody>
      </p:sp>
      <p:pic>
        <p:nvPicPr>
          <p:cNvPr id="6" name="图片 5" descr="sigma_cellsize_log_n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315720"/>
            <a:ext cx="4385310" cy="40227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6334"/>
            <a:ext cx="7886700" cy="1325563"/>
          </a:xfrm>
        </p:spPr>
        <p:txBody>
          <a:bodyPr/>
          <a:lstStyle/>
          <a:p>
            <a:r>
              <a:rPr lang="zh-CN" altLang="en-US" dirty="0" smtClean="0"/>
              <a:t>不同</a:t>
            </a:r>
            <a:r>
              <a:rPr lang="zh-CN" altLang="en-US" dirty="0"/>
              <a:t>能量</a:t>
            </a:r>
            <a:r>
              <a:rPr lang="zh-CN" altLang="en-US" dirty="0" smtClean="0"/>
              <a:t>对比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17" y="973710"/>
            <a:ext cx="7581900" cy="44958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60895" y="55035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Cell Size 5mm</a:t>
            </a:r>
            <a:r>
              <a:rPr lang="zh-CN" altLang="en-US" dirty="0" smtClean="0"/>
              <a:t>，</a:t>
            </a:r>
            <a:r>
              <a:rPr lang="en-US" altLang="zh-CN" dirty="0" smtClean="0"/>
              <a:t>Thickness 2mm</a:t>
            </a:r>
            <a:r>
              <a:rPr lang="zh-CN" altLang="en-US" dirty="0" smtClean="0"/>
              <a:t>，</a:t>
            </a:r>
            <a:r>
              <a:rPr lang="en-US" altLang="zh-CN" dirty="0" smtClean="0"/>
              <a:t>50 Layers</a:t>
            </a:r>
            <a:endParaRPr lang="en-US" altLang="zh-CN" dirty="0" smtClean="0"/>
          </a:p>
          <a:p>
            <a:r>
              <a:rPr lang="en-US" altLang="zh-CN" dirty="0" smtClean="0"/>
              <a:t>Photon</a:t>
            </a:r>
            <a:endParaRPr lang="en-US" altLang="zh-CN" dirty="0" smtClean="0"/>
          </a:p>
          <a:p>
            <a:r>
              <a:rPr lang="zh-CN" altLang="en-US" dirty="0" smtClean="0"/>
              <a:t>击中位置为</a:t>
            </a:r>
            <a:r>
              <a:rPr lang="zh-CN" altLang="en-US" dirty="0"/>
              <a:t>四</a:t>
            </a:r>
            <a:r>
              <a:rPr lang="zh-CN" altLang="en-US" dirty="0" smtClean="0"/>
              <a:t>个</a:t>
            </a:r>
            <a:r>
              <a:rPr lang="en-US" altLang="zh-CN" dirty="0" smtClean="0"/>
              <a:t>Cell</a:t>
            </a:r>
            <a:r>
              <a:rPr lang="zh-CN" altLang="en-US" dirty="0" smtClean="0"/>
              <a:t>的顶角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sigma_cellsize_log_energ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3705" y="186055"/>
            <a:ext cx="8135620" cy="5006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442</Words>
  <Application>WPS 演示</Application>
  <PresentationFormat>全屏显示(4:3)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Energy Weighted 与 No Weight 对比</vt:lpstr>
      <vt:lpstr>PowerPoint 演示文稿</vt:lpstr>
      <vt:lpstr>拟合结果对比</vt:lpstr>
      <vt:lpstr>不同Cell Size 对比</vt:lpstr>
      <vt:lpstr>PowerPoint 演示文稿</vt:lpstr>
      <vt:lpstr>不同能量对比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Weighted 与 No Weight 对比</dc:title>
  <dc:creator>zhaohang</dc:creator>
  <cp:lastModifiedBy>lenovo</cp:lastModifiedBy>
  <cp:revision>5</cp:revision>
  <dcterms:created xsi:type="dcterms:W3CDTF">2016-05-15T12:37:00Z</dcterms:created>
  <dcterms:modified xsi:type="dcterms:W3CDTF">2016-05-24T06:02:59Z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