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9" r:id="rId4"/>
    <p:sldId id="287" r:id="rId5"/>
    <p:sldId id="280" r:id="rId6"/>
    <p:sldId id="288" r:id="rId7"/>
    <p:sldId id="278" r:id="rId8"/>
    <p:sldId id="274" r:id="rId9"/>
    <p:sldId id="293" r:id="rId10"/>
    <p:sldId id="282" r:id="rId11"/>
    <p:sldId id="281" r:id="rId12"/>
    <p:sldId id="290" r:id="rId13"/>
    <p:sldId id="289" r:id="rId14"/>
    <p:sldId id="291" r:id="rId15"/>
    <p:sldId id="294" r:id="rId16"/>
    <p:sldId id="295" r:id="rId17"/>
    <p:sldId id="285" r:id="rId18"/>
  </p:sldIdLst>
  <p:sldSz cx="9144000" cy="6858000" type="screen4x3"/>
  <p:notesSz cx="6858000" cy="9144000"/>
  <p:defaultTextStyle>
    <a:defPPr>
      <a:defRPr lang="zh-CN"/>
    </a:defPPr>
    <a:lvl1pPr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864" y="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office\meetings\2016\Geo-Neutrino\Depth-T-P-velocit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office\meetings\2016\Geo-Neutrino\Depth-T-P-velocit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14814183775713"/>
          <c:y val="5.1011825768969898E-2"/>
          <c:w val="0.73135675660326072"/>
          <c:h val="0.7368332890972898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initial temperature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Sheet1!$C$3:$C$253</c:f>
              <c:numCache>
                <c:formatCode>General</c:formatCode>
                <c:ptCount val="251"/>
                <c:pt idx="0">
                  <c:v>20.264957795919901</c:v>
                </c:pt>
                <c:pt idx="1">
                  <c:v>20.169606021158902</c:v>
                </c:pt>
                <c:pt idx="2">
                  <c:v>19.979973256196299</c:v>
                </c:pt>
                <c:pt idx="3">
                  <c:v>19.792482253449801</c:v>
                </c:pt>
                <c:pt idx="4">
                  <c:v>19.607133339086801</c:v>
                </c:pt>
                <c:pt idx="5">
                  <c:v>19.423927114965899</c:v>
                </c:pt>
                <c:pt idx="6">
                  <c:v>19.242864553815998</c:v>
                </c:pt>
                <c:pt idx="7">
                  <c:v>19.0639464943369</c:v>
                </c:pt>
                <c:pt idx="8">
                  <c:v>18.8871732693983</c:v>
                </c:pt>
                <c:pt idx="9">
                  <c:v>18.712545242113201</c:v>
                </c:pt>
                <c:pt idx="10">
                  <c:v>18.540062885729299</c:v>
                </c:pt>
                <c:pt idx="11">
                  <c:v>18.369726942660101</c:v>
                </c:pt>
                <c:pt idx="12">
                  <c:v>18.201538080269401</c:v>
                </c:pt>
                <c:pt idx="13">
                  <c:v>18.035496741528501</c:v>
                </c:pt>
                <c:pt idx="14">
                  <c:v>17.871603699369199</c:v>
                </c:pt>
                <c:pt idx="15">
                  <c:v>17.709859638907002</c:v>
                </c:pt>
                <c:pt idx="16">
                  <c:v>17.5502647577459</c:v>
                </c:pt>
                <c:pt idx="17">
                  <c:v>17.392819450020401</c:v>
                </c:pt>
                <c:pt idx="18">
                  <c:v>17.2375245338452</c:v>
                </c:pt>
                <c:pt idx="19">
                  <c:v>17.084380724162202</c:v>
                </c:pt>
                <c:pt idx="20">
                  <c:v>16.933388282256697</c:v>
                </c:pt>
                <c:pt idx="21">
                  <c:v>16.784547629355199</c:v>
                </c:pt>
                <c:pt idx="22">
                  <c:v>16.637859386705401</c:v>
                </c:pt>
                <c:pt idx="23">
                  <c:v>16.493323775690598</c:v>
                </c:pt>
                <c:pt idx="24">
                  <c:v>16.3509413580942</c:v>
                </c:pt>
                <c:pt idx="25">
                  <c:v>16.210713086781702</c:v>
                </c:pt>
                <c:pt idx="26">
                  <c:v>16.072639541492201</c:v>
                </c:pt>
                <c:pt idx="27">
                  <c:v>15.936720597522301</c:v>
                </c:pt>
                <c:pt idx="28">
                  <c:v>15.802956537599899</c:v>
                </c:pt>
                <c:pt idx="29">
                  <c:v>15.6713482134966</c:v>
                </c:pt>
                <c:pt idx="30">
                  <c:v>15.5418961806808</c:v>
                </c:pt>
                <c:pt idx="31">
                  <c:v>15.414600848026501</c:v>
                </c:pt>
                <c:pt idx="32">
                  <c:v>15.289462624242402</c:v>
                </c:pt>
                <c:pt idx="33">
                  <c:v>15.166481837675601</c:v>
                </c:pt>
                <c:pt idx="34">
                  <c:v>15.0456590748417</c:v>
                </c:pt>
                <c:pt idx="35">
                  <c:v>14.926994675547901</c:v>
                </c:pt>
                <c:pt idx="36">
                  <c:v>14.8104888569853</c:v>
                </c:pt>
                <c:pt idx="37">
                  <c:v>14.696142150838199</c:v>
                </c:pt>
                <c:pt idx="38">
                  <c:v>14.583955062858101</c:v>
                </c:pt>
                <c:pt idx="39">
                  <c:v>14.4739280163827</c:v>
                </c:pt>
                <c:pt idx="40">
                  <c:v>14.3660611400605</c:v>
                </c:pt>
                <c:pt idx="41">
                  <c:v>14.2603548171407</c:v>
                </c:pt>
                <c:pt idx="42">
                  <c:v>14.156809574794499</c:v>
                </c:pt>
                <c:pt idx="43">
                  <c:v>14.055425679986001</c:v>
                </c:pt>
                <c:pt idx="44">
                  <c:v>13.956203551306199</c:v>
                </c:pt>
                <c:pt idx="45">
                  <c:v>13.859143518766199</c:v>
                </c:pt>
                <c:pt idx="46">
                  <c:v>13.764245718056001</c:v>
                </c:pt>
                <c:pt idx="47">
                  <c:v>13.6715107334342</c:v>
                </c:pt>
                <c:pt idx="48">
                  <c:v>13.580938803532099</c:v>
                </c:pt>
                <c:pt idx="49">
                  <c:v>13.492530030071901</c:v>
                </c:pt>
                <c:pt idx="50">
                  <c:v>13.406284949456198</c:v>
                </c:pt>
                <c:pt idx="51">
                  <c:v>13.3222039346256</c:v>
                </c:pt>
                <c:pt idx="52">
                  <c:v>13.240287072378001</c:v>
                </c:pt>
                <c:pt idx="53">
                  <c:v>13.1605346830294</c:v>
                </c:pt>
                <c:pt idx="54">
                  <c:v>13.0829471778541</c:v>
                </c:pt>
                <c:pt idx="55">
                  <c:v>13.007524853107199</c:v>
                </c:pt>
                <c:pt idx="56">
                  <c:v>12.934267670589801</c:v>
                </c:pt>
                <c:pt idx="57">
                  <c:v>12.8631759088751</c:v>
                </c:pt>
                <c:pt idx="58">
                  <c:v>12.7942501994316</c:v>
                </c:pt>
                <c:pt idx="59">
                  <c:v>12.727490475300501</c:v>
                </c:pt>
                <c:pt idx="60">
                  <c:v>12.6628969754991</c:v>
                </c:pt>
                <c:pt idx="61">
                  <c:v>12.600470102409099</c:v>
                </c:pt>
                <c:pt idx="62">
                  <c:v>12.540209971972599</c:v>
                </c:pt>
                <c:pt idx="63">
                  <c:v>12.481574509083201</c:v>
                </c:pt>
                <c:pt idx="64">
                  <c:v>12.4234793787053</c:v>
                </c:pt>
                <c:pt idx="65">
                  <c:v>12.365382437952201</c:v>
                </c:pt>
                <c:pt idx="66">
                  <c:v>12.307283826288</c:v>
                </c:pt>
                <c:pt idx="67">
                  <c:v>12.2491835973099</c:v>
                </c:pt>
                <c:pt idx="68">
                  <c:v>12.19108145014</c:v>
                </c:pt>
                <c:pt idx="69">
                  <c:v>12.132977471852801</c:v>
                </c:pt>
                <c:pt idx="70">
                  <c:v>12.0748718812152</c:v>
                </c:pt>
                <c:pt idx="71">
                  <c:v>12.016764411320001</c:v>
                </c:pt>
                <c:pt idx="72">
                  <c:v>11.9586549891948</c:v>
                </c:pt>
                <c:pt idx="73">
                  <c:v>11.9005438078431</c:v>
                </c:pt>
                <c:pt idx="74">
                  <c:v>11.842430964140101</c:v>
                </c:pt>
                <c:pt idx="75">
                  <c:v>11.7843162342801</c:v>
                </c:pt>
                <c:pt idx="76">
                  <c:v>11.726199743063999</c:v>
                </c:pt>
                <c:pt idx="77">
                  <c:v>11.6680816324386</c:v>
                </c:pt>
                <c:pt idx="78">
                  <c:v>11.609961754177899</c:v>
                </c:pt>
                <c:pt idx="79">
                  <c:v>11.5518400366922</c:v>
                </c:pt>
                <c:pt idx="80">
                  <c:v>11.4937164055926</c:v>
                </c:pt>
                <c:pt idx="81">
                  <c:v>11.4355911393973</c:v>
                </c:pt>
                <c:pt idx="82">
                  <c:v>11.3774641169852</c:v>
                </c:pt>
                <c:pt idx="83">
                  <c:v>11.319335073805499</c:v>
                </c:pt>
                <c:pt idx="84">
                  <c:v>11.2612043071565</c:v>
                </c:pt>
                <c:pt idx="85">
                  <c:v>11.2030717823459</c:v>
                </c:pt>
                <c:pt idx="86">
                  <c:v>11.144937421253099</c:v>
                </c:pt>
                <c:pt idx="87">
                  <c:v>11.086801340799001</c:v>
                </c:pt>
                <c:pt idx="88">
                  <c:v>11.0286635016553</c:v>
                </c:pt>
                <c:pt idx="89">
                  <c:v>10.970523996689401</c:v>
                </c:pt>
                <c:pt idx="90">
                  <c:v>10.912382641432201</c:v>
                </c:pt>
                <c:pt idx="91">
                  <c:v>10.8542395012939</c:v>
                </c:pt>
                <c:pt idx="92">
                  <c:v>10.796094673745301</c:v>
                </c:pt>
                <c:pt idx="93">
                  <c:v>10.7379479770836</c:v>
                </c:pt>
                <c:pt idx="94">
                  <c:v>10.6797994799555</c:v>
                </c:pt>
                <c:pt idx="95">
                  <c:v>10.621649248518001</c:v>
                </c:pt>
                <c:pt idx="96">
                  <c:v>10.563497268308499</c:v>
                </c:pt>
                <c:pt idx="97">
                  <c:v>10.5053436015521</c:v>
                </c:pt>
                <c:pt idx="98">
                  <c:v>10.4471882416338</c:v>
                </c:pt>
                <c:pt idx="99">
                  <c:v>10.389031002919099</c:v>
                </c:pt>
                <c:pt idx="100">
                  <c:v>10.3308718390625</c:v>
                </c:pt>
                <c:pt idx="101">
                  <c:v>10.2727109382386</c:v>
                </c:pt>
                <c:pt idx="102">
                  <c:v>10.214548396324501</c:v>
                </c:pt>
                <c:pt idx="103">
                  <c:v>10.1563841304551</c:v>
                </c:pt>
                <c:pt idx="104">
                  <c:v>10.098218062467801</c:v>
                </c:pt>
                <c:pt idx="105">
                  <c:v>10.040050178227</c:v>
                </c:pt>
                <c:pt idx="106">
                  <c:v>9.9818804184261793</c:v>
                </c:pt>
                <c:pt idx="107">
                  <c:v>9.9237088666017996</c:v>
                </c:pt>
                <c:pt idx="108">
                  <c:v>9.8655355723269711</c:v>
                </c:pt>
                <c:pt idx="109">
                  <c:v>9.8073605596130804</c:v>
                </c:pt>
                <c:pt idx="110">
                  <c:v>9.7491839104287408</c:v>
                </c:pt>
                <c:pt idx="111">
                  <c:v>9.6910054786269093</c:v>
                </c:pt>
                <c:pt idx="112">
                  <c:v>9.6328252540469688</c:v>
                </c:pt>
                <c:pt idx="113">
                  <c:v>9.5746432423561796</c:v>
                </c:pt>
                <c:pt idx="114">
                  <c:v>9.5164593978878305</c:v>
                </c:pt>
                <c:pt idx="115">
                  <c:v>9.45827374450222</c:v>
                </c:pt>
                <c:pt idx="116">
                  <c:v>9.4000863946932594</c:v>
                </c:pt>
                <c:pt idx="117">
                  <c:v>9.3418973747697702</c:v>
                </c:pt>
                <c:pt idx="118">
                  <c:v>9.2837065330347102</c:v>
                </c:pt>
                <c:pt idx="119">
                  <c:v>9.2255139261459096</c:v>
                </c:pt>
                <c:pt idx="120">
                  <c:v>9.1673195741156199</c:v>
                </c:pt>
                <c:pt idx="121">
                  <c:v>9.1091234420168306</c:v>
                </c:pt>
                <c:pt idx="122">
                  <c:v>9.0509254330583495</c:v>
                </c:pt>
                <c:pt idx="123">
                  <c:v>8.9927256692582791</c:v>
                </c:pt>
                <c:pt idx="124">
                  <c:v>8.9345242323671901</c:v>
                </c:pt>
                <c:pt idx="125">
                  <c:v>8.8763209777390504</c:v>
                </c:pt>
                <c:pt idx="126">
                  <c:v>8.8181159792690309</c:v>
                </c:pt>
                <c:pt idx="127">
                  <c:v>8.7599093719113306</c:v>
                </c:pt>
                <c:pt idx="128">
                  <c:v>8.7017010586817189</c:v>
                </c:pt>
                <c:pt idx="129">
                  <c:v>8.6434908530321604</c:v>
                </c:pt>
                <c:pt idx="130">
                  <c:v>8.58527880124959</c:v>
                </c:pt>
                <c:pt idx="131">
                  <c:v>8.5270650821189111</c:v>
                </c:pt>
                <c:pt idx="132">
                  <c:v>8.4688496534528301</c:v>
                </c:pt>
                <c:pt idx="133">
                  <c:v>8.4106324465206992</c:v>
                </c:pt>
                <c:pt idx="134">
                  <c:v>8.3524134864825808</c:v>
                </c:pt>
                <c:pt idx="135">
                  <c:v>8.2941929211112502</c:v>
                </c:pt>
                <c:pt idx="136">
                  <c:v>8.2359707628149597</c:v>
                </c:pt>
                <c:pt idx="137">
                  <c:v>8.177747101870759</c:v>
                </c:pt>
                <c:pt idx="138">
                  <c:v>8.1195220592065311</c:v>
                </c:pt>
                <c:pt idx="139">
                  <c:v>8.0612957580562803</c:v>
                </c:pt>
                <c:pt idx="140">
                  <c:v>8.0030681284904297</c:v>
                </c:pt>
                <c:pt idx="141">
                  <c:v>7.9448386538311606</c:v>
                </c:pt>
                <c:pt idx="142">
                  <c:v>7.8866068009181003</c:v>
                </c:pt>
                <c:pt idx="143">
                  <c:v>7.8283721606798</c:v>
                </c:pt>
                <c:pt idx="144">
                  <c:v>7.7701345849573107</c:v>
                </c:pt>
                <c:pt idx="145">
                  <c:v>7.7118942715336907</c:v>
                </c:pt>
                <c:pt idx="146">
                  <c:v>7.6536510494291798</c:v>
                </c:pt>
                <c:pt idx="147">
                  <c:v>7.5954051931039297</c:v>
                </c:pt>
                <c:pt idx="148">
                  <c:v>7.5371568110708393</c:v>
                </c:pt>
                <c:pt idx="149">
                  <c:v>7.4789057147356104</c:v>
                </c:pt>
                <c:pt idx="150">
                  <c:v>7.4206521364806397</c:v>
                </c:pt>
                <c:pt idx="151">
                  <c:v>7.3623957735665506</c:v>
                </c:pt>
                <c:pt idx="152">
                  <c:v>7.3041365966833194</c:v>
                </c:pt>
                <c:pt idx="153">
                  <c:v>7.2458747450946799</c:v>
                </c:pt>
                <c:pt idx="154">
                  <c:v>7.1876101330089197</c:v>
                </c:pt>
                <c:pt idx="155">
                  <c:v>7.1293426366139494</c:v>
                </c:pt>
                <c:pt idx="156">
                  <c:v>7.0710724676263093</c:v>
                </c:pt>
                <c:pt idx="157">
                  <c:v>7.0127994847033097</c:v>
                </c:pt>
                <c:pt idx="158">
                  <c:v>6.9545234388451993</c:v>
                </c:pt>
                <c:pt idx="159">
                  <c:v>6.89624453792048</c:v>
                </c:pt>
                <c:pt idx="160">
                  <c:v>6.8379627455690501</c:v>
                </c:pt>
                <c:pt idx="161">
                  <c:v>6.7796776622849091</c:v>
                </c:pt>
                <c:pt idx="162">
                  <c:v>6.7213891553857001</c:v>
                </c:pt>
                <c:pt idx="163">
                  <c:v>6.6630973856478493</c:v>
                </c:pt>
                <c:pt idx="164">
                  <c:v>6.6048021332312201</c:v>
                </c:pt>
                <c:pt idx="165">
                  <c:v>6.5465033831203003</c:v>
                </c:pt>
                <c:pt idx="166">
                  <c:v>6.4882011718263293</c:v>
                </c:pt>
                <c:pt idx="167">
                  <c:v>6.4298952954385999</c:v>
                </c:pt>
                <c:pt idx="168">
                  <c:v>6.3715854677586803</c:v>
                </c:pt>
                <c:pt idx="169">
                  <c:v>6.3132715339034196</c:v>
                </c:pt>
                <c:pt idx="170">
                  <c:v>6.2549540757771904</c:v>
                </c:pt>
                <c:pt idx="171">
                  <c:v>6.1966320711249097</c:v>
                </c:pt>
                <c:pt idx="172">
                  <c:v>6.1383060248277603</c:v>
                </c:pt>
                <c:pt idx="173">
                  <c:v>6.0799759696748295</c:v>
                </c:pt>
                <c:pt idx="174">
                  <c:v>6.0216406201593093</c:v>
                </c:pt>
                <c:pt idx="175">
                  <c:v>5.9632998855010602</c:v>
                </c:pt>
                <c:pt idx="176">
                  <c:v>5.9049562100349</c:v>
                </c:pt>
                <c:pt idx="177">
                  <c:v>5.8466056377486693</c:v>
                </c:pt>
                <c:pt idx="178">
                  <c:v>5.7882510089615895</c:v>
                </c:pt>
                <c:pt idx="179">
                  <c:v>5.72989184788372</c:v>
                </c:pt>
                <c:pt idx="180">
                  <c:v>5.6715248157193798</c:v>
                </c:pt>
                <c:pt idx="181">
                  <c:v>5.6131553117548698</c:v>
                </c:pt>
                <c:pt idx="182">
                  <c:v>5.5547771225593801</c:v>
                </c:pt>
                <c:pt idx="183">
                  <c:v>5.4963929399920595</c:v>
                </c:pt>
                <c:pt idx="184">
                  <c:v>5.43800442131562</c:v>
                </c:pt>
                <c:pt idx="185">
                  <c:v>5.37960773156275</c:v>
                </c:pt>
                <c:pt idx="186">
                  <c:v>5.3212044047370801</c:v>
                </c:pt>
                <c:pt idx="187">
                  <c:v>5.2627962713357803</c:v>
                </c:pt>
                <c:pt idx="188">
                  <c:v>5.2043805879145495</c:v>
                </c:pt>
                <c:pt idx="189">
                  <c:v>5.14595392382423</c:v>
                </c:pt>
                <c:pt idx="190">
                  <c:v>5.0875118885612505</c:v>
                </c:pt>
                <c:pt idx="191">
                  <c:v>5.0290782322599101</c:v>
                </c:pt>
                <c:pt idx="192">
                  <c:v>4.9706430556374102</c:v>
                </c:pt>
                <c:pt idx="193">
                  <c:v>4.91217528977353</c:v>
                </c:pt>
                <c:pt idx="194">
                  <c:v>4.8537092838402902</c:v>
                </c:pt>
                <c:pt idx="195">
                  <c:v>4.7952384639286905</c:v>
                </c:pt>
                <c:pt idx="196">
                  <c:v>4.73675416200303</c:v>
                </c:pt>
                <c:pt idx="197">
                  <c:v>4.6782651717805797</c:v>
                </c:pt>
                <c:pt idx="198">
                  <c:v>4.6197732672937102</c:v>
                </c:pt>
                <c:pt idx="199">
                  <c:v>4.56125330596534</c:v>
                </c:pt>
                <c:pt idx="200">
                  <c:v>4.5027198043471</c:v>
                </c:pt>
                <c:pt idx="201">
                  <c:v>4.4441981848004604</c:v>
                </c:pt>
                <c:pt idx="202">
                  <c:v>4.3856598670157201</c:v>
                </c:pt>
                <c:pt idx="203">
                  <c:v>4.3271134875467201</c:v>
                </c:pt>
                <c:pt idx="204">
                  <c:v>4.2685531864915403</c:v>
                </c:pt>
                <c:pt idx="205">
                  <c:v>4.2099728225633903</c:v>
                </c:pt>
                <c:pt idx="206">
                  <c:v>4.1513845877247499</c:v>
                </c:pt>
                <c:pt idx="207">
                  <c:v>4.0927856168903896</c:v>
                </c:pt>
                <c:pt idx="208">
                  <c:v>4.03417646329157</c:v>
                </c:pt>
                <c:pt idx="209">
                  <c:v>3.9755632338169002</c:v>
                </c:pt>
                <c:pt idx="210">
                  <c:v>3.9169340821768799</c:v>
                </c:pt>
                <c:pt idx="211">
                  <c:v>3.8582836487574101</c:v>
                </c:pt>
                <c:pt idx="212">
                  <c:v>3.7996246330523302</c:v>
                </c:pt>
                <c:pt idx="213">
                  <c:v>3.74095833961686</c:v>
                </c:pt>
                <c:pt idx="214">
                  <c:v>3.6822793601102299</c:v>
                </c:pt>
                <c:pt idx="215">
                  <c:v>3.62357546028574</c:v>
                </c:pt>
                <c:pt idx="216">
                  <c:v>3.5648702938930903</c:v>
                </c:pt>
                <c:pt idx="217">
                  <c:v>3.5061672909777104</c:v>
                </c:pt>
                <c:pt idx="218">
                  <c:v>3.4474284988822399</c:v>
                </c:pt>
                <c:pt idx="219">
                  <c:v>3.3886708505458998</c:v>
                </c:pt>
                <c:pt idx="220">
                  <c:v>3.3299150556237902</c:v>
                </c:pt>
                <c:pt idx="221">
                  <c:v>3.27114969449979</c:v>
                </c:pt>
                <c:pt idx="222">
                  <c:v>3.2123665743248599</c:v>
                </c:pt>
                <c:pt idx="223">
                  <c:v>3.15356170841426</c:v>
                </c:pt>
                <c:pt idx="224">
                  <c:v>3.0947458531701399</c:v>
                </c:pt>
                <c:pt idx="225">
                  <c:v>3.03524119651428</c:v>
                </c:pt>
                <c:pt idx="226">
                  <c:v>2.97297084516096</c:v>
                </c:pt>
                <c:pt idx="227">
                  <c:v>2.90587773195726</c:v>
                </c:pt>
                <c:pt idx="228">
                  <c:v>2.8332624379707703</c:v>
                </c:pt>
                <c:pt idx="229">
                  <c:v>2.75511720290221</c:v>
                </c:pt>
                <c:pt idx="230">
                  <c:v>2.6714504966614001</c:v>
                </c:pt>
                <c:pt idx="231">
                  <c:v>2.5822437266950802</c:v>
                </c:pt>
                <c:pt idx="232">
                  <c:v>2.4874728757228999</c:v>
                </c:pt>
                <c:pt idx="233">
                  <c:v>2.38712991735644</c:v>
                </c:pt>
                <c:pt idx="234">
                  <c:v>2.2811974081586501</c:v>
                </c:pt>
                <c:pt idx="235">
                  <c:v>2.16965146823066</c:v>
                </c:pt>
                <c:pt idx="236">
                  <c:v>2.0524713469042397</c:v>
                </c:pt>
                <c:pt idx="237">
                  <c:v>1.92963153455045</c:v>
                </c:pt>
                <c:pt idx="238">
                  <c:v>1.8011246920014201</c:v>
                </c:pt>
                <c:pt idx="239">
                  <c:v>1.66693802784149</c:v>
                </c:pt>
                <c:pt idx="240">
                  <c:v>1.5270476896682399</c:v>
                </c:pt>
                <c:pt idx="241">
                  <c:v>1.38143509943474</c:v>
                </c:pt>
                <c:pt idx="242">
                  <c:v>1.23318316378406</c:v>
                </c:pt>
                <c:pt idx="243">
                  <c:v>1.08734922340778</c:v>
                </c:pt>
                <c:pt idx="244">
                  <c:v>0.94282793043127089</c:v>
                </c:pt>
                <c:pt idx="245">
                  <c:v>0.79551868788463997</c:v>
                </c:pt>
                <c:pt idx="246">
                  <c:v>0.64482098587749892</c:v>
                </c:pt>
                <c:pt idx="247">
                  <c:v>0.491090296217779</c:v>
                </c:pt>
                <c:pt idx="248">
                  <c:v>0.333038377605126</c:v>
                </c:pt>
                <c:pt idx="249">
                  <c:v>0.169466639982738</c:v>
                </c:pt>
                <c:pt idx="250">
                  <c:v>8.6305013750516607E-2</c:v>
                </c:pt>
              </c:numCache>
            </c:numRef>
          </c:xVal>
          <c:yVal>
            <c:numRef>
              <c:f>Sheet1!$F$3:$F$253</c:f>
              <c:numCache>
                <c:formatCode>General</c:formatCode>
                <c:ptCount val="251"/>
                <c:pt idx="0">
                  <c:v>9.9281690000000005</c:v>
                </c:pt>
                <c:pt idx="1">
                  <c:v>9.9236269999999998</c:v>
                </c:pt>
                <c:pt idx="2">
                  <c:v>9.913195</c:v>
                </c:pt>
                <c:pt idx="3">
                  <c:v>9.9028069999999992</c:v>
                </c:pt>
                <c:pt idx="4">
                  <c:v>9.8924099999999999</c:v>
                </c:pt>
                <c:pt idx="5">
                  <c:v>9.8819429999999997</c:v>
                </c:pt>
                <c:pt idx="6">
                  <c:v>9.8680070000000004</c:v>
                </c:pt>
                <c:pt idx="7">
                  <c:v>9.845459</c:v>
                </c:pt>
                <c:pt idx="8">
                  <c:v>9.8241409999999991</c:v>
                </c:pt>
                <c:pt idx="9">
                  <c:v>9.803839</c:v>
                </c:pt>
                <c:pt idx="10">
                  <c:v>9.7865129999999994</c:v>
                </c:pt>
                <c:pt idx="11">
                  <c:v>9.7699020000000001</c:v>
                </c:pt>
                <c:pt idx="12">
                  <c:v>9.7539359999999995</c:v>
                </c:pt>
                <c:pt idx="13">
                  <c:v>9.7383950000000006</c:v>
                </c:pt>
                <c:pt idx="14">
                  <c:v>9.7235859999999992</c:v>
                </c:pt>
                <c:pt idx="15">
                  <c:v>9.7090910000000008</c:v>
                </c:pt>
                <c:pt idx="16">
                  <c:v>9.7010850000000008</c:v>
                </c:pt>
                <c:pt idx="17">
                  <c:v>9.693308</c:v>
                </c:pt>
                <c:pt idx="18">
                  <c:v>9.6856639999999992</c:v>
                </c:pt>
                <c:pt idx="19">
                  <c:v>9.6781079999999999</c:v>
                </c:pt>
                <c:pt idx="20">
                  <c:v>9.6706420000000008</c:v>
                </c:pt>
                <c:pt idx="21">
                  <c:v>9.6632680000000004</c:v>
                </c:pt>
                <c:pt idx="22">
                  <c:v>9.6559690000000007</c:v>
                </c:pt>
                <c:pt idx="23">
                  <c:v>9.6487429999999996</c:v>
                </c:pt>
                <c:pt idx="24">
                  <c:v>9.6416009999999996</c:v>
                </c:pt>
                <c:pt idx="25">
                  <c:v>9.6321720000000006</c:v>
                </c:pt>
                <c:pt idx="26">
                  <c:v>9.6169790000000006</c:v>
                </c:pt>
                <c:pt idx="27">
                  <c:v>9.6022770000000008</c:v>
                </c:pt>
                <c:pt idx="28">
                  <c:v>9.5881310000000006</c:v>
                </c:pt>
                <c:pt idx="29">
                  <c:v>9.5745249999999995</c:v>
                </c:pt>
                <c:pt idx="30">
                  <c:v>9.5613810000000008</c:v>
                </c:pt>
                <c:pt idx="31">
                  <c:v>9.5486350000000009</c:v>
                </c:pt>
                <c:pt idx="32">
                  <c:v>9.5363279999999992</c:v>
                </c:pt>
                <c:pt idx="33">
                  <c:v>9.5243310000000001</c:v>
                </c:pt>
                <c:pt idx="34">
                  <c:v>9.5128179999999993</c:v>
                </c:pt>
                <c:pt idx="35">
                  <c:v>9.5017180000000003</c:v>
                </c:pt>
                <c:pt idx="36">
                  <c:v>9.4908169999999998</c:v>
                </c:pt>
                <c:pt idx="37">
                  <c:v>9.4803890000000006</c:v>
                </c:pt>
                <c:pt idx="38">
                  <c:v>9.4701780000000007</c:v>
                </c:pt>
                <c:pt idx="39">
                  <c:v>9.4603750000000009</c:v>
                </c:pt>
                <c:pt idx="40">
                  <c:v>9.4507689999999993</c:v>
                </c:pt>
                <c:pt idx="41">
                  <c:v>9.4414230000000003</c:v>
                </c:pt>
                <c:pt idx="42">
                  <c:v>9.4324069999999995</c:v>
                </c:pt>
                <c:pt idx="43">
                  <c:v>9.4236620000000002</c:v>
                </c:pt>
                <c:pt idx="44">
                  <c:v>9.4151050000000005</c:v>
                </c:pt>
                <c:pt idx="45">
                  <c:v>9.4068470000000008</c:v>
                </c:pt>
                <c:pt idx="46">
                  <c:v>9.2987140000000004</c:v>
                </c:pt>
                <c:pt idx="47">
                  <c:v>9.1541309999999996</c:v>
                </c:pt>
                <c:pt idx="48">
                  <c:v>9.0388330000000003</c:v>
                </c:pt>
                <c:pt idx="49">
                  <c:v>8.9423809999999992</c:v>
                </c:pt>
                <c:pt idx="50">
                  <c:v>8.8957270000000008</c:v>
                </c:pt>
                <c:pt idx="51">
                  <c:v>8.8885830000000006</c:v>
                </c:pt>
                <c:pt idx="52">
                  <c:v>8.8816260000000007</c:v>
                </c:pt>
                <c:pt idx="53">
                  <c:v>8.8749780000000005</c:v>
                </c:pt>
                <c:pt idx="54">
                  <c:v>8.8684580000000004</c:v>
                </c:pt>
                <c:pt idx="55">
                  <c:v>8.8620760000000001</c:v>
                </c:pt>
                <c:pt idx="56">
                  <c:v>8.8560009999999991</c:v>
                </c:pt>
                <c:pt idx="57">
                  <c:v>8.8500519999999998</c:v>
                </c:pt>
                <c:pt idx="58">
                  <c:v>8.8443249999999995</c:v>
                </c:pt>
                <c:pt idx="59">
                  <c:v>8.8387150000000005</c:v>
                </c:pt>
                <c:pt idx="60">
                  <c:v>8.8334969999999995</c:v>
                </c:pt>
                <c:pt idx="61">
                  <c:v>8.8282640000000008</c:v>
                </c:pt>
                <c:pt idx="62">
                  <c:v>8.8232959999999991</c:v>
                </c:pt>
                <c:pt idx="63">
                  <c:v>8.8184649999999998</c:v>
                </c:pt>
                <c:pt idx="64">
                  <c:v>8.8137899999999991</c:v>
                </c:pt>
                <c:pt idx="65">
                  <c:v>8.8089879999999994</c:v>
                </c:pt>
                <c:pt idx="66">
                  <c:v>8.8041830000000001</c:v>
                </c:pt>
                <c:pt idx="67">
                  <c:v>8.7994719999999997</c:v>
                </c:pt>
                <c:pt idx="68">
                  <c:v>8.7948190000000004</c:v>
                </c:pt>
                <c:pt idx="69">
                  <c:v>8.7899550000000009</c:v>
                </c:pt>
                <c:pt idx="70">
                  <c:v>8.7852990000000002</c:v>
                </c:pt>
                <c:pt idx="71">
                  <c:v>8.7806029999999993</c:v>
                </c:pt>
                <c:pt idx="72">
                  <c:v>8.7759029999999996</c:v>
                </c:pt>
                <c:pt idx="73">
                  <c:v>8.7711140000000007</c:v>
                </c:pt>
                <c:pt idx="74">
                  <c:v>8.7664580000000001</c:v>
                </c:pt>
                <c:pt idx="75">
                  <c:v>8.7617519999999995</c:v>
                </c:pt>
                <c:pt idx="76">
                  <c:v>8.7570239999999995</c:v>
                </c:pt>
                <c:pt idx="77">
                  <c:v>8.7522970000000004</c:v>
                </c:pt>
                <c:pt idx="78">
                  <c:v>8.7475260000000006</c:v>
                </c:pt>
                <c:pt idx="79">
                  <c:v>8.7428570000000008</c:v>
                </c:pt>
                <c:pt idx="80">
                  <c:v>8.7381840000000004</c:v>
                </c:pt>
                <c:pt idx="81">
                  <c:v>8.7334239999999994</c:v>
                </c:pt>
                <c:pt idx="82">
                  <c:v>8.7288169999999994</c:v>
                </c:pt>
                <c:pt idx="83">
                  <c:v>8.7239679999999993</c:v>
                </c:pt>
                <c:pt idx="84">
                  <c:v>8.7193450000000006</c:v>
                </c:pt>
                <c:pt idx="85">
                  <c:v>8.7146570000000008</c:v>
                </c:pt>
                <c:pt idx="86">
                  <c:v>8.7099790000000006</c:v>
                </c:pt>
                <c:pt idx="87">
                  <c:v>8.7051820000000006</c:v>
                </c:pt>
                <c:pt idx="88">
                  <c:v>8.7004110000000008</c:v>
                </c:pt>
                <c:pt idx="89">
                  <c:v>8.6956889999999998</c:v>
                </c:pt>
                <c:pt idx="90">
                  <c:v>8.6909650000000003</c:v>
                </c:pt>
                <c:pt idx="91">
                  <c:v>8.6862049999999993</c:v>
                </c:pt>
                <c:pt idx="92">
                  <c:v>8.6815669999999994</c:v>
                </c:pt>
                <c:pt idx="93">
                  <c:v>8.6767850000000006</c:v>
                </c:pt>
                <c:pt idx="94">
                  <c:v>8.6719670000000004</c:v>
                </c:pt>
                <c:pt idx="95">
                  <c:v>8.6672429999999991</c:v>
                </c:pt>
                <c:pt idx="96">
                  <c:v>8.6624160000000003</c:v>
                </c:pt>
                <c:pt idx="97">
                  <c:v>8.6576310000000003</c:v>
                </c:pt>
                <c:pt idx="98">
                  <c:v>8.6527709999999995</c:v>
                </c:pt>
                <c:pt idx="99">
                  <c:v>8.6479900000000001</c:v>
                </c:pt>
                <c:pt idx="100">
                  <c:v>8.6430389999999999</c:v>
                </c:pt>
                <c:pt idx="101">
                  <c:v>8.6381949999999996</c:v>
                </c:pt>
                <c:pt idx="102">
                  <c:v>8.633324</c:v>
                </c:pt>
                <c:pt idx="103">
                  <c:v>8.6284229999999997</c:v>
                </c:pt>
                <c:pt idx="104">
                  <c:v>8.6235169999999997</c:v>
                </c:pt>
                <c:pt idx="105">
                  <c:v>8.6171389999999999</c:v>
                </c:pt>
                <c:pt idx="106">
                  <c:v>8.6100960000000004</c:v>
                </c:pt>
                <c:pt idx="107">
                  <c:v>8.603116</c:v>
                </c:pt>
                <c:pt idx="108">
                  <c:v>8.5963170000000009</c:v>
                </c:pt>
                <c:pt idx="109">
                  <c:v>8.5895689999999991</c:v>
                </c:pt>
                <c:pt idx="110">
                  <c:v>8.5828419999999994</c:v>
                </c:pt>
                <c:pt idx="111">
                  <c:v>8.5763359999999995</c:v>
                </c:pt>
                <c:pt idx="112">
                  <c:v>8.5698249999999998</c:v>
                </c:pt>
                <c:pt idx="113">
                  <c:v>8.563402</c:v>
                </c:pt>
                <c:pt idx="114">
                  <c:v>8.5570730000000008</c:v>
                </c:pt>
                <c:pt idx="115">
                  <c:v>8.5507950000000008</c:v>
                </c:pt>
                <c:pt idx="116">
                  <c:v>8.5445799999999998</c:v>
                </c:pt>
                <c:pt idx="117">
                  <c:v>8.5384010000000004</c:v>
                </c:pt>
                <c:pt idx="118">
                  <c:v>8.5323510000000002</c:v>
                </c:pt>
                <c:pt idx="119">
                  <c:v>8.5263500000000008</c:v>
                </c:pt>
                <c:pt idx="120">
                  <c:v>8.5203319999999998</c:v>
                </c:pt>
                <c:pt idx="121">
                  <c:v>8.5143599999999999</c:v>
                </c:pt>
                <c:pt idx="122">
                  <c:v>8.5084680000000006</c:v>
                </c:pt>
                <c:pt idx="123">
                  <c:v>8.5025840000000006</c:v>
                </c:pt>
                <c:pt idx="124">
                  <c:v>8.4967830000000006</c:v>
                </c:pt>
                <c:pt idx="125">
                  <c:v>8.4909890000000008</c:v>
                </c:pt>
                <c:pt idx="126">
                  <c:v>8.4852369999999997</c:v>
                </c:pt>
                <c:pt idx="127">
                  <c:v>8.4795090000000002</c:v>
                </c:pt>
                <c:pt idx="128">
                  <c:v>8.4738550000000004</c:v>
                </c:pt>
                <c:pt idx="129">
                  <c:v>8.4681920000000002</c:v>
                </c:pt>
                <c:pt idx="130">
                  <c:v>8.4625690000000002</c:v>
                </c:pt>
                <c:pt idx="131">
                  <c:v>8.4569679999999998</c:v>
                </c:pt>
                <c:pt idx="132">
                  <c:v>8.4514089999999999</c:v>
                </c:pt>
                <c:pt idx="133">
                  <c:v>8.4458909999999996</c:v>
                </c:pt>
                <c:pt idx="134">
                  <c:v>8.4403579999999998</c:v>
                </c:pt>
                <c:pt idx="135">
                  <c:v>8.4348840000000003</c:v>
                </c:pt>
                <c:pt idx="136">
                  <c:v>8.4294159999999998</c:v>
                </c:pt>
                <c:pt idx="137">
                  <c:v>8.4239569999999997</c:v>
                </c:pt>
                <c:pt idx="138">
                  <c:v>8.4184900000000003</c:v>
                </c:pt>
                <c:pt idx="139">
                  <c:v>8.4130900000000004</c:v>
                </c:pt>
                <c:pt idx="140">
                  <c:v>8.4076989999999991</c:v>
                </c:pt>
                <c:pt idx="141">
                  <c:v>8.4023409999999998</c:v>
                </c:pt>
                <c:pt idx="142">
                  <c:v>8.3969780000000007</c:v>
                </c:pt>
                <c:pt idx="143">
                  <c:v>8.3916850000000007</c:v>
                </c:pt>
                <c:pt idx="144">
                  <c:v>8.3863599999999998</c:v>
                </c:pt>
                <c:pt idx="145">
                  <c:v>8.3810059999999993</c:v>
                </c:pt>
                <c:pt idx="146">
                  <c:v>8.3757669999999997</c:v>
                </c:pt>
                <c:pt idx="147">
                  <c:v>8.3704959999999993</c:v>
                </c:pt>
                <c:pt idx="148">
                  <c:v>8.3652920000000002</c:v>
                </c:pt>
                <c:pt idx="149">
                  <c:v>8.3600539999999999</c:v>
                </c:pt>
                <c:pt idx="150">
                  <c:v>8.3548810000000007</c:v>
                </c:pt>
                <c:pt idx="151">
                  <c:v>8.3497229999999991</c:v>
                </c:pt>
                <c:pt idx="152">
                  <c:v>8.3445239999999998</c:v>
                </c:pt>
                <c:pt idx="153">
                  <c:v>8.3393490000000003</c:v>
                </c:pt>
                <c:pt idx="154">
                  <c:v>8.3342089999999995</c:v>
                </c:pt>
                <c:pt idx="155">
                  <c:v>8.3290939999999996</c:v>
                </c:pt>
                <c:pt idx="156">
                  <c:v>8.3240110000000005</c:v>
                </c:pt>
                <c:pt idx="157">
                  <c:v>8.3189519999999995</c:v>
                </c:pt>
                <c:pt idx="158">
                  <c:v>8.3138699999999996</c:v>
                </c:pt>
                <c:pt idx="159">
                  <c:v>8.3088619999999995</c:v>
                </c:pt>
                <c:pt idx="160">
                  <c:v>8.3038640000000008</c:v>
                </c:pt>
                <c:pt idx="161">
                  <c:v>8.2989090000000001</c:v>
                </c:pt>
                <c:pt idx="162">
                  <c:v>8.2939720000000001</c:v>
                </c:pt>
                <c:pt idx="163">
                  <c:v>8.2890580000000007</c:v>
                </c:pt>
                <c:pt idx="164">
                  <c:v>8.2841529999999999</c:v>
                </c:pt>
                <c:pt idx="165">
                  <c:v>8.2793039999999998</c:v>
                </c:pt>
                <c:pt idx="166">
                  <c:v>8.2744689999999999</c:v>
                </c:pt>
                <c:pt idx="167">
                  <c:v>8.2696419999999993</c:v>
                </c:pt>
                <c:pt idx="168">
                  <c:v>8.2648930000000007</c:v>
                </c:pt>
                <c:pt idx="169">
                  <c:v>8.2601820000000004</c:v>
                </c:pt>
                <c:pt idx="170">
                  <c:v>8.2554459999999992</c:v>
                </c:pt>
                <c:pt idx="171">
                  <c:v>8.2507850000000005</c:v>
                </c:pt>
                <c:pt idx="172">
                  <c:v>8.2461970000000004</c:v>
                </c:pt>
                <c:pt idx="173">
                  <c:v>8.241555</c:v>
                </c:pt>
                <c:pt idx="174">
                  <c:v>8.2370219999999996</c:v>
                </c:pt>
                <c:pt idx="175">
                  <c:v>8.2325549999999996</c:v>
                </c:pt>
                <c:pt idx="176">
                  <c:v>8.2280999999999995</c:v>
                </c:pt>
                <c:pt idx="177">
                  <c:v>8.2236659999999997</c:v>
                </c:pt>
                <c:pt idx="178">
                  <c:v>8.2193400000000008</c:v>
                </c:pt>
                <c:pt idx="179">
                  <c:v>8.2149570000000001</c:v>
                </c:pt>
                <c:pt idx="180">
                  <c:v>8.2106659999999998</c:v>
                </c:pt>
                <c:pt idx="181">
                  <c:v>8.2064299999999992</c:v>
                </c:pt>
                <c:pt idx="182">
                  <c:v>8.202261</c:v>
                </c:pt>
                <c:pt idx="183">
                  <c:v>8.1982130000000009</c:v>
                </c:pt>
                <c:pt idx="184">
                  <c:v>8.1941159999999993</c:v>
                </c:pt>
                <c:pt idx="185">
                  <c:v>8.1901709999999994</c:v>
                </c:pt>
                <c:pt idx="186">
                  <c:v>8.1862259999999996</c:v>
                </c:pt>
                <c:pt idx="187">
                  <c:v>8.1823110000000003</c:v>
                </c:pt>
                <c:pt idx="188">
                  <c:v>8.1784680000000005</c:v>
                </c:pt>
                <c:pt idx="189">
                  <c:v>8.1747110000000003</c:v>
                </c:pt>
                <c:pt idx="190">
                  <c:v>8.1710089999999997</c:v>
                </c:pt>
                <c:pt idx="191">
                  <c:v>8.1674469999999992</c:v>
                </c:pt>
                <c:pt idx="192">
                  <c:v>8.1639140000000001</c:v>
                </c:pt>
                <c:pt idx="193">
                  <c:v>8.1604469999999996</c:v>
                </c:pt>
                <c:pt idx="194">
                  <c:v>8.1571420000000003</c:v>
                </c:pt>
                <c:pt idx="195">
                  <c:v>8.1538520000000005</c:v>
                </c:pt>
                <c:pt idx="196">
                  <c:v>8.1507419999999993</c:v>
                </c:pt>
                <c:pt idx="197">
                  <c:v>8.1476749999999996</c:v>
                </c:pt>
                <c:pt idx="198">
                  <c:v>8.1447219999999998</c:v>
                </c:pt>
                <c:pt idx="199">
                  <c:v>8.1417710000000003</c:v>
                </c:pt>
                <c:pt idx="200">
                  <c:v>8.1389279999999999</c:v>
                </c:pt>
                <c:pt idx="201">
                  <c:v>8.1362039999999993</c:v>
                </c:pt>
                <c:pt idx="202">
                  <c:v>8.1335409999999992</c:v>
                </c:pt>
                <c:pt idx="203">
                  <c:v>8.1309459999999998</c:v>
                </c:pt>
                <c:pt idx="204">
                  <c:v>8.1284550000000007</c:v>
                </c:pt>
                <c:pt idx="205">
                  <c:v>8.1260060000000003</c:v>
                </c:pt>
                <c:pt idx="206">
                  <c:v>8.1237270000000006</c:v>
                </c:pt>
                <c:pt idx="207">
                  <c:v>8.1215229999999998</c:v>
                </c:pt>
                <c:pt idx="208">
                  <c:v>8.1195219999999999</c:v>
                </c:pt>
                <c:pt idx="209">
                  <c:v>8.1175800000000002</c:v>
                </c:pt>
                <c:pt idx="210">
                  <c:v>8.1156360000000003</c:v>
                </c:pt>
                <c:pt idx="211">
                  <c:v>8.1139390000000002</c:v>
                </c:pt>
                <c:pt idx="212">
                  <c:v>8.1121809999999996</c:v>
                </c:pt>
                <c:pt idx="213">
                  <c:v>8.1105370000000008</c:v>
                </c:pt>
                <c:pt idx="214">
                  <c:v>8.1089970000000005</c:v>
                </c:pt>
                <c:pt idx="215">
                  <c:v>8.1075900000000001</c:v>
                </c:pt>
                <c:pt idx="216">
                  <c:v>8.1063449999999992</c:v>
                </c:pt>
                <c:pt idx="217">
                  <c:v>8.1051870000000008</c:v>
                </c:pt>
                <c:pt idx="218">
                  <c:v>8.1041640000000008</c:v>
                </c:pt>
                <c:pt idx="219">
                  <c:v>8.1032399999999996</c:v>
                </c:pt>
                <c:pt idx="220">
                  <c:v>8.1023840000000007</c:v>
                </c:pt>
                <c:pt idx="221">
                  <c:v>8.1014739999999996</c:v>
                </c:pt>
                <c:pt idx="222">
                  <c:v>8.1007890000000007</c:v>
                </c:pt>
                <c:pt idx="223">
                  <c:v>8.1002189999999992</c:v>
                </c:pt>
                <c:pt idx="224">
                  <c:v>8.0997570000000003</c:v>
                </c:pt>
                <c:pt idx="225">
                  <c:v>8.0993130000000004</c:v>
                </c:pt>
                <c:pt idx="226">
                  <c:v>8.0989489999999993</c:v>
                </c:pt>
                <c:pt idx="227">
                  <c:v>8.0987589999999994</c:v>
                </c:pt>
                <c:pt idx="228">
                  <c:v>8.0987130000000001</c:v>
                </c:pt>
                <c:pt idx="229">
                  <c:v>8.0988679999999995</c:v>
                </c:pt>
                <c:pt idx="230">
                  <c:v>8.0991429999999998</c:v>
                </c:pt>
                <c:pt idx="231">
                  <c:v>8.0997400000000006</c:v>
                </c:pt>
                <c:pt idx="232">
                  <c:v>8.1006350000000005</c:v>
                </c:pt>
                <c:pt idx="233">
                  <c:v>8.1014529999999993</c:v>
                </c:pt>
                <c:pt idx="234">
                  <c:v>8.1028179999999992</c:v>
                </c:pt>
                <c:pt idx="235">
                  <c:v>8.1047239999999992</c:v>
                </c:pt>
                <c:pt idx="236">
                  <c:v>8.1064369999999997</c:v>
                </c:pt>
                <c:pt idx="237">
                  <c:v>8.1084800000000001</c:v>
                </c:pt>
                <c:pt idx="238">
                  <c:v>8.1109500000000008</c:v>
                </c:pt>
                <c:pt idx="239">
                  <c:v>8.1137639999999998</c:v>
                </c:pt>
                <c:pt idx="240">
                  <c:v>8.1174680000000006</c:v>
                </c:pt>
                <c:pt idx="241">
                  <c:v>8.1204800000000006</c:v>
                </c:pt>
                <c:pt idx="242">
                  <c:v>7.9961370000000001</c:v>
                </c:pt>
                <c:pt idx="243">
                  <c:v>8.0055479999999992</c:v>
                </c:pt>
                <c:pt idx="244">
                  <c:v>8.0186279999999996</c:v>
                </c:pt>
                <c:pt idx="245">
                  <c:v>8.0340919999999993</c:v>
                </c:pt>
                <c:pt idx="246">
                  <c:v>8.0533280000000005</c:v>
                </c:pt>
                <c:pt idx="247">
                  <c:v>8.0789960000000001</c:v>
                </c:pt>
                <c:pt idx="248">
                  <c:v>7.9673069999999999</c:v>
                </c:pt>
                <c:pt idx="249">
                  <c:v>8.0007409999999997</c:v>
                </c:pt>
                <c:pt idx="250">
                  <c:v>8.0415939999999999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125-4521-BDC9-08D69168BA45}"/>
            </c:ext>
          </c:extLst>
        </c:ser>
        <c:ser>
          <c:idx val="1"/>
          <c:order val="1"/>
          <c:tx>
            <c:strRef>
              <c:f>Sheet1!$I$1</c:f>
              <c:strCache>
                <c:ptCount val="1"/>
                <c:pt idx="0">
                  <c:v>Temperature +10%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Sheet1!$C$3:$C$253</c:f>
              <c:numCache>
                <c:formatCode>General</c:formatCode>
                <c:ptCount val="251"/>
                <c:pt idx="0">
                  <c:v>20.264957795919901</c:v>
                </c:pt>
                <c:pt idx="1">
                  <c:v>20.169606021158902</c:v>
                </c:pt>
                <c:pt idx="2">
                  <c:v>19.979973256196299</c:v>
                </c:pt>
                <c:pt idx="3">
                  <c:v>19.792482253449801</c:v>
                </c:pt>
                <c:pt idx="4">
                  <c:v>19.607133339086801</c:v>
                </c:pt>
                <c:pt idx="5">
                  <c:v>19.423927114965899</c:v>
                </c:pt>
                <c:pt idx="6">
                  <c:v>19.242864553815998</c:v>
                </c:pt>
                <c:pt idx="7">
                  <c:v>19.0639464943369</c:v>
                </c:pt>
                <c:pt idx="8">
                  <c:v>18.8871732693983</c:v>
                </c:pt>
                <c:pt idx="9">
                  <c:v>18.712545242113201</c:v>
                </c:pt>
                <c:pt idx="10">
                  <c:v>18.540062885729299</c:v>
                </c:pt>
                <c:pt idx="11">
                  <c:v>18.369726942660101</c:v>
                </c:pt>
                <c:pt idx="12">
                  <c:v>18.201538080269401</c:v>
                </c:pt>
                <c:pt idx="13">
                  <c:v>18.035496741528501</c:v>
                </c:pt>
                <c:pt idx="14">
                  <c:v>17.871603699369199</c:v>
                </c:pt>
                <c:pt idx="15">
                  <c:v>17.709859638907002</c:v>
                </c:pt>
                <c:pt idx="16">
                  <c:v>17.5502647577459</c:v>
                </c:pt>
                <c:pt idx="17">
                  <c:v>17.392819450020401</c:v>
                </c:pt>
                <c:pt idx="18">
                  <c:v>17.2375245338452</c:v>
                </c:pt>
                <c:pt idx="19">
                  <c:v>17.084380724162202</c:v>
                </c:pt>
                <c:pt idx="20">
                  <c:v>16.933388282256697</c:v>
                </c:pt>
                <c:pt idx="21">
                  <c:v>16.784547629355199</c:v>
                </c:pt>
                <c:pt idx="22">
                  <c:v>16.637859386705401</c:v>
                </c:pt>
                <c:pt idx="23">
                  <c:v>16.493323775690598</c:v>
                </c:pt>
                <c:pt idx="24">
                  <c:v>16.3509413580942</c:v>
                </c:pt>
                <c:pt idx="25">
                  <c:v>16.210713086781702</c:v>
                </c:pt>
                <c:pt idx="26">
                  <c:v>16.072639541492201</c:v>
                </c:pt>
                <c:pt idx="27">
                  <c:v>15.936720597522301</c:v>
                </c:pt>
                <c:pt idx="28">
                  <c:v>15.802956537599899</c:v>
                </c:pt>
                <c:pt idx="29">
                  <c:v>15.6713482134966</c:v>
                </c:pt>
                <c:pt idx="30">
                  <c:v>15.5418961806808</c:v>
                </c:pt>
                <c:pt idx="31">
                  <c:v>15.414600848026501</c:v>
                </c:pt>
                <c:pt idx="32">
                  <c:v>15.289462624242402</c:v>
                </c:pt>
                <c:pt idx="33">
                  <c:v>15.166481837675601</c:v>
                </c:pt>
                <c:pt idx="34">
                  <c:v>15.0456590748417</c:v>
                </c:pt>
                <c:pt idx="35">
                  <c:v>14.926994675547901</c:v>
                </c:pt>
                <c:pt idx="36">
                  <c:v>14.8104888569853</c:v>
                </c:pt>
                <c:pt idx="37">
                  <c:v>14.696142150838199</c:v>
                </c:pt>
                <c:pt idx="38">
                  <c:v>14.583955062858101</c:v>
                </c:pt>
                <c:pt idx="39">
                  <c:v>14.4739280163827</c:v>
                </c:pt>
                <c:pt idx="40">
                  <c:v>14.3660611400605</c:v>
                </c:pt>
                <c:pt idx="41">
                  <c:v>14.2603548171407</c:v>
                </c:pt>
                <c:pt idx="42">
                  <c:v>14.156809574794499</c:v>
                </c:pt>
                <c:pt idx="43">
                  <c:v>14.055425679986001</c:v>
                </c:pt>
                <c:pt idx="44">
                  <c:v>13.956203551306199</c:v>
                </c:pt>
                <c:pt idx="45">
                  <c:v>13.859143518766199</c:v>
                </c:pt>
                <c:pt idx="46">
                  <c:v>13.764245718056001</c:v>
                </c:pt>
                <c:pt idx="47">
                  <c:v>13.6715107334342</c:v>
                </c:pt>
                <c:pt idx="48">
                  <c:v>13.580938803532099</c:v>
                </c:pt>
                <c:pt idx="49">
                  <c:v>13.492530030071901</c:v>
                </c:pt>
                <c:pt idx="50">
                  <c:v>13.406284949456198</c:v>
                </c:pt>
                <c:pt idx="51">
                  <c:v>13.3222039346256</c:v>
                </c:pt>
                <c:pt idx="52">
                  <c:v>13.240287072378001</c:v>
                </c:pt>
                <c:pt idx="53">
                  <c:v>13.1605346830294</c:v>
                </c:pt>
                <c:pt idx="54">
                  <c:v>13.0829471778541</c:v>
                </c:pt>
                <c:pt idx="55">
                  <c:v>13.007524853107199</c:v>
                </c:pt>
                <c:pt idx="56">
                  <c:v>12.934267670589801</c:v>
                </c:pt>
                <c:pt idx="57">
                  <c:v>12.8631759088751</c:v>
                </c:pt>
                <c:pt idx="58">
                  <c:v>12.7942501994316</c:v>
                </c:pt>
                <c:pt idx="59">
                  <c:v>12.727490475300501</c:v>
                </c:pt>
                <c:pt idx="60">
                  <c:v>12.6628969754991</c:v>
                </c:pt>
                <c:pt idx="61">
                  <c:v>12.600470102409099</c:v>
                </c:pt>
                <c:pt idx="62">
                  <c:v>12.540209971972599</c:v>
                </c:pt>
                <c:pt idx="63">
                  <c:v>12.481574509083201</c:v>
                </c:pt>
                <c:pt idx="64">
                  <c:v>12.4234793787053</c:v>
                </c:pt>
                <c:pt idx="65">
                  <c:v>12.365382437952201</c:v>
                </c:pt>
                <c:pt idx="66">
                  <c:v>12.307283826288</c:v>
                </c:pt>
                <c:pt idx="67">
                  <c:v>12.2491835973099</c:v>
                </c:pt>
                <c:pt idx="68">
                  <c:v>12.19108145014</c:v>
                </c:pt>
                <c:pt idx="69">
                  <c:v>12.132977471852801</c:v>
                </c:pt>
                <c:pt idx="70">
                  <c:v>12.0748718812152</c:v>
                </c:pt>
                <c:pt idx="71">
                  <c:v>12.016764411320001</c:v>
                </c:pt>
                <c:pt idx="72">
                  <c:v>11.9586549891948</c:v>
                </c:pt>
                <c:pt idx="73">
                  <c:v>11.9005438078431</c:v>
                </c:pt>
                <c:pt idx="74">
                  <c:v>11.842430964140101</c:v>
                </c:pt>
                <c:pt idx="75">
                  <c:v>11.7843162342801</c:v>
                </c:pt>
                <c:pt idx="76">
                  <c:v>11.726199743063999</c:v>
                </c:pt>
                <c:pt idx="77">
                  <c:v>11.6680816324386</c:v>
                </c:pt>
                <c:pt idx="78">
                  <c:v>11.609961754177899</c:v>
                </c:pt>
                <c:pt idx="79">
                  <c:v>11.5518400366922</c:v>
                </c:pt>
                <c:pt idx="80">
                  <c:v>11.4937164055926</c:v>
                </c:pt>
                <c:pt idx="81">
                  <c:v>11.4355911393973</c:v>
                </c:pt>
                <c:pt idx="82">
                  <c:v>11.3774641169852</c:v>
                </c:pt>
                <c:pt idx="83">
                  <c:v>11.319335073805499</c:v>
                </c:pt>
                <c:pt idx="84">
                  <c:v>11.2612043071565</c:v>
                </c:pt>
                <c:pt idx="85">
                  <c:v>11.2030717823459</c:v>
                </c:pt>
                <c:pt idx="86">
                  <c:v>11.144937421253099</c:v>
                </c:pt>
                <c:pt idx="87">
                  <c:v>11.086801340799001</c:v>
                </c:pt>
                <c:pt idx="88">
                  <c:v>11.0286635016553</c:v>
                </c:pt>
                <c:pt idx="89">
                  <c:v>10.970523996689401</c:v>
                </c:pt>
                <c:pt idx="90">
                  <c:v>10.912382641432201</c:v>
                </c:pt>
                <c:pt idx="91">
                  <c:v>10.8542395012939</c:v>
                </c:pt>
                <c:pt idx="92">
                  <c:v>10.796094673745301</c:v>
                </c:pt>
                <c:pt idx="93">
                  <c:v>10.7379479770836</c:v>
                </c:pt>
                <c:pt idx="94">
                  <c:v>10.6797994799555</c:v>
                </c:pt>
                <c:pt idx="95">
                  <c:v>10.621649248518001</c:v>
                </c:pt>
                <c:pt idx="96">
                  <c:v>10.563497268308499</c:v>
                </c:pt>
                <c:pt idx="97">
                  <c:v>10.5053436015521</c:v>
                </c:pt>
                <c:pt idx="98">
                  <c:v>10.4471882416338</c:v>
                </c:pt>
                <c:pt idx="99">
                  <c:v>10.389031002919099</c:v>
                </c:pt>
                <c:pt idx="100">
                  <c:v>10.3308718390625</c:v>
                </c:pt>
                <c:pt idx="101">
                  <c:v>10.2727109382386</c:v>
                </c:pt>
                <c:pt idx="102">
                  <c:v>10.214548396324501</c:v>
                </c:pt>
                <c:pt idx="103">
                  <c:v>10.1563841304551</c:v>
                </c:pt>
                <c:pt idx="104">
                  <c:v>10.098218062467801</c:v>
                </c:pt>
                <c:pt idx="105">
                  <c:v>10.040050178227</c:v>
                </c:pt>
                <c:pt idx="106">
                  <c:v>9.9818804184261793</c:v>
                </c:pt>
                <c:pt idx="107">
                  <c:v>9.9237088666017996</c:v>
                </c:pt>
                <c:pt idx="108">
                  <c:v>9.8655355723269711</c:v>
                </c:pt>
                <c:pt idx="109">
                  <c:v>9.8073605596130804</c:v>
                </c:pt>
                <c:pt idx="110">
                  <c:v>9.7491839104287408</c:v>
                </c:pt>
                <c:pt idx="111">
                  <c:v>9.6910054786269093</c:v>
                </c:pt>
                <c:pt idx="112">
                  <c:v>9.6328252540469688</c:v>
                </c:pt>
                <c:pt idx="113">
                  <c:v>9.5746432423561796</c:v>
                </c:pt>
                <c:pt idx="114">
                  <c:v>9.5164593978878305</c:v>
                </c:pt>
                <c:pt idx="115">
                  <c:v>9.45827374450222</c:v>
                </c:pt>
                <c:pt idx="116">
                  <c:v>9.4000863946932594</c:v>
                </c:pt>
                <c:pt idx="117">
                  <c:v>9.3418973747697702</c:v>
                </c:pt>
                <c:pt idx="118">
                  <c:v>9.2837065330347102</c:v>
                </c:pt>
                <c:pt idx="119">
                  <c:v>9.2255139261459096</c:v>
                </c:pt>
                <c:pt idx="120">
                  <c:v>9.1673195741156199</c:v>
                </c:pt>
                <c:pt idx="121">
                  <c:v>9.1091234420168306</c:v>
                </c:pt>
                <c:pt idx="122">
                  <c:v>9.0509254330583495</c:v>
                </c:pt>
                <c:pt idx="123">
                  <c:v>8.9927256692582791</c:v>
                </c:pt>
                <c:pt idx="124">
                  <c:v>8.9345242323671901</c:v>
                </c:pt>
                <c:pt idx="125">
                  <c:v>8.8763209777390504</c:v>
                </c:pt>
                <c:pt idx="126">
                  <c:v>8.8181159792690309</c:v>
                </c:pt>
                <c:pt idx="127">
                  <c:v>8.7599093719113306</c:v>
                </c:pt>
                <c:pt idx="128">
                  <c:v>8.7017010586817189</c:v>
                </c:pt>
                <c:pt idx="129">
                  <c:v>8.6434908530321604</c:v>
                </c:pt>
                <c:pt idx="130">
                  <c:v>8.58527880124959</c:v>
                </c:pt>
                <c:pt idx="131">
                  <c:v>8.5270650821189111</c:v>
                </c:pt>
                <c:pt idx="132">
                  <c:v>8.4688496534528301</c:v>
                </c:pt>
                <c:pt idx="133">
                  <c:v>8.4106324465206992</c:v>
                </c:pt>
                <c:pt idx="134">
                  <c:v>8.3524134864825808</c:v>
                </c:pt>
                <c:pt idx="135">
                  <c:v>8.2941929211112502</c:v>
                </c:pt>
                <c:pt idx="136">
                  <c:v>8.2359707628149597</c:v>
                </c:pt>
                <c:pt idx="137">
                  <c:v>8.177747101870759</c:v>
                </c:pt>
                <c:pt idx="138">
                  <c:v>8.1195220592065311</c:v>
                </c:pt>
                <c:pt idx="139">
                  <c:v>8.0612957580562803</c:v>
                </c:pt>
                <c:pt idx="140">
                  <c:v>8.0030681284904297</c:v>
                </c:pt>
                <c:pt idx="141">
                  <c:v>7.9448386538311606</c:v>
                </c:pt>
                <c:pt idx="142">
                  <c:v>7.8866068009181003</c:v>
                </c:pt>
                <c:pt idx="143">
                  <c:v>7.8283721606798</c:v>
                </c:pt>
                <c:pt idx="144">
                  <c:v>7.7701345849573107</c:v>
                </c:pt>
                <c:pt idx="145">
                  <c:v>7.7118942715336907</c:v>
                </c:pt>
                <c:pt idx="146">
                  <c:v>7.6536510494291798</c:v>
                </c:pt>
                <c:pt idx="147">
                  <c:v>7.5954051931039297</c:v>
                </c:pt>
                <c:pt idx="148">
                  <c:v>7.5371568110708393</c:v>
                </c:pt>
                <c:pt idx="149">
                  <c:v>7.4789057147356104</c:v>
                </c:pt>
                <c:pt idx="150">
                  <c:v>7.4206521364806397</c:v>
                </c:pt>
                <c:pt idx="151">
                  <c:v>7.3623957735665506</c:v>
                </c:pt>
                <c:pt idx="152">
                  <c:v>7.3041365966833194</c:v>
                </c:pt>
                <c:pt idx="153">
                  <c:v>7.2458747450946799</c:v>
                </c:pt>
                <c:pt idx="154">
                  <c:v>7.1876101330089197</c:v>
                </c:pt>
                <c:pt idx="155">
                  <c:v>7.1293426366139494</c:v>
                </c:pt>
                <c:pt idx="156">
                  <c:v>7.0710724676263093</c:v>
                </c:pt>
                <c:pt idx="157">
                  <c:v>7.0127994847033097</c:v>
                </c:pt>
                <c:pt idx="158">
                  <c:v>6.9545234388451993</c:v>
                </c:pt>
                <c:pt idx="159">
                  <c:v>6.89624453792048</c:v>
                </c:pt>
                <c:pt idx="160">
                  <c:v>6.8379627455690501</c:v>
                </c:pt>
                <c:pt idx="161">
                  <c:v>6.7796776622849091</c:v>
                </c:pt>
                <c:pt idx="162">
                  <c:v>6.7213891553857001</c:v>
                </c:pt>
                <c:pt idx="163">
                  <c:v>6.6630973856478493</c:v>
                </c:pt>
                <c:pt idx="164">
                  <c:v>6.6048021332312201</c:v>
                </c:pt>
                <c:pt idx="165">
                  <c:v>6.5465033831203003</c:v>
                </c:pt>
                <c:pt idx="166">
                  <c:v>6.4882011718263293</c:v>
                </c:pt>
                <c:pt idx="167">
                  <c:v>6.4298952954385999</c:v>
                </c:pt>
                <c:pt idx="168">
                  <c:v>6.3715854677586803</c:v>
                </c:pt>
                <c:pt idx="169">
                  <c:v>6.3132715339034196</c:v>
                </c:pt>
                <c:pt idx="170">
                  <c:v>6.2549540757771904</c:v>
                </c:pt>
                <c:pt idx="171">
                  <c:v>6.1966320711249097</c:v>
                </c:pt>
                <c:pt idx="172">
                  <c:v>6.1383060248277603</c:v>
                </c:pt>
                <c:pt idx="173">
                  <c:v>6.0799759696748295</c:v>
                </c:pt>
                <c:pt idx="174">
                  <c:v>6.0216406201593093</c:v>
                </c:pt>
                <c:pt idx="175">
                  <c:v>5.9632998855010602</c:v>
                </c:pt>
                <c:pt idx="176">
                  <c:v>5.9049562100349</c:v>
                </c:pt>
                <c:pt idx="177">
                  <c:v>5.8466056377486693</c:v>
                </c:pt>
                <c:pt idx="178">
                  <c:v>5.7882510089615895</c:v>
                </c:pt>
                <c:pt idx="179">
                  <c:v>5.72989184788372</c:v>
                </c:pt>
                <c:pt idx="180">
                  <c:v>5.6715248157193798</c:v>
                </c:pt>
                <c:pt idx="181">
                  <c:v>5.6131553117548698</c:v>
                </c:pt>
                <c:pt idx="182">
                  <c:v>5.5547771225593801</c:v>
                </c:pt>
                <c:pt idx="183">
                  <c:v>5.4963929399920595</c:v>
                </c:pt>
                <c:pt idx="184">
                  <c:v>5.43800442131562</c:v>
                </c:pt>
                <c:pt idx="185">
                  <c:v>5.37960773156275</c:v>
                </c:pt>
                <c:pt idx="186">
                  <c:v>5.3212044047370801</c:v>
                </c:pt>
                <c:pt idx="187">
                  <c:v>5.2627962713357803</c:v>
                </c:pt>
                <c:pt idx="188">
                  <c:v>5.2043805879145495</c:v>
                </c:pt>
                <c:pt idx="189">
                  <c:v>5.14595392382423</c:v>
                </c:pt>
                <c:pt idx="190">
                  <c:v>5.0875118885612505</c:v>
                </c:pt>
                <c:pt idx="191">
                  <c:v>5.0290782322599101</c:v>
                </c:pt>
                <c:pt idx="192">
                  <c:v>4.9706430556374102</c:v>
                </c:pt>
                <c:pt idx="193">
                  <c:v>4.91217528977353</c:v>
                </c:pt>
                <c:pt idx="194">
                  <c:v>4.8537092838402902</c:v>
                </c:pt>
                <c:pt idx="195">
                  <c:v>4.7952384639286905</c:v>
                </c:pt>
                <c:pt idx="196">
                  <c:v>4.73675416200303</c:v>
                </c:pt>
                <c:pt idx="197">
                  <c:v>4.6782651717805797</c:v>
                </c:pt>
                <c:pt idx="198">
                  <c:v>4.6197732672937102</c:v>
                </c:pt>
                <c:pt idx="199">
                  <c:v>4.56125330596534</c:v>
                </c:pt>
                <c:pt idx="200">
                  <c:v>4.5027198043471</c:v>
                </c:pt>
                <c:pt idx="201">
                  <c:v>4.4441981848004604</c:v>
                </c:pt>
                <c:pt idx="202">
                  <c:v>4.3856598670157201</c:v>
                </c:pt>
                <c:pt idx="203">
                  <c:v>4.3271134875467201</c:v>
                </c:pt>
                <c:pt idx="204">
                  <c:v>4.2685531864915403</c:v>
                </c:pt>
                <c:pt idx="205">
                  <c:v>4.2099728225633903</c:v>
                </c:pt>
                <c:pt idx="206">
                  <c:v>4.1513845877247499</c:v>
                </c:pt>
                <c:pt idx="207">
                  <c:v>4.0927856168903896</c:v>
                </c:pt>
                <c:pt idx="208">
                  <c:v>4.03417646329157</c:v>
                </c:pt>
                <c:pt idx="209">
                  <c:v>3.9755632338169002</c:v>
                </c:pt>
                <c:pt idx="210">
                  <c:v>3.9169340821768799</c:v>
                </c:pt>
                <c:pt idx="211">
                  <c:v>3.8582836487574101</c:v>
                </c:pt>
                <c:pt idx="212">
                  <c:v>3.7996246330523302</c:v>
                </c:pt>
                <c:pt idx="213">
                  <c:v>3.74095833961686</c:v>
                </c:pt>
                <c:pt idx="214">
                  <c:v>3.6822793601102299</c:v>
                </c:pt>
                <c:pt idx="215">
                  <c:v>3.62357546028574</c:v>
                </c:pt>
                <c:pt idx="216">
                  <c:v>3.5648702938930903</c:v>
                </c:pt>
                <c:pt idx="217">
                  <c:v>3.5061672909777104</c:v>
                </c:pt>
                <c:pt idx="218">
                  <c:v>3.4474284988822399</c:v>
                </c:pt>
                <c:pt idx="219">
                  <c:v>3.3886708505458998</c:v>
                </c:pt>
                <c:pt idx="220">
                  <c:v>3.3299150556237902</c:v>
                </c:pt>
                <c:pt idx="221">
                  <c:v>3.27114969449979</c:v>
                </c:pt>
                <c:pt idx="222">
                  <c:v>3.2123665743248599</c:v>
                </c:pt>
                <c:pt idx="223">
                  <c:v>3.15356170841426</c:v>
                </c:pt>
                <c:pt idx="224">
                  <c:v>3.0947458531701399</c:v>
                </c:pt>
                <c:pt idx="225">
                  <c:v>3.03524119651428</c:v>
                </c:pt>
                <c:pt idx="226">
                  <c:v>2.97297084516096</c:v>
                </c:pt>
                <c:pt idx="227">
                  <c:v>2.90587773195726</c:v>
                </c:pt>
                <c:pt idx="228">
                  <c:v>2.8332624379707703</c:v>
                </c:pt>
                <c:pt idx="229">
                  <c:v>2.75511720290221</c:v>
                </c:pt>
                <c:pt idx="230">
                  <c:v>2.6714504966614001</c:v>
                </c:pt>
                <c:pt idx="231">
                  <c:v>2.5822437266950802</c:v>
                </c:pt>
                <c:pt idx="232">
                  <c:v>2.4874728757228999</c:v>
                </c:pt>
                <c:pt idx="233">
                  <c:v>2.38712991735644</c:v>
                </c:pt>
                <c:pt idx="234">
                  <c:v>2.2811974081586501</c:v>
                </c:pt>
                <c:pt idx="235">
                  <c:v>2.16965146823066</c:v>
                </c:pt>
                <c:pt idx="236">
                  <c:v>2.0524713469042397</c:v>
                </c:pt>
                <c:pt idx="237">
                  <c:v>1.92963153455045</c:v>
                </c:pt>
                <c:pt idx="238">
                  <c:v>1.8011246920014201</c:v>
                </c:pt>
                <c:pt idx="239">
                  <c:v>1.66693802784149</c:v>
                </c:pt>
                <c:pt idx="240">
                  <c:v>1.5270476896682399</c:v>
                </c:pt>
                <c:pt idx="241">
                  <c:v>1.38143509943474</c:v>
                </c:pt>
                <c:pt idx="242">
                  <c:v>1.23318316378406</c:v>
                </c:pt>
                <c:pt idx="243">
                  <c:v>1.08734922340778</c:v>
                </c:pt>
                <c:pt idx="244">
                  <c:v>0.94282793043127089</c:v>
                </c:pt>
                <c:pt idx="245">
                  <c:v>0.79551868788463997</c:v>
                </c:pt>
                <c:pt idx="246">
                  <c:v>0.64482098587749892</c:v>
                </c:pt>
                <c:pt idx="247">
                  <c:v>0.491090296217779</c:v>
                </c:pt>
                <c:pt idx="248">
                  <c:v>0.333038377605126</c:v>
                </c:pt>
                <c:pt idx="249">
                  <c:v>0.169466639982738</c:v>
                </c:pt>
                <c:pt idx="250">
                  <c:v>8.6305013750516607E-2</c:v>
                </c:pt>
              </c:numCache>
            </c:numRef>
          </c:xVal>
          <c:yVal>
            <c:numRef>
              <c:f>Sheet1!$L$3:$L$253</c:f>
              <c:numCache>
                <c:formatCode>General</c:formatCode>
                <c:ptCount val="251"/>
                <c:pt idx="0">
                  <c:v>9.8470739999999992</c:v>
                </c:pt>
                <c:pt idx="1">
                  <c:v>9.8373480000000004</c:v>
                </c:pt>
                <c:pt idx="2">
                  <c:v>9.8156619999999997</c:v>
                </c:pt>
                <c:pt idx="3">
                  <c:v>9.7948880000000003</c:v>
                </c:pt>
                <c:pt idx="4">
                  <c:v>9.7749900000000007</c:v>
                </c:pt>
                <c:pt idx="5">
                  <c:v>9.7555259999999997</c:v>
                </c:pt>
                <c:pt idx="6">
                  <c:v>9.7387189999999997</c:v>
                </c:pt>
                <c:pt idx="7">
                  <c:v>9.7224970000000006</c:v>
                </c:pt>
                <c:pt idx="8">
                  <c:v>9.7066649999999992</c:v>
                </c:pt>
                <c:pt idx="9">
                  <c:v>9.6943389999999994</c:v>
                </c:pt>
                <c:pt idx="10">
                  <c:v>9.6859389999999994</c:v>
                </c:pt>
                <c:pt idx="11">
                  <c:v>9.6776649999999993</c:v>
                </c:pt>
                <c:pt idx="12">
                  <c:v>9.6694720000000007</c:v>
                </c:pt>
                <c:pt idx="13">
                  <c:v>9.6613749999999996</c:v>
                </c:pt>
                <c:pt idx="14">
                  <c:v>9.6533680000000004</c:v>
                </c:pt>
                <c:pt idx="15">
                  <c:v>9.6454020000000007</c:v>
                </c:pt>
                <c:pt idx="16">
                  <c:v>9.6375259999999994</c:v>
                </c:pt>
                <c:pt idx="17">
                  <c:v>9.6297479999999993</c:v>
                </c:pt>
                <c:pt idx="18">
                  <c:v>9.6220560000000006</c:v>
                </c:pt>
                <c:pt idx="19">
                  <c:v>9.6144420000000004</c:v>
                </c:pt>
                <c:pt idx="20">
                  <c:v>9.6069230000000001</c:v>
                </c:pt>
                <c:pt idx="21">
                  <c:v>9.5995159999999995</c:v>
                </c:pt>
                <c:pt idx="22">
                  <c:v>9.5921819999999993</c:v>
                </c:pt>
                <c:pt idx="23">
                  <c:v>9.5849600000000006</c:v>
                </c:pt>
                <c:pt idx="24">
                  <c:v>9.5778040000000004</c:v>
                </c:pt>
                <c:pt idx="25">
                  <c:v>9.5707109999999993</c:v>
                </c:pt>
                <c:pt idx="26">
                  <c:v>9.5637229999999995</c:v>
                </c:pt>
                <c:pt idx="27">
                  <c:v>9.5568910000000002</c:v>
                </c:pt>
                <c:pt idx="28">
                  <c:v>9.5501039999999993</c:v>
                </c:pt>
                <c:pt idx="29">
                  <c:v>9.5401670000000003</c:v>
                </c:pt>
                <c:pt idx="30">
                  <c:v>9.5261379999999996</c:v>
                </c:pt>
                <c:pt idx="31">
                  <c:v>9.5124150000000007</c:v>
                </c:pt>
                <c:pt idx="32">
                  <c:v>9.4989740000000005</c:v>
                </c:pt>
                <c:pt idx="33">
                  <c:v>9.4861789999999999</c:v>
                </c:pt>
                <c:pt idx="34">
                  <c:v>9.4737480000000005</c:v>
                </c:pt>
                <c:pt idx="35">
                  <c:v>9.4617090000000008</c:v>
                </c:pt>
                <c:pt idx="36">
                  <c:v>9.4501469999999994</c:v>
                </c:pt>
                <c:pt idx="37">
                  <c:v>9.4390300000000007</c:v>
                </c:pt>
                <c:pt idx="38">
                  <c:v>9.4281109999999995</c:v>
                </c:pt>
                <c:pt idx="39">
                  <c:v>9.4173620000000007</c:v>
                </c:pt>
                <c:pt idx="40">
                  <c:v>9.4019670000000009</c:v>
                </c:pt>
                <c:pt idx="41">
                  <c:v>9.188542</c:v>
                </c:pt>
                <c:pt idx="42">
                  <c:v>9.0250459999999997</c:v>
                </c:pt>
                <c:pt idx="43">
                  <c:v>8.9028609999999997</c:v>
                </c:pt>
                <c:pt idx="44">
                  <c:v>8.8934730000000002</c:v>
                </c:pt>
                <c:pt idx="45">
                  <c:v>8.8844639999999995</c:v>
                </c:pt>
                <c:pt idx="46">
                  <c:v>8.8758060000000008</c:v>
                </c:pt>
                <c:pt idx="47">
                  <c:v>8.8672900000000006</c:v>
                </c:pt>
                <c:pt idx="48">
                  <c:v>8.8590540000000004</c:v>
                </c:pt>
                <c:pt idx="49">
                  <c:v>8.8510760000000008</c:v>
                </c:pt>
                <c:pt idx="50">
                  <c:v>8.8431669999999993</c:v>
                </c:pt>
                <c:pt idx="51">
                  <c:v>8.8356340000000007</c:v>
                </c:pt>
                <c:pt idx="52">
                  <c:v>8.8283939999999994</c:v>
                </c:pt>
                <c:pt idx="53">
                  <c:v>8.8213310000000007</c:v>
                </c:pt>
                <c:pt idx="54">
                  <c:v>8.8143519999999995</c:v>
                </c:pt>
                <c:pt idx="55">
                  <c:v>8.8077459999999999</c:v>
                </c:pt>
                <c:pt idx="56">
                  <c:v>8.8012530000000009</c:v>
                </c:pt>
                <c:pt idx="57">
                  <c:v>8.7950700000000008</c:v>
                </c:pt>
                <c:pt idx="58">
                  <c:v>8.7888839999999995</c:v>
                </c:pt>
                <c:pt idx="59">
                  <c:v>8.7831620000000008</c:v>
                </c:pt>
                <c:pt idx="60">
                  <c:v>8.7774610000000006</c:v>
                </c:pt>
                <c:pt idx="61">
                  <c:v>8.7719660000000008</c:v>
                </c:pt>
                <c:pt idx="62">
                  <c:v>8.7668649999999992</c:v>
                </c:pt>
                <c:pt idx="63">
                  <c:v>8.7617879999999992</c:v>
                </c:pt>
                <c:pt idx="64">
                  <c:v>8.7567380000000004</c:v>
                </c:pt>
                <c:pt idx="65">
                  <c:v>8.7516490000000005</c:v>
                </c:pt>
                <c:pt idx="66">
                  <c:v>8.7466360000000005</c:v>
                </c:pt>
                <c:pt idx="67">
                  <c:v>8.7416520000000002</c:v>
                </c:pt>
                <c:pt idx="68">
                  <c:v>8.7366510000000002</c:v>
                </c:pt>
                <c:pt idx="69">
                  <c:v>8.7317250000000008</c:v>
                </c:pt>
                <c:pt idx="70">
                  <c:v>8.7268310000000007</c:v>
                </c:pt>
                <c:pt idx="71">
                  <c:v>8.7217500000000001</c:v>
                </c:pt>
                <c:pt idx="72">
                  <c:v>8.7167379999999994</c:v>
                </c:pt>
                <c:pt idx="73">
                  <c:v>8.7118450000000003</c:v>
                </c:pt>
                <c:pt idx="74">
                  <c:v>8.7067920000000001</c:v>
                </c:pt>
                <c:pt idx="75">
                  <c:v>8.7019230000000007</c:v>
                </c:pt>
                <c:pt idx="76">
                  <c:v>8.6968370000000004</c:v>
                </c:pt>
                <c:pt idx="77">
                  <c:v>8.6919599999999999</c:v>
                </c:pt>
                <c:pt idx="78">
                  <c:v>8.6870250000000002</c:v>
                </c:pt>
                <c:pt idx="79">
                  <c:v>8.6820920000000008</c:v>
                </c:pt>
                <c:pt idx="80">
                  <c:v>8.6771499999999993</c:v>
                </c:pt>
                <c:pt idx="81">
                  <c:v>8.6722070000000002</c:v>
                </c:pt>
                <c:pt idx="82">
                  <c:v>8.6672480000000007</c:v>
                </c:pt>
                <c:pt idx="83">
                  <c:v>8.6622730000000008</c:v>
                </c:pt>
                <c:pt idx="84">
                  <c:v>8.6572770000000006</c:v>
                </c:pt>
                <c:pt idx="85">
                  <c:v>8.6522989999999993</c:v>
                </c:pt>
                <c:pt idx="86">
                  <c:v>8.6472540000000002</c:v>
                </c:pt>
                <c:pt idx="87">
                  <c:v>8.6423900000000007</c:v>
                </c:pt>
                <c:pt idx="88">
                  <c:v>8.6373510000000007</c:v>
                </c:pt>
                <c:pt idx="89">
                  <c:v>8.6323679999999996</c:v>
                </c:pt>
                <c:pt idx="90">
                  <c:v>8.6273350000000004</c:v>
                </c:pt>
                <c:pt idx="91">
                  <c:v>8.6224000000000007</c:v>
                </c:pt>
                <c:pt idx="92">
                  <c:v>8.6173120000000001</c:v>
                </c:pt>
                <c:pt idx="93">
                  <c:v>8.6123060000000002</c:v>
                </c:pt>
                <c:pt idx="94">
                  <c:v>8.6073219999999999</c:v>
                </c:pt>
                <c:pt idx="95">
                  <c:v>8.6022770000000008</c:v>
                </c:pt>
                <c:pt idx="96">
                  <c:v>8.5972179999999998</c:v>
                </c:pt>
                <c:pt idx="97">
                  <c:v>8.592117</c:v>
                </c:pt>
                <c:pt idx="98">
                  <c:v>8.5870239999999995</c:v>
                </c:pt>
                <c:pt idx="99">
                  <c:v>8.5818539999999999</c:v>
                </c:pt>
                <c:pt idx="100">
                  <c:v>8.5766740000000006</c:v>
                </c:pt>
                <c:pt idx="101">
                  <c:v>8.5716190000000001</c:v>
                </c:pt>
                <c:pt idx="102">
                  <c:v>8.5663959999999992</c:v>
                </c:pt>
                <c:pt idx="103">
                  <c:v>8.5612829999999995</c:v>
                </c:pt>
                <c:pt idx="104">
                  <c:v>8.5559499999999993</c:v>
                </c:pt>
                <c:pt idx="105">
                  <c:v>8.5507500000000007</c:v>
                </c:pt>
                <c:pt idx="106">
                  <c:v>8.5455159999999992</c:v>
                </c:pt>
                <c:pt idx="107">
                  <c:v>8.5402120000000004</c:v>
                </c:pt>
                <c:pt idx="108">
                  <c:v>8.5349120000000003</c:v>
                </c:pt>
                <c:pt idx="109">
                  <c:v>8.5294620000000005</c:v>
                </c:pt>
                <c:pt idx="110">
                  <c:v>8.5241720000000001</c:v>
                </c:pt>
                <c:pt idx="111">
                  <c:v>8.5186930000000007</c:v>
                </c:pt>
                <c:pt idx="112">
                  <c:v>8.5125379999999993</c:v>
                </c:pt>
                <c:pt idx="113">
                  <c:v>8.5055420000000002</c:v>
                </c:pt>
                <c:pt idx="114">
                  <c:v>8.4985630000000008</c:v>
                </c:pt>
                <c:pt idx="115">
                  <c:v>8.4917750000000005</c:v>
                </c:pt>
                <c:pt idx="116">
                  <c:v>8.485004</c:v>
                </c:pt>
                <c:pt idx="117">
                  <c:v>8.4782930000000007</c:v>
                </c:pt>
                <c:pt idx="118">
                  <c:v>8.4717110000000009</c:v>
                </c:pt>
                <c:pt idx="119">
                  <c:v>8.465128</c:v>
                </c:pt>
                <c:pt idx="120">
                  <c:v>8.4586559999999995</c:v>
                </c:pt>
                <c:pt idx="121">
                  <c:v>8.4522089999999999</c:v>
                </c:pt>
                <c:pt idx="122">
                  <c:v>8.4458300000000008</c:v>
                </c:pt>
                <c:pt idx="123">
                  <c:v>8.4395450000000007</c:v>
                </c:pt>
                <c:pt idx="124">
                  <c:v>8.4332670000000007</c:v>
                </c:pt>
                <c:pt idx="125">
                  <c:v>8.4270739999999993</c:v>
                </c:pt>
                <c:pt idx="126">
                  <c:v>8.4209320000000005</c:v>
                </c:pt>
                <c:pt idx="127">
                  <c:v>8.4148390000000006</c:v>
                </c:pt>
                <c:pt idx="128">
                  <c:v>8.4087750000000003</c:v>
                </c:pt>
                <c:pt idx="129">
                  <c:v>8.4027239999999992</c:v>
                </c:pt>
                <c:pt idx="130">
                  <c:v>8.396763</c:v>
                </c:pt>
                <c:pt idx="131">
                  <c:v>8.3907900000000009</c:v>
                </c:pt>
                <c:pt idx="132">
                  <c:v>8.3848870000000009</c:v>
                </c:pt>
                <c:pt idx="133">
                  <c:v>8.3790549999999993</c:v>
                </c:pt>
                <c:pt idx="134">
                  <c:v>8.3731679999999997</c:v>
                </c:pt>
                <c:pt idx="135">
                  <c:v>8.3673739999999999</c:v>
                </c:pt>
                <c:pt idx="136">
                  <c:v>8.3616159999999997</c:v>
                </c:pt>
                <c:pt idx="137">
                  <c:v>8.3558179999999993</c:v>
                </c:pt>
                <c:pt idx="138">
                  <c:v>8.3501279999999998</c:v>
                </c:pt>
                <c:pt idx="139">
                  <c:v>8.3444529999999997</c:v>
                </c:pt>
                <c:pt idx="140">
                  <c:v>8.3387379999999993</c:v>
                </c:pt>
                <c:pt idx="141">
                  <c:v>8.3330950000000001</c:v>
                </c:pt>
                <c:pt idx="142">
                  <c:v>8.3275000000000006</c:v>
                </c:pt>
                <c:pt idx="143">
                  <c:v>8.3219379999999994</c:v>
                </c:pt>
                <c:pt idx="144">
                  <c:v>8.3163009999999993</c:v>
                </c:pt>
                <c:pt idx="145">
                  <c:v>8.3108170000000001</c:v>
                </c:pt>
                <c:pt idx="146">
                  <c:v>8.3052709999999994</c:v>
                </c:pt>
                <c:pt idx="147">
                  <c:v>8.2997820000000004</c:v>
                </c:pt>
                <c:pt idx="148">
                  <c:v>8.2942529999999994</c:v>
                </c:pt>
                <c:pt idx="149">
                  <c:v>8.2888850000000005</c:v>
                </c:pt>
                <c:pt idx="150">
                  <c:v>8.2834479999999999</c:v>
                </c:pt>
                <c:pt idx="151">
                  <c:v>8.2780389999999997</c:v>
                </c:pt>
                <c:pt idx="152">
                  <c:v>8.2725980000000003</c:v>
                </c:pt>
                <c:pt idx="153">
                  <c:v>8.2672899999999991</c:v>
                </c:pt>
                <c:pt idx="154">
                  <c:v>8.2619500000000006</c:v>
                </c:pt>
                <c:pt idx="155">
                  <c:v>8.2566400000000009</c:v>
                </c:pt>
                <c:pt idx="156">
                  <c:v>8.2513489999999994</c:v>
                </c:pt>
                <c:pt idx="157">
                  <c:v>8.2460830000000005</c:v>
                </c:pt>
                <c:pt idx="158">
                  <c:v>8.2408490000000008</c:v>
                </c:pt>
                <c:pt idx="159">
                  <c:v>8.2356649999999991</c:v>
                </c:pt>
                <c:pt idx="160">
                  <c:v>8.2304060000000003</c:v>
                </c:pt>
                <c:pt idx="161">
                  <c:v>8.2252709999999993</c:v>
                </c:pt>
                <c:pt idx="162">
                  <c:v>8.2202020000000005</c:v>
                </c:pt>
                <c:pt idx="163">
                  <c:v>8.2150979999999993</c:v>
                </c:pt>
                <c:pt idx="164">
                  <c:v>8.21007</c:v>
                </c:pt>
                <c:pt idx="165">
                  <c:v>8.205076</c:v>
                </c:pt>
                <c:pt idx="166">
                  <c:v>8.2001000000000008</c:v>
                </c:pt>
                <c:pt idx="167">
                  <c:v>8.1951739999999997</c:v>
                </c:pt>
                <c:pt idx="168">
                  <c:v>8.1902450000000009</c:v>
                </c:pt>
                <c:pt idx="169">
                  <c:v>8.1853859999999994</c:v>
                </c:pt>
                <c:pt idx="170">
                  <c:v>8.1805730000000008</c:v>
                </c:pt>
                <c:pt idx="171">
                  <c:v>8.175751</c:v>
                </c:pt>
                <c:pt idx="172">
                  <c:v>8.1709999999999994</c:v>
                </c:pt>
                <c:pt idx="173">
                  <c:v>8.1663139999999999</c:v>
                </c:pt>
                <c:pt idx="174">
                  <c:v>8.161702</c:v>
                </c:pt>
                <c:pt idx="175">
                  <c:v>8.1570590000000003</c:v>
                </c:pt>
                <c:pt idx="176">
                  <c:v>8.1525239999999997</c:v>
                </c:pt>
                <c:pt idx="177">
                  <c:v>8.1480239999999995</c:v>
                </c:pt>
                <c:pt idx="178">
                  <c:v>8.1435680000000001</c:v>
                </c:pt>
                <c:pt idx="179">
                  <c:v>8.1391270000000002</c:v>
                </c:pt>
                <c:pt idx="180">
                  <c:v>8.1347090000000009</c:v>
                </c:pt>
                <c:pt idx="181">
                  <c:v>8.1304409999999994</c:v>
                </c:pt>
                <c:pt idx="182">
                  <c:v>8.1261589999999995</c:v>
                </c:pt>
                <c:pt idx="183">
                  <c:v>8.1220149999999993</c:v>
                </c:pt>
                <c:pt idx="184">
                  <c:v>8.117915</c:v>
                </c:pt>
                <c:pt idx="185">
                  <c:v>8.1138639999999995</c:v>
                </c:pt>
                <c:pt idx="186">
                  <c:v>8.1098890000000008</c:v>
                </c:pt>
                <c:pt idx="187">
                  <c:v>8.1059669999999997</c:v>
                </c:pt>
                <c:pt idx="188">
                  <c:v>8.1020190000000003</c:v>
                </c:pt>
                <c:pt idx="189">
                  <c:v>8.0982800000000008</c:v>
                </c:pt>
                <c:pt idx="190">
                  <c:v>8.0945689999999999</c:v>
                </c:pt>
                <c:pt idx="191">
                  <c:v>8.0909460000000006</c:v>
                </c:pt>
                <c:pt idx="192">
                  <c:v>8.0874310000000005</c:v>
                </c:pt>
                <c:pt idx="193">
                  <c:v>8.0840139999999998</c:v>
                </c:pt>
                <c:pt idx="194">
                  <c:v>8.0806760000000004</c:v>
                </c:pt>
                <c:pt idx="195">
                  <c:v>8.0774109999999997</c:v>
                </c:pt>
                <c:pt idx="196">
                  <c:v>8.0742969999999996</c:v>
                </c:pt>
                <c:pt idx="197">
                  <c:v>8.0712630000000001</c:v>
                </c:pt>
                <c:pt idx="198">
                  <c:v>8.0683399999999992</c:v>
                </c:pt>
                <c:pt idx="199">
                  <c:v>8.0655160000000006</c:v>
                </c:pt>
                <c:pt idx="200">
                  <c:v>8.0627259999999996</c:v>
                </c:pt>
                <c:pt idx="201">
                  <c:v>8.0600389999999997</c:v>
                </c:pt>
                <c:pt idx="202">
                  <c:v>8.0574919999999999</c:v>
                </c:pt>
                <c:pt idx="203">
                  <c:v>8.0549870000000006</c:v>
                </c:pt>
                <c:pt idx="204">
                  <c:v>8.0525699999999993</c:v>
                </c:pt>
                <c:pt idx="205">
                  <c:v>8.0502500000000001</c:v>
                </c:pt>
                <c:pt idx="206">
                  <c:v>8.0481210000000001</c:v>
                </c:pt>
                <c:pt idx="207">
                  <c:v>8.0460569999999993</c:v>
                </c:pt>
                <c:pt idx="208">
                  <c:v>8.0442079999999994</c:v>
                </c:pt>
                <c:pt idx="209">
                  <c:v>8.0424310000000006</c:v>
                </c:pt>
                <c:pt idx="210">
                  <c:v>8.0407550000000008</c:v>
                </c:pt>
                <c:pt idx="211">
                  <c:v>8.0391440000000003</c:v>
                </c:pt>
                <c:pt idx="212">
                  <c:v>8.0376139999999996</c:v>
                </c:pt>
                <c:pt idx="213">
                  <c:v>8.036168</c:v>
                </c:pt>
                <c:pt idx="214">
                  <c:v>8.0348810000000004</c:v>
                </c:pt>
                <c:pt idx="215">
                  <c:v>8.0337589999999999</c:v>
                </c:pt>
                <c:pt idx="216">
                  <c:v>8.0327079999999995</c:v>
                </c:pt>
                <c:pt idx="217">
                  <c:v>8.03186</c:v>
                </c:pt>
                <c:pt idx="218">
                  <c:v>8.0311039999999991</c:v>
                </c:pt>
                <c:pt idx="219">
                  <c:v>8.0305909999999994</c:v>
                </c:pt>
                <c:pt idx="220">
                  <c:v>8.0301010000000002</c:v>
                </c:pt>
                <c:pt idx="221">
                  <c:v>8.0294690000000006</c:v>
                </c:pt>
                <c:pt idx="222">
                  <c:v>8.0291569999999997</c:v>
                </c:pt>
                <c:pt idx="223">
                  <c:v>8.0289350000000006</c:v>
                </c:pt>
                <c:pt idx="224">
                  <c:v>8.0287849999999992</c:v>
                </c:pt>
                <c:pt idx="225">
                  <c:v>8.0288059999999994</c:v>
                </c:pt>
                <c:pt idx="226">
                  <c:v>8.0289160000000006</c:v>
                </c:pt>
                <c:pt idx="227">
                  <c:v>8.0292139999999996</c:v>
                </c:pt>
                <c:pt idx="228">
                  <c:v>8.0295349999999992</c:v>
                </c:pt>
                <c:pt idx="229">
                  <c:v>8.0304579999999994</c:v>
                </c:pt>
                <c:pt idx="230">
                  <c:v>8.0315349999999999</c:v>
                </c:pt>
                <c:pt idx="231">
                  <c:v>8.0329370000000004</c:v>
                </c:pt>
                <c:pt idx="232">
                  <c:v>8.0346849999999996</c:v>
                </c:pt>
                <c:pt idx="233">
                  <c:v>8.0365330000000004</c:v>
                </c:pt>
                <c:pt idx="234">
                  <c:v>8.0389409999999994</c:v>
                </c:pt>
                <c:pt idx="235">
                  <c:v>8.0420879999999997</c:v>
                </c:pt>
                <c:pt idx="236">
                  <c:v>8.0449590000000004</c:v>
                </c:pt>
                <c:pt idx="237">
                  <c:v>8.048254</c:v>
                </c:pt>
                <c:pt idx="238">
                  <c:v>8.0523140000000009</c:v>
                </c:pt>
                <c:pt idx="239">
                  <c:v>8.0567130000000002</c:v>
                </c:pt>
                <c:pt idx="240">
                  <c:v>8.0621360000000006</c:v>
                </c:pt>
                <c:pt idx="241">
                  <c:v>8.0668679999999995</c:v>
                </c:pt>
                <c:pt idx="242">
                  <c:v>7.9402939999999997</c:v>
                </c:pt>
                <c:pt idx="243">
                  <c:v>7.9528509999999999</c:v>
                </c:pt>
                <c:pt idx="244">
                  <c:v>7.9695809999999998</c:v>
                </c:pt>
                <c:pt idx="245">
                  <c:v>7.9890309999999998</c:v>
                </c:pt>
                <c:pt idx="246">
                  <c:v>8.0129830000000002</c:v>
                </c:pt>
                <c:pt idx="247">
                  <c:v>7.906765</c:v>
                </c:pt>
                <c:pt idx="248">
                  <c:v>7.9418280000000001</c:v>
                </c:pt>
                <c:pt idx="249">
                  <c:v>7.9827560000000002</c:v>
                </c:pt>
                <c:pt idx="250">
                  <c:v>8.0321680000000004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125-4521-BDC9-08D69168BA45}"/>
            </c:ext>
          </c:extLst>
        </c:ser>
        <c:ser>
          <c:idx val="2"/>
          <c:order val="2"/>
          <c:tx>
            <c:strRef>
              <c:f>Sheet1!$R$1</c:f>
              <c:strCache>
                <c:ptCount val="1"/>
                <c:pt idx="0">
                  <c:v>Temperature -10%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Sheet1!$C$3:$C$253</c:f>
              <c:numCache>
                <c:formatCode>General</c:formatCode>
                <c:ptCount val="251"/>
                <c:pt idx="0">
                  <c:v>20.264957795919901</c:v>
                </c:pt>
                <c:pt idx="1">
                  <c:v>20.169606021158902</c:v>
                </c:pt>
                <c:pt idx="2">
                  <c:v>19.979973256196299</c:v>
                </c:pt>
                <c:pt idx="3">
                  <c:v>19.792482253449801</c:v>
                </c:pt>
                <c:pt idx="4">
                  <c:v>19.607133339086801</c:v>
                </c:pt>
                <c:pt idx="5">
                  <c:v>19.423927114965899</c:v>
                </c:pt>
                <c:pt idx="6">
                  <c:v>19.242864553815998</c:v>
                </c:pt>
                <c:pt idx="7">
                  <c:v>19.0639464943369</c:v>
                </c:pt>
                <c:pt idx="8">
                  <c:v>18.8871732693983</c:v>
                </c:pt>
                <c:pt idx="9">
                  <c:v>18.712545242113201</c:v>
                </c:pt>
                <c:pt idx="10">
                  <c:v>18.540062885729299</c:v>
                </c:pt>
                <c:pt idx="11">
                  <c:v>18.369726942660101</c:v>
                </c:pt>
                <c:pt idx="12">
                  <c:v>18.201538080269401</c:v>
                </c:pt>
                <c:pt idx="13">
                  <c:v>18.035496741528501</c:v>
                </c:pt>
                <c:pt idx="14">
                  <c:v>17.871603699369199</c:v>
                </c:pt>
                <c:pt idx="15">
                  <c:v>17.709859638907002</c:v>
                </c:pt>
                <c:pt idx="16">
                  <c:v>17.5502647577459</c:v>
                </c:pt>
                <c:pt idx="17">
                  <c:v>17.392819450020401</c:v>
                </c:pt>
                <c:pt idx="18">
                  <c:v>17.2375245338452</c:v>
                </c:pt>
                <c:pt idx="19">
                  <c:v>17.084380724162202</c:v>
                </c:pt>
                <c:pt idx="20">
                  <c:v>16.933388282256697</c:v>
                </c:pt>
                <c:pt idx="21">
                  <c:v>16.784547629355199</c:v>
                </c:pt>
                <c:pt idx="22">
                  <c:v>16.637859386705401</c:v>
                </c:pt>
                <c:pt idx="23">
                  <c:v>16.493323775690598</c:v>
                </c:pt>
                <c:pt idx="24">
                  <c:v>16.3509413580942</c:v>
                </c:pt>
                <c:pt idx="25">
                  <c:v>16.210713086781702</c:v>
                </c:pt>
                <c:pt idx="26">
                  <c:v>16.072639541492201</c:v>
                </c:pt>
                <c:pt idx="27">
                  <c:v>15.936720597522301</c:v>
                </c:pt>
                <c:pt idx="28">
                  <c:v>15.802956537599899</c:v>
                </c:pt>
                <c:pt idx="29">
                  <c:v>15.6713482134966</c:v>
                </c:pt>
                <c:pt idx="30">
                  <c:v>15.5418961806808</c:v>
                </c:pt>
                <c:pt idx="31">
                  <c:v>15.414600848026501</c:v>
                </c:pt>
                <c:pt idx="32">
                  <c:v>15.289462624242402</c:v>
                </c:pt>
                <c:pt idx="33">
                  <c:v>15.166481837675601</c:v>
                </c:pt>
                <c:pt idx="34">
                  <c:v>15.0456590748417</c:v>
                </c:pt>
                <c:pt idx="35">
                  <c:v>14.926994675547901</c:v>
                </c:pt>
                <c:pt idx="36">
                  <c:v>14.8104888569853</c:v>
                </c:pt>
                <c:pt idx="37">
                  <c:v>14.696142150838199</c:v>
                </c:pt>
                <c:pt idx="38">
                  <c:v>14.583955062858101</c:v>
                </c:pt>
                <c:pt idx="39">
                  <c:v>14.4739280163827</c:v>
                </c:pt>
                <c:pt idx="40">
                  <c:v>14.3660611400605</c:v>
                </c:pt>
                <c:pt idx="41">
                  <c:v>14.2603548171407</c:v>
                </c:pt>
                <c:pt idx="42">
                  <c:v>14.156809574794499</c:v>
                </c:pt>
                <c:pt idx="43">
                  <c:v>14.055425679986001</c:v>
                </c:pt>
                <c:pt idx="44">
                  <c:v>13.956203551306199</c:v>
                </c:pt>
                <c:pt idx="45">
                  <c:v>13.859143518766199</c:v>
                </c:pt>
                <c:pt idx="46">
                  <c:v>13.764245718056001</c:v>
                </c:pt>
                <c:pt idx="47">
                  <c:v>13.6715107334342</c:v>
                </c:pt>
                <c:pt idx="48">
                  <c:v>13.580938803532099</c:v>
                </c:pt>
                <c:pt idx="49">
                  <c:v>13.492530030071901</c:v>
                </c:pt>
                <c:pt idx="50">
                  <c:v>13.406284949456198</c:v>
                </c:pt>
                <c:pt idx="51">
                  <c:v>13.3222039346256</c:v>
                </c:pt>
                <c:pt idx="52">
                  <c:v>13.240287072378001</c:v>
                </c:pt>
                <c:pt idx="53">
                  <c:v>13.1605346830294</c:v>
                </c:pt>
                <c:pt idx="54">
                  <c:v>13.0829471778541</c:v>
                </c:pt>
                <c:pt idx="55">
                  <c:v>13.007524853107199</c:v>
                </c:pt>
                <c:pt idx="56">
                  <c:v>12.934267670589801</c:v>
                </c:pt>
                <c:pt idx="57">
                  <c:v>12.8631759088751</c:v>
                </c:pt>
                <c:pt idx="58">
                  <c:v>12.7942501994316</c:v>
                </c:pt>
                <c:pt idx="59">
                  <c:v>12.727490475300501</c:v>
                </c:pt>
                <c:pt idx="60">
                  <c:v>12.6628969754991</c:v>
                </c:pt>
                <c:pt idx="61">
                  <c:v>12.600470102409099</c:v>
                </c:pt>
                <c:pt idx="62">
                  <c:v>12.540209971972599</c:v>
                </c:pt>
                <c:pt idx="63">
                  <c:v>12.481574509083201</c:v>
                </c:pt>
                <c:pt idx="64">
                  <c:v>12.4234793787053</c:v>
                </c:pt>
                <c:pt idx="65">
                  <c:v>12.365382437952201</c:v>
                </c:pt>
                <c:pt idx="66">
                  <c:v>12.307283826288</c:v>
                </c:pt>
                <c:pt idx="67">
                  <c:v>12.2491835973099</c:v>
                </c:pt>
                <c:pt idx="68">
                  <c:v>12.19108145014</c:v>
                </c:pt>
                <c:pt idx="69">
                  <c:v>12.132977471852801</c:v>
                </c:pt>
                <c:pt idx="70">
                  <c:v>12.0748718812152</c:v>
                </c:pt>
                <c:pt idx="71">
                  <c:v>12.016764411320001</c:v>
                </c:pt>
                <c:pt idx="72">
                  <c:v>11.9586549891948</c:v>
                </c:pt>
                <c:pt idx="73">
                  <c:v>11.9005438078431</c:v>
                </c:pt>
                <c:pt idx="74">
                  <c:v>11.842430964140101</c:v>
                </c:pt>
                <c:pt idx="75">
                  <c:v>11.7843162342801</c:v>
                </c:pt>
                <c:pt idx="76">
                  <c:v>11.726199743063999</c:v>
                </c:pt>
                <c:pt idx="77">
                  <c:v>11.6680816324386</c:v>
                </c:pt>
                <c:pt idx="78">
                  <c:v>11.609961754177899</c:v>
                </c:pt>
                <c:pt idx="79">
                  <c:v>11.5518400366922</c:v>
                </c:pt>
                <c:pt idx="80">
                  <c:v>11.4937164055926</c:v>
                </c:pt>
                <c:pt idx="81">
                  <c:v>11.4355911393973</c:v>
                </c:pt>
                <c:pt idx="82">
                  <c:v>11.3774641169852</c:v>
                </c:pt>
                <c:pt idx="83">
                  <c:v>11.319335073805499</c:v>
                </c:pt>
                <c:pt idx="84">
                  <c:v>11.2612043071565</c:v>
                </c:pt>
                <c:pt idx="85">
                  <c:v>11.2030717823459</c:v>
                </c:pt>
                <c:pt idx="86">
                  <c:v>11.144937421253099</c:v>
                </c:pt>
                <c:pt idx="87">
                  <c:v>11.086801340799001</c:v>
                </c:pt>
                <c:pt idx="88">
                  <c:v>11.0286635016553</c:v>
                </c:pt>
                <c:pt idx="89">
                  <c:v>10.970523996689401</c:v>
                </c:pt>
                <c:pt idx="90">
                  <c:v>10.912382641432201</c:v>
                </c:pt>
                <c:pt idx="91">
                  <c:v>10.8542395012939</c:v>
                </c:pt>
                <c:pt idx="92">
                  <c:v>10.796094673745301</c:v>
                </c:pt>
                <c:pt idx="93">
                  <c:v>10.7379479770836</c:v>
                </c:pt>
                <c:pt idx="94">
                  <c:v>10.6797994799555</c:v>
                </c:pt>
                <c:pt idx="95">
                  <c:v>10.621649248518001</c:v>
                </c:pt>
                <c:pt idx="96">
                  <c:v>10.563497268308499</c:v>
                </c:pt>
                <c:pt idx="97">
                  <c:v>10.5053436015521</c:v>
                </c:pt>
                <c:pt idx="98">
                  <c:v>10.4471882416338</c:v>
                </c:pt>
                <c:pt idx="99">
                  <c:v>10.389031002919099</c:v>
                </c:pt>
                <c:pt idx="100">
                  <c:v>10.3308718390625</c:v>
                </c:pt>
                <c:pt idx="101">
                  <c:v>10.2727109382386</c:v>
                </c:pt>
                <c:pt idx="102">
                  <c:v>10.214548396324501</c:v>
                </c:pt>
                <c:pt idx="103">
                  <c:v>10.1563841304551</c:v>
                </c:pt>
                <c:pt idx="104">
                  <c:v>10.098218062467801</c:v>
                </c:pt>
                <c:pt idx="105">
                  <c:v>10.040050178227</c:v>
                </c:pt>
                <c:pt idx="106">
                  <c:v>9.9818804184261793</c:v>
                </c:pt>
                <c:pt idx="107">
                  <c:v>9.9237088666017996</c:v>
                </c:pt>
                <c:pt idx="108">
                  <c:v>9.8655355723269711</c:v>
                </c:pt>
                <c:pt idx="109">
                  <c:v>9.8073605596130804</c:v>
                </c:pt>
                <c:pt idx="110">
                  <c:v>9.7491839104287408</c:v>
                </c:pt>
                <c:pt idx="111">
                  <c:v>9.6910054786269093</c:v>
                </c:pt>
                <c:pt idx="112">
                  <c:v>9.6328252540469688</c:v>
                </c:pt>
                <c:pt idx="113">
                  <c:v>9.5746432423561796</c:v>
                </c:pt>
                <c:pt idx="114">
                  <c:v>9.5164593978878305</c:v>
                </c:pt>
                <c:pt idx="115">
                  <c:v>9.45827374450222</c:v>
                </c:pt>
                <c:pt idx="116">
                  <c:v>9.4000863946932594</c:v>
                </c:pt>
                <c:pt idx="117">
                  <c:v>9.3418973747697702</c:v>
                </c:pt>
                <c:pt idx="118">
                  <c:v>9.2837065330347102</c:v>
                </c:pt>
                <c:pt idx="119">
                  <c:v>9.2255139261459096</c:v>
                </c:pt>
                <c:pt idx="120">
                  <c:v>9.1673195741156199</c:v>
                </c:pt>
                <c:pt idx="121">
                  <c:v>9.1091234420168306</c:v>
                </c:pt>
                <c:pt idx="122">
                  <c:v>9.0509254330583495</c:v>
                </c:pt>
                <c:pt idx="123">
                  <c:v>8.9927256692582791</c:v>
                </c:pt>
                <c:pt idx="124">
                  <c:v>8.9345242323671901</c:v>
                </c:pt>
                <c:pt idx="125">
                  <c:v>8.8763209777390504</c:v>
                </c:pt>
                <c:pt idx="126">
                  <c:v>8.8181159792690309</c:v>
                </c:pt>
                <c:pt idx="127">
                  <c:v>8.7599093719113306</c:v>
                </c:pt>
                <c:pt idx="128">
                  <c:v>8.7017010586817189</c:v>
                </c:pt>
                <c:pt idx="129">
                  <c:v>8.6434908530321604</c:v>
                </c:pt>
                <c:pt idx="130">
                  <c:v>8.58527880124959</c:v>
                </c:pt>
                <c:pt idx="131">
                  <c:v>8.5270650821189111</c:v>
                </c:pt>
                <c:pt idx="132">
                  <c:v>8.4688496534528301</c:v>
                </c:pt>
                <c:pt idx="133">
                  <c:v>8.4106324465206992</c:v>
                </c:pt>
                <c:pt idx="134">
                  <c:v>8.3524134864825808</c:v>
                </c:pt>
                <c:pt idx="135">
                  <c:v>8.2941929211112502</c:v>
                </c:pt>
                <c:pt idx="136">
                  <c:v>8.2359707628149597</c:v>
                </c:pt>
                <c:pt idx="137">
                  <c:v>8.177747101870759</c:v>
                </c:pt>
                <c:pt idx="138">
                  <c:v>8.1195220592065311</c:v>
                </c:pt>
                <c:pt idx="139">
                  <c:v>8.0612957580562803</c:v>
                </c:pt>
                <c:pt idx="140">
                  <c:v>8.0030681284904297</c:v>
                </c:pt>
                <c:pt idx="141">
                  <c:v>7.9448386538311606</c:v>
                </c:pt>
                <c:pt idx="142">
                  <c:v>7.8866068009181003</c:v>
                </c:pt>
                <c:pt idx="143">
                  <c:v>7.8283721606798</c:v>
                </c:pt>
                <c:pt idx="144">
                  <c:v>7.7701345849573107</c:v>
                </c:pt>
                <c:pt idx="145">
                  <c:v>7.7118942715336907</c:v>
                </c:pt>
                <c:pt idx="146">
                  <c:v>7.6536510494291798</c:v>
                </c:pt>
                <c:pt idx="147">
                  <c:v>7.5954051931039297</c:v>
                </c:pt>
                <c:pt idx="148">
                  <c:v>7.5371568110708393</c:v>
                </c:pt>
                <c:pt idx="149">
                  <c:v>7.4789057147356104</c:v>
                </c:pt>
                <c:pt idx="150">
                  <c:v>7.4206521364806397</c:v>
                </c:pt>
                <c:pt idx="151">
                  <c:v>7.3623957735665506</c:v>
                </c:pt>
                <c:pt idx="152">
                  <c:v>7.3041365966833194</c:v>
                </c:pt>
                <c:pt idx="153">
                  <c:v>7.2458747450946799</c:v>
                </c:pt>
                <c:pt idx="154">
                  <c:v>7.1876101330089197</c:v>
                </c:pt>
                <c:pt idx="155">
                  <c:v>7.1293426366139494</c:v>
                </c:pt>
                <c:pt idx="156">
                  <c:v>7.0710724676263093</c:v>
                </c:pt>
                <c:pt idx="157">
                  <c:v>7.0127994847033097</c:v>
                </c:pt>
                <c:pt idx="158">
                  <c:v>6.9545234388451993</c:v>
                </c:pt>
                <c:pt idx="159">
                  <c:v>6.89624453792048</c:v>
                </c:pt>
                <c:pt idx="160">
                  <c:v>6.8379627455690501</c:v>
                </c:pt>
                <c:pt idx="161">
                  <c:v>6.7796776622849091</c:v>
                </c:pt>
                <c:pt idx="162">
                  <c:v>6.7213891553857001</c:v>
                </c:pt>
                <c:pt idx="163">
                  <c:v>6.6630973856478493</c:v>
                </c:pt>
                <c:pt idx="164">
                  <c:v>6.6048021332312201</c:v>
                </c:pt>
                <c:pt idx="165">
                  <c:v>6.5465033831203003</c:v>
                </c:pt>
                <c:pt idx="166">
                  <c:v>6.4882011718263293</c:v>
                </c:pt>
                <c:pt idx="167">
                  <c:v>6.4298952954385999</c:v>
                </c:pt>
                <c:pt idx="168">
                  <c:v>6.3715854677586803</c:v>
                </c:pt>
                <c:pt idx="169">
                  <c:v>6.3132715339034196</c:v>
                </c:pt>
                <c:pt idx="170">
                  <c:v>6.2549540757771904</c:v>
                </c:pt>
                <c:pt idx="171">
                  <c:v>6.1966320711249097</c:v>
                </c:pt>
                <c:pt idx="172">
                  <c:v>6.1383060248277603</c:v>
                </c:pt>
                <c:pt idx="173">
                  <c:v>6.0799759696748295</c:v>
                </c:pt>
                <c:pt idx="174">
                  <c:v>6.0216406201593093</c:v>
                </c:pt>
                <c:pt idx="175">
                  <c:v>5.9632998855010602</c:v>
                </c:pt>
                <c:pt idx="176">
                  <c:v>5.9049562100349</c:v>
                </c:pt>
                <c:pt idx="177">
                  <c:v>5.8466056377486693</c:v>
                </c:pt>
                <c:pt idx="178">
                  <c:v>5.7882510089615895</c:v>
                </c:pt>
                <c:pt idx="179">
                  <c:v>5.72989184788372</c:v>
                </c:pt>
                <c:pt idx="180">
                  <c:v>5.6715248157193798</c:v>
                </c:pt>
                <c:pt idx="181">
                  <c:v>5.6131553117548698</c:v>
                </c:pt>
                <c:pt idx="182">
                  <c:v>5.5547771225593801</c:v>
                </c:pt>
                <c:pt idx="183">
                  <c:v>5.4963929399920595</c:v>
                </c:pt>
                <c:pt idx="184">
                  <c:v>5.43800442131562</c:v>
                </c:pt>
                <c:pt idx="185">
                  <c:v>5.37960773156275</c:v>
                </c:pt>
                <c:pt idx="186">
                  <c:v>5.3212044047370801</c:v>
                </c:pt>
                <c:pt idx="187">
                  <c:v>5.2627962713357803</c:v>
                </c:pt>
                <c:pt idx="188">
                  <c:v>5.2043805879145495</c:v>
                </c:pt>
                <c:pt idx="189">
                  <c:v>5.14595392382423</c:v>
                </c:pt>
                <c:pt idx="190">
                  <c:v>5.0875118885612505</c:v>
                </c:pt>
                <c:pt idx="191">
                  <c:v>5.0290782322599101</c:v>
                </c:pt>
                <c:pt idx="192">
                  <c:v>4.9706430556374102</c:v>
                </c:pt>
                <c:pt idx="193">
                  <c:v>4.91217528977353</c:v>
                </c:pt>
                <c:pt idx="194">
                  <c:v>4.8537092838402902</c:v>
                </c:pt>
                <c:pt idx="195">
                  <c:v>4.7952384639286905</c:v>
                </c:pt>
                <c:pt idx="196">
                  <c:v>4.73675416200303</c:v>
                </c:pt>
                <c:pt idx="197">
                  <c:v>4.6782651717805797</c:v>
                </c:pt>
                <c:pt idx="198">
                  <c:v>4.6197732672937102</c:v>
                </c:pt>
                <c:pt idx="199">
                  <c:v>4.56125330596534</c:v>
                </c:pt>
                <c:pt idx="200">
                  <c:v>4.5027198043471</c:v>
                </c:pt>
                <c:pt idx="201">
                  <c:v>4.4441981848004604</c:v>
                </c:pt>
                <c:pt idx="202">
                  <c:v>4.3856598670157201</c:v>
                </c:pt>
                <c:pt idx="203">
                  <c:v>4.3271134875467201</c:v>
                </c:pt>
                <c:pt idx="204">
                  <c:v>4.2685531864915403</c:v>
                </c:pt>
                <c:pt idx="205">
                  <c:v>4.2099728225633903</c:v>
                </c:pt>
                <c:pt idx="206">
                  <c:v>4.1513845877247499</c:v>
                </c:pt>
                <c:pt idx="207">
                  <c:v>4.0927856168903896</c:v>
                </c:pt>
                <c:pt idx="208">
                  <c:v>4.03417646329157</c:v>
                </c:pt>
                <c:pt idx="209">
                  <c:v>3.9755632338169002</c:v>
                </c:pt>
                <c:pt idx="210">
                  <c:v>3.9169340821768799</c:v>
                </c:pt>
                <c:pt idx="211">
                  <c:v>3.8582836487574101</c:v>
                </c:pt>
                <c:pt idx="212">
                  <c:v>3.7996246330523302</c:v>
                </c:pt>
                <c:pt idx="213">
                  <c:v>3.74095833961686</c:v>
                </c:pt>
                <c:pt idx="214">
                  <c:v>3.6822793601102299</c:v>
                </c:pt>
                <c:pt idx="215">
                  <c:v>3.62357546028574</c:v>
                </c:pt>
                <c:pt idx="216">
                  <c:v>3.5648702938930903</c:v>
                </c:pt>
                <c:pt idx="217">
                  <c:v>3.5061672909777104</c:v>
                </c:pt>
                <c:pt idx="218">
                  <c:v>3.4474284988822399</c:v>
                </c:pt>
                <c:pt idx="219">
                  <c:v>3.3886708505458998</c:v>
                </c:pt>
                <c:pt idx="220">
                  <c:v>3.3299150556237902</c:v>
                </c:pt>
                <c:pt idx="221">
                  <c:v>3.27114969449979</c:v>
                </c:pt>
                <c:pt idx="222">
                  <c:v>3.2123665743248599</c:v>
                </c:pt>
                <c:pt idx="223">
                  <c:v>3.15356170841426</c:v>
                </c:pt>
                <c:pt idx="224">
                  <c:v>3.0947458531701399</c:v>
                </c:pt>
                <c:pt idx="225">
                  <c:v>3.03524119651428</c:v>
                </c:pt>
                <c:pt idx="226">
                  <c:v>2.97297084516096</c:v>
                </c:pt>
                <c:pt idx="227">
                  <c:v>2.90587773195726</c:v>
                </c:pt>
                <c:pt idx="228">
                  <c:v>2.8332624379707703</c:v>
                </c:pt>
                <c:pt idx="229">
                  <c:v>2.75511720290221</c:v>
                </c:pt>
                <c:pt idx="230">
                  <c:v>2.6714504966614001</c:v>
                </c:pt>
                <c:pt idx="231">
                  <c:v>2.5822437266950802</c:v>
                </c:pt>
                <c:pt idx="232">
                  <c:v>2.4874728757228999</c:v>
                </c:pt>
                <c:pt idx="233">
                  <c:v>2.38712991735644</c:v>
                </c:pt>
                <c:pt idx="234">
                  <c:v>2.2811974081586501</c:v>
                </c:pt>
                <c:pt idx="235">
                  <c:v>2.16965146823066</c:v>
                </c:pt>
                <c:pt idx="236">
                  <c:v>2.0524713469042397</c:v>
                </c:pt>
                <c:pt idx="237">
                  <c:v>1.92963153455045</c:v>
                </c:pt>
                <c:pt idx="238">
                  <c:v>1.8011246920014201</c:v>
                </c:pt>
                <c:pt idx="239">
                  <c:v>1.66693802784149</c:v>
                </c:pt>
                <c:pt idx="240">
                  <c:v>1.5270476896682399</c:v>
                </c:pt>
                <c:pt idx="241">
                  <c:v>1.38143509943474</c:v>
                </c:pt>
                <c:pt idx="242">
                  <c:v>1.23318316378406</c:v>
                </c:pt>
                <c:pt idx="243">
                  <c:v>1.08734922340778</c:v>
                </c:pt>
                <c:pt idx="244">
                  <c:v>0.94282793043127089</c:v>
                </c:pt>
                <c:pt idx="245">
                  <c:v>0.79551868788463997</c:v>
                </c:pt>
                <c:pt idx="246">
                  <c:v>0.64482098587749892</c:v>
                </c:pt>
                <c:pt idx="247">
                  <c:v>0.491090296217779</c:v>
                </c:pt>
                <c:pt idx="248">
                  <c:v>0.333038377605126</c:v>
                </c:pt>
                <c:pt idx="249">
                  <c:v>0.169466639982738</c:v>
                </c:pt>
                <c:pt idx="250">
                  <c:v>8.6305013750516607E-2</c:v>
                </c:pt>
              </c:numCache>
            </c:numRef>
          </c:xVal>
          <c:yVal>
            <c:numRef>
              <c:f>Sheet1!$U$3:$U$253</c:f>
              <c:numCache>
                <c:formatCode>General</c:formatCode>
                <c:ptCount val="251"/>
                <c:pt idx="0">
                  <c:v>10.005940000000001</c:v>
                </c:pt>
                <c:pt idx="1">
                  <c:v>9.9928559999999997</c:v>
                </c:pt>
                <c:pt idx="2">
                  <c:v>9.9827320000000004</c:v>
                </c:pt>
                <c:pt idx="3">
                  <c:v>9.9726060000000007</c:v>
                </c:pt>
                <c:pt idx="4">
                  <c:v>9.9624159999999993</c:v>
                </c:pt>
                <c:pt idx="5">
                  <c:v>9.9522759999999995</c:v>
                </c:pt>
                <c:pt idx="6">
                  <c:v>9.9420710000000003</c:v>
                </c:pt>
                <c:pt idx="7">
                  <c:v>9.9318580000000001</c:v>
                </c:pt>
                <c:pt idx="8">
                  <c:v>9.9215900000000001</c:v>
                </c:pt>
                <c:pt idx="9">
                  <c:v>9.9113190000000007</c:v>
                </c:pt>
                <c:pt idx="10">
                  <c:v>9.9010079999999991</c:v>
                </c:pt>
                <c:pt idx="11">
                  <c:v>9.8906039999999997</c:v>
                </c:pt>
                <c:pt idx="12">
                  <c:v>9.8802489999999992</c:v>
                </c:pt>
                <c:pt idx="13">
                  <c:v>9.8588120000000004</c:v>
                </c:pt>
                <c:pt idx="14">
                  <c:v>9.8393060000000006</c:v>
                </c:pt>
                <c:pt idx="15">
                  <c:v>9.8218379999999996</c:v>
                </c:pt>
                <c:pt idx="16">
                  <c:v>9.805161</c:v>
                </c:pt>
                <c:pt idx="17">
                  <c:v>9.789396</c:v>
                </c:pt>
                <c:pt idx="18">
                  <c:v>9.7742439999999995</c:v>
                </c:pt>
                <c:pt idx="19">
                  <c:v>9.7595349999999996</c:v>
                </c:pt>
                <c:pt idx="20">
                  <c:v>9.7453599999999998</c:v>
                </c:pt>
                <c:pt idx="21">
                  <c:v>9.7287370000000006</c:v>
                </c:pt>
                <c:pt idx="22">
                  <c:v>9.7068130000000004</c:v>
                </c:pt>
                <c:pt idx="23">
                  <c:v>9.6911769999999997</c:v>
                </c:pt>
                <c:pt idx="24">
                  <c:v>9.6761909999999993</c:v>
                </c:pt>
                <c:pt idx="25">
                  <c:v>9.6616549999999997</c:v>
                </c:pt>
                <c:pt idx="26">
                  <c:v>9.6477439999999994</c:v>
                </c:pt>
                <c:pt idx="27">
                  <c:v>9.6343730000000001</c:v>
                </c:pt>
                <c:pt idx="28">
                  <c:v>9.6212309999999999</c:v>
                </c:pt>
                <c:pt idx="29">
                  <c:v>9.6086989999999997</c:v>
                </c:pt>
                <c:pt idx="30">
                  <c:v>9.5965910000000001</c:v>
                </c:pt>
                <c:pt idx="31">
                  <c:v>9.5849340000000005</c:v>
                </c:pt>
                <c:pt idx="32">
                  <c:v>9.5734659999999998</c:v>
                </c:pt>
                <c:pt idx="33">
                  <c:v>9.5623869999999993</c:v>
                </c:pt>
                <c:pt idx="34">
                  <c:v>9.5516579999999998</c:v>
                </c:pt>
                <c:pt idx="35">
                  <c:v>9.5413530000000009</c:v>
                </c:pt>
                <c:pt idx="36">
                  <c:v>9.5313839999999992</c:v>
                </c:pt>
                <c:pt idx="37">
                  <c:v>9.5215960000000006</c:v>
                </c:pt>
                <c:pt idx="38">
                  <c:v>9.5120749999999994</c:v>
                </c:pt>
                <c:pt idx="39">
                  <c:v>9.5028600000000001</c:v>
                </c:pt>
                <c:pt idx="40">
                  <c:v>9.4938830000000003</c:v>
                </c:pt>
                <c:pt idx="41">
                  <c:v>9.4852480000000003</c:v>
                </c:pt>
                <c:pt idx="42">
                  <c:v>9.4767679999999999</c:v>
                </c:pt>
                <c:pt idx="43">
                  <c:v>9.4686140000000005</c:v>
                </c:pt>
                <c:pt idx="44">
                  <c:v>9.4605619999999995</c:v>
                </c:pt>
                <c:pt idx="45">
                  <c:v>9.4528180000000006</c:v>
                </c:pt>
                <c:pt idx="46">
                  <c:v>9.4454119999999993</c:v>
                </c:pt>
                <c:pt idx="47">
                  <c:v>9.4380330000000008</c:v>
                </c:pt>
                <c:pt idx="48">
                  <c:v>9.4310170000000006</c:v>
                </c:pt>
                <c:pt idx="49">
                  <c:v>9.4241279999999996</c:v>
                </c:pt>
                <c:pt idx="50">
                  <c:v>9.4174199999999999</c:v>
                </c:pt>
                <c:pt idx="51">
                  <c:v>9.4109599999999993</c:v>
                </c:pt>
                <c:pt idx="52">
                  <c:v>9.3484649999999991</c:v>
                </c:pt>
                <c:pt idx="53">
                  <c:v>9.2322740000000003</c:v>
                </c:pt>
                <c:pt idx="54">
                  <c:v>9.1385050000000003</c:v>
                </c:pt>
                <c:pt idx="55">
                  <c:v>9.0594059999999992</c:v>
                </c:pt>
                <c:pt idx="56">
                  <c:v>8.9918999999999993</c:v>
                </c:pt>
                <c:pt idx="57">
                  <c:v>8.9339289999999991</c:v>
                </c:pt>
                <c:pt idx="58">
                  <c:v>8.8989080000000005</c:v>
                </c:pt>
                <c:pt idx="59">
                  <c:v>8.8937329999999992</c:v>
                </c:pt>
                <c:pt idx="60">
                  <c:v>8.8886780000000005</c:v>
                </c:pt>
                <c:pt idx="61">
                  <c:v>8.8837770000000003</c:v>
                </c:pt>
                <c:pt idx="62">
                  <c:v>8.8789979999999993</c:v>
                </c:pt>
                <c:pt idx="63">
                  <c:v>8.874447</c:v>
                </c:pt>
                <c:pt idx="64">
                  <c:v>8.8699250000000003</c:v>
                </c:pt>
                <c:pt idx="65">
                  <c:v>8.8654100000000007</c:v>
                </c:pt>
                <c:pt idx="66">
                  <c:v>8.8608930000000008</c:v>
                </c:pt>
                <c:pt idx="67">
                  <c:v>8.8564690000000006</c:v>
                </c:pt>
                <c:pt idx="68">
                  <c:v>8.8520029999999998</c:v>
                </c:pt>
                <c:pt idx="69">
                  <c:v>8.8474780000000006</c:v>
                </c:pt>
                <c:pt idx="70">
                  <c:v>8.8429359999999999</c:v>
                </c:pt>
                <c:pt idx="71">
                  <c:v>8.8385619999999996</c:v>
                </c:pt>
                <c:pt idx="72">
                  <c:v>8.834009</c:v>
                </c:pt>
                <c:pt idx="73">
                  <c:v>8.8295530000000007</c:v>
                </c:pt>
                <c:pt idx="74">
                  <c:v>8.8251329999999992</c:v>
                </c:pt>
                <c:pt idx="75">
                  <c:v>8.8206100000000003</c:v>
                </c:pt>
                <c:pt idx="76">
                  <c:v>8.8162090000000006</c:v>
                </c:pt>
                <c:pt idx="77">
                  <c:v>8.8117249999999991</c:v>
                </c:pt>
                <c:pt idx="78">
                  <c:v>8.8073320000000006</c:v>
                </c:pt>
                <c:pt idx="79">
                  <c:v>8.8028309999999994</c:v>
                </c:pt>
                <c:pt idx="80">
                  <c:v>8.7982980000000008</c:v>
                </c:pt>
                <c:pt idx="81">
                  <c:v>8.7939240000000005</c:v>
                </c:pt>
                <c:pt idx="82">
                  <c:v>8.7894430000000003</c:v>
                </c:pt>
                <c:pt idx="83">
                  <c:v>8.7849710000000005</c:v>
                </c:pt>
                <c:pt idx="84">
                  <c:v>8.7804420000000007</c:v>
                </c:pt>
                <c:pt idx="85">
                  <c:v>8.7760859999999994</c:v>
                </c:pt>
                <c:pt idx="86">
                  <c:v>8.7715379999999996</c:v>
                </c:pt>
                <c:pt idx="87">
                  <c:v>8.7671729999999997</c:v>
                </c:pt>
                <c:pt idx="88">
                  <c:v>8.7626019999999993</c:v>
                </c:pt>
                <c:pt idx="89">
                  <c:v>8.7582170000000001</c:v>
                </c:pt>
                <c:pt idx="90">
                  <c:v>8.7536330000000007</c:v>
                </c:pt>
                <c:pt idx="91">
                  <c:v>8.7492110000000007</c:v>
                </c:pt>
                <c:pt idx="92">
                  <c:v>8.7447330000000001</c:v>
                </c:pt>
                <c:pt idx="93">
                  <c:v>8.7402789999999992</c:v>
                </c:pt>
                <c:pt idx="94">
                  <c:v>8.7357600000000009</c:v>
                </c:pt>
                <c:pt idx="95">
                  <c:v>8.7312639999999995</c:v>
                </c:pt>
                <c:pt idx="96">
                  <c:v>8.7267259999999993</c:v>
                </c:pt>
                <c:pt idx="97">
                  <c:v>8.7221860000000007</c:v>
                </c:pt>
                <c:pt idx="98">
                  <c:v>8.7176340000000003</c:v>
                </c:pt>
                <c:pt idx="99">
                  <c:v>8.7130530000000004</c:v>
                </c:pt>
                <c:pt idx="100">
                  <c:v>8.7062919999999995</c:v>
                </c:pt>
                <c:pt idx="101">
                  <c:v>8.6993189999999991</c:v>
                </c:pt>
                <c:pt idx="102">
                  <c:v>8.6925030000000003</c:v>
                </c:pt>
                <c:pt idx="103">
                  <c:v>8.6857589999999991</c:v>
                </c:pt>
                <c:pt idx="104">
                  <c:v>8.6791429999999998</c:v>
                </c:pt>
                <c:pt idx="105">
                  <c:v>8.6726600000000005</c:v>
                </c:pt>
                <c:pt idx="106">
                  <c:v>8.6662630000000007</c:v>
                </c:pt>
                <c:pt idx="107">
                  <c:v>8.66</c:v>
                </c:pt>
                <c:pt idx="108">
                  <c:v>8.6537790000000001</c:v>
                </c:pt>
                <c:pt idx="109">
                  <c:v>8.6475840000000002</c:v>
                </c:pt>
                <c:pt idx="110">
                  <c:v>8.6414439999999999</c:v>
                </c:pt>
                <c:pt idx="111">
                  <c:v>8.6354349999999993</c:v>
                </c:pt>
                <c:pt idx="112">
                  <c:v>8.6294880000000003</c:v>
                </c:pt>
                <c:pt idx="113">
                  <c:v>8.6235669999999995</c:v>
                </c:pt>
                <c:pt idx="114">
                  <c:v>8.6176770000000005</c:v>
                </c:pt>
                <c:pt idx="115">
                  <c:v>8.6119050000000001</c:v>
                </c:pt>
                <c:pt idx="116">
                  <c:v>8.6061680000000003</c:v>
                </c:pt>
                <c:pt idx="117">
                  <c:v>8.6004889999999996</c:v>
                </c:pt>
                <c:pt idx="118">
                  <c:v>8.5947940000000003</c:v>
                </c:pt>
                <c:pt idx="119">
                  <c:v>8.5892020000000002</c:v>
                </c:pt>
                <c:pt idx="120">
                  <c:v>8.5835740000000005</c:v>
                </c:pt>
                <c:pt idx="121">
                  <c:v>8.57803</c:v>
                </c:pt>
                <c:pt idx="122">
                  <c:v>8.572495</c:v>
                </c:pt>
                <c:pt idx="123">
                  <c:v>8.5669749999999993</c:v>
                </c:pt>
                <c:pt idx="124">
                  <c:v>8.5615590000000008</c:v>
                </c:pt>
                <c:pt idx="125">
                  <c:v>8.5560949999999991</c:v>
                </c:pt>
                <c:pt idx="126">
                  <c:v>8.5507310000000007</c:v>
                </c:pt>
                <c:pt idx="127">
                  <c:v>8.545356</c:v>
                </c:pt>
                <c:pt idx="128">
                  <c:v>8.5400150000000004</c:v>
                </c:pt>
                <c:pt idx="129">
                  <c:v>8.5347019999999993</c:v>
                </c:pt>
                <c:pt idx="130">
                  <c:v>8.5293799999999997</c:v>
                </c:pt>
                <c:pt idx="131">
                  <c:v>8.5240980000000004</c:v>
                </c:pt>
                <c:pt idx="132">
                  <c:v>8.5188380000000006</c:v>
                </c:pt>
                <c:pt idx="133">
                  <c:v>8.5135660000000009</c:v>
                </c:pt>
                <c:pt idx="134">
                  <c:v>8.5083669999999998</c:v>
                </c:pt>
                <c:pt idx="135">
                  <c:v>8.5031040000000004</c:v>
                </c:pt>
                <c:pt idx="136">
                  <c:v>8.4979279999999999</c:v>
                </c:pt>
                <c:pt idx="137">
                  <c:v>8.4927849999999996</c:v>
                </c:pt>
                <c:pt idx="138">
                  <c:v>8.487565</c:v>
                </c:pt>
                <c:pt idx="139">
                  <c:v>8.4824380000000001</c:v>
                </c:pt>
                <c:pt idx="140">
                  <c:v>8.4772820000000007</c:v>
                </c:pt>
                <c:pt idx="141">
                  <c:v>8.4721499999999992</c:v>
                </c:pt>
                <c:pt idx="142">
                  <c:v>8.4670699999999997</c:v>
                </c:pt>
                <c:pt idx="143">
                  <c:v>8.4619979999999995</c:v>
                </c:pt>
                <c:pt idx="144">
                  <c:v>8.4568820000000002</c:v>
                </c:pt>
                <c:pt idx="145">
                  <c:v>8.4518129999999996</c:v>
                </c:pt>
                <c:pt idx="146">
                  <c:v>8.4467850000000002</c:v>
                </c:pt>
                <c:pt idx="147">
                  <c:v>8.4417369999999998</c:v>
                </c:pt>
                <c:pt idx="148">
                  <c:v>8.4367570000000001</c:v>
                </c:pt>
                <c:pt idx="149">
                  <c:v>8.4317679999999999</c:v>
                </c:pt>
                <c:pt idx="150">
                  <c:v>8.4267769999999995</c:v>
                </c:pt>
                <c:pt idx="151">
                  <c:v>8.4217320000000004</c:v>
                </c:pt>
                <c:pt idx="152">
                  <c:v>8.4167679999999994</c:v>
                </c:pt>
                <c:pt idx="153">
                  <c:v>8.4118099999999991</c:v>
                </c:pt>
                <c:pt idx="154">
                  <c:v>8.4069070000000004</c:v>
                </c:pt>
                <c:pt idx="155">
                  <c:v>8.4019729999999999</c:v>
                </c:pt>
                <c:pt idx="156">
                  <c:v>8.3970929999999999</c:v>
                </c:pt>
                <c:pt idx="157">
                  <c:v>8.3921849999999996</c:v>
                </c:pt>
                <c:pt idx="158">
                  <c:v>8.3873200000000008</c:v>
                </c:pt>
                <c:pt idx="159">
                  <c:v>8.3824640000000006</c:v>
                </c:pt>
                <c:pt idx="160">
                  <c:v>8.3776250000000001</c:v>
                </c:pt>
                <c:pt idx="161">
                  <c:v>8.3728169999999995</c:v>
                </c:pt>
                <c:pt idx="162">
                  <c:v>8.368055</c:v>
                </c:pt>
                <c:pt idx="163">
                  <c:v>8.3632729999999995</c:v>
                </c:pt>
                <c:pt idx="164">
                  <c:v>8.3585530000000006</c:v>
                </c:pt>
                <c:pt idx="165">
                  <c:v>8.3538289999999993</c:v>
                </c:pt>
                <c:pt idx="166">
                  <c:v>8.3491129999999991</c:v>
                </c:pt>
                <c:pt idx="167">
                  <c:v>8.3444880000000001</c:v>
                </c:pt>
                <c:pt idx="168">
                  <c:v>8.3398459999999996</c:v>
                </c:pt>
                <c:pt idx="169">
                  <c:v>8.3352260000000005</c:v>
                </c:pt>
                <c:pt idx="170">
                  <c:v>8.3306789999999999</c:v>
                </c:pt>
                <c:pt idx="171">
                  <c:v>8.3261269999999996</c:v>
                </c:pt>
                <c:pt idx="172">
                  <c:v>8.3215970000000006</c:v>
                </c:pt>
                <c:pt idx="173">
                  <c:v>8.3171160000000004</c:v>
                </c:pt>
                <c:pt idx="174">
                  <c:v>8.3127110000000002</c:v>
                </c:pt>
                <c:pt idx="175">
                  <c:v>8.3083349999999996</c:v>
                </c:pt>
                <c:pt idx="176">
                  <c:v>8.3039570000000005</c:v>
                </c:pt>
                <c:pt idx="177">
                  <c:v>8.299607</c:v>
                </c:pt>
                <c:pt idx="178">
                  <c:v>8.2953410000000005</c:v>
                </c:pt>
                <c:pt idx="179">
                  <c:v>8.2910769999999996</c:v>
                </c:pt>
                <c:pt idx="180">
                  <c:v>8.2868230000000001</c:v>
                </c:pt>
                <c:pt idx="181">
                  <c:v>8.2826459999999997</c:v>
                </c:pt>
                <c:pt idx="182">
                  <c:v>8.2785659999999996</c:v>
                </c:pt>
                <c:pt idx="183">
                  <c:v>8.2745069999999998</c:v>
                </c:pt>
                <c:pt idx="184">
                  <c:v>8.2704719999999998</c:v>
                </c:pt>
                <c:pt idx="185">
                  <c:v>8.2665570000000006</c:v>
                </c:pt>
                <c:pt idx="186">
                  <c:v>8.262632</c:v>
                </c:pt>
                <c:pt idx="187">
                  <c:v>8.2587449999999993</c:v>
                </c:pt>
                <c:pt idx="188">
                  <c:v>8.2549150000000004</c:v>
                </c:pt>
                <c:pt idx="189">
                  <c:v>8.2511880000000009</c:v>
                </c:pt>
                <c:pt idx="190">
                  <c:v>8.2474710000000009</c:v>
                </c:pt>
                <c:pt idx="191">
                  <c:v>8.2438830000000003</c:v>
                </c:pt>
                <c:pt idx="192">
                  <c:v>8.2403630000000003</c:v>
                </c:pt>
                <c:pt idx="193">
                  <c:v>8.2368590000000008</c:v>
                </c:pt>
                <c:pt idx="194">
                  <c:v>8.2334960000000006</c:v>
                </c:pt>
                <c:pt idx="195">
                  <c:v>8.2302359999999997</c:v>
                </c:pt>
                <c:pt idx="196">
                  <c:v>8.2269480000000001</c:v>
                </c:pt>
                <c:pt idx="197">
                  <c:v>8.2238410000000002</c:v>
                </c:pt>
                <c:pt idx="198">
                  <c:v>8.2207039999999996</c:v>
                </c:pt>
                <c:pt idx="199">
                  <c:v>8.2177559999999996</c:v>
                </c:pt>
                <c:pt idx="200">
                  <c:v>8.2148179999999993</c:v>
                </c:pt>
                <c:pt idx="201">
                  <c:v>8.211938</c:v>
                </c:pt>
                <c:pt idx="202">
                  <c:v>8.2091729999999998</c:v>
                </c:pt>
                <c:pt idx="203">
                  <c:v>8.2064339999999998</c:v>
                </c:pt>
                <c:pt idx="204">
                  <c:v>8.2037659999999999</c:v>
                </c:pt>
                <c:pt idx="205">
                  <c:v>8.2011369999999992</c:v>
                </c:pt>
                <c:pt idx="206">
                  <c:v>8.1987400000000008</c:v>
                </c:pt>
                <c:pt idx="207">
                  <c:v>8.1963279999999994</c:v>
                </c:pt>
                <c:pt idx="208">
                  <c:v>8.1941089999999992</c:v>
                </c:pt>
                <c:pt idx="209">
                  <c:v>8.1919179999999994</c:v>
                </c:pt>
                <c:pt idx="210">
                  <c:v>8.1898409999999995</c:v>
                </c:pt>
                <c:pt idx="211">
                  <c:v>8.1877499999999994</c:v>
                </c:pt>
                <c:pt idx="212">
                  <c:v>8.1858020000000007</c:v>
                </c:pt>
                <c:pt idx="213">
                  <c:v>8.1839010000000005</c:v>
                </c:pt>
                <c:pt idx="214">
                  <c:v>8.1821370000000009</c:v>
                </c:pt>
                <c:pt idx="215">
                  <c:v>8.1804059999999996</c:v>
                </c:pt>
                <c:pt idx="216">
                  <c:v>8.178839</c:v>
                </c:pt>
                <c:pt idx="217">
                  <c:v>8.1772779999999994</c:v>
                </c:pt>
                <c:pt idx="218">
                  <c:v>8.1759699999999995</c:v>
                </c:pt>
                <c:pt idx="219">
                  <c:v>8.1746850000000002</c:v>
                </c:pt>
                <c:pt idx="220">
                  <c:v>8.1735509999999998</c:v>
                </c:pt>
                <c:pt idx="221">
                  <c:v>8.1722140000000003</c:v>
                </c:pt>
                <c:pt idx="222">
                  <c:v>8.1711480000000005</c:v>
                </c:pt>
                <c:pt idx="223">
                  <c:v>8.1701250000000005</c:v>
                </c:pt>
                <c:pt idx="224">
                  <c:v>8.1692710000000002</c:v>
                </c:pt>
                <c:pt idx="225">
                  <c:v>8.168336</c:v>
                </c:pt>
                <c:pt idx="226">
                  <c:v>8.1675350000000009</c:v>
                </c:pt>
                <c:pt idx="227">
                  <c:v>8.1668310000000002</c:v>
                </c:pt>
                <c:pt idx="228">
                  <c:v>8.1661900000000003</c:v>
                </c:pt>
                <c:pt idx="229">
                  <c:v>8.1656110000000002</c:v>
                </c:pt>
                <c:pt idx="230">
                  <c:v>8.1653719999999996</c:v>
                </c:pt>
                <c:pt idx="231">
                  <c:v>8.1650050000000007</c:v>
                </c:pt>
                <c:pt idx="232">
                  <c:v>8.1649119999999993</c:v>
                </c:pt>
                <c:pt idx="233">
                  <c:v>8.1648099999999992</c:v>
                </c:pt>
                <c:pt idx="234">
                  <c:v>8.1650759999999991</c:v>
                </c:pt>
                <c:pt idx="235">
                  <c:v>8.1659050000000004</c:v>
                </c:pt>
                <c:pt idx="236">
                  <c:v>8.1661590000000004</c:v>
                </c:pt>
                <c:pt idx="237">
                  <c:v>8.1669429999999998</c:v>
                </c:pt>
                <c:pt idx="238">
                  <c:v>8.1678990000000002</c:v>
                </c:pt>
                <c:pt idx="239">
                  <c:v>8.1692560000000007</c:v>
                </c:pt>
                <c:pt idx="240">
                  <c:v>8.1711580000000001</c:v>
                </c:pt>
                <c:pt idx="241">
                  <c:v>8.1724510000000006</c:v>
                </c:pt>
                <c:pt idx="242">
                  <c:v>8.0501299999999993</c:v>
                </c:pt>
                <c:pt idx="243">
                  <c:v>8.056514</c:v>
                </c:pt>
                <c:pt idx="244">
                  <c:v>8.0660589999999992</c:v>
                </c:pt>
                <c:pt idx="245">
                  <c:v>8.0775410000000001</c:v>
                </c:pt>
                <c:pt idx="246">
                  <c:v>8.0922660000000004</c:v>
                </c:pt>
                <c:pt idx="247">
                  <c:v>8.1123340000000006</c:v>
                </c:pt>
                <c:pt idx="248">
                  <c:v>7.9916239999999998</c:v>
                </c:pt>
                <c:pt idx="249">
                  <c:v>8.0175669999999997</c:v>
                </c:pt>
                <c:pt idx="250">
                  <c:v>8.0502509999999994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5125-4521-BDC9-08D69168BA45}"/>
            </c:ext>
          </c:extLst>
        </c:ser>
        <c:ser>
          <c:idx val="3"/>
          <c:order val="3"/>
          <c:tx>
            <c:strRef>
              <c:f>Sheet1!$AA$1</c:f>
              <c:strCache>
                <c:ptCount val="1"/>
                <c:pt idx="0">
                  <c:v>AK135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Sheet1!$AB$3:$AB$51</c:f>
              <c:numCache>
                <c:formatCode>General</c:formatCode>
                <c:ptCount val="49"/>
                <c:pt idx="0">
                  <c:v>0.93538999999999994</c:v>
                </c:pt>
                <c:pt idx="1">
                  <c:v>1.0523100000000001</c:v>
                </c:pt>
                <c:pt idx="2">
                  <c:v>1.6369200000000002</c:v>
                </c:pt>
                <c:pt idx="3">
                  <c:v>1.7538499999999999</c:v>
                </c:pt>
                <c:pt idx="4">
                  <c:v>2.2215400000000001</c:v>
                </c:pt>
                <c:pt idx="5">
                  <c:v>2.6307700000000001</c:v>
                </c:pt>
                <c:pt idx="6">
                  <c:v>2.74769</c:v>
                </c:pt>
                <c:pt idx="7">
                  <c:v>3.2738499999999999</c:v>
                </c:pt>
                <c:pt idx="8">
                  <c:v>3.85846</c:v>
                </c:pt>
                <c:pt idx="9">
                  <c:v>4.3261500000000002</c:v>
                </c:pt>
                <c:pt idx="10">
                  <c:v>4.8523100000000001</c:v>
                </c:pt>
                <c:pt idx="11">
                  <c:v>5.4369199999999998</c:v>
                </c:pt>
                <c:pt idx="12">
                  <c:v>5.9630800000000006</c:v>
                </c:pt>
                <c:pt idx="13">
                  <c:v>6.5476900000000002</c:v>
                </c:pt>
                <c:pt idx="14">
                  <c:v>7.0738500000000002</c:v>
                </c:pt>
                <c:pt idx="15">
                  <c:v>7.6584600000000007</c:v>
                </c:pt>
                <c:pt idx="16">
                  <c:v>8.1846199999999989</c:v>
                </c:pt>
                <c:pt idx="17">
                  <c:v>8.9446200000000005</c:v>
                </c:pt>
                <c:pt idx="18">
                  <c:v>9.4123099999999997</c:v>
                </c:pt>
                <c:pt idx="19">
                  <c:v>9.4707699999999999</c:v>
                </c:pt>
                <c:pt idx="20">
                  <c:v>10.055400000000001</c:v>
                </c:pt>
                <c:pt idx="21">
                  <c:v>10.5815</c:v>
                </c:pt>
                <c:pt idx="22">
                  <c:v>10.9908</c:v>
                </c:pt>
                <c:pt idx="23">
                  <c:v>11.107699999999999</c:v>
                </c:pt>
                <c:pt idx="24">
                  <c:v>11.633800000000001</c:v>
                </c:pt>
                <c:pt idx="25">
                  <c:v>11.867699999999999</c:v>
                </c:pt>
                <c:pt idx="26">
                  <c:v>12.16</c:v>
                </c:pt>
                <c:pt idx="27">
                  <c:v>12.686199999999999</c:v>
                </c:pt>
                <c:pt idx="28">
                  <c:v>13.0954</c:v>
                </c:pt>
                <c:pt idx="29">
                  <c:v>13.68</c:v>
                </c:pt>
                <c:pt idx="30">
                  <c:v>13.7385</c:v>
                </c:pt>
                <c:pt idx="31">
                  <c:v>13.7385</c:v>
                </c:pt>
                <c:pt idx="32">
                  <c:v>13.972300000000001</c:v>
                </c:pt>
                <c:pt idx="33">
                  <c:v>14.44</c:v>
                </c:pt>
                <c:pt idx="34">
                  <c:v>14.790800000000001</c:v>
                </c:pt>
                <c:pt idx="35">
                  <c:v>15.784599999999999</c:v>
                </c:pt>
                <c:pt idx="36">
                  <c:v>16.076899999999998</c:v>
                </c:pt>
                <c:pt idx="37">
                  <c:v>16.544599999999999</c:v>
                </c:pt>
                <c:pt idx="38">
                  <c:v>16.6615</c:v>
                </c:pt>
                <c:pt idx="39">
                  <c:v>17.070799999999998</c:v>
                </c:pt>
                <c:pt idx="40">
                  <c:v>17.363099999999999</c:v>
                </c:pt>
                <c:pt idx="41">
                  <c:v>17.6554</c:v>
                </c:pt>
                <c:pt idx="42">
                  <c:v>17.947700000000001</c:v>
                </c:pt>
                <c:pt idx="43">
                  <c:v>18.1815</c:v>
                </c:pt>
                <c:pt idx="44">
                  <c:v>18.707699999999999</c:v>
                </c:pt>
                <c:pt idx="45">
                  <c:v>19.058499999999999</c:v>
                </c:pt>
                <c:pt idx="46">
                  <c:v>19.233799999999999</c:v>
                </c:pt>
                <c:pt idx="47">
                  <c:v>19.760000000000002</c:v>
                </c:pt>
                <c:pt idx="48">
                  <c:v>20.3446</c:v>
                </c:pt>
              </c:numCache>
            </c:numRef>
          </c:xVal>
          <c:yVal>
            <c:numRef>
              <c:f>Sheet1!$AC$3:$AC$51</c:f>
              <c:numCache>
                <c:formatCode>General</c:formatCode>
                <c:ptCount val="49"/>
                <c:pt idx="0">
                  <c:v>8.0555599999999998</c:v>
                </c:pt>
                <c:pt idx="1">
                  <c:v>8.0555599999999998</c:v>
                </c:pt>
                <c:pt idx="2">
                  <c:v>8.0555599999999998</c:v>
                </c:pt>
                <c:pt idx="3">
                  <c:v>8.0718999999999994</c:v>
                </c:pt>
                <c:pt idx="4">
                  <c:v>8.0718999999999994</c:v>
                </c:pt>
                <c:pt idx="5">
                  <c:v>8.0718999999999994</c:v>
                </c:pt>
                <c:pt idx="6">
                  <c:v>8.0555599999999998</c:v>
                </c:pt>
                <c:pt idx="7">
                  <c:v>8.0718999999999994</c:v>
                </c:pt>
                <c:pt idx="8">
                  <c:v>8.0718999999999994</c:v>
                </c:pt>
                <c:pt idx="9">
                  <c:v>8.1045800000000003</c:v>
                </c:pt>
                <c:pt idx="10">
                  <c:v>8.1535899999999994</c:v>
                </c:pt>
                <c:pt idx="11">
                  <c:v>8.20261</c:v>
                </c:pt>
                <c:pt idx="12">
                  <c:v>8.2516300000000005</c:v>
                </c:pt>
                <c:pt idx="13">
                  <c:v>8.3006499999999992</c:v>
                </c:pt>
                <c:pt idx="14">
                  <c:v>8.3333300000000001</c:v>
                </c:pt>
                <c:pt idx="15">
                  <c:v>8.3986900000000002</c:v>
                </c:pt>
                <c:pt idx="16">
                  <c:v>8.4640500000000003</c:v>
                </c:pt>
                <c:pt idx="17">
                  <c:v>8.54575</c:v>
                </c:pt>
                <c:pt idx="18">
                  <c:v>8.5947700000000005</c:v>
                </c:pt>
                <c:pt idx="19">
                  <c:v>8.5947700000000005</c:v>
                </c:pt>
                <c:pt idx="20">
                  <c:v>8.6601300000000005</c:v>
                </c:pt>
                <c:pt idx="21">
                  <c:v>8.7091499999999993</c:v>
                </c:pt>
                <c:pt idx="22">
                  <c:v>8.7581699999999998</c:v>
                </c:pt>
                <c:pt idx="23">
                  <c:v>8.7745099999999994</c:v>
                </c:pt>
                <c:pt idx="24">
                  <c:v>8.8235299999999999</c:v>
                </c:pt>
                <c:pt idx="25">
                  <c:v>8.8562100000000008</c:v>
                </c:pt>
                <c:pt idx="26">
                  <c:v>8.8725500000000004</c:v>
                </c:pt>
                <c:pt idx="27">
                  <c:v>8.9379100000000005</c:v>
                </c:pt>
                <c:pt idx="28">
                  <c:v>8.9869299999999992</c:v>
                </c:pt>
                <c:pt idx="29">
                  <c:v>9.0359499999999997</c:v>
                </c:pt>
                <c:pt idx="30">
                  <c:v>9.3627500000000001</c:v>
                </c:pt>
                <c:pt idx="31">
                  <c:v>9.3627500000000001</c:v>
                </c:pt>
                <c:pt idx="32">
                  <c:v>9.3954199999999997</c:v>
                </c:pt>
                <c:pt idx="33">
                  <c:v>9.4281000000000006</c:v>
                </c:pt>
                <c:pt idx="34">
                  <c:v>9.4607799999999997</c:v>
                </c:pt>
                <c:pt idx="35">
                  <c:v>9.5588200000000008</c:v>
                </c:pt>
                <c:pt idx="36">
                  <c:v>9.5914999999999999</c:v>
                </c:pt>
                <c:pt idx="37">
                  <c:v>9.6241800000000008</c:v>
                </c:pt>
                <c:pt idx="38">
                  <c:v>9.6241800000000008</c:v>
                </c:pt>
                <c:pt idx="39">
                  <c:v>9.65686</c:v>
                </c:pt>
                <c:pt idx="40">
                  <c:v>9.6895399999999992</c:v>
                </c:pt>
                <c:pt idx="41">
                  <c:v>9.7058800000000005</c:v>
                </c:pt>
                <c:pt idx="42">
                  <c:v>9.7385599999999997</c:v>
                </c:pt>
                <c:pt idx="43">
                  <c:v>9.7548999999999992</c:v>
                </c:pt>
                <c:pt idx="44">
                  <c:v>9.8039199999999997</c:v>
                </c:pt>
                <c:pt idx="45">
                  <c:v>9.8366000000000007</c:v>
                </c:pt>
                <c:pt idx="46">
                  <c:v>9.8529400000000003</c:v>
                </c:pt>
                <c:pt idx="47">
                  <c:v>9.9019600000000008</c:v>
                </c:pt>
                <c:pt idx="48">
                  <c:v>9.9346399999999999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5125-4521-BDC9-08D69168BA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4373664"/>
        <c:axId val="184373104"/>
      </c:scatterChart>
      <c:valAx>
        <c:axId val="1843736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sz="1600" b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P/GPa</a:t>
                </a:r>
                <a:endParaRPr lang="zh-CN" altLang="en-US" sz="1600" b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84373104"/>
        <c:crosses val="autoZero"/>
        <c:crossBetween val="midCat"/>
      </c:valAx>
      <c:valAx>
        <c:axId val="184373104"/>
        <c:scaling>
          <c:orientation val="minMax"/>
          <c:max val="10"/>
          <c:min val="7.8"/>
        </c:scaling>
        <c:delete val="0"/>
        <c:axPos val="l"/>
        <c:majorGridlines>
          <c:spPr>
            <a:ln w="9525" cap="flat" cmpd="sng" algn="ctr">
              <a:solidFill>
                <a:srgbClr val="FFFFFF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sz="1600" b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Vp</a:t>
                </a:r>
                <a:endParaRPr lang="zh-CN" altLang="en-US" sz="1600" b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6.1823802163833074E-3"/>
              <c:y val="0.4482298701426367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in"/>
        <c:minorTickMark val="none"/>
        <c:tickLblPos val="nextTo"/>
        <c:spPr>
          <a:solidFill>
            <a:schemeClr val="bg1"/>
          </a:solidFill>
          <a:ln w="9525" cap="flat" cmpd="sng" algn="ctr">
            <a:solidFill>
              <a:sysClr val="windowText" lastClr="000000"/>
            </a:solidFill>
            <a:round/>
          </a:ln>
          <a:effectLst>
            <a:glow rad="12700">
              <a:schemeClr val="tx1"/>
            </a:glow>
          </a:effectLst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84373664"/>
        <c:crosses val="autoZero"/>
        <c:crossBetween val="midCat"/>
      </c:valAx>
      <c:spPr>
        <a:solidFill>
          <a:srgbClr val="FFFFFF"/>
        </a:solidFill>
        <a:ln w="28575">
          <a:solidFill>
            <a:sysClr val="windowText" lastClr="000000"/>
          </a:solidFill>
        </a:ln>
        <a:effectLst/>
      </c:spPr>
    </c:plotArea>
    <c:legend>
      <c:legendPos val="r"/>
      <c:layout>
        <c:manualLayout>
          <c:xMode val="edge"/>
          <c:yMode val="edge"/>
          <c:x val="0.16953817570556493"/>
          <c:y val="0.10170688952689579"/>
          <c:w val="0.32100362735556931"/>
          <c:h val="0.210760958251005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rgbClr val="FFFFFF"/>
    </a:solidFill>
    <a:ln w="12700" cap="flat" cmpd="sng" algn="ctr">
      <a:solidFill>
        <a:schemeClr val="tx1"/>
      </a:solidFill>
      <a:round/>
    </a:ln>
    <a:effectLst>
      <a:outerShdw blurRad="50800" dist="50800" dir="5400000" algn="ctr" rotWithShape="0">
        <a:srgbClr val="FFFFFF"/>
      </a:outerShdw>
    </a:effectLst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282652918631356E-2"/>
          <c:y val="6.7337382334630172E-2"/>
          <c:w val="0.88389129483814521"/>
          <c:h val="0.841674686497521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'[Depth-T-P-velocity.xlsx]Sheet1'!$A$1</c:f>
              <c:strCache>
                <c:ptCount val="1"/>
                <c:pt idx="0">
                  <c:v>initial temperature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'[Depth-T-P-velocity.xlsx]Sheet1'!$C$3:$C$253</c:f>
              <c:numCache>
                <c:formatCode>General</c:formatCode>
                <c:ptCount val="251"/>
                <c:pt idx="0">
                  <c:v>20.264957795919901</c:v>
                </c:pt>
                <c:pt idx="1">
                  <c:v>20.169606021158902</c:v>
                </c:pt>
                <c:pt idx="2">
                  <c:v>19.979973256196299</c:v>
                </c:pt>
                <c:pt idx="3">
                  <c:v>19.792482253449801</c:v>
                </c:pt>
                <c:pt idx="4">
                  <c:v>19.607133339086801</c:v>
                </c:pt>
                <c:pt idx="5">
                  <c:v>19.423927114965899</c:v>
                </c:pt>
                <c:pt idx="6">
                  <c:v>19.242864553815998</c:v>
                </c:pt>
                <c:pt idx="7">
                  <c:v>19.0639464943369</c:v>
                </c:pt>
                <c:pt idx="8">
                  <c:v>18.8871732693983</c:v>
                </c:pt>
                <c:pt idx="9">
                  <c:v>18.712545242113201</c:v>
                </c:pt>
                <c:pt idx="10">
                  <c:v>18.540062885729299</c:v>
                </c:pt>
                <c:pt idx="11">
                  <c:v>18.369726942660101</c:v>
                </c:pt>
                <c:pt idx="12">
                  <c:v>18.201538080269401</c:v>
                </c:pt>
                <c:pt idx="13">
                  <c:v>18.035496741528501</c:v>
                </c:pt>
                <c:pt idx="14">
                  <c:v>17.871603699369199</c:v>
                </c:pt>
                <c:pt idx="15">
                  <c:v>17.709859638907002</c:v>
                </c:pt>
                <c:pt idx="16">
                  <c:v>17.5502647577459</c:v>
                </c:pt>
                <c:pt idx="17">
                  <c:v>17.392819450020401</c:v>
                </c:pt>
                <c:pt idx="18">
                  <c:v>17.2375245338452</c:v>
                </c:pt>
                <c:pt idx="19">
                  <c:v>17.084380724162202</c:v>
                </c:pt>
                <c:pt idx="20">
                  <c:v>16.933388282256697</c:v>
                </c:pt>
                <c:pt idx="21">
                  <c:v>16.784547629355199</c:v>
                </c:pt>
                <c:pt idx="22">
                  <c:v>16.637859386705401</c:v>
                </c:pt>
                <c:pt idx="23">
                  <c:v>16.493323775690598</c:v>
                </c:pt>
                <c:pt idx="24">
                  <c:v>16.3509413580942</c:v>
                </c:pt>
                <c:pt idx="25">
                  <c:v>16.210713086781702</c:v>
                </c:pt>
                <c:pt idx="26">
                  <c:v>16.072639541492201</c:v>
                </c:pt>
                <c:pt idx="27">
                  <c:v>15.936720597522301</c:v>
                </c:pt>
                <c:pt idx="28">
                  <c:v>15.802956537599899</c:v>
                </c:pt>
                <c:pt idx="29">
                  <c:v>15.6713482134966</c:v>
                </c:pt>
                <c:pt idx="30">
                  <c:v>15.5418961806808</c:v>
                </c:pt>
                <c:pt idx="31">
                  <c:v>15.414600848026501</c:v>
                </c:pt>
                <c:pt idx="32">
                  <c:v>15.289462624242402</c:v>
                </c:pt>
                <c:pt idx="33">
                  <c:v>15.166481837675601</c:v>
                </c:pt>
                <c:pt idx="34">
                  <c:v>15.0456590748417</c:v>
                </c:pt>
                <c:pt idx="35">
                  <c:v>14.926994675547901</c:v>
                </c:pt>
                <c:pt idx="36">
                  <c:v>14.8104888569853</c:v>
                </c:pt>
                <c:pt idx="37">
                  <c:v>14.696142150838199</c:v>
                </c:pt>
                <c:pt idx="38">
                  <c:v>14.583955062858101</c:v>
                </c:pt>
                <c:pt idx="39">
                  <c:v>14.4739280163827</c:v>
                </c:pt>
                <c:pt idx="40">
                  <c:v>14.3660611400605</c:v>
                </c:pt>
                <c:pt idx="41">
                  <c:v>14.2603548171407</c:v>
                </c:pt>
                <c:pt idx="42">
                  <c:v>14.156809574794499</c:v>
                </c:pt>
                <c:pt idx="43">
                  <c:v>14.055425679986001</c:v>
                </c:pt>
                <c:pt idx="44">
                  <c:v>13.956203551306199</c:v>
                </c:pt>
                <c:pt idx="45">
                  <c:v>13.859143518766199</c:v>
                </c:pt>
                <c:pt idx="46">
                  <c:v>13.764245718056001</c:v>
                </c:pt>
                <c:pt idx="47">
                  <c:v>13.6715107334342</c:v>
                </c:pt>
                <c:pt idx="48">
                  <c:v>13.580938803532099</c:v>
                </c:pt>
                <c:pt idx="49">
                  <c:v>13.492530030071901</c:v>
                </c:pt>
                <c:pt idx="50">
                  <c:v>13.406284949456198</c:v>
                </c:pt>
                <c:pt idx="51">
                  <c:v>13.3222039346256</c:v>
                </c:pt>
                <c:pt idx="52">
                  <c:v>13.240287072378001</c:v>
                </c:pt>
                <c:pt idx="53">
                  <c:v>13.1605346830294</c:v>
                </c:pt>
                <c:pt idx="54">
                  <c:v>13.0829471778541</c:v>
                </c:pt>
                <c:pt idx="55">
                  <c:v>13.007524853107199</c:v>
                </c:pt>
                <c:pt idx="56">
                  <c:v>12.934267670589801</c:v>
                </c:pt>
                <c:pt idx="57">
                  <c:v>12.8631759088751</c:v>
                </c:pt>
                <c:pt idx="58">
                  <c:v>12.7942501994316</c:v>
                </c:pt>
                <c:pt idx="59">
                  <c:v>12.727490475300501</c:v>
                </c:pt>
                <c:pt idx="60">
                  <c:v>12.6628969754991</c:v>
                </c:pt>
                <c:pt idx="61">
                  <c:v>12.600470102409099</c:v>
                </c:pt>
                <c:pt idx="62">
                  <c:v>12.540209971972599</c:v>
                </c:pt>
                <c:pt idx="63">
                  <c:v>12.481574509083201</c:v>
                </c:pt>
                <c:pt idx="64">
                  <c:v>12.4234793787053</c:v>
                </c:pt>
                <c:pt idx="65">
                  <c:v>12.365382437952201</c:v>
                </c:pt>
                <c:pt idx="66">
                  <c:v>12.307283826288</c:v>
                </c:pt>
                <c:pt idx="67">
                  <c:v>12.2491835973099</c:v>
                </c:pt>
                <c:pt idx="68">
                  <c:v>12.19108145014</c:v>
                </c:pt>
                <c:pt idx="69">
                  <c:v>12.132977471852801</c:v>
                </c:pt>
                <c:pt idx="70">
                  <c:v>12.0748718812152</c:v>
                </c:pt>
                <c:pt idx="71">
                  <c:v>12.016764411320001</c:v>
                </c:pt>
                <c:pt idx="72">
                  <c:v>11.9586549891948</c:v>
                </c:pt>
                <c:pt idx="73">
                  <c:v>11.9005438078431</c:v>
                </c:pt>
                <c:pt idx="74">
                  <c:v>11.842430964140101</c:v>
                </c:pt>
                <c:pt idx="75">
                  <c:v>11.7843162342801</c:v>
                </c:pt>
                <c:pt idx="76">
                  <c:v>11.726199743063999</c:v>
                </c:pt>
                <c:pt idx="77">
                  <c:v>11.6680816324386</c:v>
                </c:pt>
                <c:pt idx="78">
                  <c:v>11.609961754177899</c:v>
                </c:pt>
                <c:pt idx="79">
                  <c:v>11.5518400366922</c:v>
                </c:pt>
                <c:pt idx="80">
                  <c:v>11.4937164055926</c:v>
                </c:pt>
                <c:pt idx="81">
                  <c:v>11.4355911393973</c:v>
                </c:pt>
                <c:pt idx="82">
                  <c:v>11.3774641169852</c:v>
                </c:pt>
                <c:pt idx="83">
                  <c:v>11.319335073805499</c:v>
                </c:pt>
                <c:pt idx="84">
                  <c:v>11.2612043071565</c:v>
                </c:pt>
                <c:pt idx="85">
                  <c:v>11.2030717823459</c:v>
                </c:pt>
                <c:pt idx="86">
                  <c:v>11.144937421253099</c:v>
                </c:pt>
                <c:pt idx="87">
                  <c:v>11.086801340799001</c:v>
                </c:pt>
                <c:pt idx="88">
                  <c:v>11.0286635016553</c:v>
                </c:pt>
                <c:pt idx="89">
                  <c:v>10.970523996689401</c:v>
                </c:pt>
                <c:pt idx="90">
                  <c:v>10.912382641432201</c:v>
                </c:pt>
                <c:pt idx="91">
                  <c:v>10.8542395012939</c:v>
                </c:pt>
                <c:pt idx="92">
                  <c:v>10.796094673745301</c:v>
                </c:pt>
                <c:pt idx="93">
                  <c:v>10.7379479770836</c:v>
                </c:pt>
                <c:pt idx="94">
                  <c:v>10.6797994799555</c:v>
                </c:pt>
                <c:pt idx="95">
                  <c:v>10.621649248518001</c:v>
                </c:pt>
                <c:pt idx="96">
                  <c:v>10.563497268308499</c:v>
                </c:pt>
                <c:pt idx="97">
                  <c:v>10.5053436015521</c:v>
                </c:pt>
                <c:pt idx="98">
                  <c:v>10.4471882416338</c:v>
                </c:pt>
                <c:pt idx="99">
                  <c:v>10.389031002919099</c:v>
                </c:pt>
                <c:pt idx="100">
                  <c:v>10.3308718390625</c:v>
                </c:pt>
                <c:pt idx="101">
                  <c:v>10.2727109382386</c:v>
                </c:pt>
                <c:pt idx="102">
                  <c:v>10.214548396324501</c:v>
                </c:pt>
                <c:pt idx="103">
                  <c:v>10.1563841304551</c:v>
                </c:pt>
                <c:pt idx="104">
                  <c:v>10.098218062467801</c:v>
                </c:pt>
                <c:pt idx="105">
                  <c:v>10.040050178227</c:v>
                </c:pt>
                <c:pt idx="106">
                  <c:v>9.9818804184261793</c:v>
                </c:pt>
                <c:pt idx="107">
                  <c:v>9.9237088666017996</c:v>
                </c:pt>
                <c:pt idx="108">
                  <c:v>9.8655355723269711</c:v>
                </c:pt>
                <c:pt idx="109">
                  <c:v>9.8073605596130804</c:v>
                </c:pt>
                <c:pt idx="110">
                  <c:v>9.7491839104287408</c:v>
                </c:pt>
                <c:pt idx="111">
                  <c:v>9.6910054786269093</c:v>
                </c:pt>
                <c:pt idx="112">
                  <c:v>9.6328252540469688</c:v>
                </c:pt>
                <c:pt idx="113">
                  <c:v>9.5746432423561796</c:v>
                </c:pt>
                <c:pt idx="114">
                  <c:v>9.5164593978878305</c:v>
                </c:pt>
                <c:pt idx="115">
                  <c:v>9.45827374450222</c:v>
                </c:pt>
                <c:pt idx="116">
                  <c:v>9.4000863946932594</c:v>
                </c:pt>
                <c:pt idx="117">
                  <c:v>9.3418973747697702</c:v>
                </c:pt>
                <c:pt idx="118">
                  <c:v>9.2837065330347102</c:v>
                </c:pt>
                <c:pt idx="119">
                  <c:v>9.2255139261459096</c:v>
                </c:pt>
                <c:pt idx="120">
                  <c:v>9.1673195741156199</c:v>
                </c:pt>
                <c:pt idx="121">
                  <c:v>9.1091234420168306</c:v>
                </c:pt>
                <c:pt idx="122">
                  <c:v>9.0509254330583495</c:v>
                </c:pt>
                <c:pt idx="123">
                  <c:v>8.9927256692582791</c:v>
                </c:pt>
                <c:pt idx="124">
                  <c:v>8.9345242323671901</c:v>
                </c:pt>
                <c:pt idx="125">
                  <c:v>8.8763209777390504</c:v>
                </c:pt>
                <c:pt idx="126">
                  <c:v>8.8181159792690309</c:v>
                </c:pt>
                <c:pt idx="127">
                  <c:v>8.7599093719113306</c:v>
                </c:pt>
                <c:pt idx="128">
                  <c:v>8.7017010586817189</c:v>
                </c:pt>
                <c:pt idx="129">
                  <c:v>8.6434908530321604</c:v>
                </c:pt>
                <c:pt idx="130">
                  <c:v>8.58527880124959</c:v>
                </c:pt>
                <c:pt idx="131">
                  <c:v>8.5270650821189111</c:v>
                </c:pt>
                <c:pt idx="132">
                  <c:v>8.4688496534528301</c:v>
                </c:pt>
                <c:pt idx="133">
                  <c:v>8.4106324465206992</c:v>
                </c:pt>
                <c:pt idx="134">
                  <c:v>8.3524134864825808</c:v>
                </c:pt>
                <c:pt idx="135">
                  <c:v>8.2941929211112502</c:v>
                </c:pt>
                <c:pt idx="136">
                  <c:v>8.2359707628149597</c:v>
                </c:pt>
                <c:pt idx="137">
                  <c:v>8.177747101870759</c:v>
                </c:pt>
                <c:pt idx="138">
                  <c:v>8.1195220592065311</c:v>
                </c:pt>
                <c:pt idx="139">
                  <c:v>8.0612957580562803</c:v>
                </c:pt>
                <c:pt idx="140">
                  <c:v>8.0030681284904297</c:v>
                </c:pt>
                <c:pt idx="141">
                  <c:v>7.9448386538311606</c:v>
                </c:pt>
                <c:pt idx="142">
                  <c:v>7.8866068009181003</c:v>
                </c:pt>
                <c:pt idx="143">
                  <c:v>7.8283721606798</c:v>
                </c:pt>
                <c:pt idx="144">
                  <c:v>7.7701345849573107</c:v>
                </c:pt>
                <c:pt idx="145">
                  <c:v>7.7118942715336907</c:v>
                </c:pt>
                <c:pt idx="146">
                  <c:v>7.6536510494291798</c:v>
                </c:pt>
                <c:pt idx="147">
                  <c:v>7.5954051931039297</c:v>
                </c:pt>
                <c:pt idx="148">
                  <c:v>7.5371568110708393</c:v>
                </c:pt>
                <c:pt idx="149">
                  <c:v>7.4789057147356104</c:v>
                </c:pt>
                <c:pt idx="150">
                  <c:v>7.4206521364806397</c:v>
                </c:pt>
                <c:pt idx="151">
                  <c:v>7.3623957735665506</c:v>
                </c:pt>
                <c:pt idx="152">
                  <c:v>7.3041365966833194</c:v>
                </c:pt>
                <c:pt idx="153">
                  <c:v>7.2458747450946799</c:v>
                </c:pt>
                <c:pt idx="154">
                  <c:v>7.1876101330089197</c:v>
                </c:pt>
                <c:pt idx="155">
                  <c:v>7.1293426366139494</c:v>
                </c:pt>
                <c:pt idx="156">
                  <c:v>7.0710724676263093</c:v>
                </c:pt>
                <c:pt idx="157">
                  <c:v>7.0127994847033097</c:v>
                </c:pt>
                <c:pt idx="158">
                  <c:v>6.9545234388451993</c:v>
                </c:pt>
                <c:pt idx="159">
                  <c:v>6.89624453792048</c:v>
                </c:pt>
                <c:pt idx="160">
                  <c:v>6.8379627455690501</c:v>
                </c:pt>
                <c:pt idx="161">
                  <c:v>6.7796776622849091</c:v>
                </c:pt>
                <c:pt idx="162">
                  <c:v>6.7213891553857001</c:v>
                </c:pt>
                <c:pt idx="163">
                  <c:v>6.6630973856478493</c:v>
                </c:pt>
                <c:pt idx="164">
                  <c:v>6.6048021332312201</c:v>
                </c:pt>
                <c:pt idx="165">
                  <c:v>6.5465033831203003</c:v>
                </c:pt>
                <c:pt idx="166">
                  <c:v>6.4882011718263293</c:v>
                </c:pt>
                <c:pt idx="167">
                  <c:v>6.4298952954385999</c:v>
                </c:pt>
                <c:pt idx="168">
                  <c:v>6.3715854677586803</c:v>
                </c:pt>
                <c:pt idx="169">
                  <c:v>6.3132715339034196</c:v>
                </c:pt>
                <c:pt idx="170">
                  <c:v>6.2549540757771904</c:v>
                </c:pt>
                <c:pt idx="171">
                  <c:v>6.1966320711249097</c:v>
                </c:pt>
                <c:pt idx="172">
                  <c:v>6.1383060248277603</c:v>
                </c:pt>
                <c:pt idx="173">
                  <c:v>6.0799759696748295</c:v>
                </c:pt>
                <c:pt idx="174">
                  <c:v>6.0216406201593093</c:v>
                </c:pt>
                <c:pt idx="175">
                  <c:v>5.9632998855010602</c:v>
                </c:pt>
                <c:pt idx="176">
                  <c:v>5.9049562100349</c:v>
                </c:pt>
                <c:pt idx="177">
                  <c:v>5.8466056377486693</c:v>
                </c:pt>
                <c:pt idx="178">
                  <c:v>5.7882510089615895</c:v>
                </c:pt>
                <c:pt idx="179">
                  <c:v>5.72989184788372</c:v>
                </c:pt>
                <c:pt idx="180">
                  <c:v>5.6715248157193798</c:v>
                </c:pt>
                <c:pt idx="181">
                  <c:v>5.6131553117548698</c:v>
                </c:pt>
                <c:pt idx="182">
                  <c:v>5.5547771225593801</c:v>
                </c:pt>
                <c:pt idx="183">
                  <c:v>5.4963929399920595</c:v>
                </c:pt>
                <c:pt idx="184">
                  <c:v>5.43800442131562</c:v>
                </c:pt>
                <c:pt idx="185">
                  <c:v>5.37960773156275</c:v>
                </c:pt>
                <c:pt idx="186">
                  <c:v>5.3212044047370801</c:v>
                </c:pt>
                <c:pt idx="187">
                  <c:v>5.2627962713357803</c:v>
                </c:pt>
                <c:pt idx="188">
                  <c:v>5.2043805879145495</c:v>
                </c:pt>
                <c:pt idx="189">
                  <c:v>5.14595392382423</c:v>
                </c:pt>
                <c:pt idx="190">
                  <c:v>5.0875118885612505</c:v>
                </c:pt>
                <c:pt idx="191">
                  <c:v>5.0290782322599101</c:v>
                </c:pt>
                <c:pt idx="192">
                  <c:v>4.9706430556374102</c:v>
                </c:pt>
                <c:pt idx="193">
                  <c:v>4.91217528977353</c:v>
                </c:pt>
                <c:pt idx="194">
                  <c:v>4.8537092838402902</c:v>
                </c:pt>
                <c:pt idx="195">
                  <c:v>4.7952384639286905</c:v>
                </c:pt>
                <c:pt idx="196">
                  <c:v>4.73675416200303</c:v>
                </c:pt>
                <c:pt idx="197">
                  <c:v>4.6782651717805797</c:v>
                </c:pt>
                <c:pt idx="198">
                  <c:v>4.6197732672937102</c:v>
                </c:pt>
                <c:pt idx="199">
                  <c:v>4.56125330596534</c:v>
                </c:pt>
                <c:pt idx="200">
                  <c:v>4.5027198043471</c:v>
                </c:pt>
                <c:pt idx="201">
                  <c:v>4.4441981848004604</c:v>
                </c:pt>
                <c:pt idx="202">
                  <c:v>4.3856598670157201</c:v>
                </c:pt>
                <c:pt idx="203">
                  <c:v>4.3271134875467201</c:v>
                </c:pt>
                <c:pt idx="204">
                  <c:v>4.2685531864915403</c:v>
                </c:pt>
                <c:pt idx="205">
                  <c:v>4.2099728225633903</c:v>
                </c:pt>
                <c:pt idx="206">
                  <c:v>4.1513845877247499</c:v>
                </c:pt>
                <c:pt idx="207">
                  <c:v>4.0927856168903896</c:v>
                </c:pt>
                <c:pt idx="208">
                  <c:v>4.03417646329157</c:v>
                </c:pt>
                <c:pt idx="209">
                  <c:v>3.9755632338169002</c:v>
                </c:pt>
                <c:pt idx="210">
                  <c:v>3.9169340821768799</c:v>
                </c:pt>
                <c:pt idx="211">
                  <c:v>3.8582836487574101</c:v>
                </c:pt>
                <c:pt idx="212">
                  <c:v>3.7996246330523302</c:v>
                </c:pt>
                <c:pt idx="213">
                  <c:v>3.74095833961686</c:v>
                </c:pt>
                <c:pt idx="214">
                  <c:v>3.6822793601102299</c:v>
                </c:pt>
                <c:pt idx="215">
                  <c:v>3.62357546028574</c:v>
                </c:pt>
                <c:pt idx="216">
                  <c:v>3.5648702938930903</c:v>
                </c:pt>
                <c:pt idx="217">
                  <c:v>3.5061672909777104</c:v>
                </c:pt>
                <c:pt idx="218">
                  <c:v>3.4474284988822399</c:v>
                </c:pt>
                <c:pt idx="219">
                  <c:v>3.3886708505458998</c:v>
                </c:pt>
                <c:pt idx="220">
                  <c:v>3.3299150556237902</c:v>
                </c:pt>
                <c:pt idx="221">
                  <c:v>3.27114969449979</c:v>
                </c:pt>
                <c:pt idx="222">
                  <c:v>3.2123665743248599</c:v>
                </c:pt>
                <c:pt idx="223">
                  <c:v>3.15356170841426</c:v>
                </c:pt>
                <c:pt idx="224">
                  <c:v>3.0947458531701399</c:v>
                </c:pt>
                <c:pt idx="225">
                  <c:v>3.03524119651428</c:v>
                </c:pt>
                <c:pt idx="226">
                  <c:v>2.97297084516096</c:v>
                </c:pt>
                <c:pt idx="227">
                  <c:v>2.90587773195726</c:v>
                </c:pt>
                <c:pt idx="228">
                  <c:v>2.8332624379707703</c:v>
                </c:pt>
                <c:pt idx="229">
                  <c:v>2.75511720290221</c:v>
                </c:pt>
                <c:pt idx="230">
                  <c:v>2.6714504966614001</c:v>
                </c:pt>
                <c:pt idx="231">
                  <c:v>2.5822437266950802</c:v>
                </c:pt>
                <c:pt idx="232">
                  <c:v>2.4874728757228999</c:v>
                </c:pt>
                <c:pt idx="233">
                  <c:v>2.38712991735644</c:v>
                </c:pt>
                <c:pt idx="234">
                  <c:v>2.2811974081586501</c:v>
                </c:pt>
                <c:pt idx="235">
                  <c:v>2.16965146823066</c:v>
                </c:pt>
                <c:pt idx="236">
                  <c:v>2.0524713469042397</c:v>
                </c:pt>
                <c:pt idx="237">
                  <c:v>1.92963153455045</c:v>
                </c:pt>
                <c:pt idx="238">
                  <c:v>1.8011246920014201</c:v>
                </c:pt>
                <c:pt idx="239">
                  <c:v>1.66693802784149</c:v>
                </c:pt>
                <c:pt idx="240">
                  <c:v>1.5270476896682399</c:v>
                </c:pt>
                <c:pt idx="241">
                  <c:v>1.38143509943474</c:v>
                </c:pt>
                <c:pt idx="242">
                  <c:v>1.23318316378406</c:v>
                </c:pt>
                <c:pt idx="243">
                  <c:v>1.08734922340778</c:v>
                </c:pt>
                <c:pt idx="244">
                  <c:v>0.94282793043127089</c:v>
                </c:pt>
                <c:pt idx="245">
                  <c:v>0.79551868788463997</c:v>
                </c:pt>
                <c:pt idx="246">
                  <c:v>0.64482098587749892</c:v>
                </c:pt>
                <c:pt idx="247">
                  <c:v>0.491090296217779</c:v>
                </c:pt>
                <c:pt idx="248">
                  <c:v>0.333038377605126</c:v>
                </c:pt>
                <c:pt idx="249">
                  <c:v>0.169466639982738</c:v>
                </c:pt>
                <c:pt idx="250">
                  <c:v>8.6305013750516607E-2</c:v>
                </c:pt>
              </c:numCache>
            </c:numRef>
          </c:xVal>
          <c:yVal>
            <c:numRef>
              <c:f>'[Depth-T-P-velocity.xlsx]Sheet1'!$G$3:$G$253</c:f>
              <c:numCache>
                <c:formatCode>General</c:formatCode>
                <c:ptCount val="251"/>
                <c:pt idx="0">
                  <c:v>5.3419350000000003</c:v>
                </c:pt>
                <c:pt idx="1">
                  <c:v>5.3403890000000001</c:v>
                </c:pt>
                <c:pt idx="2">
                  <c:v>5.3361369999999999</c:v>
                </c:pt>
                <c:pt idx="3">
                  <c:v>5.3319000000000001</c:v>
                </c:pt>
                <c:pt idx="4">
                  <c:v>5.3276199999999996</c:v>
                </c:pt>
                <c:pt idx="5">
                  <c:v>5.3232429999999997</c:v>
                </c:pt>
                <c:pt idx="6">
                  <c:v>5.3160049999999996</c:v>
                </c:pt>
                <c:pt idx="7">
                  <c:v>5.3015420000000004</c:v>
                </c:pt>
                <c:pt idx="8">
                  <c:v>5.2878720000000001</c:v>
                </c:pt>
                <c:pt idx="9">
                  <c:v>5.2748809999999997</c:v>
                </c:pt>
                <c:pt idx="10">
                  <c:v>5.2644260000000003</c:v>
                </c:pt>
                <c:pt idx="11">
                  <c:v>5.2544310000000003</c:v>
                </c:pt>
                <c:pt idx="12">
                  <c:v>5.2448389999999998</c:v>
                </c:pt>
                <c:pt idx="13">
                  <c:v>5.235474</c:v>
                </c:pt>
                <c:pt idx="14">
                  <c:v>5.2266399999999997</c:v>
                </c:pt>
                <c:pt idx="15">
                  <c:v>5.217962</c:v>
                </c:pt>
                <c:pt idx="16">
                  <c:v>5.215185</c:v>
                </c:pt>
                <c:pt idx="17">
                  <c:v>5.2125620000000001</c:v>
                </c:pt>
                <c:pt idx="18">
                  <c:v>5.2100220000000004</c:v>
                </c:pt>
                <c:pt idx="19">
                  <c:v>5.2075110000000002</c:v>
                </c:pt>
                <c:pt idx="20">
                  <c:v>5.2050289999999997</c:v>
                </c:pt>
                <c:pt idx="21">
                  <c:v>5.2025800000000002</c:v>
                </c:pt>
                <c:pt idx="22">
                  <c:v>5.2001429999999997</c:v>
                </c:pt>
                <c:pt idx="23">
                  <c:v>5.1977120000000001</c:v>
                </c:pt>
                <c:pt idx="24">
                  <c:v>5.1953180000000003</c:v>
                </c:pt>
                <c:pt idx="25">
                  <c:v>5.1913900000000002</c:v>
                </c:pt>
                <c:pt idx="26">
                  <c:v>5.1836460000000004</c:v>
                </c:pt>
                <c:pt idx="27">
                  <c:v>5.1762160000000002</c:v>
                </c:pt>
                <c:pt idx="28">
                  <c:v>5.1691339999999997</c:v>
                </c:pt>
                <c:pt idx="29">
                  <c:v>5.1623749999999999</c:v>
                </c:pt>
                <c:pt idx="30">
                  <c:v>5.155888</c:v>
                </c:pt>
                <c:pt idx="31">
                  <c:v>5.1496399999999998</c:v>
                </c:pt>
                <c:pt idx="32">
                  <c:v>5.1436659999999996</c:v>
                </c:pt>
                <c:pt idx="33">
                  <c:v>5.1378550000000001</c:v>
                </c:pt>
                <c:pt idx="34">
                  <c:v>5.1323309999999998</c:v>
                </c:pt>
                <c:pt idx="35">
                  <c:v>5.1270550000000004</c:v>
                </c:pt>
                <c:pt idx="36">
                  <c:v>5.1218859999999999</c:v>
                </c:pt>
                <c:pt idx="37">
                  <c:v>5.1169710000000004</c:v>
                </c:pt>
                <c:pt idx="38">
                  <c:v>5.1121980000000002</c:v>
                </c:pt>
                <c:pt idx="39">
                  <c:v>5.1076629999999996</c:v>
                </c:pt>
                <c:pt idx="40">
                  <c:v>5.1032060000000001</c:v>
                </c:pt>
                <c:pt idx="41">
                  <c:v>5.0989019999999998</c:v>
                </c:pt>
                <c:pt idx="42">
                  <c:v>5.0947899999999997</c:v>
                </c:pt>
                <c:pt idx="43">
                  <c:v>5.0908090000000001</c:v>
                </c:pt>
                <c:pt idx="44">
                  <c:v>5.0869410000000004</c:v>
                </c:pt>
                <c:pt idx="45">
                  <c:v>5.0832160000000002</c:v>
                </c:pt>
                <c:pt idx="46">
                  <c:v>5.0197630000000002</c:v>
                </c:pt>
                <c:pt idx="47">
                  <c:v>4.9347019999999997</c:v>
                </c:pt>
                <c:pt idx="48">
                  <c:v>4.8673679999999999</c:v>
                </c:pt>
                <c:pt idx="49">
                  <c:v>4.8114220000000003</c:v>
                </c:pt>
                <c:pt idx="50">
                  <c:v>4.7850250000000001</c:v>
                </c:pt>
                <c:pt idx="51">
                  <c:v>4.782216</c:v>
                </c:pt>
                <c:pt idx="52">
                  <c:v>4.7793739999999998</c:v>
                </c:pt>
                <c:pt idx="53">
                  <c:v>4.7767119999999998</c:v>
                </c:pt>
                <c:pt idx="54">
                  <c:v>4.774076</c:v>
                </c:pt>
                <c:pt idx="55">
                  <c:v>4.7714809999999996</c:v>
                </c:pt>
                <c:pt idx="56">
                  <c:v>4.7690710000000003</c:v>
                </c:pt>
                <c:pt idx="57">
                  <c:v>4.7666890000000004</c:v>
                </c:pt>
                <c:pt idx="58">
                  <c:v>4.7644029999999997</c:v>
                </c:pt>
                <c:pt idx="59">
                  <c:v>4.7621520000000004</c:v>
                </c:pt>
                <c:pt idx="60">
                  <c:v>4.7601170000000002</c:v>
                </c:pt>
                <c:pt idx="61">
                  <c:v>4.7580330000000002</c:v>
                </c:pt>
                <c:pt idx="62">
                  <c:v>4.7560700000000002</c:v>
                </c:pt>
                <c:pt idx="63">
                  <c:v>4.7541799999999999</c:v>
                </c:pt>
                <c:pt idx="64">
                  <c:v>4.7523679999999997</c:v>
                </c:pt>
                <c:pt idx="65">
                  <c:v>4.7504900000000001</c:v>
                </c:pt>
                <c:pt idx="66">
                  <c:v>4.7485970000000002</c:v>
                </c:pt>
                <c:pt idx="67">
                  <c:v>4.7467730000000001</c:v>
                </c:pt>
                <c:pt idx="68">
                  <c:v>4.7450029999999996</c:v>
                </c:pt>
                <c:pt idx="69">
                  <c:v>4.7430830000000004</c:v>
                </c:pt>
                <c:pt idx="70">
                  <c:v>4.7413169999999996</c:v>
                </c:pt>
                <c:pt idx="71">
                  <c:v>4.7395209999999999</c:v>
                </c:pt>
                <c:pt idx="72">
                  <c:v>4.7377159999999998</c:v>
                </c:pt>
                <c:pt idx="73">
                  <c:v>4.7358669999999998</c:v>
                </c:pt>
                <c:pt idx="74">
                  <c:v>4.7340949999999999</c:v>
                </c:pt>
                <c:pt idx="75">
                  <c:v>4.732316</c:v>
                </c:pt>
                <c:pt idx="76">
                  <c:v>4.7305099999999998</c:v>
                </c:pt>
                <c:pt idx="77">
                  <c:v>4.7287169999999996</c:v>
                </c:pt>
                <c:pt idx="78">
                  <c:v>4.7268790000000003</c:v>
                </c:pt>
                <c:pt idx="79">
                  <c:v>4.7251329999999996</c:v>
                </c:pt>
                <c:pt idx="80">
                  <c:v>4.7233879999999999</c:v>
                </c:pt>
                <c:pt idx="81">
                  <c:v>4.7215780000000001</c:v>
                </c:pt>
                <c:pt idx="82">
                  <c:v>4.7198979999999997</c:v>
                </c:pt>
                <c:pt idx="83">
                  <c:v>4.7180289999999996</c:v>
                </c:pt>
                <c:pt idx="84">
                  <c:v>4.7163380000000004</c:v>
                </c:pt>
                <c:pt idx="85">
                  <c:v>4.714601</c:v>
                </c:pt>
                <c:pt idx="86">
                  <c:v>4.7128709999999998</c:v>
                </c:pt>
                <c:pt idx="87">
                  <c:v>4.7110630000000002</c:v>
                </c:pt>
                <c:pt idx="88">
                  <c:v>4.7093030000000002</c:v>
                </c:pt>
                <c:pt idx="89">
                  <c:v>4.7075509999999996</c:v>
                </c:pt>
                <c:pt idx="90">
                  <c:v>4.7058150000000003</c:v>
                </c:pt>
                <c:pt idx="91">
                  <c:v>4.7040579999999999</c:v>
                </c:pt>
                <c:pt idx="92">
                  <c:v>4.7024030000000003</c:v>
                </c:pt>
                <c:pt idx="93">
                  <c:v>4.7006610000000002</c:v>
                </c:pt>
                <c:pt idx="94">
                  <c:v>4.6988709999999996</c:v>
                </c:pt>
                <c:pt idx="95">
                  <c:v>4.6971879999999997</c:v>
                </c:pt>
                <c:pt idx="96">
                  <c:v>4.6954130000000003</c:v>
                </c:pt>
                <c:pt idx="97">
                  <c:v>4.6936879999999999</c:v>
                </c:pt>
                <c:pt idx="98">
                  <c:v>4.6919230000000001</c:v>
                </c:pt>
                <c:pt idx="99">
                  <c:v>4.6902140000000001</c:v>
                </c:pt>
                <c:pt idx="100">
                  <c:v>4.6884040000000002</c:v>
                </c:pt>
                <c:pt idx="101">
                  <c:v>4.6866760000000003</c:v>
                </c:pt>
                <c:pt idx="102">
                  <c:v>4.6849379999999998</c:v>
                </c:pt>
                <c:pt idx="103">
                  <c:v>4.6831820000000004</c:v>
                </c:pt>
                <c:pt idx="104">
                  <c:v>4.6814470000000004</c:v>
                </c:pt>
                <c:pt idx="105">
                  <c:v>4.678871</c:v>
                </c:pt>
                <c:pt idx="106">
                  <c:v>4.6759079999999997</c:v>
                </c:pt>
                <c:pt idx="107">
                  <c:v>4.6730020000000003</c:v>
                </c:pt>
                <c:pt idx="108">
                  <c:v>4.6702260000000004</c:v>
                </c:pt>
                <c:pt idx="109">
                  <c:v>4.6675000000000004</c:v>
                </c:pt>
                <c:pt idx="110">
                  <c:v>4.6647860000000003</c:v>
                </c:pt>
                <c:pt idx="111">
                  <c:v>4.6622159999999999</c:v>
                </c:pt>
                <c:pt idx="112">
                  <c:v>4.659637</c:v>
                </c:pt>
                <c:pt idx="113">
                  <c:v>4.657146</c:v>
                </c:pt>
                <c:pt idx="114">
                  <c:v>4.654706</c:v>
                </c:pt>
                <c:pt idx="115">
                  <c:v>4.6523209999999997</c:v>
                </c:pt>
                <c:pt idx="116">
                  <c:v>4.6499649999999999</c:v>
                </c:pt>
                <c:pt idx="117">
                  <c:v>4.6476420000000003</c:v>
                </c:pt>
                <c:pt idx="118">
                  <c:v>4.6454219999999999</c:v>
                </c:pt>
                <c:pt idx="119">
                  <c:v>4.6432200000000003</c:v>
                </c:pt>
                <c:pt idx="120">
                  <c:v>4.641019</c:v>
                </c:pt>
                <c:pt idx="121">
                  <c:v>4.6388550000000004</c:v>
                </c:pt>
                <c:pt idx="122">
                  <c:v>4.6367479999999999</c:v>
                </c:pt>
                <c:pt idx="123">
                  <c:v>4.6346530000000001</c:v>
                </c:pt>
                <c:pt idx="124">
                  <c:v>4.6326090000000004</c:v>
                </c:pt>
                <c:pt idx="125">
                  <c:v>4.6305860000000001</c:v>
                </c:pt>
                <c:pt idx="126">
                  <c:v>4.6285939999999997</c:v>
                </c:pt>
                <c:pt idx="127">
                  <c:v>4.6266280000000002</c:v>
                </c:pt>
                <c:pt idx="128">
                  <c:v>4.6246989999999997</c:v>
                </c:pt>
                <c:pt idx="129">
                  <c:v>4.6227619999999998</c:v>
                </c:pt>
                <c:pt idx="130">
                  <c:v>4.6208830000000001</c:v>
                </c:pt>
                <c:pt idx="131">
                  <c:v>4.6189970000000002</c:v>
                </c:pt>
                <c:pt idx="132">
                  <c:v>4.6171559999999996</c:v>
                </c:pt>
                <c:pt idx="133">
                  <c:v>4.615348</c:v>
                </c:pt>
                <c:pt idx="134">
                  <c:v>4.6135299999999999</c:v>
                </c:pt>
                <c:pt idx="135">
                  <c:v>4.6117549999999996</c:v>
                </c:pt>
                <c:pt idx="136">
                  <c:v>4.609979</c:v>
                </c:pt>
                <c:pt idx="137">
                  <c:v>4.608231</c:v>
                </c:pt>
                <c:pt idx="138">
                  <c:v>4.6064780000000001</c:v>
                </c:pt>
                <c:pt idx="139">
                  <c:v>4.6047719999999996</c:v>
                </c:pt>
                <c:pt idx="140">
                  <c:v>4.6030800000000003</c:v>
                </c:pt>
                <c:pt idx="141">
                  <c:v>4.6014189999999999</c:v>
                </c:pt>
                <c:pt idx="142">
                  <c:v>4.5997269999999997</c:v>
                </c:pt>
                <c:pt idx="143">
                  <c:v>4.5981100000000001</c:v>
                </c:pt>
                <c:pt idx="144">
                  <c:v>4.5964689999999999</c:v>
                </c:pt>
                <c:pt idx="145">
                  <c:v>4.5948099999999998</c:v>
                </c:pt>
                <c:pt idx="146">
                  <c:v>4.5932360000000001</c:v>
                </c:pt>
                <c:pt idx="147">
                  <c:v>4.5916730000000001</c:v>
                </c:pt>
                <c:pt idx="148">
                  <c:v>4.5901490000000003</c:v>
                </c:pt>
                <c:pt idx="149">
                  <c:v>4.588584</c:v>
                </c:pt>
                <c:pt idx="150">
                  <c:v>4.5870759999999997</c:v>
                </c:pt>
                <c:pt idx="151">
                  <c:v>4.5855759999999997</c:v>
                </c:pt>
                <c:pt idx="152">
                  <c:v>4.5840630000000004</c:v>
                </c:pt>
                <c:pt idx="153">
                  <c:v>4.5825779999999998</c:v>
                </c:pt>
                <c:pt idx="154">
                  <c:v>4.581105</c:v>
                </c:pt>
                <c:pt idx="155">
                  <c:v>4.5796710000000003</c:v>
                </c:pt>
                <c:pt idx="156">
                  <c:v>4.5782420000000004</c:v>
                </c:pt>
                <c:pt idx="157">
                  <c:v>4.5768440000000004</c:v>
                </c:pt>
                <c:pt idx="158">
                  <c:v>4.5754590000000004</c:v>
                </c:pt>
                <c:pt idx="159">
                  <c:v>4.5740920000000003</c:v>
                </c:pt>
                <c:pt idx="160">
                  <c:v>4.5727380000000002</c:v>
                </c:pt>
                <c:pt idx="161">
                  <c:v>4.5714309999999996</c:v>
                </c:pt>
                <c:pt idx="162">
                  <c:v>4.5701419999999997</c:v>
                </c:pt>
                <c:pt idx="163">
                  <c:v>4.5688969999999998</c:v>
                </c:pt>
                <c:pt idx="164">
                  <c:v>4.5676410000000001</c:v>
                </c:pt>
                <c:pt idx="165">
                  <c:v>4.5664119999999997</c:v>
                </c:pt>
                <c:pt idx="166">
                  <c:v>4.5652100000000004</c:v>
                </c:pt>
                <c:pt idx="167">
                  <c:v>4.5640340000000004</c:v>
                </c:pt>
                <c:pt idx="168">
                  <c:v>4.5628970000000004</c:v>
                </c:pt>
                <c:pt idx="169">
                  <c:v>4.5617910000000004</c:v>
                </c:pt>
                <c:pt idx="170">
                  <c:v>4.560702</c:v>
                </c:pt>
                <c:pt idx="171">
                  <c:v>4.5596430000000003</c:v>
                </c:pt>
                <c:pt idx="172">
                  <c:v>4.5586339999999996</c:v>
                </c:pt>
                <c:pt idx="173">
                  <c:v>4.5576379999999999</c:v>
                </c:pt>
                <c:pt idx="174">
                  <c:v>4.5566709999999997</c:v>
                </c:pt>
                <c:pt idx="175">
                  <c:v>4.5557639999999999</c:v>
                </c:pt>
                <c:pt idx="176">
                  <c:v>4.5549010000000001</c:v>
                </c:pt>
                <c:pt idx="177">
                  <c:v>4.5540209999999997</c:v>
                </c:pt>
                <c:pt idx="178">
                  <c:v>4.5532159999999999</c:v>
                </c:pt>
                <c:pt idx="179">
                  <c:v>4.5524170000000002</c:v>
                </c:pt>
                <c:pt idx="180">
                  <c:v>4.5516439999999996</c:v>
                </c:pt>
                <c:pt idx="181">
                  <c:v>4.5509510000000004</c:v>
                </c:pt>
                <c:pt idx="182">
                  <c:v>4.5502830000000003</c:v>
                </c:pt>
                <c:pt idx="183">
                  <c:v>4.5497030000000001</c:v>
                </c:pt>
                <c:pt idx="184">
                  <c:v>4.5491289999999998</c:v>
                </c:pt>
                <c:pt idx="185">
                  <c:v>4.5486360000000001</c:v>
                </c:pt>
                <c:pt idx="186">
                  <c:v>4.5481590000000001</c:v>
                </c:pt>
                <c:pt idx="187">
                  <c:v>4.5476729999999996</c:v>
                </c:pt>
                <c:pt idx="188">
                  <c:v>4.5472720000000004</c:v>
                </c:pt>
                <c:pt idx="189">
                  <c:v>4.5469369999999998</c:v>
                </c:pt>
                <c:pt idx="190">
                  <c:v>4.5466480000000002</c:v>
                </c:pt>
                <c:pt idx="191">
                  <c:v>4.5464169999999999</c:v>
                </c:pt>
                <c:pt idx="192">
                  <c:v>4.5462730000000002</c:v>
                </c:pt>
                <c:pt idx="193">
                  <c:v>4.5461619999999998</c:v>
                </c:pt>
                <c:pt idx="194">
                  <c:v>4.5461210000000003</c:v>
                </c:pt>
                <c:pt idx="195">
                  <c:v>4.5461499999999999</c:v>
                </c:pt>
                <c:pt idx="196">
                  <c:v>4.5462490000000004</c:v>
                </c:pt>
                <c:pt idx="197">
                  <c:v>4.54643</c:v>
                </c:pt>
                <c:pt idx="198">
                  <c:v>4.5466569999999997</c:v>
                </c:pt>
                <c:pt idx="199">
                  <c:v>4.5469200000000001</c:v>
                </c:pt>
                <c:pt idx="200">
                  <c:v>4.5472570000000001</c:v>
                </c:pt>
                <c:pt idx="201">
                  <c:v>4.547644</c:v>
                </c:pt>
                <c:pt idx="202">
                  <c:v>4.5481090000000002</c:v>
                </c:pt>
                <c:pt idx="203">
                  <c:v>4.5486230000000001</c:v>
                </c:pt>
                <c:pt idx="204">
                  <c:v>4.5491700000000002</c:v>
                </c:pt>
                <c:pt idx="205">
                  <c:v>4.5497750000000003</c:v>
                </c:pt>
                <c:pt idx="206">
                  <c:v>4.5505069999999996</c:v>
                </c:pt>
                <c:pt idx="207">
                  <c:v>4.5513000000000003</c:v>
                </c:pt>
                <c:pt idx="208">
                  <c:v>4.5521880000000001</c:v>
                </c:pt>
                <c:pt idx="209">
                  <c:v>4.5531410000000001</c:v>
                </c:pt>
                <c:pt idx="210">
                  <c:v>4.5540770000000004</c:v>
                </c:pt>
                <c:pt idx="211">
                  <c:v>4.5551760000000003</c:v>
                </c:pt>
                <c:pt idx="212">
                  <c:v>4.5562839999999998</c:v>
                </c:pt>
                <c:pt idx="213">
                  <c:v>4.557429</c:v>
                </c:pt>
                <c:pt idx="214">
                  <c:v>4.5586690000000001</c:v>
                </c:pt>
                <c:pt idx="215">
                  <c:v>4.5599889999999998</c:v>
                </c:pt>
                <c:pt idx="216">
                  <c:v>4.5613770000000002</c:v>
                </c:pt>
                <c:pt idx="217">
                  <c:v>4.5628460000000004</c:v>
                </c:pt>
                <c:pt idx="218">
                  <c:v>4.5644520000000002</c:v>
                </c:pt>
                <c:pt idx="219">
                  <c:v>4.5660740000000004</c:v>
                </c:pt>
                <c:pt idx="220">
                  <c:v>4.5677430000000001</c:v>
                </c:pt>
                <c:pt idx="221">
                  <c:v>4.5693780000000004</c:v>
                </c:pt>
                <c:pt idx="222">
                  <c:v>4.571142</c:v>
                </c:pt>
                <c:pt idx="223">
                  <c:v>4.5730029999999999</c:v>
                </c:pt>
                <c:pt idx="224">
                  <c:v>4.5749230000000001</c:v>
                </c:pt>
                <c:pt idx="225">
                  <c:v>4.5768950000000004</c:v>
                </c:pt>
                <c:pt idx="226">
                  <c:v>4.5790199999999999</c:v>
                </c:pt>
                <c:pt idx="227">
                  <c:v>4.58141</c:v>
                </c:pt>
                <c:pt idx="228">
                  <c:v>4.5841260000000004</c:v>
                </c:pt>
                <c:pt idx="229">
                  <c:v>4.5871409999999999</c:v>
                </c:pt>
                <c:pt idx="230">
                  <c:v>4.5905069999999997</c:v>
                </c:pt>
                <c:pt idx="231">
                  <c:v>4.5941989999999997</c:v>
                </c:pt>
                <c:pt idx="232">
                  <c:v>4.5982969999999996</c:v>
                </c:pt>
                <c:pt idx="233">
                  <c:v>4.6025729999999996</c:v>
                </c:pt>
                <c:pt idx="234">
                  <c:v>4.6074120000000001</c:v>
                </c:pt>
                <c:pt idx="235">
                  <c:v>4.6127669999999998</c:v>
                </c:pt>
                <c:pt idx="236">
                  <c:v>4.6181929999999998</c:v>
                </c:pt>
                <c:pt idx="237">
                  <c:v>4.6240160000000001</c:v>
                </c:pt>
                <c:pt idx="238">
                  <c:v>4.630312</c:v>
                </c:pt>
                <c:pt idx="239">
                  <c:v>4.6370560000000003</c:v>
                </c:pt>
                <c:pt idx="240">
                  <c:v>4.6445160000000003</c:v>
                </c:pt>
                <c:pt idx="241">
                  <c:v>4.6518139999999999</c:v>
                </c:pt>
                <c:pt idx="242">
                  <c:v>4.623634</c:v>
                </c:pt>
                <c:pt idx="243">
                  <c:v>4.6343129999999997</c:v>
                </c:pt>
                <c:pt idx="244">
                  <c:v>4.6468959999999999</c:v>
                </c:pt>
                <c:pt idx="245">
                  <c:v>4.6608710000000002</c:v>
                </c:pt>
                <c:pt idx="246">
                  <c:v>4.6770110000000003</c:v>
                </c:pt>
                <c:pt idx="247">
                  <c:v>4.696752</c:v>
                </c:pt>
                <c:pt idx="248">
                  <c:v>4.592028</c:v>
                </c:pt>
                <c:pt idx="249">
                  <c:v>4.617985</c:v>
                </c:pt>
                <c:pt idx="250">
                  <c:v>4.6444070000000002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A26-4EA1-B8DA-4457E8283834}"/>
            </c:ext>
          </c:extLst>
        </c:ser>
        <c:ser>
          <c:idx val="1"/>
          <c:order val="1"/>
          <c:tx>
            <c:strRef>
              <c:f>'[Depth-T-P-velocity.xlsx]Sheet1'!$I$1</c:f>
              <c:strCache>
                <c:ptCount val="1"/>
                <c:pt idx="0">
                  <c:v>Temperature +10%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'[Depth-T-P-velocity.xlsx]Sheet1'!$C$3:$C$253</c:f>
              <c:numCache>
                <c:formatCode>General</c:formatCode>
                <c:ptCount val="251"/>
                <c:pt idx="0">
                  <c:v>20.264957795919901</c:v>
                </c:pt>
                <c:pt idx="1">
                  <c:v>20.169606021158902</c:v>
                </c:pt>
                <c:pt idx="2">
                  <c:v>19.979973256196299</c:v>
                </c:pt>
                <c:pt idx="3">
                  <c:v>19.792482253449801</c:v>
                </c:pt>
                <c:pt idx="4">
                  <c:v>19.607133339086801</c:v>
                </c:pt>
                <c:pt idx="5">
                  <c:v>19.423927114965899</c:v>
                </c:pt>
                <c:pt idx="6">
                  <c:v>19.242864553815998</c:v>
                </c:pt>
                <c:pt idx="7">
                  <c:v>19.0639464943369</c:v>
                </c:pt>
                <c:pt idx="8">
                  <c:v>18.8871732693983</c:v>
                </c:pt>
                <c:pt idx="9">
                  <c:v>18.712545242113201</c:v>
                </c:pt>
                <c:pt idx="10">
                  <c:v>18.540062885729299</c:v>
                </c:pt>
                <c:pt idx="11">
                  <c:v>18.369726942660101</c:v>
                </c:pt>
                <c:pt idx="12">
                  <c:v>18.201538080269401</c:v>
                </c:pt>
                <c:pt idx="13">
                  <c:v>18.035496741528501</c:v>
                </c:pt>
                <c:pt idx="14">
                  <c:v>17.871603699369199</c:v>
                </c:pt>
                <c:pt idx="15">
                  <c:v>17.709859638907002</c:v>
                </c:pt>
                <c:pt idx="16">
                  <c:v>17.5502647577459</c:v>
                </c:pt>
                <c:pt idx="17">
                  <c:v>17.392819450020401</c:v>
                </c:pt>
                <c:pt idx="18">
                  <c:v>17.2375245338452</c:v>
                </c:pt>
                <c:pt idx="19">
                  <c:v>17.084380724162202</c:v>
                </c:pt>
                <c:pt idx="20">
                  <c:v>16.933388282256697</c:v>
                </c:pt>
                <c:pt idx="21">
                  <c:v>16.784547629355199</c:v>
                </c:pt>
                <c:pt idx="22">
                  <c:v>16.637859386705401</c:v>
                </c:pt>
                <c:pt idx="23">
                  <c:v>16.493323775690598</c:v>
                </c:pt>
                <c:pt idx="24">
                  <c:v>16.3509413580942</c:v>
                </c:pt>
                <c:pt idx="25">
                  <c:v>16.210713086781702</c:v>
                </c:pt>
                <c:pt idx="26">
                  <c:v>16.072639541492201</c:v>
                </c:pt>
                <c:pt idx="27">
                  <c:v>15.936720597522301</c:v>
                </c:pt>
                <c:pt idx="28">
                  <c:v>15.802956537599899</c:v>
                </c:pt>
                <c:pt idx="29">
                  <c:v>15.6713482134966</c:v>
                </c:pt>
                <c:pt idx="30">
                  <c:v>15.5418961806808</c:v>
                </c:pt>
                <c:pt idx="31">
                  <c:v>15.414600848026501</c:v>
                </c:pt>
                <c:pt idx="32">
                  <c:v>15.289462624242402</c:v>
                </c:pt>
                <c:pt idx="33">
                  <c:v>15.166481837675601</c:v>
                </c:pt>
                <c:pt idx="34">
                  <c:v>15.0456590748417</c:v>
                </c:pt>
                <c:pt idx="35">
                  <c:v>14.926994675547901</c:v>
                </c:pt>
                <c:pt idx="36">
                  <c:v>14.8104888569853</c:v>
                </c:pt>
                <c:pt idx="37">
                  <c:v>14.696142150838199</c:v>
                </c:pt>
                <c:pt idx="38">
                  <c:v>14.583955062858101</c:v>
                </c:pt>
                <c:pt idx="39">
                  <c:v>14.4739280163827</c:v>
                </c:pt>
                <c:pt idx="40">
                  <c:v>14.3660611400605</c:v>
                </c:pt>
                <c:pt idx="41">
                  <c:v>14.2603548171407</c:v>
                </c:pt>
                <c:pt idx="42">
                  <c:v>14.156809574794499</c:v>
                </c:pt>
                <c:pt idx="43">
                  <c:v>14.055425679986001</c:v>
                </c:pt>
                <c:pt idx="44">
                  <c:v>13.956203551306199</c:v>
                </c:pt>
                <c:pt idx="45">
                  <c:v>13.859143518766199</c:v>
                </c:pt>
                <c:pt idx="46">
                  <c:v>13.764245718056001</c:v>
                </c:pt>
                <c:pt idx="47">
                  <c:v>13.6715107334342</c:v>
                </c:pt>
                <c:pt idx="48">
                  <c:v>13.580938803532099</c:v>
                </c:pt>
                <c:pt idx="49">
                  <c:v>13.492530030071901</c:v>
                </c:pt>
                <c:pt idx="50">
                  <c:v>13.406284949456198</c:v>
                </c:pt>
                <c:pt idx="51">
                  <c:v>13.3222039346256</c:v>
                </c:pt>
                <c:pt idx="52">
                  <c:v>13.240287072378001</c:v>
                </c:pt>
                <c:pt idx="53">
                  <c:v>13.1605346830294</c:v>
                </c:pt>
                <c:pt idx="54">
                  <c:v>13.0829471778541</c:v>
                </c:pt>
                <c:pt idx="55">
                  <c:v>13.007524853107199</c:v>
                </c:pt>
                <c:pt idx="56">
                  <c:v>12.934267670589801</c:v>
                </c:pt>
                <c:pt idx="57">
                  <c:v>12.8631759088751</c:v>
                </c:pt>
                <c:pt idx="58">
                  <c:v>12.7942501994316</c:v>
                </c:pt>
                <c:pt idx="59">
                  <c:v>12.727490475300501</c:v>
                </c:pt>
                <c:pt idx="60">
                  <c:v>12.6628969754991</c:v>
                </c:pt>
                <c:pt idx="61">
                  <c:v>12.600470102409099</c:v>
                </c:pt>
                <c:pt idx="62">
                  <c:v>12.540209971972599</c:v>
                </c:pt>
                <c:pt idx="63">
                  <c:v>12.481574509083201</c:v>
                </c:pt>
                <c:pt idx="64">
                  <c:v>12.4234793787053</c:v>
                </c:pt>
                <c:pt idx="65">
                  <c:v>12.365382437952201</c:v>
                </c:pt>
                <c:pt idx="66">
                  <c:v>12.307283826288</c:v>
                </c:pt>
                <c:pt idx="67">
                  <c:v>12.2491835973099</c:v>
                </c:pt>
                <c:pt idx="68">
                  <c:v>12.19108145014</c:v>
                </c:pt>
                <c:pt idx="69">
                  <c:v>12.132977471852801</c:v>
                </c:pt>
                <c:pt idx="70">
                  <c:v>12.0748718812152</c:v>
                </c:pt>
                <c:pt idx="71">
                  <c:v>12.016764411320001</c:v>
                </c:pt>
                <c:pt idx="72">
                  <c:v>11.9586549891948</c:v>
                </c:pt>
                <c:pt idx="73">
                  <c:v>11.9005438078431</c:v>
                </c:pt>
                <c:pt idx="74">
                  <c:v>11.842430964140101</c:v>
                </c:pt>
                <c:pt idx="75">
                  <c:v>11.7843162342801</c:v>
                </c:pt>
                <c:pt idx="76">
                  <c:v>11.726199743063999</c:v>
                </c:pt>
                <c:pt idx="77">
                  <c:v>11.6680816324386</c:v>
                </c:pt>
                <c:pt idx="78">
                  <c:v>11.609961754177899</c:v>
                </c:pt>
                <c:pt idx="79">
                  <c:v>11.5518400366922</c:v>
                </c:pt>
                <c:pt idx="80">
                  <c:v>11.4937164055926</c:v>
                </c:pt>
                <c:pt idx="81">
                  <c:v>11.4355911393973</c:v>
                </c:pt>
                <c:pt idx="82">
                  <c:v>11.3774641169852</c:v>
                </c:pt>
                <c:pt idx="83">
                  <c:v>11.319335073805499</c:v>
                </c:pt>
                <c:pt idx="84">
                  <c:v>11.2612043071565</c:v>
                </c:pt>
                <c:pt idx="85">
                  <c:v>11.2030717823459</c:v>
                </c:pt>
                <c:pt idx="86">
                  <c:v>11.144937421253099</c:v>
                </c:pt>
                <c:pt idx="87">
                  <c:v>11.086801340799001</c:v>
                </c:pt>
                <c:pt idx="88">
                  <c:v>11.0286635016553</c:v>
                </c:pt>
                <c:pt idx="89">
                  <c:v>10.970523996689401</c:v>
                </c:pt>
                <c:pt idx="90">
                  <c:v>10.912382641432201</c:v>
                </c:pt>
                <c:pt idx="91">
                  <c:v>10.8542395012939</c:v>
                </c:pt>
                <c:pt idx="92">
                  <c:v>10.796094673745301</c:v>
                </c:pt>
                <c:pt idx="93">
                  <c:v>10.7379479770836</c:v>
                </c:pt>
                <c:pt idx="94">
                  <c:v>10.6797994799555</c:v>
                </c:pt>
                <c:pt idx="95">
                  <c:v>10.621649248518001</c:v>
                </c:pt>
                <c:pt idx="96">
                  <c:v>10.563497268308499</c:v>
                </c:pt>
                <c:pt idx="97">
                  <c:v>10.5053436015521</c:v>
                </c:pt>
                <c:pt idx="98">
                  <c:v>10.4471882416338</c:v>
                </c:pt>
                <c:pt idx="99">
                  <c:v>10.389031002919099</c:v>
                </c:pt>
                <c:pt idx="100">
                  <c:v>10.3308718390625</c:v>
                </c:pt>
                <c:pt idx="101">
                  <c:v>10.2727109382386</c:v>
                </c:pt>
                <c:pt idx="102">
                  <c:v>10.214548396324501</c:v>
                </c:pt>
                <c:pt idx="103">
                  <c:v>10.1563841304551</c:v>
                </c:pt>
                <c:pt idx="104">
                  <c:v>10.098218062467801</c:v>
                </c:pt>
                <c:pt idx="105">
                  <c:v>10.040050178227</c:v>
                </c:pt>
                <c:pt idx="106">
                  <c:v>9.9818804184261793</c:v>
                </c:pt>
                <c:pt idx="107">
                  <c:v>9.9237088666017996</c:v>
                </c:pt>
                <c:pt idx="108">
                  <c:v>9.8655355723269711</c:v>
                </c:pt>
                <c:pt idx="109">
                  <c:v>9.8073605596130804</c:v>
                </c:pt>
                <c:pt idx="110">
                  <c:v>9.7491839104287408</c:v>
                </c:pt>
                <c:pt idx="111">
                  <c:v>9.6910054786269093</c:v>
                </c:pt>
                <c:pt idx="112">
                  <c:v>9.6328252540469688</c:v>
                </c:pt>
                <c:pt idx="113">
                  <c:v>9.5746432423561796</c:v>
                </c:pt>
                <c:pt idx="114">
                  <c:v>9.5164593978878305</c:v>
                </c:pt>
                <c:pt idx="115">
                  <c:v>9.45827374450222</c:v>
                </c:pt>
                <c:pt idx="116">
                  <c:v>9.4000863946932594</c:v>
                </c:pt>
                <c:pt idx="117">
                  <c:v>9.3418973747697702</c:v>
                </c:pt>
                <c:pt idx="118">
                  <c:v>9.2837065330347102</c:v>
                </c:pt>
                <c:pt idx="119">
                  <c:v>9.2255139261459096</c:v>
                </c:pt>
                <c:pt idx="120">
                  <c:v>9.1673195741156199</c:v>
                </c:pt>
                <c:pt idx="121">
                  <c:v>9.1091234420168306</c:v>
                </c:pt>
                <c:pt idx="122">
                  <c:v>9.0509254330583495</c:v>
                </c:pt>
                <c:pt idx="123">
                  <c:v>8.9927256692582791</c:v>
                </c:pt>
                <c:pt idx="124">
                  <c:v>8.9345242323671901</c:v>
                </c:pt>
                <c:pt idx="125">
                  <c:v>8.8763209777390504</c:v>
                </c:pt>
                <c:pt idx="126">
                  <c:v>8.8181159792690309</c:v>
                </c:pt>
                <c:pt idx="127">
                  <c:v>8.7599093719113306</c:v>
                </c:pt>
                <c:pt idx="128">
                  <c:v>8.7017010586817189</c:v>
                </c:pt>
                <c:pt idx="129">
                  <c:v>8.6434908530321604</c:v>
                </c:pt>
                <c:pt idx="130">
                  <c:v>8.58527880124959</c:v>
                </c:pt>
                <c:pt idx="131">
                  <c:v>8.5270650821189111</c:v>
                </c:pt>
                <c:pt idx="132">
                  <c:v>8.4688496534528301</c:v>
                </c:pt>
                <c:pt idx="133">
                  <c:v>8.4106324465206992</c:v>
                </c:pt>
                <c:pt idx="134">
                  <c:v>8.3524134864825808</c:v>
                </c:pt>
                <c:pt idx="135">
                  <c:v>8.2941929211112502</c:v>
                </c:pt>
                <c:pt idx="136">
                  <c:v>8.2359707628149597</c:v>
                </c:pt>
                <c:pt idx="137">
                  <c:v>8.177747101870759</c:v>
                </c:pt>
                <c:pt idx="138">
                  <c:v>8.1195220592065311</c:v>
                </c:pt>
                <c:pt idx="139">
                  <c:v>8.0612957580562803</c:v>
                </c:pt>
                <c:pt idx="140">
                  <c:v>8.0030681284904297</c:v>
                </c:pt>
                <c:pt idx="141">
                  <c:v>7.9448386538311606</c:v>
                </c:pt>
                <c:pt idx="142">
                  <c:v>7.8866068009181003</c:v>
                </c:pt>
                <c:pt idx="143">
                  <c:v>7.8283721606798</c:v>
                </c:pt>
                <c:pt idx="144">
                  <c:v>7.7701345849573107</c:v>
                </c:pt>
                <c:pt idx="145">
                  <c:v>7.7118942715336907</c:v>
                </c:pt>
                <c:pt idx="146">
                  <c:v>7.6536510494291798</c:v>
                </c:pt>
                <c:pt idx="147">
                  <c:v>7.5954051931039297</c:v>
                </c:pt>
                <c:pt idx="148">
                  <c:v>7.5371568110708393</c:v>
                </c:pt>
                <c:pt idx="149">
                  <c:v>7.4789057147356104</c:v>
                </c:pt>
                <c:pt idx="150">
                  <c:v>7.4206521364806397</c:v>
                </c:pt>
                <c:pt idx="151">
                  <c:v>7.3623957735665506</c:v>
                </c:pt>
                <c:pt idx="152">
                  <c:v>7.3041365966833194</c:v>
                </c:pt>
                <c:pt idx="153">
                  <c:v>7.2458747450946799</c:v>
                </c:pt>
                <c:pt idx="154">
                  <c:v>7.1876101330089197</c:v>
                </c:pt>
                <c:pt idx="155">
                  <c:v>7.1293426366139494</c:v>
                </c:pt>
                <c:pt idx="156">
                  <c:v>7.0710724676263093</c:v>
                </c:pt>
                <c:pt idx="157">
                  <c:v>7.0127994847033097</c:v>
                </c:pt>
                <c:pt idx="158">
                  <c:v>6.9545234388451993</c:v>
                </c:pt>
                <c:pt idx="159">
                  <c:v>6.89624453792048</c:v>
                </c:pt>
                <c:pt idx="160">
                  <c:v>6.8379627455690501</c:v>
                </c:pt>
                <c:pt idx="161">
                  <c:v>6.7796776622849091</c:v>
                </c:pt>
                <c:pt idx="162">
                  <c:v>6.7213891553857001</c:v>
                </c:pt>
                <c:pt idx="163">
                  <c:v>6.6630973856478493</c:v>
                </c:pt>
                <c:pt idx="164">
                  <c:v>6.6048021332312201</c:v>
                </c:pt>
                <c:pt idx="165">
                  <c:v>6.5465033831203003</c:v>
                </c:pt>
                <c:pt idx="166">
                  <c:v>6.4882011718263293</c:v>
                </c:pt>
                <c:pt idx="167">
                  <c:v>6.4298952954385999</c:v>
                </c:pt>
                <c:pt idx="168">
                  <c:v>6.3715854677586803</c:v>
                </c:pt>
                <c:pt idx="169">
                  <c:v>6.3132715339034196</c:v>
                </c:pt>
                <c:pt idx="170">
                  <c:v>6.2549540757771904</c:v>
                </c:pt>
                <c:pt idx="171">
                  <c:v>6.1966320711249097</c:v>
                </c:pt>
                <c:pt idx="172">
                  <c:v>6.1383060248277603</c:v>
                </c:pt>
                <c:pt idx="173">
                  <c:v>6.0799759696748295</c:v>
                </c:pt>
                <c:pt idx="174">
                  <c:v>6.0216406201593093</c:v>
                </c:pt>
                <c:pt idx="175">
                  <c:v>5.9632998855010602</c:v>
                </c:pt>
                <c:pt idx="176">
                  <c:v>5.9049562100349</c:v>
                </c:pt>
                <c:pt idx="177">
                  <c:v>5.8466056377486693</c:v>
                </c:pt>
                <c:pt idx="178">
                  <c:v>5.7882510089615895</c:v>
                </c:pt>
                <c:pt idx="179">
                  <c:v>5.72989184788372</c:v>
                </c:pt>
                <c:pt idx="180">
                  <c:v>5.6715248157193798</c:v>
                </c:pt>
                <c:pt idx="181">
                  <c:v>5.6131553117548698</c:v>
                </c:pt>
                <c:pt idx="182">
                  <c:v>5.5547771225593801</c:v>
                </c:pt>
                <c:pt idx="183">
                  <c:v>5.4963929399920595</c:v>
                </c:pt>
                <c:pt idx="184">
                  <c:v>5.43800442131562</c:v>
                </c:pt>
                <c:pt idx="185">
                  <c:v>5.37960773156275</c:v>
                </c:pt>
                <c:pt idx="186">
                  <c:v>5.3212044047370801</c:v>
                </c:pt>
                <c:pt idx="187">
                  <c:v>5.2627962713357803</c:v>
                </c:pt>
                <c:pt idx="188">
                  <c:v>5.2043805879145495</c:v>
                </c:pt>
                <c:pt idx="189">
                  <c:v>5.14595392382423</c:v>
                </c:pt>
                <c:pt idx="190">
                  <c:v>5.0875118885612505</c:v>
                </c:pt>
                <c:pt idx="191">
                  <c:v>5.0290782322599101</c:v>
                </c:pt>
                <c:pt idx="192">
                  <c:v>4.9706430556374102</c:v>
                </c:pt>
                <c:pt idx="193">
                  <c:v>4.91217528977353</c:v>
                </c:pt>
                <c:pt idx="194">
                  <c:v>4.8537092838402902</c:v>
                </c:pt>
                <c:pt idx="195">
                  <c:v>4.7952384639286905</c:v>
                </c:pt>
                <c:pt idx="196">
                  <c:v>4.73675416200303</c:v>
                </c:pt>
                <c:pt idx="197">
                  <c:v>4.6782651717805797</c:v>
                </c:pt>
                <c:pt idx="198">
                  <c:v>4.6197732672937102</c:v>
                </c:pt>
                <c:pt idx="199">
                  <c:v>4.56125330596534</c:v>
                </c:pt>
                <c:pt idx="200">
                  <c:v>4.5027198043471</c:v>
                </c:pt>
                <c:pt idx="201">
                  <c:v>4.4441981848004604</c:v>
                </c:pt>
                <c:pt idx="202">
                  <c:v>4.3856598670157201</c:v>
                </c:pt>
                <c:pt idx="203">
                  <c:v>4.3271134875467201</c:v>
                </c:pt>
                <c:pt idx="204">
                  <c:v>4.2685531864915403</c:v>
                </c:pt>
                <c:pt idx="205">
                  <c:v>4.2099728225633903</c:v>
                </c:pt>
                <c:pt idx="206">
                  <c:v>4.1513845877247499</c:v>
                </c:pt>
                <c:pt idx="207">
                  <c:v>4.0927856168903896</c:v>
                </c:pt>
                <c:pt idx="208">
                  <c:v>4.03417646329157</c:v>
                </c:pt>
                <c:pt idx="209">
                  <c:v>3.9755632338169002</c:v>
                </c:pt>
                <c:pt idx="210">
                  <c:v>3.9169340821768799</c:v>
                </c:pt>
                <c:pt idx="211">
                  <c:v>3.8582836487574101</c:v>
                </c:pt>
                <c:pt idx="212">
                  <c:v>3.7996246330523302</c:v>
                </c:pt>
                <c:pt idx="213">
                  <c:v>3.74095833961686</c:v>
                </c:pt>
                <c:pt idx="214">
                  <c:v>3.6822793601102299</c:v>
                </c:pt>
                <c:pt idx="215">
                  <c:v>3.62357546028574</c:v>
                </c:pt>
                <c:pt idx="216">
                  <c:v>3.5648702938930903</c:v>
                </c:pt>
                <c:pt idx="217">
                  <c:v>3.5061672909777104</c:v>
                </c:pt>
                <c:pt idx="218">
                  <c:v>3.4474284988822399</c:v>
                </c:pt>
                <c:pt idx="219">
                  <c:v>3.3886708505458998</c:v>
                </c:pt>
                <c:pt idx="220">
                  <c:v>3.3299150556237902</c:v>
                </c:pt>
                <c:pt idx="221">
                  <c:v>3.27114969449979</c:v>
                </c:pt>
                <c:pt idx="222">
                  <c:v>3.2123665743248599</c:v>
                </c:pt>
                <c:pt idx="223">
                  <c:v>3.15356170841426</c:v>
                </c:pt>
                <c:pt idx="224">
                  <c:v>3.0947458531701399</c:v>
                </c:pt>
                <c:pt idx="225">
                  <c:v>3.03524119651428</c:v>
                </c:pt>
                <c:pt idx="226">
                  <c:v>2.97297084516096</c:v>
                </c:pt>
                <c:pt idx="227">
                  <c:v>2.90587773195726</c:v>
                </c:pt>
                <c:pt idx="228">
                  <c:v>2.8332624379707703</c:v>
                </c:pt>
                <c:pt idx="229">
                  <c:v>2.75511720290221</c:v>
                </c:pt>
                <c:pt idx="230">
                  <c:v>2.6714504966614001</c:v>
                </c:pt>
                <c:pt idx="231">
                  <c:v>2.5822437266950802</c:v>
                </c:pt>
                <c:pt idx="232">
                  <c:v>2.4874728757228999</c:v>
                </c:pt>
                <c:pt idx="233">
                  <c:v>2.38712991735644</c:v>
                </c:pt>
                <c:pt idx="234">
                  <c:v>2.2811974081586501</c:v>
                </c:pt>
                <c:pt idx="235">
                  <c:v>2.16965146823066</c:v>
                </c:pt>
                <c:pt idx="236">
                  <c:v>2.0524713469042397</c:v>
                </c:pt>
                <c:pt idx="237">
                  <c:v>1.92963153455045</c:v>
                </c:pt>
                <c:pt idx="238">
                  <c:v>1.8011246920014201</c:v>
                </c:pt>
                <c:pt idx="239">
                  <c:v>1.66693802784149</c:v>
                </c:pt>
                <c:pt idx="240">
                  <c:v>1.5270476896682399</c:v>
                </c:pt>
                <c:pt idx="241">
                  <c:v>1.38143509943474</c:v>
                </c:pt>
                <c:pt idx="242">
                  <c:v>1.23318316378406</c:v>
                </c:pt>
                <c:pt idx="243">
                  <c:v>1.08734922340778</c:v>
                </c:pt>
                <c:pt idx="244">
                  <c:v>0.94282793043127089</c:v>
                </c:pt>
                <c:pt idx="245">
                  <c:v>0.79551868788463997</c:v>
                </c:pt>
                <c:pt idx="246">
                  <c:v>0.64482098587749892</c:v>
                </c:pt>
                <c:pt idx="247">
                  <c:v>0.491090296217779</c:v>
                </c:pt>
                <c:pt idx="248">
                  <c:v>0.333038377605126</c:v>
                </c:pt>
                <c:pt idx="249">
                  <c:v>0.169466639982738</c:v>
                </c:pt>
                <c:pt idx="250">
                  <c:v>8.6305013750516607E-2</c:v>
                </c:pt>
              </c:numCache>
            </c:numRef>
          </c:xVal>
          <c:yVal>
            <c:numRef>
              <c:f>'[Depth-T-P-velocity.xlsx]Sheet1'!$N$3:$N$253</c:f>
              <c:numCache>
                <c:formatCode>General</c:formatCode>
                <c:ptCount val="251"/>
                <c:pt idx="0">
                  <c:v>5.2735390000000004</c:v>
                </c:pt>
                <c:pt idx="1">
                  <c:v>5.2674830000000004</c:v>
                </c:pt>
                <c:pt idx="2">
                  <c:v>5.2533050000000001</c:v>
                </c:pt>
                <c:pt idx="3">
                  <c:v>5.2397359999999997</c:v>
                </c:pt>
                <c:pt idx="4">
                  <c:v>5.226801</c:v>
                </c:pt>
                <c:pt idx="5">
                  <c:v>5.2141060000000001</c:v>
                </c:pt>
                <c:pt idx="6">
                  <c:v>5.2037490000000002</c:v>
                </c:pt>
                <c:pt idx="7">
                  <c:v>5.1937939999999996</c:v>
                </c:pt>
                <c:pt idx="8">
                  <c:v>5.1840630000000001</c:v>
                </c:pt>
                <c:pt idx="9">
                  <c:v>5.1775539999999998</c:v>
                </c:pt>
                <c:pt idx="10">
                  <c:v>5.1747389999999998</c:v>
                </c:pt>
                <c:pt idx="11">
                  <c:v>5.1720069999999998</c:v>
                </c:pt>
                <c:pt idx="12">
                  <c:v>5.1693040000000003</c:v>
                </c:pt>
                <c:pt idx="13">
                  <c:v>5.1666319999999999</c:v>
                </c:pt>
                <c:pt idx="14">
                  <c:v>5.1639889999999999</c:v>
                </c:pt>
                <c:pt idx="15">
                  <c:v>5.1613249999999997</c:v>
                </c:pt>
                <c:pt idx="16">
                  <c:v>5.1586869999999996</c:v>
                </c:pt>
                <c:pt idx="17">
                  <c:v>5.1561060000000003</c:v>
                </c:pt>
                <c:pt idx="18">
                  <c:v>5.1535500000000001</c:v>
                </c:pt>
                <c:pt idx="19">
                  <c:v>5.1510069999999999</c:v>
                </c:pt>
                <c:pt idx="20">
                  <c:v>5.1484920000000001</c:v>
                </c:pt>
                <c:pt idx="21">
                  <c:v>5.1460499999999998</c:v>
                </c:pt>
                <c:pt idx="22">
                  <c:v>5.1436000000000002</c:v>
                </c:pt>
                <c:pt idx="23">
                  <c:v>5.1412139999999997</c:v>
                </c:pt>
                <c:pt idx="24">
                  <c:v>5.1388160000000003</c:v>
                </c:pt>
                <c:pt idx="25">
                  <c:v>5.1364330000000002</c:v>
                </c:pt>
                <c:pt idx="26">
                  <c:v>5.1340839999999996</c:v>
                </c:pt>
                <c:pt idx="27">
                  <c:v>5.131831</c:v>
                </c:pt>
                <c:pt idx="28">
                  <c:v>5.1295659999999996</c:v>
                </c:pt>
                <c:pt idx="29">
                  <c:v>5.1252319999999996</c:v>
                </c:pt>
                <c:pt idx="30">
                  <c:v>5.1181549999999998</c:v>
                </c:pt>
                <c:pt idx="31">
                  <c:v>5.1112919999999997</c:v>
                </c:pt>
                <c:pt idx="32">
                  <c:v>5.1045639999999999</c:v>
                </c:pt>
                <c:pt idx="33">
                  <c:v>5.098249</c:v>
                </c:pt>
                <c:pt idx="34">
                  <c:v>5.0921570000000003</c:v>
                </c:pt>
                <c:pt idx="35">
                  <c:v>5.0862769999999999</c:v>
                </c:pt>
                <c:pt idx="36">
                  <c:v>5.0806839999999998</c:v>
                </c:pt>
                <c:pt idx="37">
                  <c:v>5.0753440000000003</c:v>
                </c:pt>
                <c:pt idx="38">
                  <c:v>5.0701179999999999</c:v>
                </c:pt>
                <c:pt idx="39">
                  <c:v>5.0649819999999997</c:v>
                </c:pt>
                <c:pt idx="40">
                  <c:v>5.0570979999999999</c:v>
                </c:pt>
                <c:pt idx="41">
                  <c:v>4.9321320000000002</c:v>
                </c:pt>
                <c:pt idx="42">
                  <c:v>4.8371149999999998</c:v>
                </c:pt>
                <c:pt idx="43">
                  <c:v>4.7667609999999998</c:v>
                </c:pt>
                <c:pt idx="44">
                  <c:v>4.7626650000000001</c:v>
                </c:pt>
                <c:pt idx="45">
                  <c:v>4.7588039999999996</c:v>
                </c:pt>
                <c:pt idx="46">
                  <c:v>4.7551480000000002</c:v>
                </c:pt>
                <c:pt idx="47">
                  <c:v>4.751512</c:v>
                </c:pt>
                <c:pt idx="48">
                  <c:v>4.7480260000000003</c:v>
                </c:pt>
                <c:pt idx="49">
                  <c:v>4.7446739999999998</c:v>
                </c:pt>
                <c:pt idx="50">
                  <c:v>4.7413119999999997</c:v>
                </c:pt>
                <c:pt idx="51">
                  <c:v>4.7381919999999997</c:v>
                </c:pt>
                <c:pt idx="52">
                  <c:v>4.7351739999999998</c:v>
                </c:pt>
                <c:pt idx="53">
                  <c:v>4.732278</c:v>
                </c:pt>
                <c:pt idx="54">
                  <c:v>4.7293580000000004</c:v>
                </c:pt>
                <c:pt idx="55">
                  <c:v>4.7266560000000002</c:v>
                </c:pt>
                <c:pt idx="56">
                  <c:v>4.723992</c:v>
                </c:pt>
                <c:pt idx="57">
                  <c:v>4.7214840000000002</c:v>
                </c:pt>
                <c:pt idx="58">
                  <c:v>4.718909</c:v>
                </c:pt>
                <c:pt idx="59">
                  <c:v>4.7166240000000004</c:v>
                </c:pt>
                <c:pt idx="60">
                  <c:v>4.7143050000000004</c:v>
                </c:pt>
                <c:pt idx="61">
                  <c:v>4.7120639999999998</c:v>
                </c:pt>
                <c:pt idx="62">
                  <c:v>4.7100540000000004</c:v>
                </c:pt>
                <c:pt idx="63">
                  <c:v>4.7080029999999997</c:v>
                </c:pt>
                <c:pt idx="64">
                  <c:v>4.705978</c:v>
                </c:pt>
                <c:pt idx="65">
                  <c:v>4.7039270000000002</c:v>
                </c:pt>
                <c:pt idx="66">
                  <c:v>4.7019200000000003</c:v>
                </c:pt>
                <c:pt idx="67">
                  <c:v>4.699954</c:v>
                </c:pt>
                <c:pt idx="68">
                  <c:v>4.6979629999999997</c:v>
                </c:pt>
                <c:pt idx="69">
                  <c:v>4.6960329999999999</c:v>
                </c:pt>
                <c:pt idx="70">
                  <c:v>4.6941220000000001</c:v>
                </c:pt>
                <c:pt idx="71">
                  <c:v>4.6921039999999996</c:v>
                </c:pt>
                <c:pt idx="72">
                  <c:v>4.6901409999999997</c:v>
                </c:pt>
                <c:pt idx="73">
                  <c:v>4.6882419999999998</c:v>
                </c:pt>
                <c:pt idx="74">
                  <c:v>4.686242</c:v>
                </c:pt>
                <c:pt idx="75">
                  <c:v>4.6843820000000003</c:v>
                </c:pt>
                <c:pt idx="76">
                  <c:v>4.6823740000000003</c:v>
                </c:pt>
                <c:pt idx="77">
                  <c:v>4.6805130000000004</c:v>
                </c:pt>
                <c:pt idx="78">
                  <c:v>4.6786110000000001</c:v>
                </c:pt>
                <c:pt idx="79">
                  <c:v>4.6767099999999999</c:v>
                </c:pt>
                <c:pt idx="80">
                  <c:v>4.6748289999999999</c:v>
                </c:pt>
                <c:pt idx="81">
                  <c:v>4.6729130000000003</c:v>
                </c:pt>
                <c:pt idx="82">
                  <c:v>4.6710330000000004</c:v>
                </c:pt>
                <c:pt idx="83">
                  <c:v>4.6691219999999998</c:v>
                </c:pt>
                <c:pt idx="84">
                  <c:v>4.6672060000000002</c:v>
                </c:pt>
                <c:pt idx="85">
                  <c:v>4.6653219999999997</c:v>
                </c:pt>
                <c:pt idx="86">
                  <c:v>4.663367</c:v>
                </c:pt>
                <c:pt idx="87">
                  <c:v>4.6615770000000003</c:v>
                </c:pt>
                <c:pt idx="88">
                  <c:v>4.6596510000000002</c:v>
                </c:pt>
                <c:pt idx="89">
                  <c:v>4.6577849999999996</c:v>
                </c:pt>
                <c:pt idx="90">
                  <c:v>4.6558789999999997</c:v>
                </c:pt>
                <c:pt idx="91">
                  <c:v>4.6540670000000004</c:v>
                </c:pt>
                <c:pt idx="92">
                  <c:v>4.6521369999999997</c:v>
                </c:pt>
                <c:pt idx="93">
                  <c:v>4.6502739999999996</c:v>
                </c:pt>
                <c:pt idx="94">
                  <c:v>4.6484259999999997</c:v>
                </c:pt>
                <c:pt idx="95">
                  <c:v>4.6465550000000002</c:v>
                </c:pt>
                <c:pt idx="96">
                  <c:v>4.6446800000000001</c:v>
                </c:pt>
                <c:pt idx="97">
                  <c:v>4.6427959999999997</c:v>
                </c:pt>
                <c:pt idx="98">
                  <c:v>4.6409250000000002</c:v>
                </c:pt>
                <c:pt idx="99">
                  <c:v>4.6389990000000001</c:v>
                </c:pt>
                <c:pt idx="100">
                  <c:v>4.6370940000000003</c:v>
                </c:pt>
                <c:pt idx="101">
                  <c:v>4.6352779999999996</c:v>
                </c:pt>
                <c:pt idx="102">
                  <c:v>4.6333489999999999</c:v>
                </c:pt>
                <c:pt idx="103">
                  <c:v>4.6315169999999997</c:v>
                </c:pt>
                <c:pt idx="104">
                  <c:v>4.6295479999999998</c:v>
                </c:pt>
                <c:pt idx="105">
                  <c:v>4.6276510000000002</c:v>
                </c:pt>
                <c:pt idx="106">
                  <c:v>4.6257700000000002</c:v>
                </c:pt>
                <c:pt idx="107">
                  <c:v>4.6238619999999999</c:v>
                </c:pt>
                <c:pt idx="108">
                  <c:v>4.6219599999999996</c:v>
                </c:pt>
                <c:pt idx="109">
                  <c:v>4.6200109999999999</c:v>
                </c:pt>
                <c:pt idx="110">
                  <c:v>4.6181489999999998</c:v>
                </c:pt>
                <c:pt idx="111">
                  <c:v>4.6161909999999997</c:v>
                </c:pt>
                <c:pt idx="112">
                  <c:v>4.6138500000000002</c:v>
                </c:pt>
                <c:pt idx="113">
                  <c:v>4.6110879999999996</c:v>
                </c:pt>
                <c:pt idx="114">
                  <c:v>4.6083150000000002</c:v>
                </c:pt>
                <c:pt idx="115">
                  <c:v>4.6056889999999999</c:v>
                </c:pt>
                <c:pt idx="116">
                  <c:v>4.6030720000000001</c:v>
                </c:pt>
                <c:pt idx="117">
                  <c:v>4.6005089999999997</c:v>
                </c:pt>
                <c:pt idx="118">
                  <c:v>4.5980319999999999</c:v>
                </c:pt>
                <c:pt idx="119">
                  <c:v>4.5955300000000001</c:v>
                </c:pt>
                <c:pt idx="120">
                  <c:v>4.5931259999999998</c:v>
                </c:pt>
                <c:pt idx="121">
                  <c:v>4.5907369999999998</c:v>
                </c:pt>
                <c:pt idx="122">
                  <c:v>4.5883779999999996</c:v>
                </c:pt>
                <c:pt idx="123">
                  <c:v>4.5860839999999996</c:v>
                </c:pt>
                <c:pt idx="124">
                  <c:v>4.5838200000000002</c:v>
                </c:pt>
                <c:pt idx="125">
                  <c:v>4.581607</c:v>
                </c:pt>
                <c:pt idx="126">
                  <c:v>4.5794449999999998</c:v>
                </c:pt>
                <c:pt idx="127">
                  <c:v>4.5772769999999996</c:v>
                </c:pt>
                <c:pt idx="128">
                  <c:v>4.5751569999999999</c:v>
                </c:pt>
                <c:pt idx="129">
                  <c:v>4.5730639999999996</c:v>
                </c:pt>
                <c:pt idx="130">
                  <c:v>4.5710199999999999</c:v>
                </c:pt>
                <c:pt idx="131">
                  <c:v>4.5689590000000004</c:v>
                </c:pt>
                <c:pt idx="132">
                  <c:v>4.5669380000000004</c:v>
                </c:pt>
                <c:pt idx="133">
                  <c:v>4.5649839999999999</c:v>
                </c:pt>
                <c:pt idx="134">
                  <c:v>4.5629900000000001</c:v>
                </c:pt>
                <c:pt idx="135">
                  <c:v>4.5610679999999997</c:v>
                </c:pt>
                <c:pt idx="136">
                  <c:v>4.5591689999999998</c:v>
                </c:pt>
                <c:pt idx="137">
                  <c:v>4.5572720000000002</c:v>
                </c:pt>
                <c:pt idx="138">
                  <c:v>4.5554139999999999</c:v>
                </c:pt>
                <c:pt idx="139">
                  <c:v>4.5535829999999997</c:v>
                </c:pt>
                <c:pt idx="140">
                  <c:v>4.5517159999999999</c:v>
                </c:pt>
                <c:pt idx="141">
                  <c:v>4.5499169999999998</c:v>
                </c:pt>
                <c:pt idx="142">
                  <c:v>4.5481480000000003</c:v>
                </c:pt>
                <c:pt idx="143">
                  <c:v>4.5464089999999997</c:v>
                </c:pt>
                <c:pt idx="144">
                  <c:v>4.5446309999999999</c:v>
                </c:pt>
                <c:pt idx="145">
                  <c:v>4.5429320000000004</c:v>
                </c:pt>
                <c:pt idx="146">
                  <c:v>4.5411960000000002</c:v>
                </c:pt>
                <c:pt idx="147">
                  <c:v>4.5395060000000003</c:v>
                </c:pt>
                <c:pt idx="148">
                  <c:v>4.5378360000000004</c:v>
                </c:pt>
                <c:pt idx="149">
                  <c:v>4.5362340000000003</c:v>
                </c:pt>
                <c:pt idx="150">
                  <c:v>4.5346080000000004</c:v>
                </c:pt>
                <c:pt idx="151">
                  <c:v>4.5329949999999997</c:v>
                </c:pt>
                <c:pt idx="152">
                  <c:v>4.5313679999999996</c:v>
                </c:pt>
                <c:pt idx="153">
                  <c:v>4.5298280000000002</c:v>
                </c:pt>
                <c:pt idx="154">
                  <c:v>4.5282830000000001</c:v>
                </c:pt>
                <c:pt idx="155">
                  <c:v>4.5267569999999999</c:v>
                </c:pt>
                <c:pt idx="156">
                  <c:v>4.5252600000000003</c:v>
                </c:pt>
                <c:pt idx="157">
                  <c:v>4.5237749999999997</c:v>
                </c:pt>
                <c:pt idx="158">
                  <c:v>4.5222980000000002</c:v>
                </c:pt>
                <c:pt idx="159">
                  <c:v>4.5208740000000001</c:v>
                </c:pt>
                <c:pt idx="160">
                  <c:v>4.5194029999999996</c:v>
                </c:pt>
                <c:pt idx="161">
                  <c:v>4.5180379999999998</c:v>
                </c:pt>
                <c:pt idx="162">
                  <c:v>4.5167020000000004</c:v>
                </c:pt>
                <c:pt idx="163">
                  <c:v>4.5153590000000001</c:v>
                </c:pt>
                <c:pt idx="164">
                  <c:v>4.5140739999999999</c:v>
                </c:pt>
                <c:pt idx="165">
                  <c:v>4.5128219999999999</c:v>
                </c:pt>
                <c:pt idx="166">
                  <c:v>4.5115850000000002</c:v>
                </c:pt>
                <c:pt idx="167">
                  <c:v>4.5103730000000004</c:v>
                </c:pt>
                <c:pt idx="168">
                  <c:v>4.5091950000000001</c:v>
                </c:pt>
                <c:pt idx="169">
                  <c:v>4.5080479999999996</c:v>
                </c:pt>
                <c:pt idx="170">
                  <c:v>4.5069559999999997</c:v>
                </c:pt>
                <c:pt idx="171">
                  <c:v>4.505833</c:v>
                </c:pt>
                <c:pt idx="172">
                  <c:v>4.5047829999999998</c:v>
                </c:pt>
                <c:pt idx="173">
                  <c:v>4.5037960000000004</c:v>
                </c:pt>
                <c:pt idx="174">
                  <c:v>4.5028560000000004</c:v>
                </c:pt>
                <c:pt idx="175">
                  <c:v>4.5019070000000001</c:v>
                </c:pt>
                <c:pt idx="176">
                  <c:v>4.5010009999999996</c:v>
                </c:pt>
                <c:pt idx="177">
                  <c:v>4.5001810000000004</c:v>
                </c:pt>
                <c:pt idx="178">
                  <c:v>4.4993470000000002</c:v>
                </c:pt>
                <c:pt idx="179">
                  <c:v>4.498577</c:v>
                </c:pt>
                <c:pt idx="180">
                  <c:v>4.4978340000000001</c:v>
                </c:pt>
                <c:pt idx="181">
                  <c:v>4.4971509999999997</c:v>
                </c:pt>
                <c:pt idx="182">
                  <c:v>4.4965140000000003</c:v>
                </c:pt>
                <c:pt idx="183">
                  <c:v>4.4959179999999996</c:v>
                </c:pt>
                <c:pt idx="184">
                  <c:v>4.4954109999999998</c:v>
                </c:pt>
                <c:pt idx="185">
                  <c:v>4.4949539999999999</c:v>
                </c:pt>
                <c:pt idx="186">
                  <c:v>4.4945130000000004</c:v>
                </c:pt>
                <c:pt idx="187">
                  <c:v>4.494148</c:v>
                </c:pt>
                <c:pt idx="188">
                  <c:v>4.4937589999999998</c:v>
                </c:pt>
                <c:pt idx="189">
                  <c:v>4.4935029999999996</c:v>
                </c:pt>
                <c:pt idx="190">
                  <c:v>4.4932920000000003</c:v>
                </c:pt>
                <c:pt idx="191">
                  <c:v>4.4931700000000001</c:v>
                </c:pt>
                <c:pt idx="192">
                  <c:v>4.493106</c:v>
                </c:pt>
                <c:pt idx="193">
                  <c:v>4.4930859999999999</c:v>
                </c:pt>
                <c:pt idx="194">
                  <c:v>4.4931650000000003</c:v>
                </c:pt>
                <c:pt idx="195">
                  <c:v>4.493296</c:v>
                </c:pt>
                <c:pt idx="196">
                  <c:v>4.4935429999999998</c:v>
                </c:pt>
                <c:pt idx="197">
                  <c:v>4.4938399999999996</c:v>
                </c:pt>
                <c:pt idx="198">
                  <c:v>4.4942250000000001</c:v>
                </c:pt>
                <c:pt idx="199">
                  <c:v>4.4946380000000001</c:v>
                </c:pt>
                <c:pt idx="200">
                  <c:v>4.4951040000000004</c:v>
                </c:pt>
                <c:pt idx="201">
                  <c:v>4.4956810000000003</c:v>
                </c:pt>
                <c:pt idx="202">
                  <c:v>4.496327</c:v>
                </c:pt>
                <c:pt idx="203">
                  <c:v>4.4970020000000002</c:v>
                </c:pt>
                <c:pt idx="204">
                  <c:v>4.4977559999999999</c:v>
                </c:pt>
                <c:pt idx="205">
                  <c:v>4.49857</c:v>
                </c:pt>
                <c:pt idx="206">
                  <c:v>4.4995050000000001</c:v>
                </c:pt>
                <c:pt idx="207">
                  <c:v>4.5005059999999997</c:v>
                </c:pt>
                <c:pt idx="208">
                  <c:v>4.501646</c:v>
                </c:pt>
                <c:pt idx="209">
                  <c:v>4.5028309999999996</c:v>
                </c:pt>
                <c:pt idx="210">
                  <c:v>4.5040719999999999</c:v>
                </c:pt>
                <c:pt idx="211">
                  <c:v>4.5053859999999997</c:v>
                </c:pt>
                <c:pt idx="212">
                  <c:v>4.506729</c:v>
                </c:pt>
                <c:pt idx="213">
                  <c:v>4.5081619999999996</c:v>
                </c:pt>
                <c:pt idx="214">
                  <c:v>4.5096850000000002</c:v>
                </c:pt>
                <c:pt idx="215">
                  <c:v>4.5113019999999997</c:v>
                </c:pt>
                <c:pt idx="216">
                  <c:v>4.5129799999999998</c:v>
                </c:pt>
                <c:pt idx="217">
                  <c:v>4.5147659999999998</c:v>
                </c:pt>
                <c:pt idx="218">
                  <c:v>4.5166550000000001</c:v>
                </c:pt>
                <c:pt idx="219">
                  <c:v>4.5186609999999998</c:v>
                </c:pt>
                <c:pt idx="220">
                  <c:v>4.520734</c:v>
                </c:pt>
                <c:pt idx="221">
                  <c:v>4.5226430000000004</c:v>
                </c:pt>
                <c:pt idx="222">
                  <c:v>4.5247719999999996</c:v>
                </c:pt>
                <c:pt idx="223">
                  <c:v>4.5269830000000004</c:v>
                </c:pt>
                <c:pt idx="224">
                  <c:v>4.5292649999999997</c:v>
                </c:pt>
                <c:pt idx="225">
                  <c:v>4.531631</c:v>
                </c:pt>
                <c:pt idx="226">
                  <c:v>4.5341740000000001</c:v>
                </c:pt>
                <c:pt idx="227">
                  <c:v>4.5370369999999998</c:v>
                </c:pt>
                <c:pt idx="228">
                  <c:v>4.5401660000000001</c:v>
                </c:pt>
                <c:pt idx="229">
                  <c:v>4.5437849999999997</c:v>
                </c:pt>
                <c:pt idx="230">
                  <c:v>4.5477619999999996</c:v>
                </c:pt>
                <c:pt idx="231">
                  <c:v>4.5521669999999999</c:v>
                </c:pt>
                <c:pt idx="232">
                  <c:v>4.5569920000000002</c:v>
                </c:pt>
                <c:pt idx="233">
                  <c:v>4.5620640000000003</c:v>
                </c:pt>
                <c:pt idx="234">
                  <c:v>4.5677399999999997</c:v>
                </c:pt>
                <c:pt idx="235">
                  <c:v>4.5740059999999998</c:v>
                </c:pt>
                <c:pt idx="236">
                  <c:v>4.5804029999999996</c:v>
                </c:pt>
                <c:pt idx="237">
                  <c:v>4.5872250000000001</c:v>
                </c:pt>
                <c:pt idx="238">
                  <c:v>4.5946280000000002</c:v>
                </c:pt>
                <c:pt idx="239">
                  <c:v>4.6025130000000001</c:v>
                </c:pt>
                <c:pt idx="240">
                  <c:v>4.6112339999999996</c:v>
                </c:pt>
                <c:pt idx="241">
                  <c:v>4.6197340000000002</c:v>
                </c:pt>
                <c:pt idx="242">
                  <c:v>4.5933310000000001</c:v>
                </c:pt>
                <c:pt idx="243">
                  <c:v>4.6057399999999999</c:v>
                </c:pt>
                <c:pt idx="244">
                  <c:v>4.6202969999999999</c:v>
                </c:pt>
                <c:pt idx="245">
                  <c:v>4.6364150000000004</c:v>
                </c:pt>
                <c:pt idx="246">
                  <c:v>4.6551080000000002</c:v>
                </c:pt>
                <c:pt idx="247">
                  <c:v>4.5502479999999998</c:v>
                </c:pt>
                <c:pt idx="248">
                  <c:v>4.5768680000000002</c:v>
                </c:pt>
                <c:pt idx="249">
                  <c:v>4.6073899999999997</c:v>
                </c:pt>
                <c:pt idx="250">
                  <c:v>4.6390929999999999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A26-4EA1-B8DA-4457E8283834}"/>
            </c:ext>
          </c:extLst>
        </c:ser>
        <c:ser>
          <c:idx val="2"/>
          <c:order val="2"/>
          <c:tx>
            <c:strRef>
              <c:f>'[Depth-T-P-velocity.xlsx]Sheet1'!$R$1</c:f>
              <c:strCache>
                <c:ptCount val="1"/>
                <c:pt idx="0">
                  <c:v>Temperature -10%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'[Depth-T-P-velocity.xlsx]Sheet1'!$C$3:$C$253</c:f>
              <c:numCache>
                <c:formatCode>General</c:formatCode>
                <c:ptCount val="251"/>
                <c:pt idx="0">
                  <c:v>20.264957795919901</c:v>
                </c:pt>
                <c:pt idx="1">
                  <c:v>20.169606021158902</c:v>
                </c:pt>
                <c:pt idx="2">
                  <c:v>19.979973256196299</c:v>
                </c:pt>
                <c:pt idx="3">
                  <c:v>19.792482253449801</c:v>
                </c:pt>
                <c:pt idx="4">
                  <c:v>19.607133339086801</c:v>
                </c:pt>
                <c:pt idx="5">
                  <c:v>19.423927114965899</c:v>
                </c:pt>
                <c:pt idx="6">
                  <c:v>19.242864553815998</c:v>
                </c:pt>
                <c:pt idx="7">
                  <c:v>19.0639464943369</c:v>
                </c:pt>
                <c:pt idx="8">
                  <c:v>18.8871732693983</c:v>
                </c:pt>
                <c:pt idx="9">
                  <c:v>18.712545242113201</c:v>
                </c:pt>
                <c:pt idx="10">
                  <c:v>18.540062885729299</c:v>
                </c:pt>
                <c:pt idx="11">
                  <c:v>18.369726942660101</c:v>
                </c:pt>
                <c:pt idx="12">
                  <c:v>18.201538080269401</c:v>
                </c:pt>
                <c:pt idx="13">
                  <c:v>18.035496741528501</c:v>
                </c:pt>
                <c:pt idx="14">
                  <c:v>17.871603699369199</c:v>
                </c:pt>
                <c:pt idx="15">
                  <c:v>17.709859638907002</c:v>
                </c:pt>
                <c:pt idx="16">
                  <c:v>17.5502647577459</c:v>
                </c:pt>
                <c:pt idx="17">
                  <c:v>17.392819450020401</c:v>
                </c:pt>
                <c:pt idx="18">
                  <c:v>17.2375245338452</c:v>
                </c:pt>
                <c:pt idx="19">
                  <c:v>17.084380724162202</c:v>
                </c:pt>
                <c:pt idx="20">
                  <c:v>16.933388282256697</c:v>
                </c:pt>
                <c:pt idx="21">
                  <c:v>16.784547629355199</c:v>
                </c:pt>
                <c:pt idx="22">
                  <c:v>16.637859386705401</c:v>
                </c:pt>
                <c:pt idx="23">
                  <c:v>16.493323775690598</c:v>
                </c:pt>
                <c:pt idx="24">
                  <c:v>16.3509413580942</c:v>
                </c:pt>
                <c:pt idx="25">
                  <c:v>16.210713086781702</c:v>
                </c:pt>
                <c:pt idx="26">
                  <c:v>16.072639541492201</c:v>
                </c:pt>
                <c:pt idx="27">
                  <c:v>15.936720597522301</c:v>
                </c:pt>
                <c:pt idx="28">
                  <c:v>15.802956537599899</c:v>
                </c:pt>
                <c:pt idx="29">
                  <c:v>15.6713482134966</c:v>
                </c:pt>
                <c:pt idx="30">
                  <c:v>15.5418961806808</c:v>
                </c:pt>
                <c:pt idx="31">
                  <c:v>15.414600848026501</c:v>
                </c:pt>
                <c:pt idx="32">
                  <c:v>15.289462624242402</c:v>
                </c:pt>
                <c:pt idx="33">
                  <c:v>15.166481837675601</c:v>
                </c:pt>
                <c:pt idx="34">
                  <c:v>15.0456590748417</c:v>
                </c:pt>
                <c:pt idx="35">
                  <c:v>14.926994675547901</c:v>
                </c:pt>
                <c:pt idx="36">
                  <c:v>14.8104888569853</c:v>
                </c:pt>
                <c:pt idx="37">
                  <c:v>14.696142150838199</c:v>
                </c:pt>
                <c:pt idx="38">
                  <c:v>14.583955062858101</c:v>
                </c:pt>
                <c:pt idx="39">
                  <c:v>14.4739280163827</c:v>
                </c:pt>
                <c:pt idx="40">
                  <c:v>14.3660611400605</c:v>
                </c:pt>
                <c:pt idx="41">
                  <c:v>14.2603548171407</c:v>
                </c:pt>
                <c:pt idx="42">
                  <c:v>14.156809574794499</c:v>
                </c:pt>
                <c:pt idx="43">
                  <c:v>14.055425679986001</c:v>
                </c:pt>
                <c:pt idx="44">
                  <c:v>13.956203551306199</c:v>
                </c:pt>
                <c:pt idx="45">
                  <c:v>13.859143518766199</c:v>
                </c:pt>
                <c:pt idx="46">
                  <c:v>13.764245718056001</c:v>
                </c:pt>
                <c:pt idx="47">
                  <c:v>13.6715107334342</c:v>
                </c:pt>
                <c:pt idx="48">
                  <c:v>13.580938803532099</c:v>
                </c:pt>
                <c:pt idx="49">
                  <c:v>13.492530030071901</c:v>
                </c:pt>
                <c:pt idx="50">
                  <c:v>13.406284949456198</c:v>
                </c:pt>
                <c:pt idx="51">
                  <c:v>13.3222039346256</c:v>
                </c:pt>
                <c:pt idx="52">
                  <c:v>13.240287072378001</c:v>
                </c:pt>
                <c:pt idx="53">
                  <c:v>13.1605346830294</c:v>
                </c:pt>
                <c:pt idx="54">
                  <c:v>13.0829471778541</c:v>
                </c:pt>
                <c:pt idx="55">
                  <c:v>13.007524853107199</c:v>
                </c:pt>
                <c:pt idx="56">
                  <c:v>12.934267670589801</c:v>
                </c:pt>
                <c:pt idx="57">
                  <c:v>12.8631759088751</c:v>
                </c:pt>
                <c:pt idx="58">
                  <c:v>12.7942501994316</c:v>
                </c:pt>
                <c:pt idx="59">
                  <c:v>12.727490475300501</c:v>
                </c:pt>
                <c:pt idx="60">
                  <c:v>12.6628969754991</c:v>
                </c:pt>
                <c:pt idx="61">
                  <c:v>12.600470102409099</c:v>
                </c:pt>
                <c:pt idx="62">
                  <c:v>12.540209971972599</c:v>
                </c:pt>
                <c:pt idx="63">
                  <c:v>12.481574509083201</c:v>
                </c:pt>
                <c:pt idx="64">
                  <c:v>12.4234793787053</c:v>
                </c:pt>
                <c:pt idx="65">
                  <c:v>12.365382437952201</c:v>
                </c:pt>
                <c:pt idx="66">
                  <c:v>12.307283826288</c:v>
                </c:pt>
                <c:pt idx="67">
                  <c:v>12.2491835973099</c:v>
                </c:pt>
                <c:pt idx="68">
                  <c:v>12.19108145014</c:v>
                </c:pt>
                <c:pt idx="69">
                  <c:v>12.132977471852801</c:v>
                </c:pt>
                <c:pt idx="70">
                  <c:v>12.0748718812152</c:v>
                </c:pt>
                <c:pt idx="71">
                  <c:v>12.016764411320001</c:v>
                </c:pt>
                <c:pt idx="72">
                  <c:v>11.9586549891948</c:v>
                </c:pt>
                <c:pt idx="73">
                  <c:v>11.9005438078431</c:v>
                </c:pt>
                <c:pt idx="74">
                  <c:v>11.842430964140101</c:v>
                </c:pt>
                <c:pt idx="75">
                  <c:v>11.7843162342801</c:v>
                </c:pt>
                <c:pt idx="76">
                  <c:v>11.726199743063999</c:v>
                </c:pt>
                <c:pt idx="77">
                  <c:v>11.6680816324386</c:v>
                </c:pt>
                <c:pt idx="78">
                  <c:v>11.609961754177899</c:v>
                </c:pt>
                <c:pt idx="79">
                  <c:v>11.5518400366922</c:v>
                </c:pt>
                <c:pt idx="80">
                  <c:v>11.4937164055926</c:v>
                </c:pt>
                <c:pt idx="81">
                  <c:v>11.4355911393973</c:v>
                </c:pt>
                <c:pt idx="82">
                  <c:v>11.3774641169852</c:v>
                </c:pt>
                <c:pt idx="83">
                  <c:v>11.319335073805499</c:v>
                </c:pt>
                <c:pt idx="84">
                  <c:v>11.2612043071565</c:v>
                </c:pt>
                <c:pt idx="85">
                  <c:v>11.2030717823459</c:v>
                </c:pt>
                <c:pt idx="86">
                  <c:v>11.144937421253099</c:v>
                </c:pt>
                <c:pt idx="87">
                  <c:v>11.086801340799001</c:v>
                </c:pt>
                <c:pt idx="88">
                  <c:v>11.0286635016553</c:v>
                </c:pt>
                <c:pt idx="89">
                  <c:v>10.970523996689401</c:v>
                </c:pt>
                <c:pt idx="90">
                  <c:v>10.912382641432201</c:v>
                </c:pt>
                <c:pt idx="91">
                  <c:v>10.8542395012939</c:v>
                </c:pt>
                <c:pt idx="92">
                  <c:v>10.796094673745301</c:v>
                </c:pt>
                <c:pt idx="93">
                  <c:v>10.7379479770836</c:v>
                </c:pt>
                <c:pt idx="94">
                  <c:v>10.6797994799555</c:v>
                </c:pt>
                <c:pt idx="95">
                  <c:v>10.621649248518001</c:v>
                </c:pt>
                <c:pt idx="96">
                  <c:v>10.563497268308499</c:v>
                </c:pt>
                <c:pt idx="97">
                  <c:v>10.5053436015521</c:v>
                </c:pt>
                <c:pt idx="98">
                  <c:v>10.4471882416338</c:v>
                </c:pt>
                <c:pt idx="99">
                  <c:v>10.389031002919099</c:v>
                </c:pt>
                <c:pt idx="100">
                  <c:v>10.3308718390625</c:v>
                </c:pt>
                <c:pt idx="101">
                  <c:v>10.2727109382386</c:v>
                </c:pt>
                <c:pt idx="102">
                  <c:v>10.214548396324501</c:v>
                </c:pt>
                <c:pt idx="103">
                  <c:v>10.1563841304551</c:v>
                </c:pt>
                <c:pt idx="104">
                  <c:v>10.098218062467801</c:v>
                </c:pt>
                <c:pt idx="105">
                  <c:v>10.040050178227</c:v>
                </c:pt>
                <c:pt idx="106">
                  <c:v>9.9818804184261793</c:v>
                </c:pt>
                <c:pt idx="107">
                  <c:v>9.9237088666017996</c:v>
                </c:pt>
                <c:pt idx="108">
                  <c:v>9.8655355723269711</c:v>
                </c:pt>
                <c:pt idx="109">
                  <c:v>9.8073605596130804</c:v>
                </c:pt>
                <c:pt idx="110">
                  <c:v>9.7491839104287408</c:v>
                </c:pt>
                <c:pt idx="111">
                  <c:v>9.6910054786269093</c:v>
                </c:pt>
                <c:pt idx="112">
                  <c:v>9.6328252540469688</c:v>
                </c:pt>
                <c:pt idx="113">
                  <c:v>9.5746432423561796</c:v>
                </c:pt>
                <c:pt idx="114">
                  <c:v>9.5164593978878305</c:v>
                </c:pt>
                <c:pt idx="115">
                  <c:v>9.45827374450222</c:v>
                </c:pt>
                <c:pt idx="116">
                  <c:v>9.4000863946932594</c:v>
                </c:pt>
                <c:pt idx="117">
                  <c:v>9.3418973747697702</c:v>
                </c:pt>
                <c:pt idx="118">
                  <c:v>9.2837065330347102</c:v>
                </c:pt>
                <c:pt idx="119">
                  <c:v>9.2255139261459096</c:v>
                </c:pt>
                <c:pt idx="120">
                  <c:v>9.1673195741156199</c:v>
                </c:pt>
                <c:pt idx="121">
                  <c:v>9.1091234420168306</c:v>
                </c:pt>
                <c:pt idx="122">
                  <c:v>9.0509254330583495</c:v>
                </c:pt>
                <c:pt idx="123">
                  <c:v>8.9927256692582791</c:v>
                </c:pt>
                <c:pt idx="124">
                  <c:v>8.9345242323671901</c:v>
                </c:pt>
                <c:pt idx="125">
                  <c:v>8.8763209777390504</c:v>
                </c:pt>
                <c:pt idx="126">
                  <c:v>8.8181159792690309</c:v>
                </c:pt>
                <c:pt idx="127">
                  <c:v>8.7599093719113306</c:v>
                </c:pt>
                <c:pt idx="128">
                  <c:v>8.7017010586817189</c:v>
                </c:pt>
                <c:pt idx="129">
                  <c:v>8.6434908530321604</c:v>
                </c:pt>
                <c:pt idx="130">
                  <c:v>8.58527880124959</c:v>
                </c:pt>
                <c:pt idx="131">
                  <c:v>8.5270650821189111</c:v>
                </c:pt>
                <c:pt idx="132">
                  <c:v>8.4688496534528301</c:v>
                </c:pt>
                <c:pt idx="133">
                  <c:v>8.4106324465206992</c:v>
                </c:pt>
                <c:pt idx="134">
                  <c:v>8.3524134864825808</c:v>
                </c:pt>
                <c:pt idx="135">
                  <c:v>8.2941929211112502</c:v>
                </c:pt>
                <c:pt idx="136">
                  <c:v>8.2359707628149597</c:v>
                </c:pt>
                <c:pt idx="137">
                  <c:v>8.177747101870759</c:v>
                </c:pt>
                <c:pt idx="138">
                  <c:v>8.1195220592065311</c:v>
                </c:pt>
                <c:pt idx="139">
                  <c:v>8.0612957580562803</c:v>
                </c:pt>
                <c:pt idx="140">
                  <c:v>8.0030681284904297</c:v>
                </c:pt>
                <c:pt idx="141">
                  <c:v>7.9448386538311606</c:v>
                </c:pt>
                <c:pt idx="142">
                  <c:v>7.8866068009181003</c:v>
                </c:pt>
                <c:pt idx="143">
                  <c:v>7.8283721606798</c:v>
                </c:pt>
                <c:pt idx="144">
                  <c:v>7.7701345849573107</c:v>
                </c:pt>
                <c:pt idx="145">
                  <c:v>7.7118942715336907</c:v>
                </c:pt>
                <c:pt idx="146">
                  <c:v>7.6536510494291798</c:v>
                </c:pt>
                <c:pt idx="147">
                  <c:v>7.5954051931039297</c:v>
                </c:pt>
                <c:pt idx="148">
                  <c:v>7.5371568110708393</c:v>
                </c:pt>
                <c:pt idx="149">
                  <c:v>7.4789057147356104</c:v>
                </c:pt>
                <c:pt idx="150">
                  <c:v>7.4206521364806397</c:v>
                </c:pt>
                <c:pt idx="151">
                  <c:v>7.3623957735665506</c:v>
                </c:pt>
                <c:pt idx="152">
                  <c:v>7.3041365966833194</c:v>
                </c:pt>
                <c:pt idx="153">
                  <c:v>7.2458747450946799</c:v>
                </c:pt>
                <c:pt idx="154">
                  <c:v>7.1876101330089197</c:v>
                </c:pt>
                <c:pt idx="155">
                  <c:v>7.1293426366139494</c:v>
                </c:pt>
                <c:pt idx="156">
                  <c:v>7.0710724676263093</c:v>
                </c:pt>
                <c:pt idx="157">
                  <c:v>7.0127994847033097</c:v>
                </c:pt>
                <c:pt idx="158">
                  <c:v>6.9545234388451993</c:v>
                </c:pt>
                <c:pt idx="159">
                  <c:v>6.89624453792048</c:v>
                </c:pt>
                <c:pt idx="160">
                  <c:v>6.8379627455690501</c:v>
                </c:pt>
                <c:pt idx="161">
                  <c:v>6.7796776622849091</c:v>
                </c:pt>
                <c:pt idx="162">
                  <c:v>6.7213891553857001</c:v>
                </c:pt>
                <c:pt idx="163">
                  <c:v>6.6630973856478493</c:v>
                </c:pt>
                <c:pt idx="164">
                  <c:v>6.6048021332312201</c:v>
                </c:pt>
                <c:pt idx="165">
                  <c:v>6.5465033831203003</c:v>
                </c:pt>
                <c:pt idx="166">
                  <c:v>6.4882011718263293</c:v>
                </c:pt>
                <c:pt idx="167">
                  <c:v>6.4298952954385999</c:v>
                </c:pt>
                <c:pt idx="168">
                  <c:v>6.3715854677586803</c:v>
                </c:pt>
                <c:pt idx="169">
                  <c:v>6.3132715339034196</c:v>
                </c:pt>
                <c:pt idx="170">
                  <c:v>6.2549540757771904</c:v>
                </c:pt>
                <c:pt idx="171">
                  <c:v>6.1966320711249097</c:v>
                </c:pt>
                <c:pt idx="172">
                  <c:v>6.1383060248277603</c:v>
                </c:pt>
                <c:pt idx="173">
                  <c:v>6.0799759696748295</c:v>
                </c:pt>
                <c:pt idx="174">
                  <c:v>6.0216406201593093</c:v>
                </c:pt>
                <c:pt idx="175">
                  <c:v>5.9632998855010602</c:v>
                </c:pt>
                <c:pt idx="176">
                  <c:v>5.9049562100349</c:v>
                </c:pt>
                <c:pt idx="177">
                  <c:v>5.8466056377486693</c:v>
                </c:pt>
                <c:pt idx="178">
                  <c:v>5.7882510089615895</c:v>
                </c:pt>
                <c:pt idx="179">
                  <c:v>5.72989184788372</c:v>
                </c:pt>
                <c:pt idx="180">
                  <c:v>5.6715248157193798</c:v>
                </c:pt>
                <c:pt idx="181">
                  <c:v>5.6131553117548698</c:v>
                </c:pt>
                <c:pt idx="182">
                  <c:v>5.5547771225593801</c:v>
                </c:pt>
                <c:pt idx="183">
                  <c:v>5.4963929399920595</c:v>
                </c:pt>
                <c:pt idx="184">
                  <c:v>5.43800442131562</c:v>
                </c:pt>
                <c:pt idx="185">
                  <c:v>5.37960773156275</c:v>
                </c:pt>
                <c:pt idx="186">
                  <c:v>5.3212044047370801</c:v>
                </c:pt>
                <c:pt idx="187">
                  <c:v>5.2627962713357803</c:v>
                </c:pt>
                <c:pt idx="188">
                  <c:v>5.2043805879145495</c:v>
                </c:pt>
                <c:pt idx="189">
                  <c:v>5.14595392382423</c:v>
                </c:pt>
                <c:pt idx="190">
                  <c:v>5.0875118885612505</c:v>
                </c:pt>
                <c:pt idx="191">
                  <c:v>5.0290782322599101</c:v>
                </c:pt>
                <c:pt idx="192">
                  <c:v>4.9706430556374102</c:v>
                </c:pt>
                <c:pt idx="193">
                  <c:v>4.91217528977353</c:v>
                </c:pt>
                <c:pt idx="194">
                  <c:v>4.8537092838402902</c:v>
                </c:pt>
                <c:pt idx="195">
                  <c:v>4.7952384639286905</c:v>
                </c:pt>
                <c:pt idx="196">
                  <c:v>4.73675416200303</c:v>
                </c:pt>
                <c:pt idx="197">
                  <c:v>4.6782651717805797</c:v>
                </c:pt>
                <c:pt idx="198">
                  <c:v>4.6197732672937102</c:v>
                </c:pt>
                <c:pt idx="199">
                  <c:v>4.56125330596534</c:v>
                </c:pt>
                <c:pt idx="200">
                  <c:v>4.5027198043471</c:v>
                </c:pt>
                <c:pt idx="201">
                  <c:v>4.4441981848004604</c:v>
                </c:pt>
                <c:pt idx="202">
                  <c:v>4.3856598670157201</c:v>
                </c:pt>
                <c:pt idx="203">
                  <c:v>4.3271134875467201</c:v>
                </c:pt>
                <c:pt idx="204">
                  <c:v>4.2685531864915403</c:v>
                </c:pt>
                <c:pt idx="205">
                  <c:v>4.2099728225633903</c:v>
                </c:pt>
                <c:pt idx="206">
                  <c:v>4.1513845877247499</c:v>
                </c:pt>
                <c:pt idx="207">
                  <c:v>4.0927856168903896</c:v>
                </c:pt>
                <c:pt idx="208">
                  <c:v>4.03417646329157</c:v>
                </c:pt>
                <c:pt idx="209">
                  <c:v>3.9755632338169002</c:v>
                </c:pt>
                <c:pt idx="210">
                  <c:v>3.9169340821768799</c:v>
                </c:pt>
                <c:pt idx="211">
                  <c:v>3.8582836487574101</c:v>
                </c:pt>
                <c:pt idx="212">
                  <c:v>3.7996246330523302</c:v>
                </c:pt>
                <c:pt idx="213">
                  <c:v>3.74095833961686</c:v>
                </c:pt>
                <c:pt idx="214">
                  <c:v>3.6822793601102299</c:v>
                </c:pt>
                <c:pt idx="215">
                  <c:v>3.62357546028574</c:v>
                </c:pt>
                <c:pt idx="216">
                  <c:v>3.5648702938930903</c:v>
                </c:pt>
                <c:pt idx="217">
                  <c:v>3.5061672909777104</c:v>
                </c:pt>
                <c:pt idx="218">
                  <c:v>3.4474284988822399</c:v>
                </c:pt>
                <c:pt idx="219">
                  <c:v>3.3886708505458998</c:v>
                </c:pt>
                <c:pt idx="220">
                  <c:v>3.3299150556237902</c:v>
                </c:pt>
                <c:pt idx="221">
                  <c:v>3.27114969449979</c:v>
                </c:pt>
                <c:pt idx="222">
                  <c:v>3.2123665743248599</c:v>
                </c:pt>
                <c:pt idx="223">
                  <c:v>3.15356170841426</c:v>
                </c:pt>
                <c:pt idx="224">
                  <c:v>3.0947458531701399</c:v>
                </c:pt>
                <c:pt idx="225">
                  <c:v>3.03524119651428</c:v>
                </c:pt>
                <c:pt idx="226">
                  <c:v>2.97297084516096</c:v>
                </c:pt>
                <c:pt idx="227">
                  <c:v>2.90587773195726</c:v>
                </c:pt>
                <c:pt idx="228">
                  <c:v>2.8332624379707703</c:v>
                </c:pt>
                <c:pt idx="229">
                  <c:v>2.75511720290221</c:v>
                </c:pt>
                <c:pt idx="230">
                  <c:v>2.6714504966614001</c:v>
                </c:pt>
                <c:pt idx="231">
                  <c:v>2.5822437266950802</c:v>
                </c:pt>
                <c:pt idx="232">
                  <c:v>2.4874728757228999</c:v>
                </c:pt>
                <c:pt idx="233">
                  <c:v>2.38712991735644</c:v>
                </c:pt>
                <c:pt idx="234">
                  <c:v>2.2811974081586501</c:v>
                </c:pt>
                <c:pt idx="235">
                  <c:v>2.16965146823066</c:v>
                </c:pt>
                <c:pt idx="236">
                  <c:v>2.0524713469042397</c:v>
                </c:pt>
                <c:pt idx="237">
                  <c:v>1.92963153455045</c:v>
                </c:pt>
                <c:pt idx="238">
                  <c:v>1.8011246920014201</c:v>
                </c:pt>
                <c:pt idx="239">
                  <c:v>1.66693802784149</c:v>
                </c:pt>
                <c:pt idx="240">
                  <c:v>1.5270476896682399</c:v>
                </c:pt>
                <c:pt idx="241">
                  <c:v>1.38143509943474</c:v>
                </c:pt>
                <c:pt idx="242">
                  <c:v>1.23318316378406</c:v>
                </c:pt>
                <c:pt idx="243">
                  <c:v>1.08734922340778</c:v>
                </c:pt>
                <c:pt idx="244">
                  <c:v>0.94282793043127089</c:v>
                </c:pt>
                <c:pt idx="245">
                  <c:v>0.79551868788463997</c:v>
                </c:pt>
                <c:pt idx="246">
                  <c:v>0.64482098587749892</c:v>
                </c:pt>
                <c:pt idx="247">
                  <c:v>0.491090296217779</c:v>
                </c:pt>
                <c:pt idx="248">
                  <c:v>0.333038377605126</c:v>
                </c:pt>
                <c:pt idx="249">
                  <c:v>0.169466639982738</c:v>
                </c:pt>
                <c:pt idx="250">
                  <c:v>8.6305013750516607E-2</c:v>
                </c:pt>
              </c:numCache>
            </c:numRef>
          </c:xVal>
          <c:yVal>
            <c:numRef>
              <c:f>'[Depth-T-P-velocity.xlsx]Sheet1'!$W$3:$W$253</c:f>
              <c:numCache>
                <c:formatCode>General</c:formatCode>
                <c:ptCount val="251"/>
                <c:pt idx="0">
                  <c:v>5.4080959999999996</c:v>
                </c:pt>
                <c:pt idx="1">
                  <c:v>5.3985580000000004</c:v>
                </c:pt>
                <c:pt idx="2">
                  <c:v>5.3944960000000002</c:v>
                </c:pt>
                <c:pt idx="3">
                  <c:v>5.3903999999999996</c:v>
                </c:pt>
                <c:pt idx="4">
                  <c:v>5.3862139999999998</c:v>
                </c:pt>
                <c:pt idx="5">
                  <c:v>5.3820389999999998</c:v>
                </c:pt>
                <c:pt idx="6">
                  <c:v>5.3777699999999999</c:v>
                </c:pt>
                <c:pt idx="7">
                  <c:v>5.3734609999999998</c:v>
                </c:pt>
                <c:pt idx="8">
                  <c:v>5.3690629999999997</c:v>
                </c:pt>
                <c:pt idx="9">
                  <c:v>5.3646399999999996</c:v>
                </c:pt>
                <c:pt idx="10">
                  <c:v>5.3601460000000003</c:v>
                </c:pt>
                <c:pt idx="11">
                  <c:v>5.3555289999999998</c:v>
                </c:pt>
                <c:pt idx="12">
                  <c:v>5.3509390000000003</c:v>
                </c:pt>
                <c:pt idx="13">
                  <c:v>5.3376380000000001</c:v>
                </c:pt>
                <c:pt idx="14">
                  <c:v>5.3258840000000003</c:v>
                </c:pt>
                <c:pt idx="15">
                  <c:v>5.315658</c:v>
                </c:pt>
                <c:pt idx="16">
                  <c:v>5.305879</c:v>
                </c:pt>
                <c:pt idx="17">
                  <c:v>5.2966839999999999</c:v>
                </c:pt>
                <c:pt idx="18">
                  <c:v>5.2878340000000001</c:v>
                </c:pt>
                <c:pt idx="19">
                  <c:v>5.279217</c:v>
                </c:pt>
                <c:pt idx="20">
                  <c:v>5.270912</c:v>
                </c:pt>
                <c:pt idx="21">
                  <c:v>5.2610089999999996</c:v>
                </c:pt>
                <c:pt idx="22">
                  <c:v>5.2475459999999998</c:v>
                </c:pt>
                <c:pt idx="23">
                  <c:v>5.2395699999999996</c:v>
                </c:pt>
                <c:pt idx="24">
                  <c:v>5.2320140000000004</c:v>
                </c:pt>
                <c:pt idx="25">
                  <c:v>5.2247399999999997</c:v>
                </c:pt>
                <c:pt idx="26">
                  <c:v>5.2178230000000001</c:v>
                </c:pt>
                <c:pt idx="27">
                  <c:v>5.211271</c:v>
                </c:pt>
                <c:pt idx="28">
                  <c:v>5.2048240000000003</c:v>
                </c:pt>
                <c:pt idx="29">
                  <c:v>5.1987490000000003</c:v>
                </c:pt>
                <c:pt idx="30">
                  <c:v>5.1929270000000001</c:v>
                </c:pt>
                <c:pt idx="31">
                  <c:v>5.1873880000000003</c:v>
                </c:pt>
                <c:pt idx="32">
                  <c:v>5.181934</c:v>
                </c:pt>
                <c:pt idx="33">
                  <c:v>5.1767110000000001</c:v>
                </c:pt>
                <c:pt idx="34">
                  <c:v>5.1716680000000004</c:v>
                </c:pt>
                <c:pt idx="35">
                  <c:v>5.1669010000000002</c:v>
                </c:pt>
                <c:pt idx="36">
                  <c:v>5.1623060000000001</c:v>
                </c:pt>
                <c:pt idx="37">
                  <c:v>5.1578210000000002</c:v>
                </c:pt>
                <c:pt idx="38">
                  <c:v>5.1534820000000003</c:v>
                </c:pt>
                <c:pt idx="39">
                  <c:v>5.1492950000000004</c:v>
                </c:pt>
                <c:pt idx="40">
                  <c:v>5.1452340000000003</c:v>
                </c:pt>
                <c:pt idx="41">
                  <c:v>5.1413690000000001</c:v>
                </c:pt>
                <c:pt idx="42">
                  <c:v>5.1375970000000004</c:v>
                </c:pt>
                <c:pt idx="43">
                  <c:v>5.1339839999999999</c:v>
                </c:pt>
                <c:pt idx="44">
                  <c:v>5.1304119999999998</c:v>
                </c:pt>
                <c:pt idx="45">
                  <c:v>5.1269999999999998</c:v>
                </c:pt>
                <c:pt idx="46">
                  <c:v>5.1237750000000002</c:v>
                </c:pt>
                <c:pt idx="47">
                  <c:v>5.1205600000000002</c:v>
                </c:pt>
                <c:pt idx="48">
                  <c:v>5.1175499999999996</c:v>
                </c:pt>
                <c:pt idx="49">
                  <c:v>5.1145630000000004</c:v>
                </c:pt>
                <c:pt idx="50">
                  <c:v>5.1116650000000003</c:v>
                </c:pt>
                <c:pt idx="51">
                  <c:v>5.1089169999999999</c:v>
                </c:pt>
                <c:pt idx="52">
                  <c:v>5.0722969999999998</c:v>
                </c:pt>
                <c:pt idx="53">
                  <c:v>5.003349</c:v>
                </c:pt>
                <c:pt idx="54">
                  <c:v>4.9480599999999999</c:v>
                </c:pt>
                <c:pt idx="55">
                  <c:v>4.9017150000000003</c:v>
                </c:pt>
                <c:pt idx="56">
                  <c:v>4.8623960000000004</c:v>
                </c:pt>
                <c:pt idx="57">
                  <c:v>4.8288989999999998</c:v>
                </c:pt>
                <c:pt idx="58">
                  <c:v>4.8091309999999998</c:v>
                </c:pt>
                <c:pt idx="59">
                  <c:v>4.8071390000000003</c:v>
                </c:pt>
                <c:pt idx="60">
                  <c:v>4.8051909999999998</c:v>
                </c:pt>
                <c:pt idx="61">
                  <c:v>4.8032979999999998</c:v>
                </c:pt>
                <c:pt idx="62">
                  <c:v>4.8014330000000003</c:v>
                </c:pt>
                <c:pt idx="63">
                  <c:v>4.799709</c:v>
                </c:pt>
                <c:pt idx="64">
                  <c:v>4.7979580000000004</c:v>
                </c:pt>
                <c:pt idx="65">
                  <c:v>4.7962670000000003</c:v>
                </c:pt>
                <c:pt idx="66">
                  <c:v>4.7945140000000004</c:v>
                </c:pt>
                <c:pt idx="67">
                  <c:v>4.7928730000000002</c:v>
                </c:pt>
                <c:pt idx="68">
                  <c:v>4.7911869999999999</c:v>
                </c:pt>
                <c:pt idx="69">
                  <c:v>4.7894649999999999</c:v>
                </c:pt>
                <c:pt idx="70">
                  <c:v>4.787731</c:v>
                </c:pt>
                <c:pt idx="71">
                  <c:v>4.7861219999999998</c:v>
                </c:pt>
                <c:pt idx="72">
                  <c:v>4.7844069999999999</c:v>
                </c:pt>
                <c:pt idx="73">
                  <c:v>4.7827349999999997</c:v>
                </c:pt>
                <c:pt idx="74">
                  <c:v>4.7811000000000003</c:v>
                </c:pt>
                <c:pt idx="75">
                  <c:v>4.7794020000000002</c:v>
                </c:pt>
                <c:pt idx="76">
                  <c:v>4.7777950000000002</c:v>
                </c:pt>
                <c:pt idx="77">
                  <c:v>4.7761170000000002</c:v>
                </c:pt>
                <c:pt idx="78">
                  <c:v>4.7745129999999998</c:v>
                </c:pt>
                <c:pt idx="79">
                  <c:v>4.7728339999999996</c:v>
                </c:pt>
                <c:pt idx="80">
                  <c:v>4.7711620000000003</c:v>
                </c:pt>
                <c:pt idx="81">
                  <c:v>4.7695809999999996</c:v>
                </c:pt>
                <c:pt idx="82">
                  <c:v>4.7679229999999997</c:v>
                </c:pt>
                <c:pt idx="83">
                  <c:v>4.7662880000000003</c:v>
                </c:pt>
                <c:pt idx="84">
                  <c:v>4.7646110000000004</c:v>
                </c:pt>
                <c:pt idx="85">
                  <c:v>4.763064</c:v>
                </c:pt>
                <c:pt idx="86">
                  <c:v>4.7613779999999997</c:v>
                </c:pt>
                <c:pt idx="87">
                  <c:v>4.759836</c:v>
                </c:pt>
                <c:pt idx="88">
                  <c:v>4.7581429999999996</c:v>
                </c:pt>
                <c:pt idx="89">
                  <c:v>4.756602</c:v>
                </c:pt>
                <c:pt idx="90">
                  <c:v>4.7549029999999997</c:v>
                </c:pt>
                <c:pt idx="91">
                  <c:v>4.7533510000000003</c:v>
                </c:pt>
                <c:pt idx="92">
                  <c:v>4.751735</c:v>
                </c:pt>
                <c:pt idx="93">
                  <c:v>4.7501740000000003</c:v>
                </c:pt>
                <c:pt idx="94">
                  <c:v>4.7485429999999997</c:v>
                </c:pt>
                <c:pt idx="95">
                  <c:v>4.7469469999999996</c:v>
                </c:pt>
                <c:pt idx="96">
                  <c:v>4.7453289999999999</c:v>
                </c:pt>
                <c:pt idx="97">
                  <c:v>4.7437209999999999</c:v>
                </c:pt>
                <c:pt idx="98">
                  <c:v>4.7421030000000002</c:v>
                </c:pt>
                <c:pt idx="99">
                  <c:v>4.7404549999999999</c:v>
                </c:pt>
                <c:pt idx="100">
                  <c:v>4.737495</c:v>
                </c:pt>
                <c:pt idx="101">
                  <c:v>4.7344249999999999</c:v>
                </c:pt>
                <c:pt idx="102">
                  <c:v>4.7314629999999998</c:v>
                </c:pt>
                <c:pt idx="103">
                  <c:v>4.728561</c:v>
                </c:pt>
                <c:pt idx="104">
                  <c:v>4.7257639999999999</c:v>
                </c:pt>
                <c:pt idx="105">
                  <c:v>4.7230590000000001</c:v>
                </c:pt>
                <c:pt idx="106">
                  <c:v>4.7204069999999998</c:v>
                </c:pt>
                <c:pt idx="107">
                  <c:v>4.7178800000000001</c:v>
                </c:pt>
                <c:pt idx="108">
                  <c:v>4.7153830000000001</c:v>
                </c:pt>
                <c:pt idx="109">
                  <c:v>4.7128990000000002</c:v>
                </c:pt>
                <c:pt idx="110">
                  <c:v>4.7104739999999996</c:v>
                </c:pt>
                <c:pt idx="111">
                  <c:v>4.7081429999999997</c:v>
                </c:pt>
                <c:pt idx="112">
                  <c:v>4.7058520000000001</c:v>
                </c:pt>
                <c:pt idx="113">
                  <c:v>4.7035900000000002</c:v>
                </c:pt>
                <c:pt idx="114">
                  <c:v>4.7013540000000003</c:v>
                </c:pt>
                <c:pt idx="115">
                  <c:v>4.6992000000000003</c:v>
                </c:pt>
                <c:pt idx="116">
                  <c:v>4.6970929999999997</c:v>
                </c:pt>
                <c:pt idx="117">
                  <c:v>4.6950469999999997</c:v>
                </c:pt>
                <c:pt idx="118">
                  <c:v>4.6929489999999996</c:v>
                </c:pt>
                <c:pt idx="119">
                  <c:v>4.6909590000000003</c:v>
                </c:pt>
                <c:pt idx="120">
                  <c:v>4.688923</c:v>
                </c:pt>
                <c:pt idx="121">
                  <c:v>4.6869610000000002</c:v>
                </c:pt>
                <c:pt idx="122">
                  <c:v>4.6850209999999999</c:v>
                </c:pt>
                <c:pt idx="123">
                  <c:v>4.6831009999999997</c:v>
                </c:pt>
                <c:pt idx="124">
                  <c:v>4.6812389999999997</c:v>
                </c:pt>
                <c:pt idx="125">
                  <c:v>4.6793680000000002</c:v>
                </c:pt>
                <c:pt idx="126">
                  <c:v>4.6775529999999996</c:v>
                </c:pt>
                <c:pt idx="127">
                  <c:v>4.6757470000000003</c:v>
                </c:pt>
                <c:pt idx="128">
                  <c:v>4.6739670000000002</c:v>
                </c:pt>
                <c:pt idx="129">
                  <c:v>4.6722060000000001</c:v>
                </c:pt>
                <c:pt idx="130">
                  <c:v>4.6704509999999999</c:v>
                </c:pt>
                <c:pt idx="131">
                  <c:v>4.6687139999999996</c:v>
                </c:pt>
                <c:pt idx="132">
                  <c:v>4.6670109999999996</c:v>
                </c:pt>
                <c:pt idx="133">
                  <c:v>4.6653099999999998</c:v>
                </c:pt>
                <c:pt idx="134">
                  <c:v>4.6636470000000001</c:v>
                </c:pt>
                <c:pt idx="135">
                  <c:v>4.6619479999999998</c:v>
                </c:pt>
                <c:pt idx="136">
                  <c:v>4.660317</c:v>
                </c:pt>
                <c:pt idx="137">
                  <c:v>4.6587110000000003</c:v>
                </c:pt>
                <c:pt idx="138">
                  <c:v>4.6570619999999998</c:v>
                </c:pt>
                <c:pt idx="139">
                  <c:v>4.6554919999999997</c:v>
                </c:pt>
                <c:pt idx="140">
                  <c:v>4.6539000000000001</c:v>
                </c:pt>
                <c:pt idx="141">
                  <c:v>4.6523180000000002</c:v>
                </c:pt>
                <c:pt idx="142">
                  <c:v>4.6507769999999997</c:v>
                </c:pt>
                <c:pt idx="143">
                  <c:v>4.6492529999999999</c:v>
                </c:pt>
                <c:pt idx="144">
                  <c:v>4.6476930000000003</c:v>
                </c:pt>
                <c:pt idx="145">
                  <c:v>4.6461639999999997</c:v>
                </c:pt>
                <c:pt idx="146">
                  <c:v>4.6446839999999998</c:v>
                </c:pt>
                <c:pt idx="147">
                  <c:v>4.643192</c:v>
                </c:pt>
                <c:pt idx="148">
                  <c:v>4.6417520000000003</c:v>
                </c:pt>
                <c:pt idx="149">
                  <c:v>4.6402970000000003</c:v>
                </c:pt>
                <c:pt idx="150">
                  <c:v>4.6388730000000002</c:v>
                </c:pt>
                <c:pt idx="151">
                  <c:v>4.6374050000000002</c:v>
                </c:pt>
                <c:pt idx="152">
                  <c:v>4.6359950000000003</c:v>
                </c:pt>
                <c:pt idx="153">
                  <c:v>4.6345840000000003</c:v>
                </c:pt>
                <c:pt idx="154">
                  <c:v>4.6332300000000002</c:v>
                </c:pt>
                <c:pt idx="155">
                  <c:v>4.6318460000000004</c:v>
                </c:pt>
                <c:pt idx="156">
                  <c:v>4.630503</c:v>
                </c:pt>
                <c:pt idx="157">
                  <c:v>4.6291460000000004</c:v>
                </c:pt>
                <c:pt idx="158">
                  <c:v>4.6278300000000003</c:v>
                </c:pt>
                <c:pt idx="159">
                  <c:v>4.6265159999999996</c:v>
                </c:pt>
                <c:pt idx="160">
                  <c:v>4.625248</c:v>
                </c:pt>
                <c:pt idx="161">
                  <c:v>4.6239739999999996</c:v>
                </c:pt>
                <c:pt idx="162">
                  <c:v>4.6227479999999996</c:v>
                </c:pt>
                <c:pt idx="163">
                  <c:v>4.621505</c:v>
                </c:pt>
                <c:pt idx="164">
                  <c:v>4.6203019999999997</c:v>
                </c:pt>
                <c:pt idx="165">
                  <c:v>4.619122</c:v>
                </c:pt>
                <c:pt idx="166">
                  <c:v>4.6179699999999997</c:v>
                </c:pt>
                <c:pt idx="167">
                  <c:v>4.6168500000000003</c:v>
                </c:pt>
                <c:pt idx="168">
                  <c:v>4.6157370000000002</c:v>
                </c:pt>
                <c:pt idx="169">
                  <c:v>4.6146219999999998</c:v>
                </c:pt>
                <c:pt idx="170">
                  <c:v>4.6135770000000003</c:v>
                </c:pt>
                <c:pt idx="171">
                  <c:v>4.612527</c:v>
                </c:pt>
                <c:pt idx="172">
                  <c:v>4.6115259999999996</c:v>
                </c:pt>
                <c:pt idx="173">
                  <c:v>4.6105400000000003</c:v>
                </c:pt>
                <c:pt idx="174">
                  <c:v>4.6096079999999997</c:v>
                </c:pt>
                <c:pt idx="175">
                  <c:v>4.6087030000000002</c:v>
                </c:pt>
                <c:pt idx="176">
                  <c:v>4.6078210000000004</c:v>
                </c:pt>
                <c:pt idx="177">
                  <c:v>4.606935</c:v>
                </c:pt>
                <c:pt idx="178">
                  <c:v>4.6061129999999997</c:v>
                </c:pt>
                <c:pt idx="179">
                  <c:v>4.6052949999999999</c:v>
                </c:pt>
                <c:pt idx="180">
                  <c:v>4.6045280000000002</c:v>
                </c:pt>
                <c:pt idx="181">
                  <c:v>4.6037759999999999</c:v>
                </c:pt>
                <c:pt idx="182">
                  <c:v>4.603091</c:v>
                </c:pt>
                <c:pt idx="183">
                  <c:v>4.6024409999999998</c:v>
                </c:pt>
                <c:pt idx="184">
                  <c:v>4.6018280000000003</c:v>
                </c:pt>
                <c:pt idx="185">
                  <c:v>4.6012880000000003</c:v>
                </c:pt>
                <c:pt idx="186">
                  <c:v>4.6007239999999996</c:v>
                </c:pt>
                <c:pt idx="187">
                  <c:v>4.6002270000000003</c:v>
                </c:pt>
                <c:pt idx="188">
                  <c:v>4.5997440000000003</c:v>
                </c:pt>
                <c:pt idx="189">
                  <c:v>4.599329</c:v>
                </c:pt>
                <c:pt idx="190">
                  <c:v>4.5989659999999999</c:v>
                </c:pt>
                <c:pt idx="191">
                  <c:v>4.5986560000000001</c:v>
                </c:pt>
                <c:pt idx="192">
                  <c:v>4.5983939999999999</c:v>
                </c:pt>
                <c:pt idx="193">
                  <c:v>4.5981969999999999</c:v>
                </c:pt>
                <c:pt idx="194">
                  <c:v>4.5980439999999998</c:v>
                </c:pt>
                <c:pt idx="195">
                  <c:v>4.5979700000000001</c:v>
                </c:pt>
                <c:pt idx="196">
                  <c:v>4.5979210000000004</c:v>
                </c:pt>
                <c:pt idx="197">
                  <c:v>4.5979570000000001</c:v>
                </c:pt>
                <c:pt idx="198">
                  <c:v>4.5979950000000001</c:v>
                </c:pt>
                <c:pt idx="199">
                  <c:v>4.5981519999999998</c:v>
                </c:pt>
                <c:pt idx="200">
                  <c:v>4.5983130000000001</c:v>
                </c:pt>
                <c:pt idx="201">
                  <c:v>4.5985509999999996</c:v>
                </c:pt>
                <c:pt idx="202">
                  <c:v>4.5988230000000003</c:v>
                </c:pt>
                <c:pt idx="203">
                  <c:v>4.5991679999999997</c:v>
                </c:pt>
                <c:pt idx="204">
                  <c:v>4.599507</c:v>
                </c:pt>
                <c:pt idx="205">
                  <c:v>4.5999090000000002</c:v>
                </c:pt>
                <c:pt idx="206">
                  <c:v>4.6004490000000002</c:v>
                </c:pt>
                <c:pt idx="207">
                  <c:v>4.6010200000000001</c:v>
                </c:pt>
                <c:pt idx="208">
                  <c:v>4.6016690000000002</c:v>
                </c:pt>
                <c:pt idx="209">
                  <c:v>4.6023829999999997</c:v>
                </c:pt>
                <c:pt idx="210">
                  <c:v>4.6031300000000002</c:v>
                </c:pt>
                <c:pt idx="211">
                  <c:v>4.6039209999999997</c:v>
                </c:pt>
                <c:pt idx="212">
                  <c:v>4.6047520000000004</c:v>
                </c:pt>
                <c:pt idx="213">
                  <c:v>4.6056670000000004</c:v>
                </c:pt>
                <c:pt idx="214">
                  <c:v>4.6066229999999999</c:v>
                </c:pt>
                <c:pt idx="215">
                  <c:v>4.60764</c:v>
                </c:pt>
                <c:pt idx="216">
                  <c:v>4.6087480000000003</c:v>
                </c:pt>
                <c:pt idx="217">
                  <c:v>4.6098800000000004</c:v>
                </c:pt>
                <c:pt idx="218">
                  <c:v>4.6111440000000004</c:v>
                </c:pt>
                <c:pt idx="219">
                  <c:v>4.6124729999999996</c:v>
                </c:pt>
                <c:pt idx="220">
                  <c:v>4.6138570000000003</c:v>
                </c:pt>
                <c:pt idx="221">
                  <c:v>4.6151400000000002</c:v>
                </c:pt>
                <c:pt idx="222">
                  <c:v>4.6165539999999998</c:v>
                </c:pt>
                <c:pt idx="223">
                  <c:v>4.6180560000000002</c:v>
                </c:pt>
                <c:pt idx="224">
                  <c:v>4.619605</c:v>
                </c:pt>
                <c:pt idx="225">
                  <c:v>4.6211849999999997</c:v>
                </c:pt>
                <c:pt idx="226">
                  <c:v>4.6229420000000001</c:v>
                </c:pt>
                <c:pt idx="227">
                  <c:v>4.6248909999999999</c:v>
                </c:pt>
                <c:pt idx="228">
                  <c:v>4.6271199999999997</c:v>
                </c:pt>
                <c:pt idx="229">
                  <c:v>4.6295970000000004</c:v>
                </c:pt>
                <c:pt idx="230">
                  <c:v>4.6324829999999997</c:v>
                </c:pt>
                <c:pt idx="231">
                  <c:v>4.6354410000000001</c:v>
                </c:pt>
                <c:pt idx="232">
                  <c:v>4.6388040000000004</c:v>
                </c:pt>
                <c:pt idx="233">
                  <c:v>4.6423540000000001</c:v>
                </c:pt>
                <c:pt idx="234">
                  <c:v>4.6463320000000001</c:v>
                </c:pt>
                <c:pt idx="235">
                  <c:v>4.650919</c:v>
                </c:pt>
                <c:pt idx="236">
                  <c:v>4.655278</c:v>
                </c:pt>
                <c:pt idx="237">
                  <c:v>4.6602129999999997</c:v>
                </c:pt>
                <c:pt idx="238">
                  <c:v>4.665457</c:v>
                </c:pt>
                <c:pt idx="239">
                  <c:v>4.6711429999999998</c:v>
                </c:pt>
                <c:pt idx="240">
                  <c:v>4.6773980000000002</c:v>
                </c:pt>
                <c:pt idx="241">
                  <c:v>4.6834629999999997</c:v>
                </c:pt>
                <c:pt idx="242">
                  <c:v>4.6531630000000002</c:v>
                </c:pt>
                <c:pt idx="243">
                  <c:v>4.6621680000000003</c:v>
                </c:pt>
                <c:pt idx="244">
                  <c:v>4.672828</c:v>
                </c:pt>
                <c:pt idx="245">
                  <c:v>4.6846189999999996</c:v>
                </c:pt>
                <c:pt idx="246">
                  <c:v>4.6983300000000003</c:v>
                </c:pt>
                <c:pt idx="247">
                  <c:v>4.7150049999999997</c:v>
                </c:pt>
                <c:pt idx="248">
                  <c:v>4.6064489999999996</c:v>
                </c:pt>
                <c:pt idx="249">
                  <c:v>4.6277489999999997</c:v>
                </c:pt>
                <c:pt idx="250">
                  <c:v>4.6492380000000004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BA26-4EA1-B8DA-4457E8283834}"/>
            </c:ext>
          </c:extLst>
        </c:ser>
        <c:ser>
          <c:idx val="3"/>
          <c:order val="3"/>
          <c:tx>
            <c:strRef>
              <c:f>'[Depth-T-P-velocity.xlsx]Sheet1'!$AA$1</c:f>
              <c:strCache>
                <c:ptCount val="1"/>
                <c:pt idx="0">
                  <c:v>AK135</c:v>
                </c:pt>
              </c:strCache>
            </c:strRef>
          </c:tx>
          <c:spPr>
            <a:ln w="28575" cap="rnd">
              <a:solidFill>
                <a:sysClr val="windowText" lastClr="000000"/>
              </a:solidFill>
              <a:round/>
            </a:ln>
            <a:effectLst/>
          </c:spPr>
          <c:marker>
            <c:symbol val="none"/>
          </c:marker>
          <c:xVal>
            <c:numRef>
              <c:f>'[Depth-T-P-velocity.xlsx]Sheet1'!$AE$3:$AE$41</c:f>
              <c:numCache>
                <c:formatCode>General</c:formatCode>
                <c:ptCount val="39"/>
                <c:pt idx="0">
                  <c:v>1.0523100000000001</c:v>
                </c:pt>
                <c:pt idx="1">
                  <c:v>1.6369200000000002</c:v>
                </c:pt>
                <c:pt idx="2">
                  <c:v>2.2215400000000001</c:v>
                </c:pt>
                <c:pt idx="3">
                  <c:v>2.8061500000000001</c:v>
                </c:pt>
                <c:pt idx="4">
                  <c:v>3.04</c:v>
                </c:pt>
                <c:pt idx="5">
                  <c:v>3.6246199999999997</c:v>
                </c:pt>
                <c:pt idx="6">
                  <c:v>4.2092300000000007</c:v>
                </c:pt>
                <c:pt idx="7">
                  <c:v>4.7353800000000001</c:v>
                </c:pt>
                <c:pt idx="8">
                  <c:v>5.2615400000000001</c:v>
                </c:pt>
                <c:pt idx="9">
                  <c:v>5.8461499999999997</c:v>
                </c:pt>
                <c:pt idx="10">
                  <c:v>6.4307699999999999</c:v>
                </c:pt>
                <c:pt idx="11">
                  <c:v>7.1907699999999997</c:v>
                </c:pt>
                <c:pt idx="12">
                  <c:v>7.7753800000000002</c:v>
                </c:pt>
                <c:pt idx="13">
                  <c:v>8.3015399999999993</c:v>
                </c:pt>
                <c:pt idx="14">
                  <c:v>8.8861500000000007</c:v>
                </c:pt>
                <c:pt idx="15">
                  <c:v>9.4123099999999997</c:v>
                </c:pt>
                <c:pt idx="16">
                  <c:v>9.938460000000001</c:v>
                </c:pt>
                <c:pt idx="17">
                  <c:v>10.464600000000001</c:v>
                </c:pt>
                <c:pt idx="18">
                  <c:v>11.049200000000001</c:v>
                </c:pt>
                <c:pt idx="19">
                  <c:v>11.5169</c:v>
                </c:pt>
                <c:pt idx="20">
                  <c:v>11.867699999999999</c:v>
                </c:pt>
                <c:pt idx="21">
                  <c:v>12.452299999999999</c:v>
                </c:pt>
                <c:pt idx="22">
                  <c:v>12.9785</c:v>
                </c:pt>
                <c:pt idx="23">
                  <c:v>13.5046</c:v>
                </c:pt>
                <c:pt idx="24">
                  <c:v>13.7385</c:v>
                </c:pt>
                <c:pt idx="25">
                  <c:v>13.7385</c:v>
                </c:pt>
                <c:pt idx="26">
                  <c:v>13.796900000000001</c:v>
                </c:pt>
                <c:pt idx="27">
                  <c:v>14.3231</c:v>
                </c:pt>
                <c:pt idx="28">
                  <c:v>14.8492</c:v>
                </c:pt>
                <c:pt idx="29">
                  <c:v>15.4338</c:v>
                </c:pt>
                <c:pt idx="30">
                  <c:v>15.96</c:v>
                </c:pt>
                <c:pt idx="31">
                  <c:v>16.544599999999999</c:v>
                </c:pt>
                <c:pt idx="32">
                  <c:v>17.129200000000001</c:v>
                </c:pt>
                <c:pt idx="33">
                  <c:v>17.6554</c:v>
                </c:pt>
                <c:pt idx="34">
                  <c:v>17.889199999999999</c:v>
                </c:pt>
                <c:pt idx="35">
                  <c:v>18.473800000000001</c:v>
                </c:pt>
                <c:pt idx="36">
                  <c:v>19</c:v>
                </c:pt>
                <c:pt idx="37">
                  <c:v>19.526199999999999</c:v>
                </c:pt>
                <c:pt idx="38">
                  <c:v>20.110800000000001</c:v>
                </c:pt>
              </c:numCache>
            </c:numRef>
          </c:xVal>
          <c:yVal>
            <c:numRef>
              <c:f>'[Depth-T-P-velocity.xlsx]Sheet1'!$AF$3:$AF$41</c:f>
              <c:numCache>
                <c:formatCode>General</c:formatCode>
                <c:ptCount val="39"/>
                <c:pt idx="0">
                  <c:v>4.5082000000000004</c:v>
                </c:pt>
                <c:pt idx="1">
                  <c:v>4.5082000000000004</c:v>
                </c:pt>
                <c:pt idx="2">
                  <c:v>4.5082000000000004</c:v>
                </c:pt>
                <c:pt idx="3">
                  <c:v>4.5082000000000004</c:v>
                </c:pt>
                <c:pt idx="4">
                  <c:v>4.5082000000000004</c:v>
                </c:pt>
                <c:pt idx="5">
                  <c:v>4.5082000000000004</c:v>
                </c:pt>
                <c:pt idx="6">
                  <c:v>4.5082000000000004</c:v>
                </c:pt>
                <c:pt idx="7">
                  <c:v>4.5082000000000004</c:v>
                </c:pt>
                <c:pt idx="8">
                  <c:v>4.5245899999999999</c:v>
                </c:pt>
                <c:pt idx="9">
                  <c:v>4.5245899999999999</c:v>
                </c:pt>
                <c:pt idx="10">
                  <c:v>4.5245899999999999</c:v>
                </c:pt>
                <c:pt idx="11">
                  <c:v>4.5573800000000002</c:v>
                </c:pt>
                <c:pt idx="12">
                  <c:v>4.59016</c:v>
                </c:pt>
                <c:pt idx="13">
                  <c:v>4.60656</c:v>
                </c:pt>
                <c:pt idx="14">
                  <c:v>4.6393399999999998</c:v>
                </c:pt>
                <c:pt idx="15">
                  <c:v>4.6721300000000001</c:v>
                </c:pt>
                <c:pt idx="16">
                  <c:v>4.6885199999999996</c:v>
                </c:pt>
                <c:pt idx="17">
                  <c:v>4.7213099999999999</c:v>
                </c:pt>
                <c:pt idx="18">
                  <c:v>4.7541000000000002</c:v>
                </c:pt>
                <c:pt idx="19">
                  <c:v>4.7704899999999997</c:v>
                </c:pt>
                <c:pt idx="20">
                  <c:v>4.7868899999999996</c:v>
                </c:pt>
                <c:pt idx="21">
                  <c:v>4.8196700000000003</c:v>
                </c:pt>
                <c:pt idx="22">
                  <c:v>4.8524599999999998</c:v>
                </c:pt>
                <c:pt idx="23">
                  <c:v>4.8688500000000001</c:v>
                </c:pt>
                <c:pt idx="24">
                  <c:v>4.8688500000000001</c:v>
                </c:pt>
                <c:pt idx="25">
                  <c:v>4.8688500000000001</c:v>
                </c:pt>
                <c:pt idx="26">
                  <c:v>5.0983599999999996</c:v>
                </c:pt>
                <c:pt idx="27">
                  <c:v>5.1147499999999999</c:v>
                </c:pt>
                <c:pt idx="28">
                  <c:v>5.1475400000000002</c:v>
                </c:pt>
                <c:pt idx="29">
                  <c:v>5.1803299999999997</c:v>
                </c:pt>
                <c:pt idx="30">
                  <c:v>5.2131100000000004</c:v>
                </c:pt>
                <c:pt idx="31">
                  <c:v>5.2458999999999998</c:v>
                </c:pt>
                <c:pt idx="32">
                  <c:v>5.2786900000000001</c:v>
                </c:pt>
                <c:pt idx="33">
                  <c:v>5.3114800000000004</c:v>
                </c:pt>
                <c:pt idx="34">
                  <c:v>5.3278699999999999</c:v>
                </c:pt>
                <c:pt idx="35">
                  <c:v>5.3442600000000002</c:v>
                </c:pt>
                <c:pt idx="36">
                  <c:v>5.3770499999999997</c:v>
                </c:pt>
                <c:pt idx="37">
                  <c:v>5.40984</c:v>
                </c:pt>
                <c:pt idx="38">
                  <c:v>5.4426199999999998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BA26-4EA1-B8DA-4457E82838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9582480"/>
        <c:axId val="297897632"/>
      </c:scatterChart>
      <c:valAx>
        <c:axId val="2595824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sz="1600" b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P/GPa</a:t>
                </a:r>
              </a:p>
            </c:rich>
          </c:tx>
          <c:layout>
            <c:manualLayout>
              <c:xMode val="edge"/>
              <c:yMode val="edge"/>
              <c:x val="0.50981640871609835"/>
              <c:y val="0.9519445585408035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97897632"/>
        <c:crosses val="autoZero"/>
        <c:crossBetween val="midCat"/>
      </c:valAx>
      <c:valAx>
        <c:axId val="297897632"/>
        <c:scaling>
          <c:orientation val="minMax"/>
          <c:max val="5.5"/>
          <c:min val="4.4000000000000004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sz="1600" b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Vs</a:t>
                </a:r>
                <a:endParaRPr lang="zh-CN" altLang="en-US" sz="1600" b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59582480"/>
        <c:crosses val="autoZero"/>
        <c:crossBetween val="midCat"/>
      </c:valAx>
      <c:spPr>
        <a:noFill/>
        <a:ln w="19050">
          <a:solidFill>
            <a:sysClr val="windowText" lastClr="000000"/>
          </a:solidFill>
        </a:ln>
        <a:effectLst/>
      </c:spPr>
    </c:plotArea>
    <c:legend>
      <c:legendPos val="r"/>
      <c:layout>
        <c:manualLayout>
          <c:xMode val="edge"/>
          <c:yMode val="edge"/>
          <c:x val="0.1360734595653853"/>
          <c:y val="0.13393494267126962"/>
          <c:w val="0.33417945351804285"/>
          <c:h val="0.236561816328971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3A3F1DB-6ECE-4169-83AE-398C0BB30E99}" type="datetimeFigureOut">
              <a:rPr lang="zh-CN" altLang="en-US"/>
              <a:pPr/>
              <a:t>2016/5/23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BBF68F9-D882-48C3-96B7-A793829888B4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宋体" charset="0"/>
      </a:defRPr>
    </a:lvl1pPr>
    <a:lvl2pPr marL="4572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000090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90"/>
                </a:solidFill>
                <a:latin typeface="Arial Rounded MT Bold"/>
                <a:cs typeface="Arial Rounded MT Bol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0B09D0-72B2-4018-90F7-70A93592CD7E}" type="datetimeFigureOut">
              <a:rPr lang="zh-CN" altLang="en-US"/>
              <a:pPr/>
              <a:t>2016/5/23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AE928C-1EDC-4E67-8188-E9FD46A3E85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4740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CE3D07-AF03-4802-BA13-831C9B519BDE}" type="datetimeFigureOut">
              <a:rPr lang="zh-CN" altLang="en-US"/>
              <a:pPr/>
              <a:t>2016/5/23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7423F1-020E-47FA-A344-889250CECF1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112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314FA83-1E92-4741-A780-C8F404C8BD32}" type="datetimeFigureOut">
              <a:rPr lang="zh-CN" altLang="en-US"/>
              <a:pPr/>
              <a:t>2016/5/23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FDD1D2-CB02-43E0-BA1E-B1191509EB9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717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latin typeface="Arial Rounded MT Bold"/>
                <a:cs typeface="Arial Rounded MT Bold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atin typeface="Arial Rounded MT Bold"/>
                <a:cs typeface="Arial Rounded MT Bold"/>
              </a:defRPr>
            </a:lvl1pPr>
            <a:lvl2pPr>
              <a:defRPr sz="2500">
                <a:latin typeface="Arial Rounded MT Bold"/>
                <a:cs typeface="Arial Rounded MT Bold"/>
              </a:defRPr>
            </a:lvl2pPr>
            <a:lvl3pPr>
              <a:defRPr sz="2200">
                <a:latin typeface="Arial Rounded MT Bold"/>
                <a:cs typeface="Arial Rounded MT Bold"/>
              </a:defRPr>
            </a:lvl3pPr>
            <a:lvl4pPr>
              <a:defRPr>
                <a:latin typeface="Arial Rounded MT Bold"/>
                <a:cs typeface="Arial Rounded MT Bold"/>
              </a:defRPr>
            </a:lvl4pPr>
            <a:lvl5pPr>
              <a:defRPr>
                <a:latin typeface="Arial Rounded MT Bold"/>
                <a:cs typeface="Arial Rounded MT Bold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455357-D4EF-44D6-A0B6-89A847E012FE}" type="datetimeFigureOut">
              <a:rPr lang="zh-CN" altLang="en-US"/>
              <a:pPr/>
              <a:t>2016/5/23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4F9A9A-D10A-4460-91B4-850B01D82F6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05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CB792E-5314-4E2C-BCF0-827758803446}" type="datetimeFigureOut">
              <a:rPr lang="zh-CN" altLang="en-US"/>
              <a:pPr/>
              <a:t>2016/5/23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9C2913-8368-4905-B493-9B3738103CC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6617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ABF57B-C4AD-4D1A-B8E1-21294678090D}" type="datetimeFigureOut">
              <a:rPr lang="zh-CN" altLang="en-US"/>
              <a:pPr/>
              <a:t>2016/5/23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7A7A0A-3F50-413D-97E4-A168F974641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1517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BA2039-6B4E-4CA3-9E40-0ACBC1D7F0DC}" type="datetimeFigureOut">
              <a:rPr lang="zh-CN" altLang="en-US"/>
              <a:pPr/>
              <a:t>2016/5/23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D3733E-7573-4246-9B05-7D2A265D8CD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2412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6CA642-F86E-470F-9F96-F962F0B4C19C}" type="datetimeFigureOut">
              <a:rPr lang="zh-CN" altLang="en-US"/>
              <a:pPr/>
              <a:t>2016/5/23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67D01C-F1C8-40B9-92AB-3B32B84B2CD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8221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A7EAAE-5D6F-420F-97F5-559073C69ABA}" type="datetimeFigureOut">
              <a:rPr lang="zh-CN" altLang="en-US"/>
              <a:pPr/>
              <a:t>2016/5/23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1C9EF3-4B49-47DE-8E9A-7C113D2D6AD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296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BB67CB-525B-4353-A22F-472DB87D3DDB}" type="datetimeFigureOut">
              <a:rPr lang="zh-CN" altLang="en-US"/>
              <a:pPr/>
              <a:t>2016/5/23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030C26-BA57-4B49-8DDD-0250DE9CCAC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961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B7B7CC-9082-49F3-8C63-D9EB09B0EC77}" type="datetimeFigureOut">
              <a:rPr lang="zh-CN" altLang="en-US"/>
              <a:pPr/>
              <a:t>2016/5/23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855B27-42AB-4D35-85D3-C8A0D6B748F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117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C18B96E2-5246-4B1B-A0E8-355E7AA6D584}" type="datetimeFigureOut">
              <a:rPr lang="zh-CN" altLang="en-US"/>
              <a:pPr/>
              <a:t>2016/5/23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32299F8-12F4-4427-9D4E-F192FA94E825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kumimoji="1" sz="4400" kern="1200">
          <a:solidFill>
            <a:srgbClr val="000090"/>
          </a:solidFill>
          <a:latin typeface="Arial Rounded MT Bold"/>
          <a:ea typeface="+mj-ea"/>
          <a:cs typeface="Arial Rounded MT Bold"/>
        </a:defRPr>
      </a:lvl1pPr>
      <a:lvl2pPr algn="ctr" defTabSz="457200" rtl="0" fontAlgn="base">
        <a:spcBef>
          <a:spcPct val="0"/>
        </a:spcBef>
        <a:spcAft>
          <a:spcPct val="0"/>
        </a:spcAft>
        <a:defRPr kumimoji="1" sz="4400">
          <a:solidFill>
            <a:srgbClr val="000090"/>
          </a:solidFill>
          <a:latin typeface="Arial Rounded MT Bold" charset="0"/>
          <a:ea typeface="宋体" charset="0"/>
          <a:cs typeface="Arial Rounded MT Bold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kumimoji="1" sz="4400">
          <a:solidFill>
            <a:srgbClr val="000090"/>
          </a:solidFill>
          <a:latin typeface="Arial Rounded MT Bold" charset="0"/>
          <a:ea typeface="宋体" charset="0"/>
          <a:cs typeface="Arial Rounded MT Bold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kumimoji="1" sz="4400">
          <a:solidFill>
            <a:srgbClr val="000090"/>
          </a:solidFill>
          <a:latin typeface="Arial Rounded MT Bold" charset="0"/>
          <a:ea typeface="宋体" charset="0"/>
          <a:cs typeface="Arial Rounded MT Bold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kumimoji="1" sz="4400">
          <a:solidFill>
            <a:srgbClr val="000090"/>
          </a:solidFill>
          <a:latin typeface="Arial Rounded MT Bold" charset="0"/>
          <a:ea typeface="宋体" charset="0"/>
          <a:cs typeface="Arial Rounded MT Bold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kumimoji="1" sz="4400">
          <a:solidFill>
            <a:srgbClr val="000090"/>
          </a:solidFill>
          <a:latin typeface="Arial Rounded MT Bold" charset="0"/>
          <a:ea typeface="宋体" charset="0"/>
          <a:cs typeface="Arial Rounded MT Bold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kumimoji="1" sz="4400">
          <a:solidFill>
            <a:srgbClr val="000090"/>
          </a:solidFill>
          <a:latin typeface="Arial Rounded MT Bold" charset="0"/>
          <a:ea typeface="宋体" charset="0"/>
          <a:cs typeface="Arial Rounded MT Bold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kumimoji="1" sz="4400">
          <a:solidFill>
            <a:srgbClr val="000090"/>
          </a:solidFill>
          <a:latin typeface="Arial Rounded MT Bold" charset="0"/>
          <a:ea typeface="宋体" charset="0"/>
          <a:cs typeface="Arial Rounded MT Bold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kumimoji="1" sz="4400">
          <a:solidFill>
            <a:srgbClr val="000090"/>
          </a:solidFill>
          <a:latin typeface="Arial Rounded MT Bold" charset="0"/>
          <a:ea typeface="宋体" charset="0"/>
          <a:cs typeface="Arial Rounded MT Bold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rgbClr val="000090"/>
          </a:solidFill>
          <a:latin typeface="Arial Rounded MT Bold"/>
          <a:ea typeface="+mn-ea"/>
          <a:cs typeface="Arial Rounded MT Bold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rgbClr val="000090"/>
          </a:solidFill>
          <a:latin typeface="Arial Rounded MT Bold"/>
          <a:ea typeface="Arial Rounded MT Bold" charset="0"/>
          <a:cs typeface="Arial Rounded MT Bold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rgbClr val="000090"/>
          </a:solidFill>
          <a:latin typeface="Arial Rounded MT Bold"/>
          <a:ea typeface="Arial Rounded MT Bold" charset="0"/>
          <a:cs typeface="Arial Rounded MT Bold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rgbClr val="000090"/>
          </a:solidFill>
          <a:latin typeface="Arial Rounded MT Bold"/>
          <a:ea typeface="Arial Rounded MT Bold" charset="0"/>
          <a:cs typeface="Arial Rounded MT Bold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rgbClr val="000090"/>
          </a:solidFill>
          <a:latin typeface="Arial Rounded MT Bold"/>
          <a:ea typeface="Arial Rounded MT Bold" charset="0"/>
          <a:cs typeface="Arial Rounded MT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76518" y="868362"/>
            <a:ext cx="8161057" cy="2869919"/>
          </a:xfrm>
        </p:spPr>
        <p:txBody>
          <a:bodyPr rtlCol="0">
            <a:normAutofit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altLang="zh-CN" sz="3600" b="1" dirty="0"/>
              <a:t>Seismic images in Guangdong and approaches to retrieve density information</a:t>
            </a:r>
            <a:endParaRPr lang="zh-CN" altLang="en-US" sz="3600" dirty="0">
              <a:solidFill>
                <a:srgbClr val="008000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089025" y="4175311"/>
            <a:ext cx="7078663" cy="1752600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altLang="zh-CN" b="1" dirty="0"/>
              <a:t>Liang ZHAO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kumimoji="0" lang="en-US" altLang="zh-CN" sz="2400" dirty="0"/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kumimoji="0" lang="en-US" altLang="zh-CN" sz="2400" dirty="0"/>
              <a:t>State Key Laboratory of Lithospheric Evolution</a:t>
            </a:r>
            <a:r>
              <a:rPr kumimoji="0" lang="zh-CN" altLang="zh-CN" sz="2400" dirty="0"/>
              <a:t> </a:t>
            </a:r>
            <a:endParaRPr kumimoji="0" lang="en-US" altLang="zh-CN" sz="2400" dirty="0"/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altLang="zh-CN" sz="2400" dirty="0"/>
              <a:t>IGG,CAS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altLang="zh-CN" sz="2400" dirty="0"/>
              <a:t>May 23, 2016</a:t>
            </a:r>
            <a:endParaRPr lang="zh-CN" altLang="en-US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38" y="1117600"/>
            <a:ext cx="5059362" cy="541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953490" y="492159"/>
            <a:ext cx="49934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anose="020F0704030504030204" pitchFamily="34" charset="0"/>
                <a:ea typeface="楷体" panose="02010609060101010101" pitchFamily="49" charset="-122"/>
              </a:rPr>
              <a:t>Shear wave model: average of 120-300 km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>
            <a:spLocks noChangeArrowheads="1"/>
          </p:cNvSpPr>
          <p:nvPr/>
        </p:nvSpPr>
        <p:spPr bwMode="auto">
          <a:xfrm>
            <a:off x="1155138" y="1922463"/>
            <a:ext cx="6886201" cy="2420937"/>
          </a:xfrm>
          <a:prstGeom prst="roundRect">
            <a:avLst>
              <a:gd name="adj" fmla="val 16667"/>
            </a:avLst>
          </a:prstGeom>
          <a:solidFill>
            <a:srgbClr val="DCE6F2"/>
          </a:solidFill>
          <a:ln w="9525">
            <a:solidFill>
              <a:srgbClr val="B9CDE5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anose="020F0704030504030204" pitchFamily="34" charset="0"/>
                <a:ea typeface="楷体" panose="02010609060101010101" pitchFamily="49" charset="-122"/>
              </a:rPr>
              <a:t>Except permanent stations, we did not have specified arrays in Guangdong yet,</a:t>
            </a:r>
          </a:p>
          <a:p>
            <a:pPr algn="ctr">
              <a:lnSpc>
                <a:spcPct val="150000"/>
              </a:lnSpc>
            </a:pPr>
            <a:r>
              <a:rPr lang="en-US" altLang="zh-CN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anose="020F0704030504030204" pitchFamily="34" charset="0"/>
                <a:ea typeface="楷体" panose="02010609060101010101" pitchFamily="49" charset="-122"/>
              </a:rPr>
              <a:t>So,</a:t>
            </a:r>
          </a:p>
          <a:p>
            <a:pPr algn="ctr">
              <a:lnSpc>
                <a:spcPct val="150000"/>
              </a:lnSpc>
            </a:pPr>
            <a:r>
              <a:rPr lang="en-US" altLang="zh-CN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anose="020F0704030504030204" pitchFamily="34" charset="0"/>
                <a:ea typeface="楷体" panose="02010609060101010101" pitchFamily="49" charset="-122"/>
              </a:rPr>
              <a:t>We do not have good enough </a:t>
            </a:r>
            <a:r>
              <a:rPr lang="en-US" altLang="zh-CN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anose="020F0704030504030204" pitchFamily="34" charset="0"/>
                <a:ea typeface="楷体" panose="02010609060101010101" pitchFamily="49" charset="-122"/>
              </a:rPr>
              <a:t>images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300" dirty="0"/>
              <a:t>2. Methods of retrieving density model</a:t>
            </a:r>
            <a:endParaRPr lang="zh-CN" altLang="en-US" sz="3300" dirty="0"/>
          </a:p>
        </p:txBody>
      </p:sp>
      <p:pic>
        <p:nvPicPr>
          <p:cNvPr id="53250" name="图片 9" descr="Description : figS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" y="1828801"/>
            <a:ext cx="4219201" cy="267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/>
          <a:srcRect t="34902" b="49608"/>
          <a:stretch/>
        </p:blipFill>
        <p:spPr>
          <a:xfrm>
            <a:off x="611632" y="4556672"/>
            <a:ext cx="4713238" cy="106231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472953" y="1723508"/>
            <a:ext cx="33147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Empirical linear relationship </a:t>
            </a:r>
          </a:p>
          <a:p>
            <a:endParaRPr lang="en-US" altLang="zh-CN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r>
              <a:rPr lang="en-US" altLang="zh-CN" dirty="0">
                <a:solidFill>
                  <a:srgbClr val="0070C0"/>
                </a:solidFill>
                <a:latin typeface="Arial Rounded MT Bold" panose="020F0704030504030204" pitchFamily="34" charset="0"/>
              </a:rPr>
              <a:t>Sediment layers (Vp = 3.85ρ - 4.81 with Vp in km∙s</a:t>
            </a:r>
            <a:r>
              <a:rPr lang="en-US" altLang="zh-CN" baseline="300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-1</a:t>
            </a:r>
            <a:r>
              <a:rPr lang="en-US" altLang="zh-CN" dirty="0">
                <a:solidFill>
                  <a:srgbClr val="0070C0"/>
                </a:solidFill>
                <a:latin typeface="Arial Rounded MT Bold" panose="020F0704030504030204" pitchFamily="34" charset="0"/>
              </a:rPr>
              <a:t> and ρ in 10</a:t>
            </a:r>
            <a:r>
              <a:rPr lang="en-US" altLang="zh-CN" baseline="300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3</a:t>
            </a:r>
            <a:r>
              <a:rPr lang="en-US" altLang="zh-CN" dirty="0">
                <a:solidFill>
                  <a:srgbClr val="0070C0"/>
                </a:solidFill>
                <a:latin typeface="Arial Rounded MT Bold" panose="020F0704030504030204" pitchFamily="34" charset="0"/>
              </a:rPr>
              <a:t> kg∙m</a:t>
            </a:r>
            <a:r>
              <a:rPr lang="en-US" altLang="zh-CN" baseline="300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3</a:t>
            </a:r>
            <a:r>
              <a:rPr lang="en-US" altLang="zh-CN" dirty="0">
                <a:solidFill>
                  <a:srgbClr val="0070C0"/>
                </a:solidFill>
                <a:latin typeface="Arial Rounded MT Bold" panose="020F0704030504030204" pitchFamily="34" charset="0"/>
              </a:rPr>
              <a:t>; Perrier and </a:t>
            </a:r>
            <a:r>
              <a:rPr lang="en-US" altLang="zh-CN" dirty="0" err="1">
                <a:solidFill>
                  <a:srgbClr val="0070C0"/>
                </a:solidFill>
                <a:latin typeface="Arial Rounded MT Bold" panose="020F0704030504030204" pitchFamily="34" charset="0"/>
              </a:rPr>
              <a:t>Ruegg</a:t>
            </a:r>
            <a:r>
              <a:rPr lang="en-US" altLang="zh-CN" dirty="0">
                <a:solidFill>
                  <a:srgbClr val="0070C0"/>
                </a:solidFill>
                <a:latin typeface="Arial Rounded MT Bold" panose="020F0704030504030204" pitchFamily="34" charset="0"/>
              </a:rPr>
              <a:t>, 1973)</a:t>
            </a:r>
          </a:p>
          <a:p>
            <a:endParaRPr lang="en-US" altLang="zh-CN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r>
              <a:rPr lang="en-US" altLang="zh-CN" dirty="0">
                <a:solidFill>
                  <a:srgbClr val="0070C0"/>
                </a:solidFill>
                <a:latin typeface="Arial Rounded MT Bold" panose="020F0704030504030204" pitchFamily="34" charset="0"/>
              </a:rPr>
              <a:t>Upper and lower crust (</a:t>
            </a:r>
            <a:r>
              <a:rPr lang="en-US" altLang="zh-CN" dirty="0" err="1">
                <a:solidFill>
                  <a:srgbClr val="0070C0"/>
                </a:solidFill>
                <a:latin typeface="Arial Rounded MT Bold" panose="020F0704030504030204" pitchFamily="34" charset="0"/>
              </a:rPr>
              <a:t>Nafe</a:t>
            </a:r>
            <a:r>
              <a:rPr lang="en-US" altLang="zh-CN" dirty="0">
                <a:solidFill>
                  <a:srgbClr val="0070C0"/>
                </a:solidFill>
                <a:latin typeface="Arial Rounded MT Bold" panose="020F0704030504030204" pitchFamily="34" charset="0"/>
              </a:rPr>
              <a:t> and Drake, 1957; Ludwig, 1970), </a:t>
            </a:r>
          </a:p>
          <a:p>
            <a:endParaRPr lang="en-US" altLang="zh-CN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r>
              <a:rPr lang="en-US" altLang="zh-CN" dirty="0">
                <a:solidFill>
                  <a:srgbClr val="0070C0"/>
                </a:solidFill>
                <a:latin typeface="Arial Rounded MT Bold" panose="020F0704030504030204" pitchFamily="34" charset="0"/>
              </a:rPr>
              <a:t>Subduction zones for the Ivrea body and mantle layer (Christensen, 2004 </a:t>
            </a:r>
            <a:r>
              <a:rPr lang="fr-FR" altLang="zh-CN" dirty="0">
                <a:solidFill>
                  <a:srgbClr val="0070C0"/>
                </a:solidFill>
                <a:latin typeface="Arial Rounded MT Bold" panose="020F0704030504030204" pitchFamily="34" charset="0"/>
              </a:rPr>
              <a:t>; Reynard</a:t>
            </a:r>
            <a:r>
              <a:rPr lang="en-US" altLang="zh-CN" dirty="0">
                <a:solidFill>
                  <a:srgbClr val="0070C0"/>
                </a:solidFill>
                <a:latin typeface="Arial Rounded MT Bold" panose="020F0704030504030204" pitchFamily="34" charset="0"/>
              </a:rPr>
              <a:t>, 2013)</a:t>
            </a:r>
            <a:endParaRPr lang="zh-CN" altLang="en-US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073924" y="6165010"/>
            <a:ext cx="21127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0" lang="en-US" altLang="zh-CN" sz="1200" dirty="0">
                <a:latin typeface="Arial Rounded MT Bold" panose="020F0704030504030204" pitchFamily="34" charset="0"/>
              </a:rPr>
              <a:t>Zhao et al., Geology, 2015</a:t>
            </a:r>
            <a:endParaRPr kumimoji="0" lang="zh-CN" altLang="en-US" sz="12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48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390765" y="459571"/>
            <a:ext cx="18900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err="1">
                <a:solidFill>
                  <a:srgbClr val="002060"/>
                </a:solidFill>
                <a:latin typeface="Arial Rounded MT Bold" panose="020F0704030504030204" pitchFamily="34" charset="0"/>
              </a:rPr>
              <a:t>Perple_x</a:t>
            </a:r>
            <a:endParaRPr lang="zh-CN" altLang="en-US" sz="32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graphicFrame>
        <p:nvGraphicFramePr>
          <p:cNvPr id="4" name="图表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1829241"/>
              </p:ext>
            </p:extLst>
          </p:nvPr>
        </p:nvGraphicFramePr>
        <p:xfrm>
          <a:off x="1591608" y="1193987"/>
          <a:ext cx="5651500" cy="5276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70051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表 1"/>
          <p:cNvGraphicFramePr>
            <a:graphicFrameLocks/>
          </p:cNvGraphicFramePr>
          <p:nvPr/>
        </p:nvGraphicFramePr>
        <p:xfrm>
          <a:off x="1906697" y="1077474"/>
          <a:ext cx="5330606" cy="4703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矩形 2"/>
          <p:cNvSpPr/>
          <p:nvPr/>
        </p:nvSpPr>
        <p:spPr>
          <a:xfrm>
            <a:off x="3390765" y="459571"/>
            <a:ext cx="18900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err="1">
                <a:solidFill>
                  <a:srgbClr val="002060"/>
                </a:solidFill>
                <a:latin typeface="Arial Rounded MT Bold" panose="020F0704030504030204" pitchFamily="34" charset="0"/>
              </a:rPr>
              <a:t>Perple_x</a:t>
            </a:r>
            <a:endParaRPr lang="zh-CN" altLang="en-US" sz="32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516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247900"/>
            <a:ext cx="2432050" cy="2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0" y="1727200"/>
            <a:ext cx="60452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圆角矩形 4"/>
          <p:cNvSpPr>
            <a:spLocks noChangeArrowheads="1"/>
          </p:cNvSpPr>
          <p:nvPr/>
        </p:nvSpPr>
        <p:spPr bwMode="auto">
          <a:xfrm>
            <a:off x="1450975" y="152400"/>
            <a:ext cx="6135688" cy="11318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BC1FF"/>
              </a:gs>
              <a:gs pos="100000">
                <a:srgbClr val="8EB4E3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20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anose="020F0704030504030204" pitchFamily="34" charset="0"/>
                <a:ea typeface="楷体" panose="02010609060101010101" pitchFamily="49" charset="-122"/>
              </a:rPr>
              <a:t>Increasing the density of seismic array</a:t>
            </a:r>
          </a:p>
          <a:p>
            <a:pPr algn="ctr"/>
            <a:r>
              <a:rPr lang="en-US" altLang="zh-CN" sz="220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anose="020F0704030504030204" pitchFamily="34" charset="0"/>
                <a:ea typeface="楷体" panose="02010609060101010101" pitchFamily="49" charset="-122"/>
              </a:rPr>
              <a:t>+ Using adopted network</a:t>
            </a:r>
          </a:p>
          <a:p>
            <a:pPr algn="ctr"/>
            <a:r>
              <a:rPr lang="en-US" altLang="zh-CN" sz="220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anose="020F0704030504030204" pitchFamily="34" charset="0"/>
                <a:ea typeface="楷体" panose="02010609060101010101" pitchFamily="49" charset="-122"/>
              </a:rPr>
              <a:t>+ OBS in the sea</a:t>
            </a:r>
          </a:p>
        </p:txBody>
      </p:sp>
      <p:grpSp>
        <p:nvGrpSpPr>
          <p:cNvPr id="41988" name="组 26"/>
          <p:cNvGrpSpPr>
            <a:grpSpLocks/>
          </p:cNvGrpSpPr>
          <p:nvPr/>
        </p:nvGrpSpPr>
        <p:grpSpPr bwMode="auto">
          <a:xfrm>
            <a:off x="4501719" y="1749425"/>
            <a:ext cx="96837" cy="3575050"/>
            <a:chOff x="4448386" y="1527719"/>
            <a:chExt cx="97156" cy="3574373"/>
          </a:xfrm>
        </p:grpSpPr>
        <p:sp>
          <p:nvSpPr>
            <p:cNvPr id="6" name="等腰三角形 5"/>
            <p:cNvSpPr>
              <a:spLocks noChangeArrowheads="1"/>
            </p:cNvSpPr>
            <p:nvPr/>
          </p:nvSpPr>
          <p:spPr bwMode="auto">
            <a:xfrm>
              <a:off x="4448386" y="4144500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7" name="等腰三角形 6"/>
            <p:cNvSpPr>
              <a:spLocks noChangeArrowheads="1"/>
            </p:cNvSpPr>
            <p:nvPr/>
          </p:nvSpPr>
          <p:spPr bwMode="auto">
            <a:xfrm>
              <a:off x="4448386" y="4332644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8" name="等腰三角形 7"/>
            <p:cNvSpPr>
              <a:spLocks noChangeArrowheads="1"/>
            </p:cNvSpPr>
            <p:nvPr/>
          </p:nvSpPr>
          <p:spPr bwMode="auto">
            <a:xfrm>
              <a:off x="4448386" y="4525360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9" name="等腰三角形 8"/>
            <p:cNvSpPr>
              <a:spLocks noChangeArrowheads="1"/>
            </p:cNvSpPr>
            <p:nvPr/>
          </p:nvSpPr>
          <p:spPr bwMode="auto">
            <a:xfrm>
              <a:off x="4448386" y="4692418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0" name="等腰三角形 9"/>
            <p:cNvSpPr>
              <a:spLocks noChangeArrowheads="1"/>
            </p:cNvSpPr>
            <p:nvPr/>
          </p:nvSpPr>
          <p:spPr bwMode="auto">
            <a:xfrm>
              <a:off x="4448386" y="3942172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1" name="等腰三角形 10"/>
            <p:cNvSpPr>
              <a:spLocks noChangeArrowheads="1"/>
            </p:cNvSpPr>
            <p:nvPr/>
          </p:nvSpPr>
          <p:spPr bwMode="auto">
            <a:xfrm>
              <a:off x="4448386" y="3755040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2" name="等腰三角形 11"/>
            <p:cNvSpPr>
              <a:spLocks noChangeArrowheads="1"/>
            </p:cNvSpPr>
            <p:nvPr/>
          </p:nvSpPr>
          <p:spPr bwMode="auto">
            <a:xfrm>
              <a:off x="4448386" y="3595399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3" name="等腰三角形 12"/>
            <p:cNvSpPr>
              <a:spLocks noChangeArrowheads="1"/>
            </p:cNvSpPr>
            <p:nvPr/>
          </p:nvSpPr>
          <p:spPr bwMode="auto">
            <a:xfrm>
              <a:off x="4448386" y="2860415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4" name="等腰三角形 13"/>
            <p:cNvSpPr>
              <a:spLocks noChangeArrowheads="1"/>
            </p:cNvSpPr>
            <p:nvPr/>
          </p:nvSpPr>
          <p:spPr bwMode="auto">
            <a:xfrm>
              <a:off x="4448386" y="3048559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5" name="等腰三角形 14"/>
            <p:cNvSpPr>
              <a:spLocks noChangeArrowheads="1"/>
            </p:cNvSpPr>
            <p:nvPr/>
          </p:nvSpPr>
          <p:spPr bwMode="auto">
            <a:xfrm>
              <a:off x="4448386" y="3241275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6" name="等腰三角形 15"/>
            <p:cNvSpPr>
              <a:spLocks noChangeArrowheads="1"/>
            </p:cNvSpPr>
            <p:nvPr/>
          </p:nvSpPr>
          <p:spPr bwMode="auto">
            <a:xfrm>
              <a:off x="4448386" y="3408333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7" name="等腰三角形 16"/>
            <p:cNvSpPr>
              <a:spLocks noChangeArrowheads="1"/>
            </p:cNvSpPr>
            <p:nvPr/>
          </p:nvSpPr>
          <p:spPr bwMode="auto">
            <a:xfrm>
              <a:off x="4448386" y="2658087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8" name="等腰三角形 17"/>
            <p:cNvSpPr>
              <a:spLocks noChangeArrowheads="1"/>
            </p:cNvSpPr>
            <p:nvPr/>
          </p:nvSpPr>
          <p:spPr bwMode="auto">
            <a:xfrm>
              <a:off x="4448386" y="2470955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9" name="等腰三角形 18"/>
            <p:cNvSpPr>
              <a:spLocks noChangeArrowheads="1"/>
            </p:cNvSpPr>
            <p:nvPr/>
          </p:nvSpPr>
          <p:spPr bwMode="auto">
            <a:xfrm>
              <a:off x="4448386" y="2311314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0" name="等腰三角形 19"/>
            <p:cNvSpPr>
              <a:spLocks noChangeArrowheads="1"/>
            </p:cNvSpPr>
            <p:nvPr/>
          </p:nvSpPr>
          <p:spPr bwMode="auto">
            <a:xfrm>
              <a:off x="4448386" y="1805605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1" name="等腰三角形 20"/>
            <p:cNvSpPr>
              <a:spLocks noChangeArrowheads="1"/>
            </p:cNvSpPr>
            <p:nvPr/>
          </p:nvSpPr>
          <p:spPr bwMode="auto">
            <a:xfrm>
              <a:off x="4448386" y="1674534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2" name="等腰三角形 21"/>
            <p:cNvSpPr>
              <a:spLocks noChangeArrowheads="1"/>
            </p:cNvSpPr>
            <p:nvPr/>
          </p:nvSpPr>
          <p:spPr bwMode="auto">
            <a:xfrm>
              <a:off x="4448386" y="4991059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3" name="等腰三角形 22"/>
            <p:cNvSpPr>
              <a:spLocks noChangeArrowheads="1"/>
            </p:cNvSpPr>
            <p:nvPr/>
          </p:nvSpPr>
          <p:spPr bwMode="auto">
            <a:xfrm>
              <a:off x="4448386" y="1527719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4" name="等腰三角形 23"/>
            <p:cNvSpPr>
              <a:spLocks noChangeArrowheads="1"/>
            </p:cNvSpPr>
            <p:nvPr/>
          </p:nvSpPr>
          <p:spPr bwMode="auto">
            <a:xfrm>
              <a:off x="4448386" y="4844818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5" name="等腰三角形 24"/>
            <p:cNvSpPr>
              <a:spLocks noChangeArrowheads="1"/>
            </p:cNvSpPr>
            <p:nvPr/>
          </p:nvSpPr>
          <p:spPr bwMode="auto">
            <a:xfrm>
              <a:off x="4448386" y="1970827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6" name="等腰三角形 25"/>
            <p:cNvSpPr>
              <a:spLocks noChangeArrowheads="1"/>
            </p:cNvSpPr>
            <p:nvPr/>
          </p:nvSpPr>
          <p:spPr bwMode="auto">
            <a:xfrm>
              <a:off x="4448386" y="2130887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41989" name="组 27"/>
          <p:cNvGrpSpPr>
            <a:grpSpLocks/>
          </p:cNvGrpSpPr>
          <p:nvPr/>
        </p:nvGrpSpPr>
        <p:grpSpPr bwMode="auto">
          <a:xfrm>
            <a:off x="5030788" y="1763713"/>
            <a:ext cx="96837" cy="3573462"/>
            <a:chOff x="4448386" y="1527719"/>
            <a:chExt cx="97156" cy="3574373"/>
          </a:xfrm>
        </p:grpSpPr>
        <p:sp>
          <p:nvSpPr>
            <p:cNvPr id="29" name="等腰三角形 28"/>
            <p:cNvSpPr>
              <a:spLocks noChangeArrowheads="1"/>
            </p:cNvSpPr>
            <p:nvPr/>
          </p:nvSpPr>
          <p:spPr bwMode="auto">
            <a:xfrm>
              <a:off x="4448386" y="4144500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0" name="等腰三角形 29"/>
            <p:cNvSpPr>
              <a:spLocks noChangeArrowheads="1"/>
            </p:cNvSpPr>
            <p:nvPr/>
          </p:nvSpPr>
          <p:spPr bwMode="auto">
            <a:xfrm>
              <a:off x="4448386" y="4332644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1" name="等腰三角形 30"/>
            <p:cNvSpPr>
              <a:spLocks noChangeArrowheads="1"/>
            </p:cNvSpPr>
            <p:nvPr/>
          </p:nvSpPr>
          <p:spPr bwMode="auto">
            <a:xfrm>
              <a:off x="4448386" y="4525360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2" name="等腰三角形 31"/>
            <p:cNvSpPr>
              <a:spLocks noChangeArrowheads="1"/>
            </p:cNvSpPr>
            <p:nvPr/>
          </p:nvSpPr>
          <p:spPr bwMode="auto">
            <a:xfrm>
              <a:off x="4448386" y="4692418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3" name="等腰三角形 32"/>
            <p:cNvSpPr>
              <a:spLocks noChangeArrowheads="1"/>
            </p:cNvSpPr>
            <p:nvPr/>
          </p:nvSpPr>
          <p:spPr bwMode="auto">
            <a:xfrm>
              <a:off x="4448386" y="3942172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4" name="等腰三角形 33"/>
            <p:cNvSpPr>
              <a:spLocks noChangeArrowheads="1"/>
            </p:cNvSpPr>
            <p:nvPr/>
          </p:nvSpPr>
          <p:spPr bwMode="auto">
            <a:xfrm>
              <a:off x="4448386" y="3755040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5" name="等腰三角形 34"/>
            <p:cNvSpPr>
              <a:spLocks noChangeArrowheads="1"/>
            </p:cNvSpPr>
            <p:nvPr/>
          </p:nvSpPr>
          <p:spPr bwMode="auto">
            <a:xfrm>
              <a:off x="4448386" y="3595399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6" name="等腰三角形 35"/>
            <p:cNvSpPr>
              <a:spLocks noChangeArrowheads="1"/>
            </p:cNvSpPr>
            <p:nvPr/>
          </p:nvSpPr>
          <p:spPr bwMode="auto">
            <a:xfrm>
              <a:off x="4448386" y="2860415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7" name="等腰三角形 36"/>
            <p:cNvSpPr>
              <a:spLocks noChangeArrowheads="1"/>
            </p:cNvSpPr>
            <p:nvPr/>
          </p:nvSpPr>
          <p:spPr bwMode="auto">
            <a:xfrm>
              <a:off x="4448386" y="3048559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8" name="等腰三角形 37"/>
            <p:cNvSpPr>
              <a:spLocks noChangeArrowheads="1"/>
            </p:cNvSpPr>
            <p:nvPr/>
          </p:nvSpPr>
          <p:spPr bwMode="auto">
            <a:xfrm>
              <a:off x="4448386" y="3241275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9" name="等腰三角形 38"/>
            <p:cNvSpPr>
              <a:spLocks noChangeArrowheads="1"/>
            </p:cNvSpPr>
            <p:nvPr/>
          </p:nvSpPr>
          <p:spPr bwMode="auto">
            <a:xfrm>
              <a:off x="4448386" y="3408333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40" name="等腰三角形 39"/>
            <p:cNvSpPr>
              <a:spLocks noChangeArrowheads="1"/>
            </p:cNvSpPr>
            <p:nvPr/>
          </p:nvSpPr>
          <p:spPr bwMode="auto">
            <a:xfrm>
              <a:off x="4448386" y="2658087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41" name="等腰三角形 40"/>
            <p:cNvSpPr>
              <a:spLocks noChangeArrowheads="1"/>
            </p:cNvSpPr>
            <p:nvPr/>
          </p:nvSpPr>
          <p:spPr bwMode="auto">
            <a:xfrm>
              <a:off x="4448386" y="2470955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42" name="等腰三角形 41"/>
            <p:cNvSpPr>
              <a:spLocks noChangeArrowheads="1"/>
            </p:cNvSpPr>
            <p:nvPr/>
          </p:nvSpPr>
          <p:spPr bwMode="auto">
            <a:xfrm>
              <a:off x="4448386" y="2311314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43" name="等腰三角形 42"/>
            <p:cNvSpPr>
              <a:spLocks noChangeArrowheads="1"/>
            </p:cNvSpPr>
            <p:nvPr/>
          </p:nvSpPr>
          <p:spPr bwMode="auto">
            <a:xfrm>
              <a:off x="4448386" y="1805605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44" name="等腰三角形 43"/>
            <p:cNvSpPr>
              <a:spLocks noChangeArrowheads="1"/>
            </p:cNvSpPr>
            <p:nvPr/>
          </p:nvSpPr>
          <p:spPr bwMode="auto">
            <a:xfrm>
              <a:off x="4448386" y="1674534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45" name="等腰三角形 44"/>
            <p:cNvSpPr>
              <a:spLocks noChangeArrowheads="1"/>
            </p:cNvSpPr>
            <p:nvPr/>
          </p:nvSpPr>
          <p:spPr bwMode="auto">
            <a:xfrm>
              <a:off x="4448386" y="4991059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46" name="等腰三角形 45"/>
            <p:cNvSpPr>
              <a:spLocks noChangeArrowheads="1"/>
            </p:cNvSpPr>
            <p:nvPr/>
          </p:nvSpPr>
          <p:spPr bwMode="auto">
            <a:xfrm>
              <a:off x="4448386" y="1527719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47" name="等腰三角形 46"/>
            <p:cNvSpPr>
              <a:spLocks noChangeArrowheads="1"/>
            </p:cNvSpPr>
            <p:nvPr/>
          </p:nvSpPr>
          <p:spPr bwMode="auto">
            <a:xfrm>
              <a:off x="4448386" y="4844818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48" name="等腰三角形 47"/>
            <p:cNvSpPr>
              <a:spLocks noChangeArrowheads="1"/>
            </p:cNvSpPr>
            <p:nvPr/>
          </p:nvSpPr>
          <p:spPr bwMode="auto">
            <a:xfrm>
              <a:off x="4448386" y="1970827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49" name="等腰三角形 48"/>
            <p:cNvSpPr>
              <a:spLocks noChangeArrowheads="1"/>
            </p:cNvSpPr>
            <p:nvPr/>
          </p:nvSpPr>
          <p:spPr bwMode="auto">
            <a:xfrm>
              <a:off x="4448386" y="2130887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41990" name="组 49"/>
          <p:cNvGrpSpPr>
            <a:grpSpLocks/>
          </p:cNvGrpSpPr>
          <p:nvPr/>
        </p:nvGrpSpPr>
        <p:grpSpPr bwMode="auto">
          <a:xfrm>
            <a:off x="5537200" y="1746250"/>
            <a:ext cx="96838" cy="3575050"/>
            <a:chOff x="4448386" y="1527719"/>
            <a:chExt cx="97156" cy="3574373"/>
          </a:xfrm>
        </p:grpSpPr>
        <p:sp>
          <p:nvSpPr>
            <p:cNvPr id="51" name="等腰三角形 50"/>
            <p:cNvSpPr>
              <a:spLocks noChangeArrowheads="1"/>
            </p:cNvSpPr>
            <p:nvPr/>
          </p:nvSpPr>
          <p:spPr bwMode="auto">
            <a:xfrm>
              <a:off x="4448386" y="4144500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52" name="等腰三角形 51"/>
            <p:cNvSpPr>
              <a:spLocks noChangeArrowheads="1"/>
            </p:cNvSpPr>
            <p:nvPr/>
          </p:nvSpPr>
          <p:spPr bwMode="auto">
            <a:xfrm>
              <a:off x="4448386" y="4332644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53" name="等腰三角形 52"/>
            <p:cNvSpPr>
              <a:spLocks noChangeArrowheads="1"/>
            </p:cNvSpPr>
            <p:nvPr/>
          </p:nvSpPr>
          <p:spPr bwMode="auto">
            <a:xfrm>
              <a:off x="4448386" y="4525360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54" name="等腰三角形 53"/>
            <p:cNvSpPr>
              <a:spLocks noChangeArrowheads="1"/>
            </p:cNvSpPr>
            <p:nvPr/>
          </p:nvSpPr>
          <p:spPr bwMode="auto">
            <a:xfrm>
              <a:off x="4448386" y="4692418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55" name="等腰三角形 54"/>
            <p:cNvSpPr>
              <a:spLocks noChangeArrowheads="1"/>
            </p:cNvSpPr>
            <p:nvPr/>
          </p:nvSpPr>
          <p:spPr bwMode="auto">
            <a:xfrm>
              <a:off x="4448386" y="3942172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56" name="等腰三角形 55"/>
            <p:cNvSpPr>
              <a:spLocks noChangeArrowheads="1"/>
            </p:cNvSpPr>
            <p:nvPr/>
          </p:nvSpPr>
          <p:spPr bwMode="auto">
            <a:xfrm>
              <a:off x="4448386" y="3755040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57" name="等腰三角形 56"/>
            <p:cNvSpPr>
              <a:spLocks noChangeArrowheads="1"/>
            </p:cNvSpPr>
            <p:nvPr/>
          </p:nvSpPr>
          <p:spPr bwMode="auto">
            <a:xfrm>
              <a:off x="4448386" y="3595399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58" name="等腰三角形 57"/>
            <p:cNvSpPr>
              <a:spLocks noChangeArrowheads="1"/>
            </p:cNvSpPr>
            <p:nvPr/>
          </p:nvSpPr>
          <p:spPr bwMode="auto">
            <a:xfrm>
              <a:off x="4448386" y="2860415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59" name="等腰三角形 58"/>
            <p:cNvSpPr>
              <a:spLocks noChangeArrowheads="1"/>
            </p:cNvSpPr>
            <p:nvPr/>
          </p:nvSpPr>
          <p:spPr bwMode="auto">
            <a:xfrm>
              <a:off x="4448386" y="3048559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60" name="等腰三角形 59"/>
            <p:cNvSpPr>
              <a:spLocks noChangeArrowheads="1"/>
            </p:cNvSpPr>
            <p:nvPr/>
          </p:nvSpPr>
          <p:spPr bwMode="auto">
            <a:xfrm>
              <a:off x="4448386" y="3241275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61" name="等腰三角形 60"/>
            <p:cNvSpPr>
              <a:spLocks noChangeArrowheads="1"/>
            </p:cNvSpPr>
            <p:nvPr/>
          </p:nvSpPr>
          <p:spPr bwMode="auto">
            <a:xfrm>
              <a:off x="4448386" y="3408333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62" name="等腰三角形 61"/>
            <p:cNvSpPr>
              <a:spLocks noChangeArrowheads="1"/>
            </p:cNvSpPr>
            <p:nvPr/>
          </p:nvSpPr>
          <p:spPr bwMode="auto">
            <a:xfrm>
              <a:off x="4448386" y="2658087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63" name="等腰三角形 62"/>
            <p:cNvSpPr>
              <a:spLocks noChangeArrowheads="1"/>
            </p:cNvSpPr>
            <p:nvPr/>
          </p:nvSpPr>
          <p:spPr bwMode="auto">
            <a:xfrm>
              <a:off x="4448386" y="2470955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64" name="等腰三角形 63"/>
            <p:cNvSpPr>
              <a:spLocks noChangeArrowheads="1"/>
            </p:cNvSpPr>
            <p:nvPr/>
          </p:nvSpPr>
          <p:spPr bwMode="auto">
            <a:xfrm>
              <a:off x="4448386" y="2311314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65" name="等腰三角形 64"/>
            <p:cNvSpPr>
              <a:spLocks noChangeArrowheads="1"/>
            </p:cNvSpPr>
            <p:nvPr/>
          </p:nvSpPr>
          <p:spPr bwMode="auto">
            <a:xfrm>
              <a:off x="4448386" y="1805605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66" name="等腰三角形 65"/>
            <p:cNvSpPr>
              <a:spLocks noChangeArrowheads="1"/>
            </p:cNvSpPr>
            <p:nvPr/>
          </p:nvSpPr>
          <p:spPr bwMode="auto">
            <a:xfrm>
              <a:off x="4448386" y="1674534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67" name="等腰三角形 66"/>
            <p:cNvSpPr>
              <a:spLocks noChangeArrowheads="1"/>
            </p:cNvSpPr>
            <p:nvPr/>
          </p:nvSpPr>
          <p:spPr bwMode="auto">
            <a:xfrm>
              <a:off x="4448386" y="4991059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68" name="等腰三角形 67"/>
            <p:cNvSpPr>
              <a:spLocks noChangeArrowheads="1"/>
            </p:cNvSpPr>
            <p:nvPr/>
          </p:nvSpPr>
          <p:spPr bwMode="auto">
            <a:xfrm>
              <a:off x="4448386" y="1527719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69" name="等腰三角形 68"/>
            <p:cNvSpPr>
              <a:spLocks noChangeArrowheads="1"/>
            </p:cNvSpPr>
            <p:nvPr/>
          </p:nvSpPr>
          <p:spPr bwMode="auto">
            <a:xfrm>
              <a:off x="4448386" y="4844818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70" name="等腰三角形 69"/>
            <p:cNvSpPr>
              <a:spLocks noChangeArrowheads="1"/>
            </p:cNvSpPr>
            <p:nvPr/>
          </p:nvSpPr>
          <p:spPr bwMode="auto">
            <a:xfrm>
              <a:off x="4448386" y="1970827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71" name="等腰三角形 70"/>
            <p:cNvSpPr>
              <a:spLocks noChangeArrowheads="1"/>
            </p:cNvSpPr>
            <p:nvPr/>
          </p:nvSpPr>
          <p:spPr bwMode="auto">
            <a:xfrm>
              <a:off x="4448386" y="2130887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41991" name="组 71"/>
          <p:cNvGrpSpPr>
            <a:grpSpLocks/>
          </p:cNvGrpSpPr>
          <p:nvPr/>
        </p:nvGrpSpPr>
        <p:grpSpPr bwMode="auto">
          <a:xfrm>
            <a:off x="5995988" y="1741488"/>
            <a:ext cx="96837" cy="3575050"/>
            <a:chOff x="4448386" y="1527719"/>
            <a:chExt cx="97156" cy="3574373"/>
          </a:xfrm>
        </p:grpSpPr>
        <p:sp>
          <p:nvSpPr>
            <p:cNvPr id="73" name="等腰三角形 72"/>
            <p:cNvSpPr>
              <a:spLocks noChangeArrowheads="1"/>
            </p:cNvSpPr>
            <p:nvPr/>
          </p:nvSpPr>
          <p:spPr bwMode="auto">
            <a:xfrm>
              <a:off x="4448386" y="4144500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74" name="等腰三角形 73"/>
            <p:cNvSpPr>
              <a:spLocks noChangeArrowheads="1"/>
            </p:cNvSpPr>
            <p:nvPr/>
          </p:nvSpPr>
          <p:spPr bwMode="auto">
            <a:xfrm>
              <a:off x="4448386" y="4332644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75" name="等腰三角形 74"/>
            <p:cNvSpPr>
              <a:spLocks noChangeArrowheads="1"/>
            </p:cNvSpPr>
            <p:nvPr/>
          </p:nvSpPr>
          <p:spPr bwMode="auto">
            <a:xfrm>
              <a:off x="4448386" y="4525360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76" name="等腰三角形 75"/>
            <p:cNvSpPr>
              <a:spLocks noChangeArrowheads="1"/>
            </p:cNvSpPr>
            <p:nvPr/>
          </p:nvSpPr>
          <p:spPr bwMode="auto">
            <a:xfrm>
              <a:off x="4448386" y="4692418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77" name="等腰三角形 76"/>
            <p:cNvSpPr>
              <a:spLocks noChangeArrowheads="1"/>
            </p:cNvSpPr>
            <p:nvPr/>
          </p:nvSpPr>
          <p:spPr bwMode="auto">
            <a:xfrm>
              <a:off x="4448386" y="3942172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78" name="等腰三角形 77"/>
            <p:cNvSpPr>
              <a:spLocks noChangeArrowheads="1"/>
            </p:cNvSpPr>
            <p:nvPr/>
          </p:nvSpPr>
          <p:spPr bwMode="auto">
            <a:xfrm>
              <a:off x="4448386" y="3755040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79" name="等腰三角形 78"/>
            <p:cNvSpPr>
              <a:spLocks noChangeArrowheads="1"/>
            </p:cNvSpPr>
            <p:nvPr/>
          </p:nvSpPr>
          <p:spPr bwMode="auto">
            <a:xfrm>
              <a:off x="4448386" y="3595399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80" name="等腰三角形 79"/>
            <p:cNvSpPr>
              <a:spLocks noChangeArrowheads="1"/>
            </p:cNvSpPr>
            <p:nvPr/>
          </p:nvSpPr>
          <p:spPr bwMode="auto">
            <a:xfrm>
              <a:off x="4448386" y="2860415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81" name="等腰三角形 80"/>
            <p:cNvSpPr>
              <a:spLocks noChangeArrowheads="1"/>
            </p:cNvSpPr>
            <p:nvPr/>
          </p:nvSpPr>
          <p:spPr bwMode="auto">
            <a:xfrm>
              <a:off x="4448386" y="3048559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82" name="等腰三角形 81"/>
            <p:cNvSpPr>
              <a:spLocks noChangeArrowheads="1"/>
            </p:cNvSpPr>
            <p:nvPr/>
          </p:nvSpPr>
          <p:spPr bwMode="auto">
            <a:xfrm>
              <a:off x="4448386" y="3241275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83" name="等腰三角形 82"/>
            <p:cNvSpPr>
              <a:spLocks noChangeArrowheads="1"/>
            </p:cNvSpPr>
            <p:nvPr/>
          </p:nvSpPr>
          <p:spPr bwMode="auto">
            <a:xfrm>
              <a:off x="4448386" y="3408333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84" name="等腰三角形 83"/>
            <p:cNvSpPr>
              <a:spLocks noChangeArrowheads="1"/>
            </p:cNvSpPr>
            <p:nvPr/>
          </p:nvSpPr>
          <p:spPr bwMode="auto">
            <a:xfrm>
              <a:off x="4448386" y="2658087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85" name="等腰三角形 84"/>
            <p:cNvSpPr>
              <a:spLocks noChangeArrowheads="1"/>
            </p:cNvSpPr>
            <p:nvPr/>
          </p:nvSpPr>
          <p:spPr bwMode="auto">
            <a:xfrm>
              <a:off x="4448386" y="2470955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86" name="等腰三角形 85"/>
            <p:cNvSpPr>
              <a:spLocks noChangeArrowheads="1"/>
            </p:cNvSpPr>
            <p:nvPr/>
          </p:nvSpPr>
          <p:spPr bwMode="auto">
            <a:xfrm>
              <a:off x="4448386" y="2311314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87" name="等腰三角形 86"/>
            <p:cNvSpPr>
              <a:spLocks noChangeArrowheads="1"/>
            </p:cNvSpPr>
            <p:nvPr/>
          </p:nvSpPr>
          <p:spPr bwMode="auto">
            <a:xfrm>
              <a:off x="4448386" y="1805605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88" name="等腰三角形 87"/>
            <p:cNvSpPr>
              <a:spLocks noChangeArrowheads="1"/>
            </p:cNvSpPr>
            <p:nvPr/>
          </p:nvSpPr>
          <p:spPr bwMode="auto">
            <a:xfrm>
              <a:off x="4448386" y="1674534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89" name="等腰三角形 88"/>
            <p:cNvSpPr>
              <a:spLocks noChangeArrowheads="1"/>
            </p:cNvSpPr>
            <p:nvPr/>
          </p:nvSpPr>
          <p:spPr bwMode="auto">
            <a:xfrm>
              <a:off x="4448386" y="4991059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90" name="等腰三角形 89"/>
            <p:cNvSpPr>
              <a:spLocks noChangeArrowheads="1"/>
            </p:cNvSpPr>
            <p:nvPr/>
          </p:nvSpPr>
          <p:spPr bwMode="auto">
            <a:xfrm>
              <a:off x="4448386" y="1527719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91" name="等腰三角形 90"/>
            <p:cNvSpPr>
              <a:spLocks noChangeArrowheads="1"/>
            </p:cNvSpPr>
            <p:nvPr/>
          </p:nvSpPr>
          <p:spPr bwMode="auto">
            <a:xfrm>
              <a:off x="4448386" y="4844818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92" name="等腰三角形 91"/>
            <p:cNvSpPr>
              <a:spLocks noChangeArrowheads="1"/>
            </p:cNvSpPr>
            <p:nvPr/>
          </p:nvSpPr>
          <p:spPr bwMode="auto">
            <a:xfrm>
              <a:off x="4448386" y="1970827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93" name="等腰三角形 92"/>
            <p:cNvSpPr>
              <a:spLocks noChangeArrowheads="1"/>
            </p:cNvSpPr>
            <p:nvPr/>
          </p:nvSpPr>
          <p:spPr bwMode="auto">
            <a:xfrm>
              <a:off x="4448386" y="2130887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41992" name="组 93"/>
          <p:cNvGrpSpPr>
            <a:grpSpLocks/>
          </p:cNvGrpSpPr>
          <p:nvPr/>
        </p:nvGrpSpPr>
        <p:grpSpPr bwMode="auto">
          <a:xfrm>
            <a:off x="6508750" y="1763713"/>
            <a:ext cx="96838" cy="3573462"/>
            <a:chOff x="4448386" y="1527719"/>
            <a:chExt cx="97156" cy="3574373"/>
          </a:xfrm>
        </p:grpSpPr>
        <p:sp>
          <p:nvSpPr>
            <p:cNvPr id="95" name="等腰三角形 94"/>
            <p:cNvSpPr>
              <a:spLocks noChangeArrowheads="1"/>
            </p:cNvSpPr>
            <p:nvPr/>
          </p:nvSpPr>
          <p:spPr bwMode="auto">
            <a:xfrm>
              <a:off x="4448386" y="4144500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96" name="等腰三角形 95"/>
            <p:cNvSpPr>
              <a:spLocks noChangeArrowheads="1"/>
            </p:cNvSpPr>
            <p:nvPr/>
          </p:nvSpPr>
          <p:spPr bwMode="auto">
            <a:xfrm>
              <a:off x="4448386" y="4332644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97" name="等腰三角形 96"/>
            <p:cNvSpPr>
              <a:spLocks noChangeArrowheads="1"/>
            </p:cNvSpPr>
            <p:nvPr/>
          </p:nvSpPr>
          <p:spPr bwMode="auto">
            <a:xfrm>
              <a:off x="4448386" y="4525360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98" name="等腰三角形 97"/>
            <p:cNvSpPr>
              <a:spLocks noChangeArrowheads="1"/>
            </p:cNvSpPr>
            <p:nvPr/>
          </p:nvSpPr>
          <p:spPr bwMode="auto">
            <a:xfrm>
              <a:off x="4448386" y="4692418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99" name="等腰三角形 98"/>
            <p:cNvSpPr>
              <a:spLocks noChangeArrowheads="1"/>
            </p:cNvSpPr>
            <p:nvPr/>
          </p:nvSpPr>
          <p:spPr bwMode="auto">
            <a:xfrm>
              <a:off x="4448386" y="3942172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00" name="等腰三角形 99"/>
            <p:cNvSpPr>
              <a:spLocks noChangeArrowheads="1"/>
            </p:cNvSpPr>
            <p:nvPr/>
          </p:nvSpPr>
          <p:spPr bwMode="auto">
            <a:xfrm>
              <a:off x="4448386" y="3755040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01" name="等腰三角形 100"/>
            <p:cNvSpPr>
              <a:spLocks noChangeArrowheads="1"/>
            </p:cNvSpPr>
            <p:nvPr/>
          </p:nvSpPr>
          <p:spPr bwMode="auto">
            <a:xfrm>
              <a:off x="4448386" y="3595399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02" name="等腰三角形 101"/>
            <p:cNvSpPr>
              <a:spLocks noChangeArrowheads="1"/>
            </p:cNvSpPr>
            <p:nvPr/>
          </p:nvSpPr>
          <p:spPr bwMode="auto">
            <a:xfrm>
              <a:off x="4448386" y="2860415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03" name="等腰三角形 102"/>
            <p:cNvSpPr>
              <a:spLocks noChangeArrowheads="1"/>
            </p:cNvSpPr>
            <p:nvPr/>
          </p:nvSpPr>
          <p:spPr bwMode="auto">
            <a:xfrm>
              <a:off x="4448386" y="3048559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04" name="等腰三角形 103"/>
            <p:cNvSpPr>
              <a:spLocks noChangeArrowheads="1"/>
            </p:cNvSpPr>
            <p:nvPr/>
          </p:nvSpPr>
          <p:spPr bwMode="auto">
            <a:xfrm>
              <a:off x="4448386" y="3241275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05" name="等腰三角形 104"/>
            <p:cNvSpPr>
              <a:spLocks noChangeArrowheads="1"/>
            </p:cNvSpPr>
            <p:nvPr/>
          </p:nvSpPr>
          <p:spPr bwMode="auto">
            <a:xfrm>
              <a:off x="4448386" y="3408333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06" name="等腰三角形 105"/>
            <p:cNvSpPr>
              <a:spLocks noChangeArrowheads="1"/>
            </p:cNvSpPr>
            <p:nvPr/>
          </p:nvSpPr>
          <p:spPr bwMode="auto">
            <a:xfrm>
              <a:off x="4448386" y="2658087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07" name="等腰三角形 106"/>
            <p:cNvSpPr>
              <a:spLocks noChangeArrowheads="1"/>
            </p:cNvSpPr>
            <p:nvPr/>
          </p:nvSpPr>
          <p:spPr bwMode="auto">
            <a:xfrm>
              <a:off x="4448386" y="2470955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08" name="等腰三角形 107"/>
            <p:cNvSpPr>
              <a:spLocks noChangeArrowheads="1"/>
            </p:cNvSpPr>
            <p:nvPr/>
          </p:nvSpPr>
          <p:spPr bwMode="auto">
            <a:xfrm>
              <a:off x="4448386" y="2311314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09" name="等腰三角形 108"/>
            <p:cNvSpPr>
              <a:spLocks noChangeArrowheads="1"/>
            </p:cNvSpPr>
            <p:nvPr/>
          </p:nvSpPr>
          <p:spPr bwMode="auto">
            <a:xfrm>
              <a:off x="4448386" y="1805605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10" name="等腰三角形 109"/>
            <p:cNvSpPr>
              <a:spLocks noChangeArrowheads="1"/>
            </p:cNvSpPr>
            <p:nvPr/>
          </p:nvSpPr>
          <p:spPr bwMode="auto">
            <a:xfrm>
              <a:off x="4448386" y="1674534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11" name="等腰三角形 110"/>
            <p:cNvSpPr>
              <a:spLocks noChangeArrowheads="1"/>
            </p:cNvSpPr>
            <p:nvPr/>
          </p:nvSpPr>
          <p:spPr bwMode="auto">
            <a:xfrm>
              <a:off x="4448386" y="4991059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12" name="等腰三角形 111"/>
            <p:cNvSpPr>
              <a:spLocks noChangeArrowheads="1"/>
            </p:cNvSpPr>
            <p:nvPr/>
          </p:nvSpPr>
          <p:spPr bwMode="auto">
            <a:xfrm>
              <a:off x="4448386" y="1527719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13" name="等腰三角形 112"/>
            <p:cNvSpPr>
              <a:spLocks noChangeArrowheads="1"/>
            </p:cNvSpPr>
            <p:nvPr/>
          </p:nvSpPr>
          <p:spPr bwMode="auto">
            <a:xfrm>
              <a:off x="4448386" y="4844818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14" name="等腰三角形 113"/>
            <p:cNvSpPr>
              <a:spLocks noChangeArrowheads="1"/>
            </p:cNvSpPr>
            <p:nvPr/>
          </p:nvSpPr>
          <p:spPr bwMode="auto">
            <a:xfrm>
              <a:off x="4448386" y="1970827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15" name="等腰三角形 114"/>
            <p:cNvSpPr>
              <a:spLocks noChangeArrowheads="1"/>
            </p:cNvSpPr>
            <p:nvPr/>
          </p:nvSpPr>
          <p:spPr bwMode="auto">
            <a:xfrm>
              <a:off x="4448386" y="2130887"/>
              <a:ext cx="97156" cy="11103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41993" name="文本框 115"/>
          <p:cNvSpPr txBox="1">
            <a:spLocks noChangeArrowheads="1"/>
          </p:cNvSpPr>
          <p:nvPr/>
        </p:nvSpPr>
        <p:spPr bwMode="auto">
          <a:xfrm>
            <a:off x="560388" y="4914900"/>
            <a:ext cx="16113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800"/>
              <a:t>Explosive method is impossible here!</a:t>
            </a:r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880340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3107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 MT-image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306" y="1287282"/>
            <a:ext cx="7549030" cy="49180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8259" y="6303069"/>
            <a:ext cx="2158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McGary</a:t>
            </a:r>
            <a:r>
              <a:rPr lang="en-US" dirty="0"/>
              <a:t> et al., 2014]</a:t>
            </a:r>
          </a:p>
        </p:txBody>
      </p:sp>
    </p:spTree>
    <p:extLst>
      <p:ext uri="{BB962C8B-B14F-4D97-AF65-F5344CB8AC3E}">
        <p14:creationId xmlns:p14="http://schemas.microsoft.com/office/powerpoint/2010/main" val="2501885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907704" y="1988840"/>
            <a:ext cx="5688632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Rounded MT Bold"/>
                <a:ea typeface="楷体"/>
                <a:cs typeface="Arial Rounded MT Bold"/>
              </a:rPr>
              <a:t>Thank you for your attention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 Rounded MT Bold" panose="020F0704030504030204" pitchFamily="34" charset="0"/>
              </a:rPr>
              <a:t>Outlines</a:t>
            </a:r>
            <a:endParaRPr lang="zh-CN" alt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altLang="zh-CN" dirty="0"/>
              <a:t>Seismic arrays in </a:t>
            </a:r>
            <a:r>
              <a:rPr lang="en-US" altLang="zh-CN" b="1" dirty="0">
                <a:solidFill>
                  <a:srgbClr val="008000"/>
                </a:solidFill>
              </a:rPr>
              <a:t>South China and </a:t>
            </a:r>
            <a:r>
              <a:rPr lang="en-US" altLang="zh-CN" dirty="0"/>
              <a:t>the seismic images in Guangdong 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altLang="zh-CN" dirty="0"/>
              <a:t>Methods of retrieving density models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2962"/>
          </a:xfrm>
        </p:spPr>
        <p:txBody>
          <a:bodyPr>
            <a:normAutofit/>
          </a:bodyPr>
          <a:lstStyle/>
          <a:p>
            <a:r>
              <a:rPr lang="en-US" altLang="zh-CN" sz="3300" dirty="0">
                <a:latin typeface="Arial Rounded MT Bold" panose="020F0704030504030204" pitchFamily="34" charset="0"/>
              </a:rPr>
              <a:t>1. Seismic arrays in eastern China</a:t>
            </a:r>
            <a:endParaRPr lang="zh-CN" altLang="en-US" sz="3300" dirty="0">
              <a:latin typeface="Arial Rounded MT Bold" panose="020F0704030504030204" pitchFamily="34" charset="0"/>
            </a:endParaRPr>
          </a:p>
        </p:txBody>
      </p:sp>
      <p:pic>
        <p:nvPicPr>
          <p:cNvPr id="27650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1335088"/>
            <a:ext cx="6294438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7017019" y="3255941"/>
            <a:ext cx="1815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anose="020F0704030504030204" pitchFamily="34" charset="0"/>
                <a:ea typeface="黑体" panose="02010609060101010101" pitchFamily="49" charset="-122"/>
              </a:rPr>
              <a:t>~1300 stations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000250"/>
            <a:ext cx="4913313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矩形 3"/>
          <p:cNvSpPr>
            <a:spLocks noChangeArrowheads="1"/>
          </p:cNvSpPr>
          <p:nvPr/>
        </p:nvSpPr>
        <p:spPr bwMode="auto">
          <a:xfrm>
            <a:off x="4695825" y="5457825"/>
            <a:ext cx="331311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200">
                <a:latin typeface="Arial Rounded MT Bold" panose="020F0704030504030204" pitchFamily="34" charset="0"/>
              </a:rPr>
              <a:t>Sun et al., BSSA, 2008</a:t>
            </a:r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1627188"/>
            <a:ext cx="3067050" cy="448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3493820" y="451258"/>
            <a:ext cx="2156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anose="020F0704030504030204" pitchFamily="34" charset="0"/>
                <a:ea typeface="楷体" panose="02010609060101010101" pitchFamily="49" charset="-122"/>
              </a:rPr>
              <a:t>Bouguer</a:t>
            </a:r>
            <a:r>
              <a:rPr lang="en-US" altLang="zh-CN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anose="020F0704030504030204" pitchFamily="34" charset="0"/>
                <a:ea typeface="楷体" panose="02010609060101010101" pitchFamily="49" charset="-122"/>
              </a:rPr>
              <a:t> anomaly</a:t>
            </a:r>
          </a:p>
        </p:txBody>
      </p:sp>
    </p:spTree>
    <p:extLst>
      <p:ext uri="{BB962C8B-B14F-4D97-AF65-F5344CB8AC3E}">
        <p14:creationId xmlns:p14="http://schemas.microsoft.com/office/powerpoint/2010/main" val="1682271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39" y="1689891"/>
            <a:ext cx="6232841" cy="394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矩形 3"/>
          <p:cNvSpPr>
            <a:spLocks noChangeArrowheads="1"/>
          </p:cNvSpPr>
          <p:nvPr/>
        </p:nvSpPr>
        <p:spPr bwMode="auto">
          <a:xfrm>
            <a:off x="2477060" y="6076389"/>
            <a:ext cx="331311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200">
                <a:latin typeface="Arial Rounded MT Bold" panose="020F0704030504030204" pitchFamily="34" charset="0"/>
              </a:rPr>
              <a:t>Sun et al., BSSA, 2008</a:t>
            </a:r>
          </a:p>
        </p:txBody>
      </p:sp>
      <p:sp>
        <p:nvSpPr>
          <p:cNvPr id="2" name="矩形 1"/>
          <p:cNvSpPr/>
          <p:nvPr/>
        </p:nvSpPr>
        <p:spPr>
          <a:xfrm>
            <a:off x="3300158" y="534385"/>
            <a:ext cx="2178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anose="020F0704030504030204" pitchFamily="34" charset="0"/>
                <a:ea typeface="楷体" panose="02010609060101010101" pitchFamily="49" charset="-122"/>
              </a:rPr>
              <a:t>Vp</a:t>
            </a:r>
            <a:r>
              <a:rPr lang="en-US" altLang="zh-CN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anose="020F0704030504030204" pitchFamily="34" charset="0"/>
                <a:ea typeface="楷体" panose="02010609060101010101" pitchFamily="49" charset="-122"/>
              </a:rPr>
              <a:t> and Vs models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000250"/>
            <a:ext cx="4913313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矩形 3"/>
          <p:cNvSpPr>
            <a:spLocks noChangeArrowheads="1"/>
          </p:cNvSpPr>
          <p:nvPr/>
        </p:nvSpPr>
        <p:spPr bwMode="auto">
          <a:xfrm>
            <a:off x="4695825" y="5457825"/>
            <a:ext cx="331311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200">
                <a:latin typeface="Arial Rounded MT Bold" panose="020F0704030504030204" pitchFamily="34" charset="0"/>
              </a:rPr>
              <a:t>Sun et al., BSSA, 2008</a:t>
            </a:r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1627188"/>
            <a:ext cx="3067050" cy="448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5267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10" y="1131841"/>
            <a:ext cx="6317401" cy="4822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矩形 3"/>
          <p:cNvSpPr>
            <a:spLocks noChangeArrowheads="1"/>
          </p:cNvSpPr>
          <p:nvPr/>
        </p:nvSpPr>
        <p:spPr bwMode="auto">
          <a:xfrm>
            <a:off x="5586413" y="5815013"/>
            <a:ext cx="28082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200">
                <a:latin typeface="Arial Rounded MT Bold" panose="020F0704030504030204" pitchFamily="34" charset="0"/>
              </a:rPr>
              <a:t>An and Shi. PEPI, 2006</a:t>
            </a:r>
          </a:p>
        </p:txBody>
      </p:sp>
      <p:sp>
        <p:nvSpPr>
          <p:cNvPr id="2" name="矩形 1"/>
          <p:cNvSpPr/>
          <p:nvPr/>
        </p:nvSpPr>
        <p:spPr>
          <a:xfrm>
            <a:off x="1991393" y="459571"/>
            <a:ext cx="4413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anose="020F0704030504030204" pitchFamily="34" charset="0"/>
                <a:ea typeface="楷体" panose="02010609060101010101" pitchFamily="49" charset="-122"/>
              </a:rPr>
              <a:t>Lithosphere-asthenosphere boundary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431" y="1003860"/>
            <a:ext cx="6353175" cy="5337175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Text Box 3"/>
          <p:cNvSpPr txBox="1">
            <a:spLocks noChangeArrowheads="1"/>
          </p:cNvSpPr>
          <p:nvPr/>
        </p:nvSpPr>
        <p:spPr bwMode="auto">
          <a:xfrm>
            <a:off x="6530975" y="6494463"/>
            <a:ext cx="1876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0" lang="en-US" altLang="zh-CN" sz="1200" dirty="0">
                <a:latin typeface="Arial Rounded MT Bold" panose="020F0704030504030204" pitchFamily="34" charset="0"/>
              </a:rPr>
              <a:t>Zhao et al., GGG, 2012</a:t>
            </a:r>
            <a:endParaRPr kumimoji="0" lang="zh-CN" altLang="en-US" sz="1200" dirty="0">
              <a:latin typeface="Arial Rounded MT Bold" panose="020F070403050403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678265" y="413240"/>
            <a:ext cx="1707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8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anose="020F0704030504030204" pitchFamily="34" charset="0"/>
                <a:ea typeface="楷体" panose="02010609060101010101" pitchFamily="49" charset="-122"/>
              </a:rPr>
              <a:t>Upper mantle</a:t>
            </a: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930390" y="6419174"/>
            <a:ext cx="18389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zh-CN" sz="1200" dirty="0">
                <a:latin typeface="Arial Rounded MT Bold" panose="020F0704030504030204" pitchFamily="34" charset="0"/>
              </a:rPr>
              <a:t>Chen et al., JGR, 2015</a:t>
            </a:r>
            <a:endParaRPr kumimoji="0" lang="zh-CN" altLang="en-US" sz="1200" dirty="0">
              <a:latin typeface="Arial Rounded MT Bold" panose="020F070403050403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029" y="105467"/>
            <a:ext cx="4463744" cy="675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7924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0.8"/>
</p:tagLst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1184</TotalTime>
  <Words>247</Words>
  <Application>Microsoft Office PowerPoint</Application>
  <PresentationFormat>全屏显示(4:3)</PresentationFormat>
  <Paragraphs>47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5" baseType="lpstr">
      <vt:lpstr>黑体</vt:lpstr>
      <vt:lpstr>楷体</vt:lpstr>
      <vt:lpstr>宋体</vt:lpstr>
      <vt:lpstr>Arial</vt:lpstr>
      <vt:lpstr>Arial Rounded MT Bold</vt:lpstr>
      <vt:lpstr>Calibri</vt:lpstr>
      <vt:lpstr>Times New Roman</vt:lpstr>
      <vt:lpstr>Office 主题</vt:lpstr>
      <vt:lpstr>Seismic images in Guangdong and approaches to retrieve density information</vt:lpstr>
      <vt:lpstr>Outlines</vt:lpstr>
      <vt:lpstr>1. Seismic arrays in eastern China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2. Methods of retrieving density model</vt:lpstr>
      <vt:lpstr>PowerPoint 演示文稿</vt:lpstr>
      <vt:lpstr>PowerPoint 演示文稿</vt:lpstr>
      <vt:lpstr>PowerPoint 演示文稿</vt:lpstr>
      <vt:lpstr> MT-image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can we learn from  seismic array: aiming at </dc:title>
  <dc:creator>zhaoliang -</dc:creator>
  <cp:lastModifiedBy>l zhao</cp:lastModifiedBy>
  <cp:revision>32</cp:revision>
  <dcterms:created xsi:type="dcterms:W3CDTF">2014-01-18T04:30:23Z</dcterms:created>
  <dcterms:modified xsi:type="dcterms:W3CDTF">2016-05-23T00:46:58Z</dcterms:modified>
</cp:coreProperties>
</file>