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23"/>
  </p:notesMasterIdLst>
  <p:sldIdLst>
    <p:sldId id="265" r:id="rId4"/>
    <p:sldId id="266" r:id="rId5"/>
    <p:sldId id="256" r:id="rId6"/>
    <p:sldId id="260" r:id="rId7"/>
    <p:sldId id="261" r:id="rId8"/>
    <p:sldId id="262" r:id="rId9"/>
    <p:sldId id="263" r:id="rId10"/>
    <p:sldId id="278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9" r:id="rId2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16FC"/>
    <a:srgbClr val="044B86"/>
    <a:srgbClr val="54AA06"/>
    <a:srgbClr val="053685"/>
    <a:srgbClr val="340981"/>
    <a:srgbClr val="271D6D"/>
    <a:srgbClr val="093A81"/>
    <a:srgbClr val="0B16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Sheet2!$P$1</c:f>
              <c:strCache>
                <c:ptCount val="1"/>
                <c:pt idx="0">
                  <c:v>x</c:v>
                </c:pt>
              </c:strCache>
            </c:strRef>
          </c:tx>
          <c:spPr>
            <a:ln w="12700"/>
          </c:spPr>
          <c:marker>
            <c:spPr>
              <a:ln w="12700"/>
            </c:spPr>
          </c:marker>
          <c:xVal>
            <c:numRef>
              <c:f>Sheet2!$O$2:$O$289</c:f>
              <c:numCache>
                <c:formatCode>General</c:formatCode>
                <c:ptCount val="288"/>
                <c:pt idx="0">
                  <c:v>4.5</c:v>
                </c:pt>
                <c:pt idx="1">
                  <c:v>9</c:v>
                </c:pt>
                <c:pt idx="2">
                  <c:v>13.5</c:v>
                </c:pt>
                <c:pt idx="3">
                  <c:v>18</c:v>
                </c:pt>
                <c:pt idx="4">
                  <c:v>22.5</c:v>
                </c:pt>
                <c:pt idx="5">
                  <c:v>26.999998999999999</c:v>
                </c:pt>
                <c:pt idx="6">
                  <c:v>31.499998999999999</c:v>
                </c:pt>
                <c:pt idx="7">
                  <c:v>35.999999000000003</c:v>
                </c:pt>
                <c:pt idx="8">
                  <c:v>40.499997999999998</c:v>
                </c:pt>
                <c:pt idx="9">
                  <c:v>44.999997</c:v>
                </c:pt>
                <c:pt idx="10">
                  <c:v>49.499996000000003</c:v>
                </c:pt>
                <c:pt idx="11">
                  <c:v>53.999994999999998</c:v>
                </c:pt>
                <c:pt idx="12">
                  <c:v>56.999980000000001</c:v>
                </c:pt>
                <c:pt idx="13">
                  <c:v>58.999955</c:v>
                </c:pt>
                <c:pt idx="14">
                  <c:v>60.999929999999999</c:v>
                </c:pt>
                <c:pt idx="15">
                  <c:v>62.633248000000002</c:v>
                </c:pt>
                <c:pt idx="16">
                  <c:v>64.633234000000002</c:v>
                </c:pt>
                <c:pt idx="17">
                  <c:v>66.633219999999994</c:v>
                </c:pt>
                <c:pt idx="18">
                  <c:v>90.233058</c:v>
                </c:pt>
                <c:pt idx="19">
                  <c:v>92.233044000000007</c:v>
                </c:pt>
                <c:pt idx="20">
                  <c:v>94.233029999999999</c:v>
                </c:pt>
                <c:pt idx="21">
                  <c:v>113.832419</c:v>
                </c:pt>
                <c:pt idx="22">
                  <c:v>115.83228800000001</c:v>
                </c:pt>
                <c:pt idx="23">
                  <c:v>117.832157</c:v>
                </c:pt>
                <c:pt idx="24">
                  <c:v>141.430611</c:v>
                </c:pt>
                <c:pt idx="25">
                  <c:v>142.430545</c:v>
                </c:pt>
                <c:pt idx="26">
                  <c:v>143.43047999999999</c:v>
                </c:pt>
                <c:pt idx="27">
                  <c:v>145.43034900000001</c:v>
                </c:pt>
                <c:pt idx="28">
                  <c:v>165.02862500000001</c:v>
                </c:pt>
                <c:pt idx="29">
                  <c:v>167.0284</c:v>
                </c:pt>
                <c:pt idx="30">
                  <c:v>168.02828700000001</c:v>
                </c:pt>
                <c:pt idx="31">
                  <c:v>169.028175</c:v>
                </c:pt>
                <c:pt idx="32">
                  <c:v>171.02795</c:v>
                </c:pt>
                <c:pt idx="33">
                  <c:v>190.62583599999999</c:v>
                </c:pt>
                <c:pt idx="34">
                  <c:v>192.625629</c:v>
                </c:pt>
                <c:pt idx="35">
                  <c:v>193.62552600000001</c:v>
                </c:pt>
                <c:pt idx="36">
                  <c:v>194.62542199999999</c:v>
                </c:pt>
                <c:pt idx="37">
                  <c:v>196.62521599999999</c:v>
                </c:pt>
                <c:pt idx="38">
                  <c:v>216.223277</c:v>
                </c:pt>
                <c:pt idx="39">
                  <c:v>218.22308799999999</c:v>
                </c:pt>
                <c:pt idx="40">
                  <c:v>219.222994</c:v>
                </c:pt>
                <c:pt idx="41">
                  <c:v>220.22289900000001</c:v>
                </c:pt>
                <c:pt idx="42">
                  <c:v>222.22271000000001</c:v>
                </c:pt>
                <c:pt idx="43">
                  <c:v>241.82094000000001</c:v>
                </c:pt>
                <c:pt idx="44">
                  <c:v>243.82076799999999</c:v>
                </c:pt>
                <c:pt idx="45">
                  <c:v>244.82068200000001</c:v>
                </c:pt>
                <c:pt idx="46">
                  <c:v>245.82059599999999</c:v>
                </c:pt>
                <c:pt idx="47">
                  <c:v>247.820424</c:v>
                </c:pt>
                <c:pt idx="48">
                  <c:v>267.418815</c:v>
                </c:pt>
                <c:pt idx="49">
                  <c:v>269.41865799999999</c:v>
                </c:pt>
                <c:pt idx="50">
                  <c:v>270.41858000000002</c:v>
                </c:pt>
                <c:pt idx="51">
                  <c:v>271.41850199999999</c:v>
                </c:pt>
                <c:pt idx="52">
                  <c:v>273.41834599999999</c:v>
                </c:pt>
                <c:pt idx="53">
                  <c:v>293.01696299999998</c:v>
                </c:pt>
                <c:pt idx="54">
                  <c:v>295.01683600000001</c:v>
                </c:pt>
                <c:pt idx="55">
                  <c:v>296.016773</c:v>
                </c:pt>
                <c:pt idx="56">
                  <c:v>297.01670899999999</c:v>
                </c:pt>
                <c:pt idx="57">
                  <c:v>299.01658300000003</c:v>
                </c:pt>
                <c:pt idx="58">
                  <c:v>318.615475</c:v>
                </c:pt>
                <c:pt idx="59">
                  <c:v>320.61537499999997</c:v>
                </c:pt>
                <c:pt idx="60">
                  <c:v>321.61532499999998</c:v>
                </c:pt>
                <c:pt idx="61">
                  <c:v>322.615275</c:v>
                </c:pt>
                <c:pt idx="62">
                  <c:v>324.61517500000002</c:v>
                </c:pt>
                <c:pt idx="63">
                  <c:v>344.214313</c:v>
                </c:pt>
                <c:pt idx="64">
                  <c:v>346.21423600000003</c:v>
                </c:pt>
                <c:pt idx="65">
                  <c:v>347.21419800000001</c:v>
                </c:pt>
                <c:pt idx="66">
                  <c:v>348.21415999999999</c:v>
                </c:pt>
                <c:pt idx="67">
                  <c:v>350.21408300000002</c:v>
                </c:pt>
                <c:pt idx="68">
                  <c:v>369.81343500000003</c:v>
                </c:pt>
                <c:pt idx="69">
                  <c:v>371.813379</c:v>
                </c:pt>
                <c:pt idx="70">
                  <c:v>372.81335000000001</c:v>
                </c:pt>
                <c:pt idx="71">
                  <c:v>373.81332200000003</c:v>
                </c:pt>
                <c:pt idx="72">
                  <c:v>375.813266</c:v>
                </c:pt>
                <c:pt idx="73">
                  <c:v>395.412802</c:v>
                </c:pt>
                <c:pt idx="74">
                  <c:v>397.41276299999998</c:v>
                </c:pt>
                <c:pt idx="75">
                  <c:v>398.41274299999998</c:v>
                </c:pt>
                <c:pt idx="76">
                  <c:v>399.41272300000003</c:v>
                </c:pt>
                <c:pt idx="77">
                  <c:v>401.41268400000001</c:v>
                </c:pt>
                <c:pt idx="78">
                  <c:v>421.01237300000003</c:v>
                </c:pt>
                <c:pt idx="79">
                  <c:v>423.01234799999997</c:v>
                </c:pt>
                <c:pt idx="80">
                  <c:v>424.012336</c:v>
                </c:pt>
                <c:pt idx="81">
                  <c:v>425.01232299999998</c:v>
                </c:pt>
                <c:pt idx="82">
                  <c:v>427.01229799999999</c:v>
                </c:pt>
                <c:pt idx="83">
                  <c:v>446.61210899999998</c:v>
                </c:pt>
                <c:pt idx="84">
                  <c:v>448.61209500000001</c:v>
                </c:pt>
                <c:pt idx="85">
                  <c:v>449.61208800000003</c:v>
                </c:pt>
                <c:pt idx="86">
                  <c:v>450.61208099999999</c:v>
                </c:pt>
                <c:pt idx="87">
                  <c:v>452.61206700000002</c:v>
                </c:pt>
                <c:pt idx="88">
                  <c:v>472.21197000000001</c:v>
                </c:pt>
                <c:pt idx="89">
                  <c:v>474.21196400000002</c:v>
                </c:pt>
                <c:pt idx="90">
                  <c:v>475.21196099999997</c:v>
                </c:pt>
                <c:pt idx="91">
                  <c:v>476.21195799999998</c:v>
                </c:pt>
                <c:pt idx="92">
                  <c:v>478.211951</c:v>
                </c:pt>
                <c:pt idx="93">
                  <c:v>497.811916</c:v>
                </c:pt>
                <c:pt idx="94">
                  <c:v>499.811914</c:v>
                </c:pt>
                <c:pt idx="95">
                  <c:v>500.811913</c:v>
                </c:pt>
                <c:pt idx="96">
                  <c:v>501.81191200000001</c:v>
                </c:pt>
                <c:pt idx="97">
                  <c:v>503.81191100000001</c:v>
                </c:pt>
                <c:pt idx="98">
                  <c:v>523.41190600000004</c:v>
                </c:pt>
                <c:pt idx="99">
                  <c:v>525.41190600000004</c:v>
                </c:pt>
                <c:pt idx="100">
                  <c:v>526.41190600000004</c:v>
                </c:pt>
                <c:pt idx="101">
                  <c:v>527.41190600000004</c:v>
                </c:pt>
                <c:pt idx="102">
                  <c:v>529.41190600000004</c:v>
                </c:pt>
                <c:pt idx="103">
                  <c:v>549.01190099999997</c:v>
                </c:pt>
                <c:pt idx="104">
                  <c:v>551.01189899999997</c:v>
                </c:pt>
                <c:pt idx="105">
                  <c:v>552.01189799999997</c:v>
                </c:pt>
                <c:pt idx="106">
                  <c:v>553.01189799999997</c:v>
                </c:pt>
                <c:pt idx="107">
                  <c:v>555.01189599999998</c:v>
                </c:pt>
                <c:pt idx="108">
                  <c:v>574.61185999999998</c:v>
                </c:pt>
                <c:pt idx="109">
                  <c:v>576.61185399999999</c:v>
                </c:pt>
                <c:pt idx="110">
                  <c:v>577.611851</c:v>
                </c:pt>
                <c:pt idx="111">
                  <c:v>578.61184800000001</c:v>
                </c:pt>
                <c:pt idx="112">
                  <c:v>580.61184100000003</c:v>
                </c:pt>
                <c:pt idx="113">
                  <c:v>600.21174399999995</c:v>
                </c:pt>
                <c:pt idx="114">
                  <c:v>602.21172999999999</c:v>
                </c:pt>
                <c:pt idx="115">
                  <c:v>603.21172300000001</c:v>
                </c:pt>
                <c:pt idx="116">
                  <c:v>604.21171600000002</c:v>
                </c:pt>
                <c:pt idx="117">
                  <c:v>606.21170199999995</c:v>
                </c:pt>
                <c:pt idx="118">
                  <c:v>625.81151299999999</c:v>
                </c:pt>
                <c:pt idx="119">
                  <c:v>627.81148800000005</c:v>
                </c:pt>
                <c:pt idx="120">
                  <c:v>628.81147599999997</c:v>
                </c:pt>
                <c:pt idx="121">
                  <c:v>629.811463</c:v>
                </c:pt>
                <c:pt idx="122">
                  <c:v>631.81143799999995</c:v>
                </c:pt>
                <c:pt idx="123">
                  <c:v>651.41112699999996</c:v>
                </c:pt>
                <c:pt idx="124">
                  <c:v>653.41108799999995</c:v>
                </c:pt>
                <c:pt idx="125">
                  <c:v>654.411068</c:v>
                </c:pt>
                <c:pt idx="126">
                  <c:v>655.41104900000005</c:v>
                </c:pt>
                <c:pt idx="127">
                  <c:v>657.41101000000003</c:v>
                </c:pt>
                <c:pt idx="128">
                  <c:v>677.01054499999998</c:v>
                </c:pt>
                <c:pt idx="129">
                  <c:v>679.01048900000001</c:v>
                </c:pt>
                <c:pt idx="130">
                  <c:v>680.01046099999996</c:v>
                </c:pt>
                <c:pt idx="131">
                  <c:v>681.01043300000003</c:v>
                </c:pt>
                <c:pt idx="132">
                  <c:v>683.01037699999995</c:v>
                </c:pt>
                <c:pt idx="133">
                  <c:v>702.60972800000002</c:v>
                </c:pt>
                <c:pt idx="134">
                  <c:v>704.60965199999998</c:v>
                </c:pt>
                <c:pt idx="135">
                  <c:v>705.60961399999997</c:v>
                </c:pt>
                <c:pt idx="136">
                  <c:v>706.60957499999995</c:v>
                </c:pt>
                <c:pt idx="137">
                  <c:v>708.60949900000003</c:v>
                </c:pt>
                <c:pt idx="138">
                  <c:v>728.20863599999996</c:v>
                </c:pt>
                <c:pt idx="139">
                  <c:v>730.20853599999998</c:v>
                </c:pt>
                <c:pt idx="140">
                  <c:v>731.20848599999999</c:v>
                </c:pt>
                <c:pt idx="141">
                  <c:v>732.20843600000001</c:v>
                </c:pt>
                <c:pt idx="142">
                  <c:v>734.20833600000003</c:v>
                </c:pt>
                <c:pt idx="143">
                  <c:v>753.80722900000001</c:v>
                </c:pt>
                <c:pt idx="144">
                  <c:v>755.80710199999999</c:v>
                </c:pt>
                <c:pt idx="145">
                  <c:v>756.80703900000003</c:v>
                </c:pt>
                <c:pt idx="146">
                  <c:v>757.80697499999997</c:v>
                </c:pt>
                <c:pt idx="147">
                  <c:v>759.80684900000006</c:v>
                </c:pt>
                <c:pt idx="148">
                  <c:v>779.40546600000005</c:v>
                </c:pt>
                <c:pt idx="149">
                  <c:v>781.40530899999999</c:v>
                </c:pt>
                <c:pt idx="150">
                  <c:v>782.40523099999996</c:v>
                </c:pt>
                <c:pt idx="151">
                  <c:v>783.40515300000004</c:v>
                </c:pt>
                <c:pt idx="152">
                  <c:v>785.40499699999998</c:v>
                </c:pt>
                <c:pt idx="153">
                  <c:v>805.00338799999997</c:v>
                </c:pt>
                <c:pt idx="154">
                  <c:v>807.00321599999995</c:v>
                </c:pt>
                <c:pt idx="155">
                  <c:v>808.00312899999994</c:v>
                </c:pt>
                <c:pt idx="156">
                  <c:v>809.00304300000005</c:v>
                </c:pt>
                <c:pt idx="157">
                  <c:v>811.00287100000003</c:v>
                </c:pt>
                <c:pt idx="158">
                  <c:v>830.60110099999997</c:v>
                </c:pt>
                <c:pt idx="159">
                  <c:v>832.60091199999999</c:v>
                </c:pt>
                <c:pt idx="160">
                  <c:v>833.600818</c:v>
                </c:pt>
                <c:pt idx="161">
                  <c:v>834.60072300000002</c:v>
                </c:pt>
                <c:pt idx="162">
                  <c:v>836.60053400000004</c:v>
                </c:pt>
                <c:pt idx="163">
                  <c:v>856.19859599999995</c:v>
                </c:pt>
                <c:pt idx="164">
                  <c:v>858.19838900000002</c:v>
                </c:pt>
                <c:pt idx="165">
                  <c:v>859.19828600000005</c:v>
                </c:pt>
                <c:pt idx="166">
                  <c:v>860.19818299999997</c:v>
                </c:pt>
                <c:pt idx="167">
                  <c:v>862.19797600000004</c:v>
                </c:pt>
                <c:pt idx="168">
                  <c:v>881.79586200000006</c:v>
                </c:pt>
                <c:pt idx="169">
                  <c:v>883.79563700000006</c:v>
                </c:pt>
                <c:pt idx="170">
                  <c:v>884.795524</c:v>
                </c:pt>
                <c:pt idx="171">
                  <c:v>885.79541200000006</c:v>
                </c:pt>
                <c:pt idx="172">
                  <c:v>887.79518700000006</c:v>
                </c:pt>
                <c:pt idx="173">
                  <c:v>907.393463</c:v>
                </c:pt>
                <c:pt idx="174">
                  <c:v>909.39333199999999</c:v>
                </c:pt>
                <c:pt idx="175">
                  <c:v>910.39326600000004</c:v>
                </c:pt>
                <c:pt idx="176">
                  <c:v>911.39320099999998</c:v>
                </c:pt>
                <c:pt idx="177">
                  <c:v>934.99165500000004</c:v>
                </c:pt>
                <c:pt idx="178">
                  <c:v>936.99152400000003</c:v>
                </c:pt>
                <c:pt idx="179">
                  <c:v>938.99139300000002</c:v>
                </c:pt>
                <c:pt idx="180">
                  <c:v>958.59078099999999</c:v>
                </c:pt>
                <c:pt idx="181">
                  <c:v>960.59076700000003</c:v>
                </c:pt>
                <c:pt idx="182">
                  <c:v>962.59075399999995</c:v>
                </c:pt>
                <c:pt idx="183">
                  <c:v>986.19059100000004</c:v>
                </c:pt>
                <c:pt idx="184">
                  <c:v>988.19057699999996</c:v>
                </c:pt>
                <c:pt idx="185">
                  <c:v>990.190563</c:v>
                </c:pt>
                <c:pt idx="186">
                  <c:v>991.82388100000003</c:v>
                </c:pt>
                <c:pt idx="187">
                  <c:v>993.82385599999998</c:v>
                </c:pt>
                <c:pt idx="188">
                  <c:v>995.82383100000004</c:v>
                </c:pt>
                <c:pt idx="189">
                  <c:v>998.82381699999996</c:v>
                </c:pt>
                <c:pt idx="190">
                  <c:v>1003.323815</c:v>
                </c:pt>
                <c:pt idx="191">
                  <c:v>1007.823814</c:v>
                </c:pt>
                <c:pt idx="192">
                  <c:v>1012.323814</c:v>
                </c:pt>
                <c:pt idx="193">
                  <c:v>1016.823813</c:v>
                </c:pt>
                <c:pt idx="194">
                  <c:v>1021.323812</c:v>
                </c:pt>
                <c:pt idx="195">
                  <c:v>1025.8238120000001</c:v>
                </c:pt>
                <c:pt idx="196">
                  <c:v>1030.3238120000001</c:v>
                </c:pt>
                <c:pt idx="197">
                  <c:v>1034.8238120000001</c:v>
                </c:pt>
                <c:pt idx="198">
                  <c:v>1039.3238120000001</c:v>
                </c:pt>
                <c:pt idx="199">
                  <c:v>1043.823811</c:v>
                </c:pt>
                <c:pt idx="200">
                  <c:v>1048.323811</c:v>
                </c:pt>
                <c:pt idx="201">
                  <c:v>1052.823811</c:v>
                </c:pt>
              </c:numCache>
            </c:numRef>
          </c:xVal>
          <c:yVal>
            <c:numRef>
              <c:f>Sheet2!$P$2:$P$289</c:f>
              <c:numCache>
                <c:formatCode>General</c:formatCode>
                <c:ptCount val="288"/>
                <c:pt idx="0">
                  <c:v>1.4100000000000001E-4</c:v>
                </c:pt>
                <c:pt idx="1">
                  <c:v>5.62E-4</c:v>
                </c:pt>
                <c:pt idx="2">
                  <c:v>1.266E-3</c:v>
                </c:pt>
                <c:pt idx="3">
                  <c:v>2.2499999999999998E-3</c:v>
                </c:pt>
                <c:pt idx="4">
                  <c:v>3.516E-3</c:v>
                </c:pt>
                <c:pt idx="5">
                  <c:v>5.0619999999999997E-3</c:v>
                </c:pt>
                <c:pt idx="6">
                  <c:v>6.8910000000000004E-3</c:v>
                </c:pt>
                <c:pt idx="7">
                  <c:v>8.9999999999999993E-3</c:v>
                </c:pt>
                <c:pt idx="8">
                  <c:v>1.1391E-2</c:v>
                </c:pt>
                <c:pt idx="9">
                  <c:v>1.4062E-2</c:v>
                </c:pt>
                <c:pt idx="10">
                  <c:v>1.7016E-2</c:v>
                </c:pt>
                <c:pt idx="11">
                  <c:v>2.0250000000000001E-2</c:v>
                </c:pt>
                <c:pt idx="12">
                  <c:v>2.8875000000000001E-2</c:v>
                </c:pt>
                <c:pt idx="13">
                  <c:v>3.8875E-2</c:v>
                </c:pt>
                <c:pt idx="14">
                  <c:v>4.8875000000000002E-2</c:v>
                </c:pt>
                <c:pt idx="15">
                  <c:v>5.5989999999999998E-2</c:v>
                </c:pt>
                <c:pt idx="16">
                  <c:v>6.3413999999999998E-2</c:v>
                </c:pt>
                <c:pt idx="17">
                  <c:v>7.0837999999999998E-2</c:v>
                </c:pt>
                <c:pt idx="18">
                  <c:v>0.158444</c:v>
                </c:pt>
                <c:pt idx="19">
                  <c:v>0.16586799999999999</c:v>
                </c:pt>
                <c:pt idx="20">
                  <c:v>0.173293</c:v>
                </c:pt>
                <c:pt idx="21">
                  <c:v>0.32183699999999998</c:v>
                </c:pt>
                <c:pt idx="22">
                  <c:v>0.34472799999999998</c:v>
                </c:pt>
                <c:pt idx="23">
                  <c:v>0.36761899999999997</c:v>
                </c:pt>
                <c:pt idx="24">
                  <c:v>0.63773100000000005</c:v>
                </c:pt>
                <c:pt idx="25">
                  <c:v>0.64917599999999998</c:v>
                </c:pt>
                <c:pt idx="26">
                  <c:v>0.66062200000000004</c:v>
                </c:pt>
                <c:pt idx="27">
                  <c:v>0.68351300000000004</c:v>
                </c:pt>
                <c:pt idx="28">
                  <c:v>0.94267299999999998</c:v>
                </c:pt>
                <c:pt idx="29">
                  <c:v>0.97267099999999995</c:v>
                </c:pt>
                <c:pt idx="30">
                  <c:v>0.98767099999999997</c:v>
                </c:pt>
                <c:pt idx="31">
                  <c:v>1.00267</c:v>
                </c:pt>
                <c:pt idx="32">
                  <c:v>1.0326690000000001</c:v>
                </c:pt>
                <c:pt idx="33">
                  <c:v>1.3205340000000001</c:v>
                </c:pt>
                <c:pt idx="34">
                  <c:v>1.349283</c:v>
                </c:pt>
                <c:pt idx="35">
                  <c:v>1.3636569999999999</c:v>
                </c:pt>
                <c:pt idx="36">
                  <c:v>1.3780319999999999</c:v>
                </c:pt>
                <c:pt idx="37">
                  <c:v>1.4067810000000001</c:v>
                </c:pt>
                <c:pt idx="38">
                  <c:v>1.6823969999999999</c:v>
                </c:pt>
                <c:pt idx="39">
                  <c:v>1.7098960000000001</c:v>
                </c:pt>
                <c:pt idx="40">
                  <c:v>1.7236450000000001</c:v>
                </c:pt>
                <c:pt idx="41">
                  <c:v>1.737395</c:v>
                </c:pt>
                <c:pt idx="42">
                  <c:v>1.764894</c:v>
                </c:pt>
                <c:pt idx="43">
                  <c:v>2.0282610000000001</c:v>
                </c:pt>
                <c:pt idx="44">
                  <c:v>2.0545110000000002</c:v>
                </c:pt>
                <c:pt idx="45">
                  <c:v>2.0676350000000001</c:v>
                </c:pt>
                <c:pt idx="46">
                  <c:v>2.0807600000000002</c:v>
                </c:pt>
                <c:pt idx="47">
                  <c:v>2.1070090000000001</c:v>
                </c:pt>
                <c:pt idx="48">
                  <c:v>2.3581270000000001</c:v>
                </c:pt>
                <c:pt idx="49">
                  <c:v>2.3831259999999999</c:v>
                </c:pt>
                <c:pt idx="50">
                  <c:v>2.395626</c:v>
                </c:pt>
                <c:pt idx="51">
                  <c:v>2.4081260000000002</c:v>
                </c:pt>
                <c:pt idx="52">
                  <c:v>2.433125</c:v>
                </c:pt>
                <c:pt idx="53">
                  <c:v>2.66587</c:v>
                </c:pt>
                <c:pt idx="54">
                  <c:v>2.6883689999999998</c:v>
                </c:pt>
                <c:pt idx="55">
                  <c:v>2.6996190000000002</c:v>
                </c:pt>
                <c:pt idx="56">
                  <c:v>2.7108690000000002</c:v>
                </c:pt>
                <c:pt idx="57">
                  <c:v>2.733368</c:v>
                </c:pt>
                <c:pt idx="58">
                  <c:v>2.941614</c:v>
                </c:pt>
                <c:pt idx="59">
                  <c:v>2.961614</c:v>
                </c:pt>
                <c:pt idx="60">
                  <c:v>2.9716140000000002</c:v>
                </c:pt>
                <c:pt idx="61">
                  <c:v>2.981614</c:v>
                </c:pt>
                <c:pt idx="62">
                  <c:v>3.0016129999999999</c:v>
                </c:pt>
                <c:pt idx="63">
                  <c:v>3.1853609999999999</c:v>
                </c:pt>
                <c:pt idx="64">
                  <c:v>3.2028599999999998</c:v>
                </c:pt>
                <c:pt idx="65">
                  <c:v>3.2116099999999999</c:v>
                </c:pt>
                <c:pt idx="66">
                  <c:v>3.2203599999999999</c:v>
                </c:pt>
                <c:pt idx="67">
                  <c:v>3.23786</c:v>
                </c:pt>
                <c:pt idx="68">
                  <c:v>3.3971079999999998</c:v>
                </c:pt>
                <c:pt idx="69">
                  <c:v>3.4121079999999999</c:v>
                </c:pt>
                <c:pt idx="70">
                  <c:v>3.4196080000000002</c:v>
                </c:pt>
                <c:pt idx="71">
                  <c:v>3.427108</c:v>
                </c:pt>
                <c:pt idx="72">
                  <c:v>3.4421080000000002</c:v>
                </c:pt>
                <c:pt idx="73">
                  <c:v>3.576857</c:v>
                </c:pt>
                <c:pt idx="74">
                  <c:v>3.5893570000000001</c:v>
                </c:pt>
                <c:pt idx="75">
                  <c:v>3.5956070000000002</c:v>
                </c:pt>
                <c:pt idx="76">
                  <c:v>3.6018569999999999</c:v>
                </c:pt>
                <c:pt idx="77">
                  <c:v>3.6143559999999999</c:v>
                </c:pt>
                <c:pt idx="78">
                  <c:v>3.7246060000000001</c:v>
                </c:pt>
                <c:pt idx="79">
                  <c:v>3.7346059999999999</c:v>
                </c:pt>
                <c:pt idx="80">
                  <c:v>3.7396060000000002</c:v>
                </c:pt>
                <c:pt idx="81">
                  <c:v>3.7446060000000001</c:v>
                </c:pt>
                <c:pt idx="82">
                  <c:v>3.7546059999999999</c:v>
                </c:pt>
                <c:pt idx="83">
                  <c:v>3.8403550000000002</c:v>
                </c:pt>
                <c:pt idx="84">
                  <c:v>3.847855</c:v>
                </c:pt>
                <c:pt idx="85">
                  <c:v>3.8516050000000002</c:v>
                </c:pt>
                <c:pt idx="86">
                  <c:v>3.8553549999999999</c:v>
                </c:pt>
                <c:pt idx="87">
                  <c:v>3.8628550000000001</c:v>
                </c:pt>
                <c:pt idx="88">
                  <c:v>3.924105</c:v>
                </c:pt>
                <c:pt idx="89">
                  <c:v>3.9291049999999998</c:v>
                </c:pt>
                <c:pt idx="90">
                  <c:v>3.9316049999999998</c:v>
                </c:pt>
                <c:pt idx="91">
                  <c:v>3.9341050000000002</c:v>
                </c:pt>
                <c:pt idx="92">
                  <c:v>3.9391050000000001</c:v>
                </c:pt>
                <c:pt idx="93">
                  <c:v>3.9758550000000001</c:v>
                </c:pt>
                <c:pt idx="94">
                  <c:v>3.9783550000000001</c:v>
                </c:pt>
                <c:pt idx="95">
                  <c:v>3.9796049999999998</c:v>
                </c:pt>
                <c:pt idx="96">
                  <c:v>3.980855</c:v>
                </c:pt>
                <c:pt idx="97">
                  <c:v>3.983355</c:v>
                </c:pt>
                <c:pt idx="98">
                  <c:v>3.9956049999999999</c:v>
                </c:pt>
                <c:pt idx="99">
                  <c:v>3.9956049999999999</c:v>
                </c:pt>
                <c:pt idx="100">
                  <c:v>3.9956049999999999</c:v>
                </c:pt>
                <c:pt idx="101">
                  <c:v>3.9956049999999999</c:v>
                </c:pt>
                <c:pt idx="102">
                  <c:v>3.9956049999999999</c:v>
                </c:pt>
                <c:pt idx="103">
                  <c:v>3.983355</c:v>
                </c:pt>
                <c:pt idx="104">
                  <c:v>3.980855</c:v>
                </c:pt>
                <c:pt idx="105">
                  <c:v>3.9796049999999998</c:v>
                </c:pt>
                <c:pt idx="106">
                  <c:v>3.9783550000000001</c:v>
                </c:pt>
                <c:pt idx="107">
                  <c:v>3.9758550000000001</c:v>
                </c:pt>
                <c:pt idx="108">
                  <c:v>3.9391050000000001</c:v>
                </c:pt>
                <c:pt idx="109">
                  <c:v>3.9341050000000002</c:v>
                </c:pt>
                <c:pt idx="110">
                  <c:v>3.9316049999999998</c:v>
                </c:pt>
                <c:pt idx="111">
                  <c:v>3.9291049999999998</c:v>
                </c:pt>
                <c:pt idx="112">
                  <c:v>3.924105</c:v>
                </c:pt>
                <c:pt idx="113">
                  <c:v>3.8628550000000001</c:v>
                </c:pt>
                <c:pt idx="114">
                  <c:v>3.8553549999999999</c:v>
                </c:pt>
                <c:pt idx="115">
                  <c:v>3.8516050000000002</c:v>
                </c:pt>
                <c:pt idx="116">
                  <c:v>3.847855</c:v>
                </c:pt>
                <c:pt idx="117">
                  <c:v>3.8403550000000002</c:v>
                </c:pt>
                <c:pt idx="118">
                  <c:v>3.7546059999999999</c:v>
                </c:pt>
                <c:pt idx="119">
                  <c:v>3.7446060000000001</c:v>
                </c:pt>
                <c:pt idx="120">
                  <c:v>3.7396060000000002</c:v>
                </c:pt>
                <c:pt idx="121">
                  <c:v>3.7346059999999999</c:v>
                </c:pt>
                <c:pt idx="122">
                  <c:v>3.7246060000000001</c:v>
                </c:pt>
                <c:pt idx="123">
                  <c:v>3.6143559999999999</c:v>
                </c:pt>
                <c:pt idx="124">
                  <c:v>3.6018569999999999</c:v>
                </c:pt>
                <c:pt idx="125">
                  <c:v>3.5956070000000002</c:v>
                </c:pt>
                <c:pt idx="126">
                  <c:v>3.5893570000000001</c:v>
                </c:pt>
                <c:pt idx="127">
                  <c:v>3.576857</c:v>
                </c:pt>
                <c:pt idx="128">
                  <c:v>3.4421080000000002</c:v>
                </c:pt>
                <c:pt idx="129">
                  <c:v>3.427108</c:v>
                </c:pt>
                <c:pt idx="130">
                  <c:v>3.4196080000000002</c:v>
                </c:pt>
                <c:pt idx="131">
                  <c:v>3.4121079999999999</c:v>
                </c:pt>
                <c:pt idx="132">
                  <c:v>3.3971079999999998</c:v>
                </c:pt>
                <c:pt idx="133">
                  <c:v>3.23786</c:v>
                </c:pt>
                <c:pt idx="134">
                  <c:v>3.2203599999999999</c:v>
                </c:pt>
                <c:pt idx="135">
                  <c:v>3.2116099999999999</c:v>
                </c:pt>
                <c:pt idx="136">
                  <c:v>3.2028599999999998</c:v>
                </c:pt>
                <c:pt idx="137">
                  <c:v>3.1853609999999999</c:v>
                </c:pt>
                <c:pt idx="138">
                  <c:v>3.0016129999999999</c:v>
                </c:pt>
                <c:pt idx="139">
                  <c:v>2.981614</c:v>
                </c:pt>
                <c:pt idx="140">
                  <c:v>2.9716140000000002</c:v>
                </c:pt>
                <c:pt idx="141">
                  <c:v>2.961614</c:v>
                </c:pt>
                <c:pt idx="142">
                  <c:v>2.941614</c:v>
                </c:pt>
                <c:pt idx="143">
                  <c:v>2.733368</c:v>
                </c:pt>
                <c:pt idx="144">
                  <c:v>2.7108690000000002</c:v>
                </c:pt>
                <c:pt idx="145">
                  <c:v>2.6996190000000002</c:v>
                </c:pt>
                <c:pt idx="146">
                  <c:v>2.6883689999999998</c:v>
                </c:pt>
                <c:pt idx="147">
                  <c:v>2.66587</c:v>
                </c:pt>
                <c:pt idx="148">
                  <c:v>2.433125</c:v>
                </c:pt>
                <c:pt idx="149">
                  <c:v>2.4081260000000002</c:v>
                </c:pt>
                <c:pt idx="150">
                  <c:v>2.395626</c:v>
                </c:pt>
                <c:pt idx="151">
                  <c:v>2.3831259999999999</c:v>
                </c:pt>
                <c:pt idx="152">
                  <c:v>2.3581270000000001</c:v>
                </c:pt>
                <c:pt idx="153">
                  <c:v>2.1070090000000001</c:v>
                </c:pt>
                <c:pt idx="154">
                  <c:v>2.0807600000000002</c:v>
                </c:pt>
                <c:pt idx="155">
                  <c:v>2.0676350000000001</c:v>
                </c:pt>
                <c:pt idx="156">
                  <c:v>2.0545110000000002</c:v>
                </c:pt>
                <c:pt idx="157">
                  <c:v>2.0282610000000001</c:v>
                </c:pt>
                <c:pt idx="158">
                  <c:v>1.764894</c:v>
                </c:pt>
                <c:pt idx="159">
                  <c:v>1.737395</c:v>
                </c:pt>
                <c:pt idx="160">
                  <c:v>1.7236450000000001</c:v>
                </c:pt>
                <c:pt idx="161">
                  <c:v>1.7098960000000001</c:v>
                </c:pt>
                <c:pt idx="162">
                  <c:v>1.6823969999999999</c:v>
                </c:pt>
                <c:pt idx="163">
                  <c:v>1.4067810000000001</c:v>
                </c:pt>
                <c:pt idx="164">
                  <c:v>1.3780319999999999</c:v>
                </c:pt>
                <c:pt idx="165">
                  <c:v>1.3636569999999999</c:v>
                </c:pt>
                <c:pt idx="166">
                  <c:v>1.349283</c:v>
                </c:pt>
                <c:pt idx="167">
                  <c:v>1.3205340000000001</c:v>
                </c:pt>
                <c:pt idx="168">
                  <c:v>1.0326690000000001</c:v>
                </c:pt>
                <c:pt idx="169">
                  <c:v>1.00267</c:v>
                </c:pt>
                <c:pt idx="170">
                  <c:v>0.98767099999999997</c:v>
                </c:pt>
                <c:pt idx="171">
                  <c:v>0.97267099999999995</c:v>
                </c:pt>
                <c:pt idx="172">
                  <c:v>0.94267299999999998</c:v>
                </c:pt>
                <c:pt idx="173">
                  <c:v>0.68351300000000004</c:v>
                </c:pt>
                <c:pt idx="174">
                  <c:v>0.66062200000000004</c:v>
                </c:pt>
                <c:pt idx="175">
                  <c:v>0.64917599999999998</c:v>
                </c:pt>
                <c:pt idx="176">
                  <c:v>0.63773100000000005</c:v>
                </c:pt>
                <c:pt idx="177">
                  <c:v>0.36761899999999997</c:v>
                </c:pt>
                <c:pt idx="178">
                  <c:v>0.34472799999999998</c:v>
                </c:pt>
                <c:pt idx="179">
                  <c:v>0.32183699999999998</c:v>
                </c:pt>
                <c:pt idx="180">
                  <c:v>0.173293</c:v>
                </c:pt>
                <c:pt idx="181">
                  <c:v>0.16586799999999999</c:v>
                </c:pt>
                <c:pt idx="182">
                  <c:v>0.158444</c:v>
                </c:pt>
                <c:pt idx="183">
                  <c:v>7.0837999999999998E-2</c:v>
                </c:pt>
                <c:pt idx="184">
                  <c:v>6.3413999999999998E-2</c:v>
                </c:pt>
                <c:pt idx="185">
                  <c:v>5.5989999999999998E-2</c:v>
                </c:pt>
                <c:pt idx="186">
                  <c:v>4.8875000000000002E-2</c:v>
                </c:pt>
                <c:pt idx="187">
                  <c:v>3.8875E-2</c:v>
                </c:pt>
                <c:pt idx="188">
                  <c:v>2.8875000000000001E-2</c:v>
                </c:pt>
                <c:pt idx="189">
                  <c:v>2.0250000000000001E-2</c:v>
                </c:pt>
                <c:pt idx="190">
                  <c:v>1.7016E-2</c:v>
                </c:pt>
                <c:pt idx="191">
                  <c:v>1.4062E-2</c:v>
                </c:pt>
                <c:pt idx="192">
                  <c:v>1.1391E-2</c:v>
                </c:pt>
                <c:pt idx="193">
                  <c:v>8.9999999999999993E-3</c:v>
                </c:pt>
                <c:pt idx="194">
                  <c:v>6.8910000000000004E-3</c:v>
                </c:pt>
                <c:pt idx="195">
                  <c:v>5.0619999999999997E-3</c:v>
                </c:pt>
                <c:pt idx="196">
                  <c:v>3.516E-3</c:v>
                </c:pt>
                <c:pt idx="197">
                  <c:v>2.2499999999999998E-3</c:v>
                </c:pt>
                <c:pt idx="198">
                  <c:v>1.266E-3</c:v>
                </c:pt>
                <c:pt idx="199">
                  <c:v>5.62E-4</c:v>
                </c:pt>
                <c:pt idx="200">
                  <c:v>1.4100000000000001E-4</c:v>
                </c:pt>
                <c:pt idx="201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4498216"/>
        <c:axId val="334498608"/>
      </c:scatterChart>
      <c:valAx>
        <c:axId val="334498216"/>
        <c:scaling>
          <c:orientation val="minMax"/>
          <c:max val="1100"/>
        </c:scaling>
        <c:delete val="0"/>
        <c:axPos val="b"/>
        <c:numFmt formatCode="General" sourceLinked="1"/>
        <c:majorTickMark val="out"/>
        <c:minorTickMark val="none"/>
        <c:tickLblPos val="nextTo"/>
        <c:crossAx val="334498608"/>
        <c:crosses val="autoZero"/>
        <c:crossBetween val="midCat"/>
        <c:majorUnit val="100"/>
      </c:valAx>
      <c:valAx>
        <c:axId val="3344986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4498216"/>
        <c:crosses val="autoZero"/>
        <c:crossBetween val="midCat"/>
      </c:valAx>
    </c:plotArea>
    <c:plotVisOnly val="1"/>
    <c:dispBlanksAs val="gap"/>
    <c:showDLblsOverMax val="0"/>
  </c:chart>
  <c:spPr>
    <a:solidFill>
      <a:srgbClr val="4BACC6">
        <a:lumMod val="20000"/>
        <a:lumOff val="80000"/>
      </a:srgbClr>
    </a:solidFill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Sheet1!$P$1</c:f>
              <c:strCache>
                <c:ptCount val="1"/>
                <c:pt idx="0">
                  <c:v>x</c:v>
                </c:pt>
              </c:strCache>
            </c:strRef>
          </c:tx>
          <c:spPr>
            <a:ln w="9525"/>
          </c:spPr>
          <c:marker>
            <c:spPr>
              <a:ln w="9525"/>
            </c:spPr>
          </c:marker>
          <c:xVal>
            <c:numRef>
              <c:f>Sheet1!$O$2:$O$522</c:f>
              <c:numCache>
                <c:formatCode>General</c:formatCode>
                <c:ptCount val="521"/>
                <c:pt idx="0">
                  <c:v>4.5</c:v>
                </c:pt>
                <c:pt idx="1">
                  <c:v>9</c:v>
                </c:pt>
                <c:pt idx="2">
                  <c:v>13.5</c:v>
                </c:pt>
                <c:pt idx="3">
                  <c:v>18</c:v>
                </c:pt>
                <c:pt idx="4">
                  <c:v>22.5</c:v>
                </c:pt>
                <c:pt idx="5">
                  <c:v>26.999998999999999</c:v>
                </c:pt>
                <c:pt idx="6">
                  <c:v>31.499998999999999</c:v>
                </c:pt>
                <c:pt idx="7">
                  <c:v>35.999999000000003</c:v>
                </c:pt>
                <c:pt idx="8">
                  <c:v>40.499997999999998</c:v>
                </c:pt>
                <c:pt idx="9">
                  <c:v>44.999997</c:v>
                </c:pt>
                <c:pt idx="10">
                  <c:v>49.499996000000003</c:v>
                </c:pt>
                <c:pt idx="11">
                  <c:v>53.999994999999998</c:v>
                </c:pt>
                <c:pt idx="12">
                  <c:v>56.999980000000001</c:v>
                </c:pt>
                <c:pt idx="13">
                  <c:v>58.999955</c:v>
                </c:pt>
                <c:pt idx="14">
                  <c:v>60.999929999999999</c:v>
                </c:pt>
                <c:pt idx="15">
                  <c:v>61.816589</c:v>
                </c:pt>
                <c:pt idx="16">
                  <c:v>63.816575</c:v>
                </c:pt>
                <c:pt idx="17">
                  <c:v>65.816562000000005</c:v>
                </c:pt>
                <c:pt idx="18">
                  <c:v>89.416398999999998</c:v>
                </c:pt>
                <c:pt idx="19">
                  <c:v>91.416385000000005</c:v>
                </c:pt>
                <c:pt idx="20">
                  <c:v>93.416370999999998</c:v>
                </c:pt>
                <c:pt idx="21">
                  <c:v>113.015766</c:v>
                </c:pt>
                <c:pt idx="22">
                  <c:v>115.015636</c:v>
                </c:pt>
                <c:pt idx="23">
                  <c:v>117.015507</c:v>
                </c:pt>
                <c:pt idx="24">
                  <c:v>140.613981</c:v>
                </c:pt>
                <c:pt idx="25">
                  <c:v>141.61391599999999</c:v>
                </c:pt>
                <c:pt idx="26">
                  <c:v>142.61385100000001</c:v>
                </c:pt>
                <c:pt idx="27">
                  <c:v>144.613722</c:v>
                </c:pt>
                <c:pt idx="28">
                  <c:v>164.212007</c:v>
                </c:pt>
                <c:pt idx="29">
                  <c:v>166.211782</c:v>
                </c:pt>
                <c:pt idx="30">
                  <c:v>167.21167</c:v>
                </c:pt>
                <c:pt idx="31">
                  <c:v>168.211557</c:v>
                </c:pt>
                <c:pt idx="32">
                  <c:v>191.80890199999999</c:v>
                </c:pt>
                <c:pt idx="33">
                  <c:v>192.80878999999999</c:v>
                </c:pt>
                <c:pt idx="34">
                  <c:v>193.80867699999999</c:v>
                </c:pt>
                <c:pt idx="35">
                  <c:v>217.40602200000001</c:v>
                </c:pt>
                <c:pt idx="36">
                  <c:v>218.40591000000001</c:v>
                </c:pt>
                <c:pt idx="37">
                  <c:v>219.40579700000001</c:v>
                </c:pt>
                <c:pt idx="38">
                  <c:v>243.003142</c:v>
                </c:pt>
                <c:pt idx="39">
                  <c:v>244.00303</c:v>
                </c:pt>
                <c:pt idx="40">
                  <c:v>245.002917</c:v>
                </c:pt>
                <c:pt idx="41">
                  <c:v>268.60026199999999</c:v>
                </c:pt>
                <c:pt idx="42">
                  <c:v>269.60014999999999</c:v>
                </c:pt>
                <c:pt idx="43">
                  <c:v>270.60003699999999</c:v>
                </c:pt>
                <c:pt idx="44">
                  <c:v>293.01676099999997</c:v>
                </c:pt>
                <c:pt idx="45">
                  <c:v>295.01653599999997</c:v>
                </c:pt>
                <c:pt idx="46">
                  <c:v>317.43326000000002</c:v>
                </c:pt>
                <c:pt idx="47">
                  <c:v>319.43303500000002</c:v>
                </c:pt>
                <c:pt idx="48">
                  <c:v>341.84975800000001</c:v>
                </c:pt>
                <c:pt idx="49">
                  <c:v>343.84953300000001</c:v>
                </c:pt>
                <c:pt idx="50">
                  <c:v>366.266257</c:v>
                </c:pt>
                <c:pt idx="51">
                  <c:v>368.266032</c:v>
                </c:pt>
                <c:pt idx="52">
                  <c:v>390.68275599999998</c:v>
                </c:pt>
                <c:pt idx="53">
                  <c:v>392.68253099999998</c:v>
                </c:pt>
                <c:pt idx="54">
                  <c:v>415.09925500000003</c:v>
                </c:pt>
                <c:pt idx="55">
                  <c:v>417.09903000000003</c:v>
                </c:pt>
                <c:pt idx="56">
                  <c:v>439.51575300000002</c:v>
                </c:pt>
                <c:pt idx="57">
                  <c:v>441.51552800000002</c:v>
                </c:pt>
                <c:pt idx="58">
                  <c:v>463.93225200000001</c:v>
                </c:pt>
                <c:pt idx="59">
                  <c:v>465.93202700000001</c:v>
                </c:pt>
                <c:pt idx="60">
                  <c:v>488.34875099999999</c:v>
                </c:pt>
                <c:pt idx="61">
                  <c:v>490.34852599999999</c:v>
                </c:pt>
                <c:pt idx="62">
                  <c:v>512.76525000000004</c:v>
                </c:pt>
                <c:pt idx="63">
                  <c:v>514.76502500000004</c:v>
                </c:pt>
                <c:pt idx="64">
                  <c:v>537.18174799999997</c:v>
                </c:pt>
                <c:pt idx="65">
                  <c:v>539.18152299999997</c:v>
                </c:pt>
                <c:pt idx="66">
                  <c:v>561.59824700000001</c:v>
                </c:pt>
                <c:pt idx="67">
                  <c:v>562.59813399999996</c:v>
                </c:pt>
                <c:pt idx="68">
                  <c:v>563.59802200000001</c:v>
                </c:pt>
                <c:pt idx="69">
                  <c:v>565.59779700000001</c:v>
                </c:pt>
                <c:pt idx="70">
                  <c:v>585.19574599999999</c:v>
                </c:pt>
                <c:pt idx="71">
                  <c:v>587.19555200000002</c:v>
                </c:pt>
                <c:pt idx="72">
                  <c:v>588.19545500000004</c:v>
                </c:pt>
                <c:pt idx="73">
                  <c:v>589.19535800000006</c:v>
                </c:pt>
                <c:pt idx="74">
                  <c:v>591.19516399999998</c:v>
                </c:pt>
                <c:pt idx="75">
                  <c:v>610.79340500000001</c:v>
                </c:pt>
                <c:pt idx="76">
                  <c:v>612.79323999999997</c:v>
                </c:pt>
                <c:pt idx="77">
                  <c:v>613.79315699999995</c:v>
                </c:pt>
                <c:pt idx="78">
                  <c:v>614.79307400000005</c:v>
                </c:pt>
                <c:pt idx="79">
                  <c:v>616.79290900000001</c:v>
                </c:pt>
                <c:pt idx="80">
                  <c:v>636.39142000000004</c:v>
                </c:pt>
                <c:pt idx="81">
                  <c:v>638.39128100000005</c:v>
                </c:pt>
                <c:pt idx="82">
                  <c:v>639.391212</c:v>
                </c:pt>
                <c:pt idx="83">
                  <c:v>640.39114300000006</c:v>
                </c:pt>
                <c:pt idx="84">
                  <c:v>642.39100399999995</c:v>
                </c:pt>
                <c:pt idx="85">
                  <c:v>661.98976200000004</c:v>
                </c:pt>
                <c:pt idx="86">
                  <c:v>663.98964799999999</c:v>
                </c:pt>
                <c:pt idx="87">
                  <c:v>664.98959000000002</c:v>
                </c:pt>
                <c:pt idx="88">
                  <c:v>665.98953300000005</c:v>
                </c:pt>
                <c:pt idx="89">
                  <c:v>666.78948700000001</c:v>
                </c:pt>
                <c:pt idx="90">
                  <c:v>667.18946400000004</c:v>
                </c:pt>
                <c:pt idx="91">
                  <c:v>667.989418</c:v>
                </c:pt>
                <c:pt idx="92">
                  <c:v>687.58850299999995</c:v>
                </c:pt>
                <c:pt idx="93">
                  <c:v>689.58843000000002</c:v>
                </c:pt>
                <c:pt idx="94">
                  <c:v>690.588393</c:v>
                </c:pt>
                <c:pt idx="95">
                  <c:v>691.58835599999998</c:v>
                </c:pt>
                <c:pt idx="96">
                  <c:v>693.58828300000005</c:v>
                </c:pt>
                <c:pt idx="97">
                  <c:v>713.18772799999999</c:v>
                </c:pt>
                <c:pt idx="98">
                  <c:v>715.18768599999999</c:v>
                </c:pt>
                <c:pt idx="99">
                  <c:v>716.18766600000004</c:v>
                </c:pt>
                <c:pt idx="100">
                  <c:v>717.18764499999997</c:v>
                </c:pt>
                <c:pt idx="101">
                  <c:v>719.18760399999996</c:v>
                </c:pt>
                <c:pt idx="102">
                  <c:v>738.78731900000002</c:v>
                </c:pt>
                <c:pt idx="103">
                  <c:v>740.78729999999996</c:v>
                </c:pt>
                <c:pt idx="104">
                  <c:v>741.78729099999998</c:v>
                </c:pt>
                <c:pt idx="105">
                  <c:v>742.787282</c:v>
                </c:pt>
                <c:pt idx="106">
                  <c:v>744.78726400000005</c:v>
                </c:pt>
                <c:pt idx="107">
                  <c:v>764.387159</c:v>
                </c:pt>
                <c:pt idx="108">
                  <c:v>766.38715400000001</c:v>
                </c:pt>
                <c:pt idx="109">
                  <c:v>767.38715200000001</c:v>
                </c:pt>
                <c:pt idx="110">
                  <c:v>768.38714900000002</c:v>
                </c:pt>
                <c:pt idx="111">
                  <c:v>769.18714799999998</c:v>
                </c:pt>
                <c:pt idx="112">
                  <c:v>769.58714699999996</c:v>
                </c:pt>
                <c:pt idx="113">
                  <c:v>770.38714500000003</c:v>
                </c:pt>
                <c:pt idx="114">
                  <c:v>789.98712999999998</c:v>
                </c:pt>
                <c:pt idx="115">
                  <c:v>791.98712999999998</c:v>
                </c:pt>
                <c:pt idx="116">
                  <c:v>792.98712999999998</c:v>
                </c:pt>
                <c:pt idx="117">
                  <c:v>793.98712999999998</c:v>
                </c:pt>
                <c:pt idx="118">
                  <c:v>794.78713000000005</c:v>
                </c:pt>
                <c:pt idx="119">
                  <c:v>795.18713000000002</c:v>
                </c:pt>
                <c:pt idx="120">
                  <c:v>795.98712999999998</c:v>
                </c:pt>
                <c:pt idx="121">
                  <c:v>815.58711500000004</c:v>
                </c:pt>
                <c:pt idx="122">
                  <c:v>817.58711000000005</c:v>
                </c:pt>
                <c:pt idx="123">
                  <c:v>818.58710799999994</c:v>
                </c:pt>
                <c:pt idx="124">
                  <c:v>819.58710599999995</c:v>
                </c:pt>
                <c:pt idx="125">
                  <c:v>821.58710099999996</c:v>
                </c:pt>
                <c:pt idx="126">
                  <c:v>841.18699600000002</c:v>
                </c:pt>
                <c:pt idx="127">
                  <c:v>843.18697799999995</c:v>
                </c:pt>
                <c:pt idx="128">
                  <c:v>844.18696799999998</c:v>
                </c:pt>
                <c:pt idx="129">
                  <c:v>845.186959</c:v>
                </c:pt>
                <c:pt idx="130">
                  <c:v>847.18694100000005</c:v>
                </c:pt>
                <c:pt idx="131">
                  <c:v>866.78665599999999</c:v>
                </c:pt>
                <c:pt idx="132">
                  <c:v>868.78661499999998</c:v>
                </c:pt>
                <c:pt idx="133">
                  <c:v>869.78659400000004</c:v>
                </c:pt>
                <c:pt idx="134">
                  <c:v>870.78657299999998</c:v>
                </c:pt>
                <c:pt idx="135">
                  <c:v>872.78653199999997</c:v>
                </c:pt>
                <c:pt idx="136">
                  <c:v>892.38597700000003</c:v>
                </c:pt>
                <c:pt idx="137">
                  <c:v>894.38590299999998</c:v>
                </c:pt>
                <c:pt idx="138">
                  <c:v>895.38586699999996</c:v>
                </c:pt>
                <c:pt idx="139">
                  <c:v>896.38583000000006</c:v>
                </c:pt>
                <c:pt idx="140">
                  <c:v>897.18580099999997</c:v>
                </c:pt>
                <c:pt idx="141">
                  <c:v>897.58578599999998</c:v>
                </c:pt>
                <c:pt idx="142">
                  <c:v>898.38575700000001</c:v>
                </c:pt>
                <c:pt idx="143">
                  <c:v>917.98484199999996</c:v>
                </c:pt>
                <c:pt idx="144">
                  <c:v>919.98472700000002</c:v>
                </c:pt>
                <c:pt idx="145">
                  <c:v>920.98466900000005</c:v>
                </c:pt>
                <c:pt idx="146">
                  <c:v>921.98461199999997</c:v>
                </c:pt>
                <c:pt idx="147">
                  <c:v>923.98449700000003</c:v>
                </c:pt>
                <c:pt idx="148">
                  <c:v>943.58325600000001</c:v>
                </c:pt>
                <c:pt idx="149">
                  <c:v>945.58311700000002</c:v>
                </c:pt>
                <c:pt idx="150">
                  <c:v>946.58304799999996</c:v>
                </c:pt>
                <c:pt idx="151">
                  <c:v>947.58297800000003</c:v>
                </c:pt>
                <c:pt idx="152">
                  <c:v>949.58283900000004</c:v>
                </c:pt>
                <c:pt idx="153">
                  <c:v>969.18135099999995</c:v>
                </c:pt>
                <c:pt idx="154">
                  <c:v>971.18118500000003</c:v>
                </c:pt>
                <c:pt idx="155">
                  <c:v>972.18110300000001</c:v>
                </c:pt>
                <c:pt idx="156">
                  <c:v>973.18101999999999</c:v>
                </c:pt>
                <c:pt idx="157">
                  <c:v>975.18085499999995</c:v>
                </c:pt>
                <c:pt idx="158">
                  <c:v>994.77909599999998</c:v>
                </c:pt>
                <c:pt idx="159">
                  <c:v>996.77890200000002</c:v>
                </c:pt>
                <c:pt idx="160">
                  <c:v>997.77880500000003</c:v>
                </c:pt>
                <c:pt idx="161">
                  <c:v>998.77870800000005</c:v>
                </c:pt>
                <c:pt idx="162">
                  <c:v>1000.778514</c:v>
                </c:pt>
                <c:pt idx="163">
                  <c:v>1020.3764629999999</c:v>
                </c:pt>
                <c:pt idx="164">
                  <c:v>1022.3762379999999</c:v>
                </c:pt>
                <c:pt idx="165">
                  <c:v>1023.376125</c:v>
                </c:pt>
                <c:pt idx="166">
                  <c:v>1024.3760130000001</c:v>
                </c:pt>
                <c:pt idx="167">
                  <c:v>1047.973358</c:v>
                </c:pt>
                <c:pt idx="168">
                  <c:v>1048.9732449999999</c:v>
                </c:pt>
                <c:pt idx="169">
                  <c:v>1049.973133</c:v>
                </c:pt>
                <c:pt idx="170">
                  <c:v>1073.5704780000001</c:v>
                </c:pt>
                <c:pt idx="171">
                  <c:v>1074.570365</c:v>
                </c:pt>
                <c:pt idx="172">
                  <c:v>1075.5702530000001</c:v>
                </c:pt>
                <c:pt idx="173">
                  <c:v>1099.167598</c:v>
                </c:pt>
                <c:pt idx="174">
                  <c:v>1100.1674849999999</c:v>
                </c:pt>
                <c:pt idx="175">
                  <c:v>1101.167373</c:v>
                </c:pt>
                <c:pt idx="176">
                  <c:v>1124.7647179999999</c:v>
                </c:pt>
                <c:pt idx="177">
                  <c:v>1125.7646050000001</c:v>
                </c:pt>
                <c:pt idx="178">
                  <c:v>1126.7644929999999</c:v>
                </c:pt>
                <c:pt idx="179">
                  <c:v>1150.361838</c:v>
                </c:pt>
                <c:pt idx="180">
                  <c:v>1151.361725</c:v>
                </c:pt>
                <c:pt idx="181">
                  <c:v>1152.361613</c:v>
                </c:pt>
                <c:pt idx="182">
                  <c:v>1175.9589579999999</c:v>
                </c:pt>
                <c:pt idx="183">
                  <c:v>1176.9588450000001</c:v>
                </c:pt>
                <c:pt idx="184">
                  <c:v>1177.9587329999999</c:v>
                </c:pt>
                <c:pt idx="185">
                  <c:v>1201.5560780000001</c:v>
                </c:pt>
                <c:pt idx="186">
                  <c:v>1202.5559659999999</c:v>
                </c:pt>
                <c:pt idx="187">
                  <c:v>1203.5558530000001</c:v>
                </c:pt>
                <c:pt idx="188">
                  <c:v>1227.153198</c:v>
                </c:pt>
                <c:pt idx="189">
                  <c:v>1228.153086</c:v>
                </c:pt>
                <c:pt idx="190">
                  <c:v>1229.152973</c:v>
                </c:pt>
                <c:pt idx="191">
                  <c:v>1252.7503180000001</c:v>
                </c:pt>
                <c:pt idx="192">
                  <c:v>1253.7502059999999</c:v>
                </c:pt>
                <c:pt idx="193">
                  <c:v>1254.7500930000001</c:v>
                </c:pt>
                <c:pt idx="194">
                  <c:v>1278.347438</c:v>
                </c:pt>
                <c:pt idx="195">
                  <c:v>1279.3473260000001</c:v>
                </c:pt>
                <c:pt idx="196">
                  <c:v>1280.347213</c:v>
                </c:pt>
                <c:pt idx="197">
                  <c:v>1303.9445579999999</c:v>
                </c:pt>
                <c:pt idx="198">
                  <c:v>1304.944446</c:v>
                </c:pt>
                <c:pt idx="199">
                  <c:v>1305.9443329999999</c:v>
                </c:pt>
                <c:pt idx="200">
                  <c:v>1329.541678</c:v>
                </c:pt>
                <c:pt idx="201">
                  <c:v>1330.5415660000001</c:v>
                </c:pt>
                <c:pt idx="202">
                  <c:v>1331.541453</c:v>
                </c:pt>
                <c:pt idx="203">
                  <c:v>1355.138798</c:v>
                </c:pt>
                <c:pt idx="204">
                  <c:v>1356.138686</c:v>
                </c:pt>
                <c:pt idx="205">
                  <c:v>1357.138573</c:v>
                </c:pt>
                <c:pt idx="206">
                  <c:v>1380.7359180000001</c:v>
                </c:pt>
                <c:pt idx="207">
                  <c:v>1381.7358059999999</c:v>
                </c:pt>
                <c:pt idx="208">
                  <c:v>1382.7356930000001</c:v>
                </c:pt>
                <c:pt idx="209">
                  <c:v>1406.333038</c:v>
                </c:pt>
                <c:pt idx="210">
                  <c:v>1407.332926</c:v>
                </c:pt>
                <c:pt idx="211">
                  <c:v>1408.332813</c:v>
                </c:pt>
                <c:pt idx="212">
                  <c:v>1431.930159</c:v>
                </c:pt>
                <c:pt idx="213">
                  <c:v>1432.9300459999999</c:v>
                </c:pt>
                <c:pt idx="214">
                  <c:v>1433.929934</c:v>
                </c:pt>
                <c:pt idx="215">
                  <c:v>1457.5272789999999</c:v>
                </c:pt>
                <c:pt idx="216">
                  <c:v>1458.5271660000001</c:v>
                </c:pt>
                <c:pt idx="217">
                  <c:v>1459.5270539999999</c:v>
                </c:pt>
                <c:pt idx="218">
                  <c:v>1483.124399</c:v>
                </c:pt>
                <c:pt idx="219">
                  <c:v>1484.124286</c:v>
                </c:pt>
                <c:pt idx="220">
                  <c:v>1484.124286</c:v>
                </c:pt>
                <c:pt idx="221">
                  <c:v>1485.124174</c:v>
                </c:pt>
                <c:pt idx="222">
                  <c:v>1508.7215189999999</c:v>
                </c:pt>
                <c:pt idx="223">
                  <c:v>1509.7214059999999</c:v>
                </c:pt>
                <c:pt idx="224">
                  <c:v>1510.7212939999999</c:v>
                </c:pt>
                <c:pt idx="225">
                  <c:v>1534.3186390000001</c:v>
                </c:pt>
                <c:pt idx="226">
                  <c:v>1535.318526</c:v>
                </c:pt>
                <c:pt idx="227">
                  <c:v>1536.3184140000001</c:v>
                </c:pt>
                <c:pt idx="228">
                  <c:v>1559.915759</c:v>
                </c:pt>
                <c:pt idx="229">
                  <c:v>1560.9156459999999</c:v>
                </c:pt>
                <c:pt idx="230">
                  <c:v>1561.915534</c:v>
                </c:pt>
                <c:pt idx="231">
                  <c:v>1585.5128790000001</c:v>
                </c:pt>
                <c:pt idx="232">
                  <c:v>1586.5127660000001</c:v>
                </c:pt>
                <c:pt idx="233">
                  <c:v>1587.5126540000001</c:v>
                </c:pt>
                <c:pt idx="234">
                  <c:v>1611.109999</c:v>
                </c:pt>
                <c:pt idx="235">
                  <c:v>1612.109886</c:v>
                </c:pt>
                <c:pt idx="236">
                  <c:v>1613.109774</c:v>
                </c:pt>
                <c:pt idx="237">
                  <c:v>1636.7071189999999</c:v>
                </c:pt>
                <c:pt idx="238">
                  <c:v>1637.7070060000001</c:v>
                </c:pt>
                <c:pt idx="239">
                  <c:v>1638.7068939999999</c:v>
                </c:pt>
                <c:pt idx="240">
                  <c:v>1662.3042390000001</c:v>
                </c:pt>
                <c:pt idx="241">
                  <c:v>1663.3041270000001</c:v>
                </c:pt>
                <c:pt idx="242">
                  <c:v>1664.3040140000001</c:v>
                </c:pt>
                <c:pt idx="243">
                  <c:v>1687.901359</c:v>
                </c:pt>
                <c:pt idx="244">
                  <c:v>1688.901247</c:v>
                </c:pt>
                <c:pt idx="245">
                  <c:v>1689.901134</c:v>
                </c:pt>
                <c:pt idx="246">
                  <c:v>1713.4984790000001</c:v>
                </c:pt>
                <c:pt idx="247">
                  <c:v>1714.4983669999999</c:v>
                </c:pt>
                <c:pt idx="248">
                  <c:v>1715.4982540000001</c:v>
                </c:pt>
                <c:pt idx="249">
                  <c:v>1739.095599</c:v>
                </c:pt>
                <c:pt idx="250">
                  <c:v>1740.095487</c:v>
                </c:pt>
                <c:pt idx="251">
                  <c:v>1741.095374</c:v>
                </c:pt>
                <c:pt idx="252">
                  <c:v>1764.6927189999999</c:v>
                </c:pt>
                <c:pt idx="253">
                  <c:v>1765.692607</c:v>
                </c:pt>
                <c:pt idx="254">
                  <c:v>1766.6924939999999</c:v>
                </c:pt>
                <c:pt idx="255">
                  <c:v>1790.289839</c:v>
                </c:pt>
                <c:pt idx="256">
                  <c:v>1791.2897270000001</c:v>
                </c:pt>
                <c:pt idx="257">
                  <c:v>1792.289614</c:v>
                </c:pt>
                <c:pt idx="258">
                  <c:v>1815.8869589999999</c:v>
                </c:pt>
                <c:pt idx="259">
                  <c:v>1816.886847</c:v>
                </c:pt>
                <c:pt idx="260">
                  <c:v>1817.8867339999999</c:v>
                </c:pt>
                <c:pt idx="261">
                  <c:v>1841.4840790000001</c:v>
                </c:pt>
                <c:pt idx="262">
                  <c:v>1842.4839669999999</c:v>
                </c:pt>
                <c:pt idx="263">
                  <c:v>1843.4838540000001</c:v>
                </c:pt>
                <c:pt idx="264">
                  <c:v>1867.081199</c:v>
                </c:pt>
                <c:pt idx="265">
                  <c:v>1868.081087</c:v>
                </c:pt>
                <c:pt idx="266">
                  <c:v>1869.080974</c:v>
                </c:pt>
                <c:pt idx="267">
                  <c:v>1892.6783190000001</c:v>
                </c:pt>
                <c:pt idx="268">
                  <c:v>1893.6782069999999</c:v>
                </c:pt>
                <c:pt idx="269">
                  <c:v>1894.6780940000001</c:v>
                </c:pt>
                <c:pt idx="270">
                  <c:v>1918.2754399999999</c:v>
                </c:pt>
                <c:pt idx="271">
                  <c:v>1919.2753270000001</c:v>
                </c:pt>
                <c:pt idx="272">
                  <c:v>1920.2752149999999</c:v>
                </c:pt>
                <c:pt idx="273">
                  <c:v>1943.87256</c:v>
                </c:pt>
                <c:pt idx="274">
                  <c:v>1944.872447</c:v>
                </c:pt>
                <c:pt idx="275">
                  <c:v>1945.872335</c:v>
                </c:pt>
                <c:pt idx="276">
                  <c:v>1947.87211</c:v>
                </c:pt>
                <c:pt idx="277">
                  <c:v>1967.4700580000001</c:v>
                </c:pt>
                <c:pt idx="278">
                  <c:v>1969.4698639999999</c:v>
                </c:pt>
                <c:pt idx="279">
                  <c:v>1970.469767</c:v>
                </c:pt>
                <c:pt idx="280">
                  <c:v>1971.46967</c:v>
                </c:pt>
                <c:pt idx="281">
                  <c:v>1973.469476</c:v>
                </c:pt>
                <c:pt idx="282">
                  <c:v>1993.067718</c:v>
                </c:pt>
                <c:pt idx="283">
                  <c:v>1995.067552</c:v>
                </c:pt>
                <c:pt idx="284">
                  <c:v>1996.06747</c:v>
                </c:pt>
                <c:pt idx="285">
                  <c:v>1997.0673870000001</c:v>
                </c:pt>
                <c:pt idx="286">
                  <c:v>1999.0672219999999</c:v>
                </c:pt>
                <c:pt idx="287">
                  <c:v>2018.665733</c:v>
                </c:pt>
                <c:pt idx="288">
                  <c:v>2020.6655940000001</c:v>
                </c:pt>
                <c:pt idx="289">
                  <c:v>2021.6655249999999</c:v>
                </c:pt>
                <c:pt idx="290">
                  <c:v>2022.6654550000001</c:v>
                </c:pt>
                <c:pt idx="291">
                  <c:v>2024.6653160000001</c:v>
                </c:pt>
                <c:pt idx="292">
                  <c:v>2044.264075</c:v>
                </c:pt>
                <c:pt idx="293">
                  <c:v>2046.26396</c:v>
                </c:pt>
                <c:pt idx="294">
                  <c:v>2047.263903</c:v>
                </c:pt>
                <c:pt idx="295">
                  <c:v>2048.2638449999999</c:v>
                </c:pt>
                <c:pt idx="296">
                  <c:v>2049.0637999999999</c:v>
                </c:pt>
                <c:pt idx="297">
                  <c:v>2049.4637769999999</c:v>
                </c:pt>
                <c:pt idx="298">
                  <c:v>2050.263731</c:v>
                </c:pt>
                <c:pt idx="299">
                  <c:v>2069.8628159999998</c:v>
                </c:pt>
                <c:pt idx="300">
                  <c:v>2071.8627419999998</c:v>
                </c:pt>
                <c:pt idx="301">
                  <c:v>2072.862705</c:v>
                </c:pt>
                <c:pt idx="302">
                  <c:v>2073.8626690000001</c:v>
                </c:pt>
                <c:pt idx="303">
                  <c:v>2075.8625950000001</c:v>
                </c:pt>
                <c:pt idx="304">
                  <c:v>2095.4620399999999</c:v>
                </c:pt>
                <c:pt idx="305">
                  <c:v>2097.4619990000001</c:v>
                </c:pt>
                <c:pt idx="306">
                  <c:v>2098.4619779999998</c:v>
                </c:pt>
                <c:pt idx="307">
                  <c:v>2099.4619579999999</c:v>
                </c:pt>
                <c:pt idx="308">
                  <c:v>2101.4619160000002</c:v>
                </c:pt>
                <c:pt idx="309">
                  <c:v>2121.061631</c:v>
                </c:pt>
                <c:pt idx="310">
                  <c:v>2123.0616129999999</c:v>
                </c:pt>
                <c:pt idx="311">
                  <c:v>2124.061604</c:v>
                </c:pt>
                <c:pt idx="312">
                  <c:v>2125.0615950000001</c:v>
                </c:pt>
                <c:pt idx="313">
                  <c:v>2127.0615760000001</c:v>
                </c:pt>
                <c:pt idx="314">
                  <c:v>2146.6614709999999</c:v>
                </c:pt>
                <c:pt idx="315">
                  <c:v>2148.6614669999999</c:v>
                </c:pt>
                <c:pt idx="316">
                  <c:v>2149.6614639999998</c:v>
                </c:pt>
                <c:pt idx="317">
                  <c:v>2150.661462</c:v>
                </c:pt>
                <c:pt idx="318">
                  <c:v>2151.46146</c:v>
                </c:pt>
                <c:pt idx="319">
                  <c:v>2151.8614590000002</c:v>
                </c:pt>
                <c:pt idx="320">
                  <c:v>2152.6614570000002</c:v>
                </c:pt>
                <c:pt idx="321">
                  <c:v>2172.261442</c:v>
                </c:pt>
                <c:pt idx="322">
                  <c:v>2174.261442</c:v>
                </c:pt>
                <c:pt idx="323">
                  <c:v>2175.261442</c:v>
                </c:pt>
                <c:pt idx="324">
                  <c:v>2176.261442</c:v>
                </c:pt>
                <c:pt idx="325">
                  <c:v>2177.0614420000002</c:v>
                </c:pt>
                <c:pt idx="326">
                  <c:v>2177.4614419999998</c:v>
                </c:pt>
                <c:pt idx="327">
                  <c:v>2178.261442</c:v>
                </c:pt>
                <c:pt idx="328">
                  <c:v>2197.8614269999998</c:v>
                </c:pt>
                <c:pt idx="329">
                  <c:v>2199.8614229999998</c:v>
                </c:pt>
                <c:pt idx="330">
                  <c:v>2200.8614210000001</c:v>
                </c:pt>
                <c:pt idx="331">
                  <c:v>2201.861418</c:v>
                </c:pt>
                <c:pt idx="332">
                  <c:v>2203.861414</c:v>
                </c:pt>
                <c:pt idx="333">
                  <c:v>2223.4613089999998</c:v>
                </c:pt>
                <c:pt idx="334">
                  <c:v>2225.4612900000002</c:v>
                </c:pt>
                <c:pt idx="335">
                  <c:v>2226.4612809999999</c:v>
                </c:pt>
                <c:pt idx="336">
                  <c:v>2227.461272</c:v>
                </c:pt>
                <c:pt idx="337">
                  <c:v>2229.4612539999998</c:v>
                </c:pt>
                <c:pt idx="338">
                  <c:v>2249.0609690000001</c:v>
                </c:pt>
                <c:pt idx="339">
                  <c:v>2251.060927</c:v>
                </c:pt>
                <c:pt idx="340">
                  <c:v>2252.060907</c:v>
                </c:pt>
                <c:pt idx="341">
                  <c:v>2253.0608860000002</c:v>
                </c:pt>
                <c:pt idx="342">
                  <c:v>2255.060845</c:v>
                </c:pt>
                <c:pt idx="343">
                  <c:v>2274.6602899999998</c:v>
                </c:pt>
                <c:pt idx="344">
                  <c:v>2276.6602160000002</c:v>
                </c:pt>
                <c:pt idx="345">
                  <c:v>2277.660179</c:v>
                </c:pt>
                <c:pt idx="346">
                  <c:v>2278.6601430000001</c:v>
                </c:pt>
                <c:pt idx="347">
                  <c:v>2279.4601130000001</c:v>
                </c:pt>
                <c:pt idx="348">
                  <c:v>2279.860099</c:v>
                </c:pt>
                <c:pt idx="349">
                  <c:v>2280.660069</c:v>
                </c:pt>
                <c:pt idx="350">
                  <c:v>2300.2591539999999</c:v>
                </c:pt>
                <c:pt idx="351">
                  <c:v>2302.259039</c:v>
                </c:pt>
                <c:pt idx="352">
                  <c:v>2303.2589819999998</c:v>
                </c:pt>
                <c:pt idx="353">
                  <c:v>2304.2589250000001</c:v>
                </c:pt>
                <c:pt idx="354">
                  <c:v>2306.2588099999998</c:v>
                </c:pt>
                <c:pt idx="355">
                  <c:v>2325.8575689999998</c:v>
                </c:pt>
                <c:pt idx="356">
                  <c:v>2327.85743</c:v>
                </c:pt>
                <c:pt idx="357">
                  <c:v>2328.85736</c:v>
                </c:pt>
                <c:pt idx="358">
                  <c:v>2329.8572909999998</c:v>
                </c:pt>
                <c:pt idx="359">
                  <c:v>2331.857152</c:v>
                </c:pt>
                <c:pt idx="360">
                  <c:v>2351.4556630000002</c:v>
                </c:pt>
                <c:pt idx="361">
                  <c:v>2353.4554979999998</c:v>
                </c:pt>
                <c:pt idx="362">
                  <c:v>2354.4554149999999</c:v>
                </c:pt>
                <c:pt idx="363">
                  <c:v>2355.4553329999999</c:v>
                </c:pt>
                <c:pt idx="364">
                  <c:v>2357.4551670000001</c:v>
                </c:pt>
                <c:pt idx="365">
                  <c:v>2377.0534080000002</c:v>
                </c:pt>
                <c:pt idx="366">
                  <c:v>2379.053214</c:v>
                </c:pt>
                <c:pt idx="367">
                  <c:v>2380.0531169999999</c:v>
                </c:pt>
                <c:pt idx="368">
                  <c:v>2381.0530199999998</c:v>
                </c:pt>
                <c:pt idx="369">
                  <c:v>2383.0528260000001</c:v>
                </c:pt>
                <c:pt idx="370">
                  <c:v>2402.6507750000001</c:v>
                </c:pt>
                <c:pt idx="371">
                  <c:v>2404.6505499999998</c:v>
                </c:pt>
                <c:pt idx="372">
                  <c:v>2405.6504380000001</c:v>
                </c:pt>
                <c:pt idx="373">
                  <c:v>2406.6503250000001</c:v>
                </c:pt>
                <c:pt idx="374">
                  <c:v>2429.0670490000002</c:v>
                </c:pt>
                <c:pt idx="375">
                  <c:v>2431.066824</c:v>
                </c:pt>
                <c:pt idx="376">
                  <c:v>2453.4835480000002</c:v>
                </c:pt>
                <c:pt idx="377">
                  <c:v>2455.4833229999999</c:v>
                </c:pt>
                <c:pt idx="378">
                  <c:v>2477.9000460000002</c:v>
                </c:pt>
                <c:pt idx="379">
                  <c:v>2479.899821</c:v>
                </c:pt>
                <c:pt idx="380">
                  <c:v>2502.3165450000001</c:v>
                </c:pt>
                <c:pt idx="381">
                  <c:v>2504.3163199999999</c:v>
                </c:pt>
                <c:pt idx="382">
                  <c:v>2526.7330440000001</c:v>
                </c:pt>
                <c:pt idx="383">
                  <c:v>2528.7328189999998</c:v>
                </c:pt>
                <c:pt idx="384">
                  <c:v>2551.149543</c:v>
                </c:pt>
                <c:pt idx="385">
                  <c:v>2553.1493180000002</c:v>
                </c:pt>
                <c:pt idx="386">
                  <c:v>2575.566041</c:v>
                </c:pt>
                <c:pt idx="387">
                  <c:v>2577.5658159999998</c:v>
                </c:pt>
                <c:pt idx="388">
                  <c:v>2599.98254</c:v>
                </c:pt>
                <c:pt idx="389">
                  <c:v>2601.9823150000002</c:v>
                </c:pt>
                <c:pt idx="390">
                  <c:v>2624.3990389999999</c:v>
                </c:pt>
                <c:pt idx="391">
                  <c:v>2626.3988140000001</c:v>
                </c:pt>
                <c:pt idx="392">
                  <c:v>2648.8155379999998</c:v>
                </c:pt>
                <c:pt idx="393">
                  <c:v>2650.8153130000001</c:v>
                </c:pt>
                <c:pt idx="394">
                  <c:v>2673.2320359999999</c:v>
                </c:pt>
                <c:pt idx="395">
                  <c:v>2675.2318110000001</c:v>
                </c:pt>
                <c:pt idx="396">
                  <c:v>2697.6485349999998</c:v>
                </c:pt>
                <c:pt idx="397">
                  <c:v>2698.6484230000001</c:v>
                </c:pt>
                <c:pt idx="398">
                  <c:v>2699.64831</c:v>
                </c:pt>
                <c:pt idx="399">
                  <c:v>2723.2456550000002</c:v>
                </c:pt>
                <c:pt idx="400">
                  <c:v>2724.245543</c:v>
                </c:pt>
                <c:pt idx="401">
                  <c:v>2725.2454299999999</c:v>
                </c:pt>
                <c:pt idx="402">
                  <c:v>2748.8427750000001</c:v>
                </c:pt>
                <c:pt idx="403">
                  <c:v>2749.8426629999999</c:v>
                </c:pt>
                <c:pt idx="404">
                  <c:v>2750.8425499999998</c:v>
                </c:pt>
                <c:pt idx="405">
                  <c:v>2774.439895</c:v>
                </c:pt>
                <c:pt idx="406">
                  <c:v>2775.4397829999998</c:v>
                </c:pt>
                <c:pt idx="407">
                  <c:v>2776.4396700000002</c:v>
                </c:pt>
                <c:pt idx="408">
                  <c:v>2800.0370149999999</c:v>
                </c:pt>
                <c:pt idx="409">
                  <c:v>2801.0369030000002</c:v>
                </c:pt>
                <c:pt idx="410">
                  <c:v>2802.0367900000001</c:v>
                </c:pt>
                <c:pt idx="411">
                  <c:v>2804.0365649999999</c:v>
                </c:pt>
                <c:pt idx="412">
                  <c:v>2823.6348499999999</c:v>
                </c:pt>
                <c:pt idx="413">
                  <c:v>2825.6347209999999</c:v>
                </c:pt>
                <c:pt idx="414">
                  <c:v>2826.6346560000002</c:v>
                </c:pt>
                <c:pt idx="415">
                  <c:v>2827.6345919999999</c:v>
                </c:pt>
                <c:pt idx="416">
                  <c:v>2851.2330649999999</c:v>
                </c:pt>
                <c:pt idx="417">
                  <c:v>2853.2329359999999</c:v>
                </c:pt>
                <c:pt idx="418">
                  <c:v>2855.2328069999999</c:v>
                </c:pt>
                <c:pt idx="419">
                  <c:v>2874.8322010000002</c:v>
                </c:pt>
                <c:pt idx="420">
                  <c:v>2876.832187</c:v>
                </c:pt>
                <c:pt idx="421">
                  <c:v>2878.8321740000001</c:v>
                </c:pt>
                <c:pt idx="422">
                  <c:v>2902.4320109999999</c:v>
                </c:pt>
                <c:pt idx="423">
                  <c:v>2904.4319970000001</c:v>
                </c:pt>
                <c:pt idx="424">
                  <c:v>2906.4319829999999</c:v>
                </c:pt>
                <c:pt idx="425">
                  <c:v>2907.248642</c:v>
                </c:pt>
                <c:pt idx="426">
                  <c:v>2909.2486170000002</c:v>
                </c:pt>
                <c:pt idx="427">
                  <c:v>2911.2485919999999</c:v>
                </c:pt>
                <c:pt idx="428">
                  <c:v>2914.2485769999998</c:v>
                </c:pt>
                <c:pt idx="429">
                  <c:v>2918.748576</c:v>
                </c:pt>
                <c:pt idx="430">
                  <c:v>2923.2485750000001</c:v>
                </c:pt>
                <c:pt idx="431">
                  <c:v>2927.7485740000002</c:v>
                </c:pt>
                <c:pt idx="432">
                  <c:v>2932.2485740000002</c:v>
                </c:pt>
                <c:pt idx="433">
                  <c:v>2936.7485729999999</c:v>
                </c:pt>
                <c:pt idx="434">
                  <c:v>2941.2485729999999</c:v>
                </c:pt>
                <c:pt idx="435">
                  <c:v>2945.7485729999999</c:v>
                </c:pt>
                <c:pt idx="436">
                  <c:v>2950.248572</c:v>
                </c:pt>
                <c:pt idx="437">
                  <c:v>2954.748572</c:v>
                </c:pt>
                <c:pt idx="438">
                  <c:v>2959.248572</c:v>
                </c:pt>
                <c:pt idx="439">
                  <c:v>2963.748572</c:v>
                </c:pt>
                <c:pt idx="440">
                  <c:v>2968.248572</c:v>
                </c:pt>
              </c:numCache>
            </c:numRef>
          </c:xVal>
          <c:yVal>
            <c:numRef>
              <c:f>Sheet1!$P$2:$P$522</c:f>
              <c:numCache>
                <c:formatCode>General</c:formatCode>
                <c:ptCount val="521"/>
                <c:pt idx="0">
                  <c:v>1.4100000000000001E-4</c:v>
                </c:pt>
                <c:pt idx="1">
                  <c:v>5.62E-4</c:v>
                </c:pt>
                <c:pt idx="2">
                  <c:v>1.266E-3</c:v>
                </c:pt>
                <c:pt idx="3">
                  <c:v>2.2499999999999998E-3</c:v>
                </c:pt>
                <c:pt idx="4">
                  <c:v>3.516E-3</c:v>
                </c:pt>
                <c:pt idx="5">
                  <c:v>5.0619999999999997E-3</c:v>
                </c:pt>
                <c:pt idx="6">
                  <c:v>6.8910000000000004E-3</c:v>
                </c:pt>
                <c:pt idx="7">
                  <c:v>8.9999999999999993E-3</c:v>
                </c:pt>
                <c:pt idx="8">
                  <c:v>1.1391E-2</c:v>
                </c:pt>
                <c:pt idx="9">
                  <c:v>1.4062E-2</c:v>
                </c:pt>
                <c:pt idx="10">
                  <c:v>1.7016E-2</c:v>
                </c:pt>
                <c:pt idx="11">
                  <c:v>2.0250000000000001E-2</c:v>
                </c:pt>
                <c:pt idx="12">
                  <c:v>2.8875000000000001E-2</c:v>
                </c:pt>
                <c:pt idx="13">
                  <c:v>3.8875E-2</c:v>
                </c:pt>
                <c:pt idx="14">
                  <c:v>4.8875000000000002E-2</c:v>
                </c:pt>
                <c:pt idx="15">
                  <c:v>5.2433E-2</c:v>
                </c:pt>
                <c:pt idx="16">
                  <c:v>5.9861999999999999E-2</c:v>
                </c:pt>
                <c:pt idx="17">
                  <c:v>6.7291000000000004E-2</c:v>
                </c:pt>
                <c:pt idx="18">
                  <c:v>0.15495100000000001</c:v>
                </c:pt>
                <c:pt idx="19">
                  <c:v>0.16238</c:v>
                </c:pt>
                <c:pt idx="20">
                  <c:v>0.16980899999999999</c:v>
                </c:pt>
                <c:pt idx="21">
                  <c:v>0.31766499999999998</c:v>
                </c:pt>
                <c:pt idx="22">
                  <c:v>0.34041100000000002</c:v>
                </c:pt>
                <c:pt idx="23">
                  <c:v>0.36315700000000001</c:v>
                </c:pt>
                <c:pt idx="24">
                  <c:v>0.63155899999999998</c:v>
                </c:pt>
                <c:pt idx="25">
                  <c:v>0.64293199999999995</c:v>
                </c:pt>
                <c:pt idx="26">
                  <c:v>0.65430500000000003</c:v>
                </c:pt>
                <c:pt idx="27">
                  <c:v>0.67705099999999996</c:v>
                </c:pt>
                <c:pt idx="28">
                  <c:v>0.93550100000000003</c:v>
                </c:pt>
                <c:pt idx="29">
                  <c:v>0.96550000000000002</c:v>
                </c:pt>
                <c:pt idx="30">
                  <c:v>0.98049900000000001</c:v>
                </c:pt>
                <c:pt idx="31">
                  <c:v>0.99549799999999999</c:v>
                </c:pt>
                <c:pt idx="32">
                  <c:v>1.349485</c:v>
                </c:pt>
                <c:pt idx="33">
                  <c:v>1.3644849999999999</c:v>
                </c:pt>
                <c:pt idx="34">
                  <c:v>1.3794839999999999</c:v>
                </c:pt>
                <c:pt idx="35">
                  <c:v>1.733471</c:v>
                </c:pt>
                <c:pt idx="36">
                  <c:v>1.74847</c:v>
                </c:pt>
                <c:pt idx="37">
                  <c:v>1.7634700000000001</c:v>
                </c:pt>
                <c:pt idx="38">
                  <c:v>2.1174559999999998</c:v>
                </c:pt>
                <c:pt idx="39">
                  <c:v>2.1324559999999999</c:v>
                </c:pt>
                <c:pt idx="40">
                  <c:v>2.1474549999999999</c:v>
                </c:pt>
                <c:pt idx="41">
                  <c:v>2.5014419999999999</c:v>
                </c:pt>
                <c:pt idx="42">
                  <c:v>2.5164409999999999</c:v>
                </c:pt>
                <c:pt idx="43">
                  <c:v>2.5314410000000001</c:v>
                </c:pt>
                <c:pt idx="44">
                  <c:v>2.8677169999999998</c:v>
                </c:pt>
                <c:pt idx="45">
                  <c:v>2.897716</c:v>
                </c:pt>
                <c:pt idx="46">
                  <c:v>3.2339920000000002</c:v>
                </c:pt>
                <c:pt idx="47">
                  <c:v>3.2639909999999999</c:v>
                </c:pt>
                <c:pt idx="48">
                  <c:v>3.6002670000000001</c:v>
                </c:pt>
                <c:pt idx="49">
                  <c:v>3.6302660000000002</c:v>
                </c:pt>
                <c:pt idx="50">
                  <c:v>3.966542</c:v>
                </c:pt>
                <c:pt idx="51">
                  <c:v>3.9965410000000001</c:v>
                </c:pt>
                <c:pt idx="52">
                  <c:v>4.3328170000000004</c:v>
                </c:pt>
                <c:pt idx="53">
                  <c:v>4.3628159999999996</c:v>
                </c:pt>
                <c:pt idx="54">
                  <c:v>4.6990920000000003</c:v>
                </c:pt>
                <c:pt idx="55">
                  <c:v>4.7290910000000004</c:v>
                </c:pt>
                <c:pt idx="56">
                  <c:v>5.0653670000000002</c:v>
                </c:pt>
                <c:pt idx="57">
                  <c:v>5.0953650000000001</c:v>
                </c:pt>
                <c:pt idx="58">
                  <c:v>5.4316420000000001</c:v>
                </c:pt>
                <c:pt idx="59">
                  <c:v>5.4616400000000001</c:v>
                </c:pt>
                <c:pt idx="60">
                  <c:v>5.797917</c:v>
                </c:pt>
                <c:pt idx="61">
                  <c:v>5.827915</c:v>
                </c:pt>
                <c:pt idx="62">
                  <c:v>6.1641909999999998</c:v>
                </c:pt>
                <c:pt idx="63">
                  <c:v>6.1941899999999999</c:v>
                </c:pt>
                <c:pt idx="64">
                  <c:v>6.5304659999999997</c:v>
                </c:pt>
                <c:pt idx="65">
                  <c:v>6.5604649999999998</c:v>
                </c:pt>
                <c:pt idx="66">
                  <c:v>6.8967409999999996</c:v>
                </c:pt>
                <c:pt idx="67">
                  <c:v>6.9117410000000001</c:v>
                </c:pt>
                <c:pt idx="68">
                  <c:v>6.9267399999999997</c:v>
                </c:pt>
                <c:pt idx="69">
                  <c:v>6.9567389999999998</c:v>
                </c:pt>
                <c:pt idx="70">
                  <c:v>7.2402290000000002</c:v>
                </c:pt>
                <c:pt idx="71">
                  <c:v>7.2680850000000001</c:v>
                </c:pt>
                <c:pt idx="72">
                  <c:v>7.2820140000000002</c:v>
                </c:pt>
                <c:pt idx="73">
                  <c:v>7.2959420000000001</c:v>
                </c:pt>
                <c:pt idx="74">
                  <c:v>7.323798</c:v>
                </c:pt>
                <c:pt idx="75">
                  <c:v>7.58629</c:v>
                </c:pt>
                <c:pt idx="76">
                  <c:v>7.6120039999999998</c:v>
                </c:pt>
                <c:pt idx="77">
                  <c:v>7.62486</c:v>
                </c:pt>
                <c:pt idx="78">
                  <c:v>7.6377170000000003</c:v>
                </c:pt>
                <c:pt idx="79">
                  <c:v>7.6634310000000001</c:v>
                </c:pt>
                <c:pt idx="80">
                  <c:v>7.9049250000000004</c:v>
                </c:pt>
                <c:pt idx="81">
                  <c:v>7.928496</c:v>
                </c:pt>
                <c:pt idx="82">
                  <c:v>7.9402809999999997</c:v>
                </c:pt>
                <c:pt idx="83">
                  <c:v>7.9520660000000003</c:v>
                </c:pt>
                <c:pt idx="84">
                  <c:v>7.9756369999999999</c:v>
                </c:pt>
                <c:pt idx="85">
                  <c:v>8.1961329999999997</c:v>
                </c:pt>
                <c:pt idx="86">
                  <c:v>8.2175609999999999</c:v>
                </c:pt>
                <c:pt idx="87">
                  <c:v>8.228275</c:v>
                </c:pt>
                <c:pt idx="88">
                  <c:v>8.2389890000000001</c:v>
                </c:pt>
                <c:pt idx="89">
                  <c:v>8.24756</c:v>
                </c:pt>
                <c:pt idx="90">
                  <c:v>8.2518460000000005</c:v>
                </c:pt>
                <c:pt idx="91">
                  <c:v>8.2604170000000003</c:v>
                </c:pt>
                <c:pt idx="92">
                  <c:v>8.4494140000000009</c:v>
                </c:pt>
                <c:pt idx="93">
                  <c:v>8.4665569999999999</c:v>
                </c:pt>
                <c:pt idx="94">
                  <c:v>8.4751279999999998</c:v>
                </c:pt>
                <c:pt idx="95">
                  <c:v>8.4836989999999997</c:v>
                </c:pt>
                <c:pt idx="96">
                  <c:v>8.5008420000000005</c:v>
                </c:pt>
                <c:pt idx="97">
                  <c:v>8.6478409999999997</c:v>
                </c:pt>
                <c:pt idx="98">
                  <c:v>8.660698</c:v>
                </c:pt>
                <c:pt idx="99">
                  <c:v>8.6671259999999997</c:v>
                </c:pt>
                <c:pt idx="100">
                  <c:v>8.6735550000000003</c:v>
                </c:pt>
                <c:pt idx="101">
                  <c:v>8.6864120000000007</c:v>
                </c:pt>
                <c:pt idx="102">
                  <c:v>8.7914110000000001</c:v>
                </c:pt>
                <c:pt idx="103">
                  <c:v>8.7999829999999992</c:v>
                </c:pt>
                <c:pt idx="104">
                  <c:v>8.8042680000000004</c:v>
                </c:pt>
                <c:pt idx="105">
                  <c:v>8.8085540000000009</c:v>
                </c:pt>
                <c:pt idx="106">
                  <c:v>8.817126</c:v>
                </c:pt>
                <c:pt idx="107">
                  <c:v>8.8801249999999996</c:v>
                </c:pt>
                <c:pt idx="108">
                  <c:v>8.8844110000000001</c:v>
                </c:pt>
                <c:pt idx="109">
                  <c:v>8.8865540000000003</c:v>
                </c:pt>
                <c:pt idx="110">
                  <c:v>8.8886970000000005</c:v>
                </c:pt>
                <c:pt idx="111">
                  <c:v>8.8904110000000003</c:v>
                </c:pt>
                <c:pt idx="112">
                  <c:v>8.8912680000000002</c:v>
                </c:pt>
                <c:pt idx="113">
                  <c:v>8.8929829999999992</c:v>
                </c:pt>
                <c:pt idx="114">
                  <c:v>8.913983</c:v>
                </c:pt>
                <c:pt idx="115">
                  <c:v>8.913983</c:v>
                </c:pt>
                <c:pt idx="116">
                  <c:v>8.913983</c:v>
                </c:pt>
                <c:pt idx="117">
                  <c:v>8.913983</c:v>
                </c:pt>
                <c:pt idx="118">
                  <c:v>8.913983</c:v>
                </c:pt>
                <c:pt idx="119">
                  <c:v>8.913983</c:v>
                </c:pt>
                <c:pt idx="120">
                  <c:v>8.913983</c:v>
                </c:pt>
                <c:pt idx="121">
                  <c:v>8.8929829999999992</c:v>
                </c:pt>
                <c:pt idx="122">
                  <c:v>8.8886970000000005</c:v>
                </c:pt>
                <c:pt idx="123">
                  <c:v>8.8865540000000003</c:v>
                </c:pt>
                <c:pt idx="124">
                  <c:v>8.8844110000000001</c:v>
                </c:pt>
                <c:pt idx="125">
                  <c:v>8.8801249999999996</c:v>
                </c:pt>
                <c:pt idx="126">
                  <c:v>8.817126</c:v>
                </c:pt>
                <c:pt idx="127">
                  <c:v>8.8085540000000009</c:v>
                </c:pt>
                <c:pt idx="128">
                  <c:v>8.8042680000000004</c:v>
                </c:pt>
                <c:pt idx="129">
                  <c:v>8.7999829999999992</c:v>
                </c:pt>
                <c:pt idx="130">
                  <c:v>8.7914110000000001</c:v>
                </c:pt>
                <c:pt idx="131">
                  <c:v>8.6864120000000007</c:v>
                </c:pt>
                <c:pt idx="132">
                  <c:v>8.6735550000000003</c:v>
                </c:pt>
                <c:pt idx="133">
                  <c:v>8.6671259999999997</c:v>
                </c:pt>
                <c:pt idx="134">
                  <c:v>8.660698</c:v>
                </c:pt>
                <c:pt idx="135">
                  <c:v>8.6478409999999997</c:v>
                </c:pt>
                <c:pt idx="136">
                  <c:v>8.5008420000000005</c:v>
                </c:pt>
                <c:pt idx="137">
                  <c:v>8.4836989999999997</c:v>
                </c:pt>
                <c:pt idx="138">
                  <c:v>8.4751279999999998</c:v>
                </c:pt>
                <c:pt idx="139">
                  <c:v>8.4665569999999999</c:v>
                </c:pt>
                <c:pt idx="140">
                  <c:v>8.4596999999999998</c:v>
                </c:pt>
                <c:pt idx="141">
                  <c:v>8.4562709999999992</c:v>
                </c:pt>
                <c:pt idx="142">
                  <c:v>8.4494140000000009</c:v>
                </c:pt>
                <c:pt idx="143">
                  <c:v>8.2604170000000003</c:v>
                </c:pt>
                <c:pt idx="144">
                  <c:v>8.2389890000000001</c:v>
                </c:pt>
                <c:pt idx="145">
                  <c:v>8.228275</c:v>
                </c:pt>
                <c:pt idx="146">
                  <c:v>8.2175609999999999</c:v>
                </c:pt>
                <c:pt idx="147">
                  <c:v>8.1961329999999997</c:v>
                </c:pt>
                <c:pt idx="148">
                  <c:v>7.9756369999999999</c:v>
                </c:pt>
                <c:pt idx="149">
                  <c:v>7.9520660000000003</c:v>
                </c:pt>
                <c:pt idx="150">
                  <c:v>7.9402809999999997</c:v>
                </c:pt>
                <c:pt idx="151">
                  <c:v>7.928496</c:v>
                </c:pt>
                <c:pt idx="152">
                  <c:v>7.9049250000000004</c:v>
                </c:pt>
                <c:pt idx="153">
                  <c:v>7.6634310000000001</c:v>
                </c:pt>
                <c:pt idx="154">
                  <c:v>7.6377170000000003</c:v>
                </c:pt>
                <c:pt idx="155">
                  <c:v>7.62486</c:v>
                </c:pt>
                <c:pt idx="156">
                  <c:v>7.6120039999999998</c:v>
                </c:pt>
                <c:pt idx="157">
                  <c:v>7.58629</c:v>
                </c:pt>
                <c:pt idx="158">
                  <c:v>7.323798</c:v>
                </c:pt>
                <c:pt idx="159">
                  <c:v>7.2959420000000001</c:v>
                </c:pt>
                <c:pt idx="160">
                  <c:v>7.2820140000000002</c:v>
                </c:pt>
                <c:pt idx="161">
                  <c:v>7.2680850000000001</c:v>
                </c:pt>
                <c:pt idx="162">
                  <c:v>7.2402290000000002</c:v>
                </c:pt>
                <c:pt idx="163">
                  <c:v>6.9567389999999998</c:v>
                </c:pt>
                <c:pt idx="164">
                  <c:v>6.9267399999999997</c:v>
                </c:pt>
                <c:pt idx="165">
                  <c:v>6.9117410000000001</c:v>
                </c:pt>
                <c:pt idx="166">
                  <c:v>6.8967409999999996</c:v>
                </c:pt>
                <c:pt idx="167">
                  <c:v>6.5427549999999997</c:v>
                </c:pt>
                <c:pt idx="168">
                  <c:v>6.527755</c:v>
                </c:pt>
                <c:pt idx="169">
                  <c:v>6.5127560000000004</c:v>
                </c:pt>
                <c:pt idx="170">
                  <c:v>6.1587690000000004</c:v>
                </c:pt>
                <c:pt idx="171">
                  <c:v>6.14377</c:v>
                </c:pt>
                <c:pt idx="172">
                  <c:v>6.1287700000000003</c:v>
                </c:pt>
                <c:pt idx="173">
                  <c:v>5.7747830000000002</c:v>
                </c:pt>
                <c:pt idx="174">
                  <c:v>5.7597839999999998</c:v>
                </c:pt>
                <c:pt idx="175">
                  <c:v>5.7447850000000003</c:v>
                </c:pt>
                <c:pt idx="176">
                  <c:v>5.3907980000000002</c:v>
                </c:pt>
                <c:pt idx="177">
                  <c:v>5.3757979999999996</c:v>
                </c:pt>
                <c:pt idx="178">
                  <c:v>5.3607990000000001</c:v>
                </c:pt>
                <c:pt idx="179">
                  <c:v>5.006812</c:v>
                </c:pt>
                <c:pt idx="180">
                  <c:v>4.9918129999999996</c:v>
                </c:pt>
                <c:pt idx="181">
                  <c:v>4.9768129999999999</c:v>
                </c:pt>
                <c:pt idx="182">
                  <c:v>4.622827</c:v>
                </c:pt>
                <c:pt idx="183">
                  <c:v>4.6078270000000003</c:v>
                </c:pt>
                <c:pt idx="184">
                  <c:v>4.5928279999999999</c:v>
                </c:pt>
                <c:pt idx="185">
                  <c:v>4.2388409999999999</c:v>
                </c:pt>
                <c:pt idx="186">
                  <c:v>4.2238420000000003</c:v>
                </c:pt>
                <c:pt idx="187">
                  <c:v>4.2088419999999998</c:v>
                </c:pt>
                <c:pt idx="188">
                  <c:v>3.8548550000000001</c:v>
                </c:pt>
                <c:pt idx="189">
                  <c:v>3.8398560000000002</c:v>
                </c:pt>
                <c:pt idx="190">
                  <c:v>3.8248570000000002</c:v>
                </c:pt>
                <c:pt idx="191">
                  <c:v>3.4708700000000001</c:v>
                </c:pt>
                <c:pt idx="192">
                  <c:v>3.45587</c:v>
                </c:pt>
                <c:pt idx="193">
                  <c:v>3.440871</c:v>
                </c:pt>
                <c:pt idx="194">
                  <c:v>3.086884</c:v>
                </c:pt>
                <c:pt idx="195">
                  <c:v>3.071885</c:v>
                </c:pt>
                <c:pt idx="196">
                  <c:v>3.0568849999999999</c:v>
                </c:pt>
                <c:pt idx="197">
                  <c:v>2.7028989999999999</c:v>
                </c:pt>
                <c:pt idx="198">
                  <c:v>2.6878989999999998</c:v>
                </c:pt>
                <c:pt idx="199">
                  <c:v>2.6728999999999998</c:v>
                </c:pt>
                <c:pt idx="200">
                  <c:v>2.3189129999999998</c:v>
                </c:pt>
                <c:pt idx="201">
                  <c:v>2.3039139999999998</c:v>
                </c:pt>
                <c:pt idx="202">
                  <c:v>2.2889140000000001</c:v>
                </c:pt>
                <c:pt idx="203">
                  <c:v>1.9349270000000001</c:v>
                </c:pt>
                <c:pt idx="204">
                  <c:v>1.9199280000000001</c:v>
                </c:pt>
                <c:pt idx="205">
                  <c:v>1.9049290000000001</c:v>
                </c:pt>
                <c:pt idx="206">
                  <c:v>1.550942</c:v>
                </c:pt>
                <c:pt idx="207">
                  <c:v>1.5359419999999999</c:v>
                </c:pt>
                <c:pt idx="208">
                  <c:v>1.5209429999999999</c:v>
                </c:pt>
                <c:pt idx="209">
                  <c:v>1.1669560000000001</c:v>
                </c:pt>
                <c:pt idx="210">
                  <c:v>1.1519569999999999</c:v>
                </c:pt>
                <c:pt idx="211">
                  <c:v>1.136957</c:v>
                </c:pt>
                <c:pt idx="212">
                  <c:v>0.78297099999999997</c:v>
                </c:pt>
                <c:pt idx="213">
                  <c:v>0.76797099999999996</c:v>
                </c:pt>
                <c:pt idx="214">
                  <c:v>0.75297199999999997</c:v>
                </c:pt>
                <c:pt idx="215">
                  <c:v>0.39898499999999998</c:v>
                </c:pt>
                <c:pt idx="216">
                  <c:v>0.38398599999999999</c:v>
                </c:pt>
                <c:pt idx="217">
                  <c:v>0.36898599999999998</c:v>
                </c:pt>
                <c:pt idx="218">
                  <c:v>1.4999E-2</c:v>
                </c:pt>
                <c:pt idx="219">
                  <c:v>0</c:v>
                </c:pt>
                <c:pt idx="220">
                  <c:v>0</c:v>
                </c:pt>
                <c:pt idx="221">
                  <c:v>-1.4999E-2</c:v>
                </c:pt>
                <c:pt idx="222">
                  <c:v>-0.36898599999999998</c:v>
                </c:pt>
                <c:pt idx="223">
                  <c:v>-0.38398599999999999</c:v>
                </c:pt>
                <c:pt idx="224">
                  <c:v>-0.39898499999999998</c:v>
                </c:pt>
                <c:pt idx="225">
                  <c:v>-0.75297199999999997</c:v>
                </c:pt>
                <c:pt idx="226">
                  <c:v>-0.76797099999999996</c:v>
                </c:pt>
                <c:pt idx="227">
                  <c:v>-0.78297099999999997</c:v>
                </c:pt>
                <c:pt idx="228">
                  <c:v>-1.136957</c:v>
                </c:pt>
                <c:pt idx="229">
                  <c:v>-1.1519569999999999</c:v>
                </c:pt>
                <c:pt idx="230">
                  <c:v>-1.1669560000000001</c:v>
                </c:pt>
                <c:pt idx="231">
                  <c:v>-1.5209429999999999</c:v>
                </c:pt>
                <c:pt idx="232">
                  <c:v>-1.5359419999999999</c:v>
                </c:pt>
                <c:pt idx="233">
                  <c:v>-1.550942</c:v>
                </c:pt>
                <c:pt idx="234">
                  <c:v>-1.9049290000000001</c:v>
                </c:pt>
                <c:pt idx="235">
                  <c:v>-1.9199280000000001</c:v>
                </c:pt>
                <c:pt idx="236">
                  <c:v>-1.9349270000000001</c:v>
                </c:pt>
                <c:pt idx="237">
                  <c:v>-2.2889140000000001</c:v>
                </c:pt>
                <c:pt idx="238">
                  <c:v>-2.3039139999999998</c:v>
                </c:pt>
                <c:pt idx="239">
                  <c:v>-2.3189129999999998</c:v>
                </c:pt>
                <c:pt idx="240">
                  <c:v>-2.6728999999999998</c:v>
                </c:pt>
                <c:pt idx="241">
                  <c:v>-2.6878989999999998</c:v>
                </c:pt>
                <c:pt idx="242">
                  <c:v>-2.7028989999999999</c:v>
                </c:pt>
                <c:pt idx="243">
                  <c:v>-3.0568849999999999</c:v>
                </c:pt>
                <c:pt idx="244">
                  <c:v>-3.071885</c:v>
                </c:pt>
                <c:pt idx="245">
                  <c:v>-3.086884</c:v>
                </c:pt>
                <c:pt idx="246">
                  <c:v>-3.440871</c:v>
                </c:pt>
                <c:pt idx="247">
                  <c:v>-3.45587</c:v>
                </c:pt>
                <c:pt idx="248">
                  <c:v>-3.4708700000000001</c:v>
                </c:pt>
                <c:pt idx="249">
                  <c:v>-3.8248570000000002</c:v>
                </c:pt>
                <c:pt idx="250">
                  <c:v>-3.8398560000000002</c:v>
                </c:pt>
                <c:pt idx="251">
                  <c:v>-3.8548550000000001</c:v>
                </c:pt>
                <c:pt idx="252">
                  <c:v>-4.2088419999999998</c:v>
                </c:pt>
                <c:pt idx="253">
                  <c:v>-4.2238420000000003</c:v>
                </c:pt>
                <c:pt idx="254">
                  <c:v>-4.2388409999999999</c:v>
                </c:pt>
                <c:pt idx="255">
                  <c:v>-4.5928279999999999</c:v>
                </c:pt>
                <c:pt idx="256">
                  <c:v>-4.6078270000000003</c:v>
                </c:pt>
                <c:pt idx="257">
                  <c:v>-4.622827</c:v>
                </c:pt>
                <c:pt idx="258">
                  <c:v>-4.9768129999999999</c:v>
                </c:pt>
                <c:pt idx="259">
                  <c:v>-4.9918129999999996</c:v>
                </c:pt>
                <c:pt idx="260">
                  <c:v>-5.006812</c:v>
                </c:pt>
                <c:pt idx="261">
                  <c:v>-5.3607990000000001</c:v>
                </c:pt>
                <c:pt idx="262">
                  <c:v>-5.3757979999999996</c:v>
                </c:pt>
                <c:pt idx="263">
                  <c:v>-5.3907980000000002</c:v>
                </c:pt>
                <c:pt idx="264">
                  <c:v>-5.7447850000000003</c:v>
                </c:pt>
                <c:pt idx="265">
                  <c:v>-5.7597839999999998</c:v>
                </c:pt>
                <c:pt idx="266">
                  <c:v>-5.7747830000000002</c:v>
                </c:pt>
                <c:pt idx="267">
                  <c:v>-6.1287700000000003</c:v>
                </c:pt>
                <c:pt idx="268">
                  <c:v>-6.14377</c:v>
                </c:pt>
                <c:pt idx="269">
                  <c:v>-6.1587690000000004</c:v>
                </c:pt>
                <c:pt idx="270">
                  <c:v>-6.5127560000000004</c:v>
                </c:pt>
                <c:pt idx="271">
                  <c:v>-6.527755</c:v>
                </c:pt>
                <c:pt idx="272">
                  <c:v>-6.5427549999999997</c:v>
                </c:pt>
                <c:pt idx="273">
                  <c:v>-6.8967409999999996</c:v>
                </c:pt>
                <c:pt idx="274">
                  <c:v>-6.9117410000000001</c:v>
                </c:pt>
                <c:pt idx="275">
                  <c:v>-6.9267399999999997</c:v>
                </c:pt>
                <c:pt idx="276">
                  <c:v>-6.9567389999999998</c:v>
                </c:pt>
                <c:pt idx="277">
                  <c:v>-7.2402290000000002</c:v>
                </c:pt>
                <c:pt idx="278">
                  <c:v>-7.2680850000000001</c:v>
                </c:pt>
                <c:pt idx="279">
                  <c:v>-7.2820140000000002</c:v>
                </c:pt>
                <c:pt idx="280">
                  <c:v>-7.2959420000000001</c:v>
                </c:pt>
                <c:pt idx="281">
                  <c:v>-7.323798</c:v>
                </c:pt>
                <c:pt idx="282">
                  <c:v>-7.58629</c:v>
                </c:pt>
                <c:pt idx="283">
                  <c:v>-7.6120039999999998</c:v>
                </c:pt>
                <c:pt idx="284">
                  <c:v>-7.62486</c:v>
                </c:pt>
                <c:pt idx="285">
                  <c:v>-7.6377170000000003</c:v>
                </c:pt>
                <c:pt idx="286">
                  <c:v>-7.6634310000000001</c:v>
                </c:pt>
                <c:pt idx="287">
                  <c:v>-7.9049250000000004</c:v>
                </c:pt>
                <c:pt idx="288">
                  <c:v>-7.928496</c:v>
                </c:pt>
                <c:pt idx="289">
                  <c:v>-7.9402809999999997</c:v>
                </c:pt>
                <c:pt idx="290">
                  <c:v>-7.9520660000000003</c:v>
                </c:pt>
                <c:pt idx="291">
                  <c:v>-7.9756369999999999</c:v>
                </c:pt>
                <c:pt idx="292">
                  <c:v>-8.1961329999999997</c:v>
                </c:pt>
                <c:pt idx="293">
                  <c:v>-8.2175609999999999</c:v>
                </c:pt>
                <c:pt idx="294">
                  <c:v>-8.228275</c:v>
                </c:pt>
                <c:pt idx="295">
                  <c:v>-8.2389890000000001</c:v>
                </c:pt>
                <c:pt idx="296">
                  <c:v>-8.24756</c:v>
                </c:pt>
                <c:pt idx="297">
                  <c:v>-8.2518460000000005</c:v>
                </c:pt>
                <c:pt idx="298">
                  <c:v>-8.2604170000000003</c:v>
                </c:pt>
                <c:pt idx="299">
                  <c:v>-8.4494140000000009</c:v>
                </c:pt>
                <c:pt idx="300">
                  <c:v>-8.4665569999999999</c:v>
                </c:pt>
                <c:pt idx="301">
                  <c:v>-8.4751279999999998</c:v>
                </c:pt>
                <c:pt idx="302">
                  <c:v>-8.4836989999999997</c:v>
                </c:pt>
                <c:pt idx="303">
                  <c:v>-8.5008420000000005</c:v>
                </c:pt>
                <c:pt idx="304">
                  <c:v>-8.6478409999999997</c:v>
                </c:pt>
                <c:pt idx="305">
                  <c:v>-8.660698</c:v>
                </c:pt>
                <c:pt idx="306">
                  <c:v>-8.6671259999999997</c:v>
                </c:pt>
                <c:pt idx="307">
                  <c:v>-8.6735550000000003</c:v>
                </c:pt>
                <c:pt idx="308">
                  <c:v>-8.6864120000000007</c:v>
                </c:pt>
                <c:pt idx="309">
                  <c:v>-8.7914110000000001</c:v>
                </c:pt>
                <c:pt idx="310">
                  <c:v>-8.7999829999999992</c:v>
                </c:pt>
                <c:pt idx="311">
                  <c:v>-8.8042680000000004</c:v>
                </c:pt>
                <c:pt idx="312">
                  <c:v>-8.8085540000000009</c:v>
                </c:pt>
                <c:pt idx="313">
                  <c:v>-8.817126</c:v>
                </c:pt>
                <c:pt idx="314">
                  <c:v>-8.8801249999999996</c:v>
                </c:pt>
                <c:pt idx="315">
                  <c:v>-8.8844110000000001</c:v>
                </c:pt>
                <c:pt idx="316">
                  <c:v>-8.8865540000000003</c:v>
                </c:pt>
                <c:pt idx="317">
                  <c:v>-8.8886970000000005</c:v>
                </c:pt>
                <c:pt idx="318">
                  <c:v>-8.8904110000000003</c:v>
                </c:pt>
                <c:pt idx="319">
                  <c:v>-8.8912680000000002</c:v>
                </c:pt>
                <c:pt idx="320">
                  <c:v>-8.8929829999999992</c:v>
                </c:pt>
                <c:pt idx="321">
                  <c:v>-8.913983</c:v>
                </c:pt>
                <c:pt idx="322">
                  <c:v>-8.913983</c:v>
                </c:pt>
                <c:pt idx="323">
                  <c:v>-8.913983</c:v>
                </c:pt>
                <c:pt idx="324">
                  <c:v>-8.913983</c:v>
                </c:pt>
                <c:pt idx="325">
                  <c:v>-8.913983</c:v>
                </c:pt>
                <c:pt idx="326">
                  <c:v>-8.913983</c:v>
                </c:pt>
                <c:pt idx="327">
                  <c:v>-8.913983</c:v>
                </c:pt>
                <c:pt idx="328">
                  <c:v>-8.8929829999999992</c:v>
                </c:pt>
                <c:pt idx="329">
                  <c:v>-8.8886970000000005</c:v>
                </c:pt>
                <c:pt idx="330">
                  <c:v>-8.8865540000000003</c:v>
                </c:pt>
                <c:pt idx="331">
                  <c:v>-8.8844110000000001</c:v>
                </c:pt>
                <c:pt idx="332">
                  <c:v>-8.8801249999999996</c:v>
                </c:pt>
                <c:pt idx="333">
                  <c:v>-8.817126</c:v>
                </c:pt>
                <c:pt idx="334">
                  <c:v>-8.8085540000000009</c:v>
                </c:pt>
                <c:pt idx="335">
                  <c:v>-8.8042680000000004</c:v>
                </c:pt>
                <c:pt idx="336">
                  <c:v>-8.7999829999999992</c:v>
                </c:pt>
                <c:pt idx="337">
                  <c:v>-8.7914110000000001</c:v>
                </c:pt>
                <c:pt idx="338">
                  <c:v>-8.6864120000000007</c:v>
                </c:pt>
                <c:pt idx="339">
                  <c:v>-8.6735550000000003</c:v>
                </c:pt>
                <c:pt idx="340">
                  <c:v>-8.6671259999999997</c:v>
                </c:pt>
                <c:pt idx="341">
                  <c:v>-8.660698</c:v>
                </c:pt>
                <c:pt idx="342">
                  <c:v>-8.6478409999999997</c:v>
                </c:pt>
                <c:pt idx="343">
                  <c:v>-8.5008420000000005</c:v>
                </c:pt>
                <c:pt idx="344">
                  <c:v>-8.4836989999999997</c:v>
                </c:pt>
                <c:pt idx="345">
                  <c:v>-8.4751279999999998</c:v>
                </c:pt>
                <c:pt idx="346">
                  <c:v>-8.4665569999999999</c:v>
                </c:pt>
                <c:pt idx="347">
                  <c:v>-8.4596999999999998</c:v>
                </c:pt>
                <c:pt idx="348">
                  <c:v>-8.4562709999999992</c:v>
                </c:pt>
                <c:pt idx="349">
                  <c:v>-8.4494140000000009</c:v>
                </c:pt>
                <c:pt idx="350">
                  <c:v>-8.2604170000000003</c:v>
                </c:pt>
                <c:pt idx="351">
                  <c:v>-8.2389890000000001</c:v>
                </c:pt>
                <c:pt idx="352">
                  <c:v>-8.228275</c:v>
                </c:pt>
                <c:pt idx="353">
                  <c:v>-8.2175609999999999</c:v>
                </c:pt>
                <c:pt idx="354">
                  <c:v>-8.1961329999999997</c:v>
                </c:pt>
                <c:pt idx="355">
                  <c:v>-7.9756369999999999</c:v>
                </c:pt>
                <c:pt idx="356">
                  <c:v>-7.9520660000000003</c:v>
                </c:pt>
                <c:pt idx="357">
                  <c:v>-7.9402809999999997</c:v>
                </c:pt>
                <c:pt idx="358">
                  <c:v>-7.928496</c:v>
                </c:pt>
                <c:pt idx="359">
                  <c:v>-7.9049250000000004</c:v>
                </c:pt>
                <c:pt idx="360">
                  <c:v>-7.6634310000000001</c:v>
                </c:pt>
                <c:pt idx="361">
                  <c:v>-7.6377170000000003</c:v>
                </c:pt>
                <c:pt idx="362">
                  <c:v>-7.62486</c:v>
                </c:pt>
                <c:pt idx="363">
                  <c:v>-7.6120039999999998</c:v>
                </c:pt>
                <c:pt idx="364">
                  <c:v>-7.58629</c:v>
                </c:pt>
                <c:pt idx="365">
                  <c:v>-7.323798</c:v>
                </c:pt>
                <c:pt idx="366">
                  <c:v>-7.2959420000000001</c:v>
                </c:pt>
                <c:pt idx="367">
                  <c:v>-7.2820140000000002</c:v>
                </c:pt>
                <c:pt idx="368">
                  <c:v>-7.2680850000000001</c:v>
                </c:pt>
                <c:pt idx="369">
                  <c:v>-7.2402290000000002</c:v>
                </c:pt>
                <c:pt idx="370">
                  <c:v>-6.9567389999999998</c:v>
                </c:pt>
                <c:pt idx="371">
                  <c:v>-6.9267399999999997</c:v>
                </c:pt>
                <c:pt idx="372">
                  <c:v>-6.9117410000000001</c:v>
                </c:pt>
                <c:pt idx="373">
                  <c:v>-6.8967409999999996</c:v>
                </c:pt>
                <c:pt idx="374">
                  <c:v>-6.5604649999999998</c:v>
                </c:pt>
                <c:pt idx="375">
                  <c:v>-6.5304659999999997</c:v>
                </c:pt>
                <c:pt idx="376">
                  <c:v>-6.1941899999999999</c:v>
                </c:pt>
                <c:pt idx="377">
                  <c:v>-6.1641909999999998</c:v>
                </c:pt>
                <c:pt idx="378">
                  <c:v>-5.827915</c:v>
                </c:pt>
                <c:pt idx="379">
                  <c:v>-5.797917</c:v>
                </c:pt>
                <c:pt idx="380">
                  <c:v>-5.4616400000000001</c:v>
                </c:pt>
                <c:pt idx="381">
                  <c:v>-5.4316420000000001</c:v>
                </c:pt>
                <c:pt idx="382">
                  <c:v>-5.0953650000000001</c:v>
                </c:pt>
                <c:pt idx="383">
                  <c:v>-5.0653670000000002</c:v>
                </c:pt>
                <c:pt idx="384">
                  <c:v>-4.7290910000000004</c:v>
                </c:pt>
                <c:pt idx="385">
                  <c:v>-4.6990920000000003</c:v>
                </c:pt>
                <c:pt idx="386">
                  <c:v>-4.3628159999999996</c:v>
                </c:pt>
                <c:pt idx="387">
                  <c:v>-4.3328170000000004</c:v>
                </c:pt>
                <c:pt idx="388">
                  <c:v>-3.9965410000000001</c:v>
                </c:pt>
                <c:pt idx="389">
                  <c:v>-3.966542</c:v>
                </c:pt>
                <c:pt idx="390">
                  <c:v>-3.6302660000000002</c:v>
                </c:pt>
                <c:pt idx="391">
                  <c:v>-3.6002670000000001</c:v>
                </c:pt>
                <c:pt idx="392">
                  <c:v>-3.2639909999999999</c:v>
                </c:pt>
                <c:pt idx="393">
                  <c:v>-3.2339920000000002</c:v>
                </c:pt>
                <c:pt idx="394">
                  <c:v>-2.897716</c:v>
                </c:pt>
                <c:pt idx="395">
                  <c:v>-2.8677169999999998</c:v>
                </c:pt>
                <c:pt idx="396">
                  <c:v>-2.5314410000000001</c:v>
                </c:pt>
                <c:pt idx="397">
                  <c:v>-2.5164409999999999</c:v>
                </c:pt>
                <c:pt idx="398">
                  <c:v>-2.5014419999999999</c:v>
                </c:pt>
                <c:pt idx="399">
                  <c:v>-2.1474549999999999</c:v>
                </c:pt>
                <c:pt idx="400">
                  <c:v>-2.1324559999999999</c:v>
                </c:pt>
                <c:pt idx="401">
                  <c:v>-2.1174559999999998</c:v>
                </c:pt>
                <c:pt idx="402">
                  <c:v>-1.7634700000000001</c:v>
                </c:pt>
                <c:pt idx="403">
                  <c:v>-1.74847</c:v>
                </c:pt>
                <c:pt idx="404">
                  <c:v>-1.733471</c:v>
                </c:pt>
                <c:pt idx="405">
                  <c:v>-1.3794839999999999</c:v>
                </c:pt>
                <c:pt idx="406">
                  <c:v>-1.3644849999999999</c:v>
                </c:pt>
                <c:pt idx="407">
                  <c:v>-1.349485</c:v>
                </c:pt>
                <c:pt idx="408">
                  <c:v>-0.99549799999999999</c:v>
                </c:pt>
                <c:pt idx="409">
                  <c:v>-0.98049900000000001</c:v>
                </c:pt>
                <c:pt idx="410">
                  <c:v>-0.96550000000000002</c:v>
                </c:pt>
                <c:pt idx="411">
                  <c:v>-0.93550100000000003</c:v>
                </c:pt>
                <c:pt idx="412">
                  <c:v>-0.67705099999999996</c:v>
                </c:pt>
                <c:pt idx="413">
                  <c:v>-0.65430500000000003</c:v>
                </c:pt>
                <c:pt idx="414">
                  <c:v>-0.64293199999999995</c:v>
                </c:pt>
                <c:pt idx="415">
                  <c:v>-0.63155899999999998</c:v>
                </c:pt>
                <c:pt idx="416">
                  <c:v>-0.36315700000000001</c:v>
                </c:pt>
                <c:pt idx="417">
                  <c:v>-0.34041100000000002</c:v>
                </c:pt>
                <c:pt idx="418">
                  <c:v>-0.31766499999999998</c:v>
                </c:pt>
                <c:pt idx="419">
                  <c:v>-0.16980899999999999</c:v>
                </c:pt>
                <c:pt idx="420">
                  <c:v>-0.16238</c:v>
                </c:pt>
                <c:pt idx="421">
                  <c:v>-0.15495100000000001</c:v>
                </c:pt>
                <c:pt idx="422">
                  <c:v>-6.7291000000000004E-2</c:v>
                </c:pt>
                <c:pt idx="423">
                  <c:v>-5.9861999999999999E-2</c:v>
                </c:pt>
                <c:pt idx="424">
                  <c:v>-5.2433E-2</c:v>
                </c:pt>
                <c:pt idx="425">
                  <c:v>-4.8875000000000002E-2</c:v>
                </c:pt>
                <c:pt idx="426">
                  <c:v>-3.8875E-2</c:v>
                </c:pt>
                <c:pt idx="427">
                  <c:v>-2.8875000000000001E-2</c:v>
                </c:pt>
                <c:pt idx="428">
                  <c:v>-2.0250000000000001E-2</c:v>
                </c:pt>
                <c:pt idx="429">
                  <c:v>-1.7016E-2</c:v>
                </c:pt>
                <c:pt idx="430">
                  <c:v>-1.4062E-2</c:v>
                </c:pt>
                <c:pt idx="431">
                  <c:v>-1.1391E-2</c:v>
                </c:pt>
                <c:pt idx="432">
                  <c:v>-8.9999999999999993E-3</c:v>
                </c:pt>
                <c:pt idx="433">
                  <c:v>-6.8910000000000004E-3</c:v>
                </c:pt>
                <c:pt idx="434">
                  <c:v>-5.0619999999999997E-3</c:v>
                </c:pt>
                <c:pt idx="435">
                  <c:v>-3.516E-3</c:v>
                </c:pt>
                <c:pt idx="436">
                  <c:v>-2.2499999999999998E-3</c:v>
                </c:pt>
                <c:pt idx="437">
                  <c:v>-1.266E-3</c:v>
                </c:pt>
                <c:pt idx="438">
                  <c:v>-5.62E-4</c:v>
                </c:pt>
                <c:pt idx="439">
                  <c:v>-1.4100000000000001E-4</c:v>
                </c:pt>
                <c:pt idx="440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4497432"/>
        <c:axId val="334496256"/>
      </c:scatterChart>
      <c:valAx>
        <c:axId val="334497432"/>
        <c:scaling>
          <c:orientation val="minMax"/>
          <c:max val="3000"/>
        </c:scaling>
        <c:delete val="0"/>
        <c:axPos val="b"/>
        <c:numFmt formatCode="General" sourceLinked="1"/>
        <c:majorTickMark val="out"/>
        <c:minorTickMark val="none"/>
        <c:tickLblPos val="nextTo"/>
        <c:crossAx val="334496256"/>
        <c:crosses val="autoZero"/>
        <c:crossBetween val="midCat"/>
      </c:valAx>
      <c:valAx>
        <c:axId val="3344962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4497432"/>
        <c:crosses val="autoZero"/>
        <c:crossBetween val="midCat"/>
      </c:valAx>
    </c:plotArea>
    <c:plotVisOnly val="1"/>
    <c:dispBlanksAs val="gap"/>
    <c:showDLblsOverMax val="0"/>
  </c:chart>
  <c:spPr>
    <a:solidFill>
      <a:schemeClr val="accent5">
        <a:lumMod val="20000"/>
        <a:lumOff val="80000"/>
      </a:schemeClr>
    </a:solidFill>
    <a:ln>
      <a:solidFill>
        <a:schemeClr val="accent3">
          <a:lumMod val="60000"/>
          <a:lumOff val="40000"/>
        </a:schemeClr>
      </a:solidFill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7A6F9C-72C8-4E14-8B98-9970CF2D5DF5}" type="datetimeFigureOut">
              <a:rPr lang="zh-CN" altLang="en-US" smtClean="0"/>
              <a:t>2016/5/27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F4AA5A-5857-480F-95FD-2145AA6AC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0650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55ED5C2D-85E4-4016-BA93-B971149031D2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1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4811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1BE2553-3542-4A23-8D0E-A1465F5AE42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11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2040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1BE2553-3542-4A23-8D0E-A1465F5AE42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12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470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1BE2553-3542-4A23-8D0E-A1465F5AE42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13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2212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1BE2553-3542-4A23-8D0E-A1465F5AE42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14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7986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1BE2553-3542-4A23-8D0E-A1465F5AE42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15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2352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1BE2553-3542-4A23-8D0E-A1465F5AE42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16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5097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1BE2553-3542-4A23-8D0E-A1465F5AE42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17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8513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1BE2553-3542-4A23-8D0E-A1465F5AE42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18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445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3F526D1-B624-4462-91FB-882C839D16F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2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070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1BE2553-3542-4A23-8D0E-A1465F5AE42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4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86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1BE2553-3542-4A23-8D0E-A1465F5AE42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5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971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1BE2553-3542-4A23-8D0E-A1465F5AE42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6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07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1BE2553-3542-4A23-8D0E-A1465F5AE42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7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566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3F526D1-B624-4462-91FB-882C839D16F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8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313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1BE2553-3542-4A23-8D0E-A1465F5AE42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9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720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1BE2553-3542-4A23-8D0E-A1465F5AE42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10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939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3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4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5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6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7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8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9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0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1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2.bin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00B8-1F22-4949-B960-6D228D1064C6}" type="datetimeFigureOut">
              <a:rPr lang="zh-CN" altLang="en-US" smtClean="0"/>
              <a:t>2016/5/27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A06A-0399-4454-B2EB-5D57E042BE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1228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00B8-1F22-4949-B960-6D228D1064C6}" type="datetimeFigureOut">
              <a:rPr lang="zh-CN" altLang="en-US" smtClean="0"/>
              <a:t>2016/5/27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A06A-0399-4454-B2EB-5D57E042BE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7776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00B8-1F22-4949-B960-6D228D1064C6}" type="datetimeFigureOut">
              <a:rPr lang="zh-CN" altLang="en-US" smtClean="0"/>
              <a:t>2016/5/27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A06A-0399-4454-B2EB-5D57E042BE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7772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4"/>
          <p:cNvSpPr txBox="1">
            <a:spLocks noChangeArrowheads="1"/>
          </p:cNvSpPr>
          <p:nvPr/>
        </p:nvSpPr>
        <p:spPr bwMode="auto">
          <a:xfrm>
            <a:off x="304800" y="228600"/>
            <a:ext cx="152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2800" b="1" smtClean="0">
                <a:solidFill>
                  <a:srgbClr val="FFFFFF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1752600" y="2667000"/>
            <a:ext cx="60960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  <a:endParaRPr lang="en-US" altLang="zh-CN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752600" y="5105400"/>
            <a:ext cx="61722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  <a:endParaRPr lang="en-US" altLang="zh-CN" noProof="0" smtClean="0"/>
          </a:p>
        </p:txBody>
      </p:sp>
      <p:sp>
        <p:nvSpPr>
          <p:cNvPr id="5" name="Rectangle 7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64313"/>
            <a:ext cx="2133600" cy="157162"/>
          </a:xfrm>
          <a:effectLst>
            <a:outerShdw dist="12700" algn="ctr" rotWithShape="0">
              <a:srgbClr val="FFFFFF"/>
            </a:outerShdw>
          </a:effectLst>
        </p:spPr>
        <p:txBody>
          <a:bodyPr/>
          <a:lstStyle>
            <a:lvl1pPr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0025"/>
            <a:ext cx="2895600" cy="171450"/>
          </a:xfrm>
          <a:effectLst>
            <a:outerShdw dist="12700" algn="ctr" rotWithShape="0">
              <a:srgbClr val="FFFFFF"/>
            </a:outerShdw>
          </a:effectLst>
        </p:spPr>
        <p:txBody>
          <a:bodyPr/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5738"/>
            <a:ext cx="2133600" cy="185737"/>
          </a:xfrm>
          <a:effectLst>
            <a:outerShdw dist="12700" algn="ctr" rotWithShape="0">
              <a:srgbClr val="FFFFFF"/>
            </a:outerShdw>
          </a:effectLst>
        </p:spPr>
        <p:txBody>
          <a:bodyPr/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C0F9E5A3-B40D-43AF-8FC1-53FA4B3249F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22259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5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3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6E0F8-B059-4DF9-8151-D17BEFA9BC0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7681725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5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7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EF9CE-7EBA-4E14-A60A-5B14AF23835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1337538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6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1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C63CD-8CCE-4B5E-BF7E-A489C4998EF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" name="日期占位符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123632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8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5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" name="页脚占位符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11" name="灯片编号占位符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A1278-6467-4C8C-98BB-7BC502831B8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2" name="日期占位符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138338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4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9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6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7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04AED-824D-4662-8A98-85F14A651C1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8" name="日期占位符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9574227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3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3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6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3F488-7A82-4AB0-81BF-CAEA9404E68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1317645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6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7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0A117-5409-4819-9D7B-257DACA6AE8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" name="日期占位符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623406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00B8-1F22-4949-B960-6D228D1064C6}" type="datetimeFigureOut">
              <a:rPr lang="zh-CN" altLang="en-US" smtClean="0"/>
              <a:t>2016/5/27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A06A-0399-4454-B2EB-5D57E042BE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76868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6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1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D64EE-5FAD-429C-94AF-2F57C26FB91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" name="日期占位符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6351503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5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5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7C902-759D-4DBE-B747-E9AA677DCD8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5701536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5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9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579438"/>
            <a:ext cx="2057400" cy="57451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579438"/>
            <a:ext cx="6019800" cy="57451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106EE-F33A-4543-B0C4-7D9A1B22CA0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5613176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5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3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6800" y="579438"/>
            <a:ext cx="7162800" cy="56356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单击图标添加表格</a:t>
            </a:r>
            <a:endParaRPr lang="zh-CN" altLang="en-US" noProof="0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48D8B-3CE9-444C-A686-2C655597B90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4799706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F6A1ABEA-B003-4268-A859-7894B633BF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852461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:\1我的工作\2015.4.22考核\高能所标志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0500"/>
            <a:ext cx="197485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D2E35418-39CD-4BE7-B1AA-3DD8A8DA1B29}" type="datetimeFigureOut">
              <a:rPr lang="zh-CN" altLang="en-US"/>
              <a:pPr>
                <a:defRPr/>
              </a:pPr>
              <a:t>2016/5/27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3CDCD437-1F1F-4953-8B3B-34AEF012154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486986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B30313C8-25C1-4AFC-8561-E1579766C7D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696057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825CD84E-B53A-404A-A1A4-2D0103EC89D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501677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6C71215E-BBD5-41A7-9253-7981A4212ED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770997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F01D59CE-E761-498F-B26C-0A6E6CAAFA1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61855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00B8-1F22-4949-B960-6D228D1064C6}" type="datetimeFigureOut">
              <a:rPr lang="zh-CN" altLang="en-US" smtClean="0"/>
              <a:t>2016/5/27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A06A-0399-4454-B2EB-5D57E042BE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50768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B8EB01A7-2A1F-45B4-BA68-92DCB7880E4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752453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714A6D7B-E39A-4E21-8F0E-227FC251B35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607196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134EF55A-D6CA-4977-94D4-258BB2CF7B5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405791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9E0D2E57-1A9D-457A-A9D2-97FA54E042D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511807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B34DA5C8-F248-44FF-AECE-5A516B91975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71233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00B8-1F22-4949-B960-6D228D1064C6}" type="datetimeFigureOut">
              <a:rPr lang="zh-CN" altLang="en-US" smtClean="0"/>
              <a:t>2016/5/27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A06A-0399-4454-B2EB-5D57E042BE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7259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00B8-1F22-4949-B960-6D228D1064C6}" type="datetimeFigureOut">
              <a:rPr lang="zh-CN" altLang="en-US" smtClean="0"/>
              <a:t>2016/5/27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A06A-0399-4454-B2EB-5D57E042BE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903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00B8-1F22-4949-B960-6D228D1064C6}" type="datetimeFigureOut">
              <a:rPr lang="zh-CN" altLang="en-US" smtClean="0"/>
              <a:t>2016/5/27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A06A-0399-4454-B2EB-5D57E042BE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858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00B8-1F22-4949-B960-6D228D1064C6}" type="datetimeFigureOut">
              <a:rPr lang="zh-CN" altLang="en-US" smtClean="0"/>
              <a:t>2016/5/27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A06A-0399-4454-B2EB-5D57E042BE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9387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00B8-1F22-4949-B960-6D228D1064C6}" type="datetimeFigureOut">
              <a:rPr lang="zh-CN" altLang="en-US" smtClean="0"/>
              <a:t>2016/5/27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A06A-0399-4454-B2EB-5D57E042BE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9053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00B8-1F22-4949-B960-6D228D1064C6}" type="datetimeFigureOut">
              <a:rPr lang="zh-CN" altLang="en-US" smtClean="0"/>
              <a:t>2016/5/27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A06A-0399-4454-B2EB-5D57E042BE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7917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vmlDrawing" Target="../drawings/vmlDrawing1.v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200B8-1F22-4949-B960-6D228D1064C6}" type="datetimeFigureOut">
              <a:rPr lang="zh-CN" altLang="en-US" smtClean="0"/>
              <a:t>2016/5/27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A06A-0399-4454-B2EB-5D57E042BE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7053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1027" name="Picture 83" descr="global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8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" name="Image" r:id="rId16" imgW="12977778" imgH="3695238" progId="Photoshop.Image.6">
                  <p:embed/>
                </p:oleObj>
              </mc:Choice>
              <mc:Fallback>
                <p:oleObj name="Image" r:id="rId16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72200" y="6548438"/>
            <a:ext cx="25908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rgbClr val="000000"/>
                </a:solidFill>
                <a:latin typeface="+mn-lt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537325"/>
            <a:ext cx="21336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solidFill>
                  <a:srgbClr val="000000"/>
                </a:solidFill>
                <a:latin typeface="+mn-lt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8B5038-0FDA-4E6D-B368-E934EBD12CDA}" type="slidenum">
              <a:rPr lang="en-US" altLang="zh-CN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579438"/>
            <a:ext cx="7162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43675"/>
            <a:ext cx="22860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rgbClr val="000000"/>
                </a:solidFill>
                <a:latin typeface="+mn-lt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4163999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sldNum="0"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j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+mj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35A642-70FB-4714-A7F1-FAC98E65E0FE}" type="slidenum">
              <a:rPr lang="en-US" altLang="zh-CN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61148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73038" y="915988"/>
            <a:ext cx="8810625" cy="230346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altLang="zh-C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宋体" pitchFamily="2" charset="-122"/>
              </a:rPr>
              <a:t>CEPC Partial Double </a:t>
            </a:r>
            <a:r>
              <a:rPr lang="en-US" altLang="zh-C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宋体" pitchFamily="2" charset="-122"/>
              </a:rPr>
              <a:t>Ring</a:t>
            </a:r>
            <a:br>
              <a:rPr lang="en-US" altLang="zh-C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宋体" pitchFamily="2" charset="-122"/>
              </a:rPr>
            </a:br>
            <a:r>
              <a:rPr lang="en-US" altLang="zh-C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宋体" pitchFamily="2" charset="-122"/>
              </a:rPr>
              <a:t>Lattice Design and DA Study</a:t>
            </a:r>
            <a:endParaRPr lang="en-US" altLang="zh-CN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宋体" pitchFamily="2" charset="-122"/>
            </a:endParaRPr>
          </a:p>
        </p:txBody>
      </p:sp>
      <p:pic>
        <p:nvPicPr>
          <p:cNvPr id="26627" name="Picture 2" descr="I:\1我的工作\2015.4.22考核\高能所标志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333375"/>
            <a:ext cx="19748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25"/>
          <p:cNvSpPr>
            <a:spLocks noChangeArrowheads="1"/>
          </p:cNvSpPr>
          <p:nvPr/>
        </p:nvSpPr>
        <p:spPr bwMode="auto">
          <a:xfrm>
            <a:off x="827088" y="3716338"/>
            <a:ext cx="7705725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SU </a:t>
            </a:r>
            <a:r>
              <a:rPr lang="en-US" altLang="zh-CN" sz="2400" b="1" dirty="0" err="1" smtClean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Feng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   GAO </a:t>
            </a:r>
            <a:r>
              <a:rPr lang="en-US" altLang="zh-CN" sz="2400" b="1" dirty="0" err="1" smtClean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Jie</a:t>
            </a:r>
            <a:r>
              <a:rPr lang="en-US" altLang="zh-CN" sz="2400" b="1" dirty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 WANG Dou   WANG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Yiwei</a:t>
            </a:r>
            <a:r>
              <a:rPr lang="en-US" altLang="zh-CN" sz="2400" b="1" dirty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</a:t>
            </a:r>
            <a:endParaRPr lang="en-US" altLang="zh-CN" sz="2400" b="1" dirty="0" smtClean="0">
              <a:solidFill>
                <a:srgbClr val="FFFFFF"/>
              </a:solidFill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Li </a:t>
            </a:r>
            <a:r>
              <a:rPr lang="en-US" altLang="zh-CN" sz="2400" b="1" dirty="0" err="1" smtClean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Yongjun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    BIAN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Tianjinan</a:t>
            </a:r>
            <a:r>
              <a:rPr lang="en-US" altLang="zh-CN" sz="2400" b="1" dirty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 BAI </a:t>
            </a:r>
            <a:r>
              <a:rPr lang="en-US" altLang="zh-CN" sz="2400" b="1" dirty="0" err="1" smtClean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Sha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  </a:t>
            </a:r>
            <a:r>
              <a:rPr lang="en-US" altLang="zh-CN" sz="2400" b="1" dirty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DUAN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Zhe</a:t>
            </a:r>
            <a:r>
              <a:rPr lang="en-US" altLang="zh-CN" sz="2400" b="1" dirty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  GENG </a:t>
            </a:r>
            <a:r>
              <a:rPr lang="en-US" altLang="zh-CN" sz="2400" b="1" dirty="0" err="1" smtClean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Huiping</a:t>
            </a:r>
            <a:r>
              <a:rPr lang="en-US" altLang="zh-CN" sz="2400" b="1" dirty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ZHANG Yuan   XU </a:t>
            </a:r>
            <a:r>
              <a:rPr lang="en-US" altLang="zh-CN" sz="2400" b="1" dirty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Gang   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XIAO </a:t>
            </a:r>
            <a:r>
              <a:rPr lang="en-US" altLang="zh-CN" sz="2400" b="1" dirty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Ming 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  </a:t>
            </a:r>
            <a:r>
              <a:rPr lang="en-US" altLang="zh-CN" sz="1200" b="1" dirty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Key Laboratory of Particle Acceleration Physics and Technology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b="1" dirty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Institute of High Energy Physics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b="1" dirty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Chinese Academy of Sciences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b="1" dirty="0" smtClean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2016.5.5</a:t>
            </a:r>
            <a:endParaRPr lang="zh-CN" altLang="en-US" sz="1200" b="1" dirty="0">
              <a:solidFill>
                <a:srgbClr val="FFFFFF"/>
              </a:solidFill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77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68227"/>
            <a:ext cx="6711374" cy="525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0" name="Rectangle 2"/>
          <p:cNvSpPr txBox="1">
            <a:spLocks noChangeArrowheads="1"/>
          </p:cNvSpPr>
          <p:nvPr/>
        </p:nvSpPr>
        <p:spPr bwMode="auto">
          <a:xfrm>
            <a:off x="793114" y="404664"/>
            <a:ext cx="7162800" cy="563563"/>
          </a:xfrm>
          <a:prstGeom prst="rect">
            <a:avLst/>
          </a:prstGeom>
        </p:spPr>
        <p:txBody>
          <a:bodyPr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CEPC Advanced Partial </a:t>
            </a: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Double Ring Optics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2331754" y="3902779"/>
            <a:ext cx="6335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FF0000"/>
                </a:solidFill>
              </a:rPr>
              <a:t>PDR1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771800" y="4779559"/>
            <a:ext cx="5020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 smtClean="0"/>
              <a:t>APDR</a:t>
            </a:r>
            <a:endParaRPr lang="zh-CN" altLang="en-US" sz="1100" dirty="0"/>
          </a:p>
        </p:txBody>
      </p:sp>
      <p:sp>
        <p:nvSpPr>
          <p:cNvPr id="129" name="TextBox 128"/>
          <p:cNvSpPr txBox="1"/>
          <p:nvPr/>
        </p:nvSpPr>
        <p:spPr>
          <a:xfrm>
            <a:off x="3251016" y="4779559"/>
            <a:ext cx="5020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 smtClean="0"/>
              <a:t>APDR</a:t>
            </a:r>
            <a:endParaRPr lang="zh-CN" altLang="en-US" sz="1100" dirty="0"/>
          </a:p>
        </p:txBody>
      </p:sp>
      <p:sp>
        <p:nvSpPr>
          <p:cNvPr id="131" name="TextBox 130"/>
          <p:cNvSpPr txBox="1"/>
          <p:nvPr/>
        </p:nvSpPr>
        <p:spPr>
          <a:xfrm>
            <a:off x="3680697" y="4765599"/>
            <a:ext cx="5020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 smtClean="0"/>
              <a:t>APDR</a:t>
            </a:r>
            <a:endParaRPr lang="zh-CN" altLang="en-US" sz="1100" dirty="0"/>
          </a:p>
        </p:txBody>
      </p:sp>
      <p:sp>
        <p:nvSpPr>
          <p:cNvPr id="133" name="TextBox 132"/>
          <p:cNvSpPr txBox="1"/>
          <p:nvPr/>
        </p:nvSpPr>
        <p:spPr>
          <a:xfrm>
            <a:off x="4652320" y="4768812"/>
            <a:ext cx="5020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 smtClean="0"/>
              <a:t>APDR</a:t>
            </a:r>
            <a:endParaRPr lang="zh-CN" altLang="en-US" sz="1100" dirty="0"/>
          </a:p>
        </p:txBody>
      </p:sp>
      <p:sp>
        <p:nvSpPr>
          <p:cNvPr id="134" name="TextBox 133"/>
          <p:cNvSpPr txBox="1"/>
          <p:nvPr/>
        </p:nvSpPr>
        <p:spPr>
          <a:xfrm>
            <a:off x="5147320" y="4768812"/>
            <a:ext cx="5020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 smtClean="0"/>
              <a:t>APDR</a:t>
            </a:r>
            <a:endParaRPr lang="zh-CN" altLang="en-US" sz="1100" dirty="0"/>
          </a:p>
        </p:txBody>
      </p:sp>
      <p:sp>
        <p:nvSpPr>
          <p:cNvPr id="135" name="TextBox 134"/>
          <p:cNvSpPr txBox="1"/>
          <p:nvPr/>
        </p:nvSpPr>
        <p:spPr>
          <a:xfrm>
            <a:off x="5652120" y="4753529"/>
            <a:ext cx="5020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 smtClean="0"/>
              <a:t>APDR</a:t>
            </a:r>
            <a:endParaRPr lang="zh-CN" altLang="en-US" sz="1100" dirty="0"/>
          </a:p>
        </p:txBody>
      </p:sp>
      <p:sp>
        <p:nvSpPr>
          <p:cNvPr id="136" name="TextBox 135"/>
          <p:cNvSpPr txBox="1"/>
          <p:nvPr/>
        </p:nvSpPr>
        <p:spPr>
          <a:xfrm>
            <a:off x="4078949" y="3912006"/>
            <a:ext cx="6335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FF0000"/>
                </a:solidFill>
              </a:rPr>
              <a:t>PDR3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26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59632" y="1844824"/>
            <a:ext cx="6430158" cy="35086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2116FC"/>
                </a:solidFill>
                <a:latin typeface="Times New Roman" pitchFamily="18" charset="0"/>
                <a:cs typeface="Times New Roman" pitchFamily="18" charset="0"/>
              </a:rPr>
              <a:t>PDR </a:t>
            </a:r>
            <a:r>
              <a:rPr lang="en-US" altLang="zh-CN" sz="3600" b="1" dirty="0">
                <a:solidFill>
                  <a:srgbClr val="2116FC"/>
                </a:solidFill>
                <a:latin typeface="Times New Roman" pitchFamily="18" charset="0"/>
                <a:cs typeface="Times New Roman" pitchFamily="18" charset="0"/>
              </a:rPr>
              <a:t>Lattice </a:t>
            </a:r>
            <a:endParaRPr lang="en-US" altLang="zh-CN" sz="3600" b="1" dirty="0" smtClean="0">
              <a:solidFill>
                <a:srgbClr val="2116F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zh-CN" sz="3600" b="1" dirty="0" smtClean="0">
                <a:solidFill>
                  <a:srgbClr val="2116FC"/>
                </a:solidFill>
                <a:latin typeface="Times New Roman" pitchFamily="18" charset="0"/>
                <a:cs typeface="Times New Roman" pitchFamily="18" charset="0"/>
              </a:rPr>
              <a:t>Redesign </a:t>
            </a:r>
            <a:r>
              <a:rPr lang="en-US" altLang="zh-CN" sz="3600" b="1" dirty="0">
                <a:solidFill>
                  <a:srgbClr val="2116FC"/>
                </a:solidFill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altLang="zh-CN" sz="3600" b="1" dirty="0" smtClean="0">
                <a:solidFill>
                  <a:srgbClr val="2116FC"/>
                </a:solidFill>
                <a:latin typeface="Times New Roman" pitchFamily="18" charset="0"/>
                <a:cs typeface="Times New Roman" pitchFamily="18" charset="0"/>
              </a:rPr>
              <a:t>SAD and </a:t>
            </a:r>
            <a:r>
              <a:rPr lang="en-US" altLang="zh-CN" sz="3600" b="1" dirty="0">
                <a:solidFill>
                  <a:srgbClr val="2116FC"/>
                </a:solidFill>
                <a:latin typeface="Times New Roman" pitchFamily="18" charset="0"/>
                <a:cs typeface="Times New Roman" pitchFamily="18" charset="0"/>
              </a:rPr>
              <a:t>DA </a:t>
            </a:r>
            <a:r>
              <a:rPr lang="en-US" altLang="zh-CN" sz="3600" b="1" dirty="0" smtClean="0">
                <a:solidFill>
                  <a:srgbClr val="2116FC"/>
                </a:solidFill>
                <a:latin typeface="Times New Roman" pitchFamily="18" charset="0"/>
                <a:cs typeface="Times New Roman" pitchFamily="18" charset="0"/>
              </a:rPr>
              <a:t>study</a:t>
            </a:r>
          </a:p>
          <a:p>
            <a:pPr algn="ctr"/>
            <a:endParaRPr lang="en-US" altLang="zh-CN" sz="3600" b="1" dirty="0">
              <a:solidFill>
                <a:srgbClr val="2116F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zh-CN" sz="3600" b="1" dirty="0" smtClean="0">
              <a:solidFill>
                <a:srgbClr val="2116F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zh-CN" sz="3600" b="1" dirty="0">
              <a:solidFill>
                <a:srgbClr val="2116F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zh-CN" sz="1400" b="1" dirty="0" err="1" smtClean="0">
                <a:solidFill>
                  <a:srgbClr val="2116FC"/>
                </a:solidFill>
                <a:latin typeface="+mj-lt"/>
                <a:cs typeface="Times New Roman" pitchFamily="18" charset="0"/>
              </a:rPr>
              <a:t>Feng</a:t>
            </a:r>
            <a:r>
              <a:rPr lang="en-US" altLang="zh-CN" sz="1400" b="1" dirty="0" smtClean="0">
                <a:solidFill>
                  <a:srgbClr val="2116FC"/>
                </a:solidFill>
                <a:latin typeface="+mj-lt"/>
                <a:cs typeface="Times New Roman" pitchFamily="18" charset="0"/>
              </a:rPr>
              <a:t> Su</a:t>
            </a:r>
            <a:r>
              <a:rPr lang="zh-CN" altLang="en-US" sz="1400" b="1" dirty="0" smtClean="0">
                <a:solidFill>
                  <a:srgbClr val="2116FC"/>
                </a:solidFill>
                <a:latin typeface="+mj-lt"/>
                <a:cs typeface="Times New Roman" pitchFamily="18" charset="0"/>
              </a:rPr>
              <a:t>，</a:t>
            </a:r>
            <a:r>
              <a:rPr lang="en-US" altLang="zh-CN" sz="1400" b="1" dirty="0" err="1" smtClean="0">
                <a:solidFill>
                  <a:srgbClr val="2116FC"/>
                </a:solidFill>
                <a:latin typeface="+mj-lt"/>
                <a:cs typeface="Times New Roman" pitchFamily="18" charset="0"/>
              </a:rPr>
              <a:t>Yiwei</a:t>
            </a:r>
            <a:r>
              <a:rPr lang="en-US" altLang="zh-CN" sz="1400" b="1" dirty="0" smtClean="0">
                <a:solidFill>
                  <a:srgbClr val="2116FC"/>
                </a:solidFill>
                <a:latin typeface="+mj-lt"/>
                <a:cs typeface="Times New Roman" pitchFamily="18" charset="0"/>
              </a:rPr>
              <a:t> Wang</a:t>
            </a:r>
          </a:p>
          <a:p>
            <a:pPr algn="ctr"/>
            <a:endParaRPr lang="en-US" altLang="zh-CN" sz="1400" b="1" dirty="0" smtClean="0">
              <a:solidFill>
                <a:srgbClr val="2116FC"/>
              </a:solidFill>
              <a:latin typeface="+mj-lt"/>
              <a:cs typeface="Times New Roman" pitchFamily="18" charset="0"/>
            </a:endParaRPr>
          </a:p>
          <a:p>
            <a:pPr algn="ctr"/>
            <a:r>
              <a:rPr lang="en-US" altLang="zh-CN" sz="1400" b="1" dirty="0" smtClean="0">
                <a:solidFill>
                  <a:srgbClr val="2116FC"/>
                </a:solidFill>
                <a:latin typeface="+mj-lt"/>
                <a:cs typeface="Times New Roman" pitchFamily="18" charset="0"/>
              </a:rPr>
              <a:t>2016.5.26</a:t>
            </a:r>
            <a:endParaRPr lang="en-US" altLang="zh-CN" sz="1400" b="1" dirty="0">
              <a:solidFill>
                <a:srgbClr val="2116FC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61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1052737"/>
            <a:ext cx="5904658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93114" y="404664"/>
            <a:ext cx="7162800" cy="563563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CEPC </a:t>
            </a: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PDR1.0.2 </a:t>
            </a:r>
            <a:r>
              <a:rPr lang="en-US" altLang="zh-CN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noFFS</a:t>
            </a: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6" name="图表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8095516"/>
              </p:ext>
            </p:extLst>
          </p:nvPr>
        </p:nvGraphicFramePr>
        <p:xfrm>
          <a:off x="-36511" y="5229200"/>
          <a:ext cx="9180512" cy="16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7690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793114" y="404664"/>
            <a:ext cx="7162800" cy="563563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CEPC </a:t>
            </a: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PDR1.0.2 </a:t>
            </a:r>
            <a:r>
              <a:rPr lang="en-US" altLang="zh-CN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noFFS</a:t>
            </a: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99" y="1052736"/>
            <a:ext cx="7344816" cy="5387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111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64" y="928543"/>
            <a:ext cx="4032449" cy="3001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799" y="980728"/>
            <a:ext cx="3969175" cy="2949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34" y="3960671"/>
            <a:ext cx="3672408" cy="2678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37166"/>
            <a:ext cx="3625205" cy="2672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93114" y="404664"/>
            <a:ext cx="7162800" cy="563563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CEPC </a:t>
            </a: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PDR1.0.2 </a:t>
            </a:r>
            <a:r>
              <a:rPr lang="en-US" altLang="zh-CN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noFFS</a:t>
            </a: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440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93114" y="404664"/>
            <a:ext cx="7162800" cy="563563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CEPC </a:t>
            </a: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PDR1.0.2 </a:t>
            </a:r>
            <a:r>
              <a:rPr lang="en-US" altLang="zh-CN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noFFS</a:t>
            </a: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19672" y="2060848"/>
            <a:ext cx="48965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2116FC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zh-CN" b="1" dirty="0" err="1" smtClean="0">
                <a:solidFill>
                  <a:srgbClr val="2116FC"/>
                </a:solidFill>
                <a:latin typeface="Times New Roman" pitchFamily="18" charset="0"/>
                <a:cs typeface="Times New Roman" pitchFamily="18" charset="0"/>
              </a:rPr>
              <a:t>ErrorX</a:t>
            </a:r>
            <a:r>
              <a:rPr lang="en-US" altLang="zh-CN" b="1" dirty="0" smtClean="0">
                <a:solidFill>
                  <a:srgbClr val="2116FC"/>
                </a:solidFill>
                <a:latin typeface="Times New Roman" pitchFamily="18" charset="0"/>
                <a:cs typeface="Times New Roman" pitchFamily="18" charset="0"/>
              </a:rPr>
              <a:t> (IP1)-&gt; 0  automatically</a:t>
            </a:r>
          </a:p>
          <a:p>
            <a:pPr marL="342900" indent="-342900">
              <a:buAutoNum type="arabicPeriod"/>
            </a:pPr>
            <a:endParaRPr lang="en-US" altLang="zh-CN" b="1" dirty="0" smtClean="0">
              <a:solidFill>
                <a:srgbClr val="2116F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b="1" dirty="0" smtClean="0">
                <a:solidFill>
                  <a:srgbClr val="2116FC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zh-CN" b="1" dirty="0" err="1">
                <a:solidFill>
                  <a:srgbClr val="2116FC"/>
                </a:solidFill>
                <a:latin typeface="Times New Roman" pitchFamily="18" charset="0"/>
                <a:cs typeface="Times New Roman" pitchFamily="18" charset="0"/>
              </a:rPr>
              <a:t>ErrorX</a:t>
            </a:r>
            <a:r>
              <a:rPr lang="en-US" altLang="zh-CN" b="1" dirty="0">
                <a:solidFill>
                  <a:srgbClr val="2116FC"/>
                </a:solidFill>
                <a:latin typeface="Times New Roman" pitchFamily="18" charset="0"/>
                <a:cs typeface="Times New Roman" pitchFamily="18" charset="0"/>
              </a:rPr>
              <a:t> (IP1</a:t>
            </a:r>
            <a:r>
              <a:rPr lang="en-US" altLang="zh-CN" b="1" dirty="0" smtClean="0">
                <a:solidFill>
                  <a:srgbClr val="2116FC"/>
                </a:solidFill>
                <a:latin typeface="Times New Roman" pitchFamily="18" charset="0"/>
                <a:cs typeface="Times New Roman" pitchFamily="18" charset="0"/>
              </a:rPr>
              <a:t>)=10^-13  in  MAD8</a:t>
            </a:r>
          </a:p>
          <a:p>
            <a:r>
              <a:rPr lang="en-US" altLang="zh-CN" b="1" dirty="0">
                <a:solidFill>
                  <a:srgbClr val="2116F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 smtClean="0">
                <a:solidFill>
                  <a:srgbClr val="2116F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b="1" dirty="0" err="1" smtClean="0">
                <a:solidFill>
                  <a:srgbClr val="2116FC"/>
                </a:solidFill>
                <a:latin typeface="Times New Roman" pitchFamily="18" charset="0"/>
                <a:cs typeface="Times New Roman" pitchFamily="18" charset="0"/>
              </a:rPr>
              <a:t>ErrorX</a:t>
            </a:r>
            <a:r>
              <a:rPr lang="en-US" altLang="zh-CN" b="1" dirty="0" smtClean="0">
                <a:solidFill>
                  <a:srgbClr val="2116F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2116FC"/>
                </a:solidFill>
                <a:latin typeface="Times New Roman" pitchFamily="18" charset="0"/>
                <a:cs typeface="Times New Roman" pitchFamily="18" charset="0"/>
              </a:rPr>
              <a:t>(IP1)=10</a:t>
            </a:r>
            <a:r>
              <a:rPr lang="en-US" altLang="zh-CN" b="1" dirty="0" smtClean="0">
                <a:solidFill>
                  <a:srgbClr val="2116FC"/>
                </a:solidFill>
                <a:latin typeface="Times New Roman" pitchFamily="18" charset="0"/>
                <a:cs typeface="Times New Roman" pitchFamily="18" charset="0"/>
              </a:rPr>
              <a:t>^-5    in  SAD         ?</a:t>
            </a:r>
          </a:p>
          <a:p>
            <a:endParaRPr lang="en-US" altLang="zh-CN" b="1" dirty="0">
              <a:solidFill>
                <a:srgbClr val="2116F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b="1" dirty="0" smtClean="0">
                <a:solidFill>
                  <a:srgbClr val="2116FC"/>
                </a:solidFill>
                <a:latin typeface="Times New Roman" pitchFamily="18" charset="0"/>
                <a:cs typeface="Times New Roman" pitchFamily="18" charset="0"/>
              </a:rPr>
              <a:t>3.  </a:t>
            </a:r>
          </a:p>
          <a:p>
            <a:endParaRPr lang="en-US" altLang="zh-CN" b="1" dirty="0">
              <a:solidFill>
                <a:srgbClr val="2116F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zh-CN" b="1" dirty="0" smtClean="0">
              <a:solidFill>
                <a:srgbClr val="2116F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b="1" dirty="0" smtClean="0">
                <a:solidFill>
                  <a:srgbClr val="2116F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370529"/>
            <a:ext cx="4032448" cy="2940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436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15616" y="836712"/>
            <a:ext cx="67687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 smtClean="0">
                <a:solidFill>
                  <a:srgbClr val="211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 </a:t>
            </a:r>
            <a:r>
              <a:rPr lang="en-US" altLang="zh-CN" sz="3200" b="1" dirty="0" err="1">
                <a:solidFill>
                  <a:srgbClr val="211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Pylatt</a:t>
            </a:r>
            <a:r>
              <a:rPr lang="en-US" altLang="zh-CN" sz="3200" b="1" dirty="0">
                <a:solidFill>
                  <a:srgbClr val="211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Li </a:t>
            </a:r>
            <a:r>
              <a:rPr lang="en-US" altLang="zh-CN" sz="3200" b="1" dirty="0" err="1">
                <a:solidFill>
                  <a:srgbClr val="211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Yongjun</a:t>
            </a:r>
            <a:r>
              <a:rPr lang="en-US" altLang="zh-CN" sz="3200" b="1" dirty="0">
                <a:solidFill>
                  <a:srgbClr val="211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code) </a:t>
            </a:r>
            <a:r>
              <a:rPr lang="en-US" altLang="zh-CN" sz="3200" b="1" dirty="0" smtClean="0">
                <a:solidFill>
                  <a:srgbClr val="211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calculate </a:t>
            </a:r>
            <a:r>
              <a:rPr lang="en-US" altLang="zh-CN" sz="3200" b="1" dirty="0" err="1" smtClean="0">
                <a:solidFill>
                  <a:srgbClr val="211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ndr</a:t>
            </a:r>
            <a:r>
              <a:rPr lang="en-US" altLang="zh-CN" sz="3200" b="1" dirty="0" smtClean="0">
                <a:solidFill>
                  <a:srgbClr val="211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more faster</a:t>
            </a:r>
          </a:p>
          <a:p>
            <a:pPr algn="ctr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3200" b="1" dirty="0">
              <a:solidFill>
                <a:srgbClr val="2116F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3200" b="1" dirty="0" smtClean="0">
              <a:solidFill>
                <a:srgbClr val="2116F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 err="1" smtClean="0">
                <a:solidFill>
                  <a:srgbClr val="211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Feng</a:t>
            </a:r>
            <a:r>
              <a:rPr lang="en-US" altLang="zh-CN" sz="1600" b="1" dirty="0" smtClean="0">
                <a:solidFill>
                  <a:srgbClr val="211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Su,  </a:t>
            </a:r>
            <a:r>
              <a:rPr lang="en-US" altLang="zh-CN" sz="1600" b="1" dirty="0" err="1" smtClean="0">
                <a:solidFill>
                  <a:srgbClr val="211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Yongjun</a:t>
            </a:r>
            <a:r>
              <a:rPr lang="en-US" altLang="zh-CN" sz="1600" b="1" dirty="0" smtClean="0">
                <a:solidFill>
                  <a:srgbClr val="211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Li,   </a:t>
            </a:r>
            <a:r>
              <a:rPr lang="en-US" altLang="zh-CN" sz="1600" b="1" dirty="0" err="1" smtClean="0">
                <a:solidFill>
                  <a:srgbClr val="211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Yiwei</a:t>
            </a:r>
            <a:r>
              <a:rPr lang="en-US" altLang="zh-CN" sz="1600" b="1" dirty="0" smtClean="0">
                <a:solidFill>
                  <a:srgbClr val="211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Wang</a:t>
            </a:r>
          </a:p>
          <a:p>
            <a:pPr algn="ctr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 smtClean="0">
                <a:solidFill>
                  <a:srgbClr val="211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2016.5.26</a:t>
            </a:r>
            <a:endParaRPr lang="en-US" altLang="zh-CN" sz="1600" b="1" dirty="0">
              <a:solidFill>
                <a:srgbClr val="2116F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90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45514" y="1126332"/>
            <a:ext cx="7704856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400" dirty="0" err="1">
                <a:solidFill>
                  <a:prstClr val="black"/>
                </a:solidFill>
              </a:rPr>
              <a:t>h</a:t>
            </a:r>
            <a:r>
              <a:rPr lang="en-US" altLang="zh-CN" sz="1400" baseline="-25000" dirty="0" err="1">
                <a:solidFill>
                  <a:prstClr val="black"/>
                </a:solidFill>
              </a:rPr>
              <a:t>abcde</a:t>
            </a:r>
            <a:r>
              <a:rPr lang="en-US" altLang="zh-CN" sz="1400" dirty="0">
                <a:solidFill>
                  <a:prstClr val="black"/>
                </a:solidFill>
              </a:rPr>
              <a:t> ,  </a:t>
            </a:r>
            <a:r>
              <a:rPr lang="en-US" altLang="zh-CN" sz="1400" dirty="0" smtClean="0">
                <a:solidFill>
                  <a:prstClr val="black"/>
                </a:solidFill>
              </a:rPr>
              <a:t>     </a:t>
            </a:r>
            <a:r>
              <a:rPr lang="en-US" altLang="zh-CN" sz="1400" dirty="0" err="1" smtClean="0">
                <a:solidFill>
                  <a:prstClr val="black"/>
                </a:solidFill>
              </a:rPr>
              <a:t>a+b+c+d+e</a:t>
            </a:r>
            <a:r>
              <a:rPr lang="en-US" altLang="zh-CN" sz="1400" dirty="0" smtClean="0">
                <a:solidFill>
                  <a:prstClr val="black"/>
                </a:solidFill>
              </a:rPr>
              <a:t>=3 </a:t>
            </a:r>
            <a:r>
              <a:rPr lang="en-US" altLang="zh-CN" sz="1400" dirty="0">
                <a:solidFill>
                  <a:prstClr val="black"/>
                </a:solidFill>
              </a:rPr>
              <a:t>,   </a:t>
            </a:r>
            <a:endParaRPr lang="en-US" altLang="zh-CN" sz="1400" dirty="0" smtClean="0">
              <a:solidFill>
                <a:prstClr val="black"/>
              </a:solidFill>
            </a:endParaRPr>
          </a:p>
          <a:p>
            <a:pPr lvl="0">
              <a:lnSpc>
                <a:spcPct val="150000"/>
              </a:lnSpc>
            </a:pPr>
            <a:r>
              <a:rPr lang="en-US" altLang="zh-CN" sz="1400" dirty="0" smtClean="0">
                <a:solidFill>
                  <a:prstClr val="black"/>
                </a:solidFill>
              </a:rPr>
              <a:t>                        1</a:t>
            </a:r>
            <a:r>
              <a:rPr lang="en-US" altLang="zh-CN" sz="1400" baseline="30000" dirty="0" smtClean="0">
                <a:solidFill>
                  <a:prstClr val="black"/>
                </a:solidFill>
              </a:rPr>
              <a:t>st</a:t>
            </a:r>
            <a:r>
              <a:rPr lang="en-US" altLang="zh-CN" sz="1400" dirty="0" smtClean="0">
                <a:solidFill>
                  <a:prstClr val="black"/>
                </a:solidFill>
              </a:rPr>
              <a:t> </a:t>
            </a:r>
            <a:r>
              <a:rPr lang="en-US" altLang="zh-CN" sz="1400" dirty="0">
                <a:solidFill>
                  <a:prstClr val="black"/>
                </a:solidFill>
              </a:rPr>
              <a:t>order nonlinear driving term</a:t>
            </a:r>
            <a:endParaRPr lang="zh-CN" altLang="zh-CN" sz="1400" dirty="0">
              <a:solidFill>
                <a:prstClr val="black"/>
              </a:solidFill>
            </a:endParaRPr>
          </a:p>
          <a:p>
            <a:pPr lvl="0">
              <a:lnSpc>
                <a:spcPct val="150000"/>
              </a:lnSpc>
            </a:pPr>
            <a:r>
              <a:rPr lang="en-US" altLang="zh-CN" sz="1400" dirty="0">
                <a:solidFill>
                  <a:prstClr val="black"/>
                </a:solidFill>
              </a:rPr>
              <a:t>                   </a:t>
            </a:r>
            <a:r>
              <a:rPr lang="en-US" altLang="zh-CN" sz="1400" dirty="0" err="1">
                <a:solidFill>
                  <a:prstClr val="black"/>
                </a:solidFill>
              </a:rPr>
              <a:t>a+b+c+d+e</a:t>
            </a:r>
            <a:r>
              <a:rPr lang="en-US" altLang="zh-CN" sz="1400" dirty="0">
                <a:solidFill>
                  <a:prstClr val="black"/>
                </a:solidFill>
              </a:rPr>
              <a:t>=4 ,    </a:t>
            </a:r>
            <a:endParaRPr lang="en-US" altLang="zh-CN" sz="1400" dirty="0" smtClean="0">
              <a:solidFill>
                <a:prstClr val="black"/>
              </a:solidFill>
            </a:endParaRPr>
          </a:p>
          <a:p>
            <a:pPr lvl="0">
              <a:lnSpc>
                <a:spcPct val="150000"/>
              </a:lnSpc>
            </a:pPr>
            <a:r>
              <a:rPr lang="en-US" altLang="zh-CN" sz="1400" dirty="0">
                <a:solidFill>
                  <a:prstClr val="black"/>
                </a:solidFill>
              </a:rPr>
              <a:t> </a:t>
            </a:r>
            <a:r>
              <a:rPr lang="en-US" altLang="zh-CN" sz="1400" dirty="0" smtClean="0">
                <a:solidFill>
                  <a:prstClr val="black"/>
                </a:solidFill>
              </a:rPr>
              <a:t>                       2</a:t>
            </a:r>
            <a:r>
              <a:rPr lang="en-US" altLang="zh-CN" sz="1400" baseline="30000" dirty="0" smtClean="0">
                <a:solidFill>
                  <a:prstClr val="black"/>
                </a:solidFill>
              </a:rPr>
              <a:t>nd</a:t>
            </a:r>
            <a:r>
              <a:rPr lang="en-US" altLang="zh-CN" sz="1400" dirty="0" smtClean="0">
                <a:solidFill>
                  <a:prstClr val="black"/>
                </a:solidFill>
              </a:rPr>
              <a:t> </a:t>
            </a:r>
            <a:r>
              <a:rPr lang="en-US" altLang="zh-CN" sz="1400" dirty="0">
                <a:solidFill>
                  <a:prstClr val="black"/>
                </a:solidFill>
              </a:rPr>
              <a:t>order nonlinear driving </a:t>
            </a:r>
            <a:r>
              <a:rPr lang="en-US" altLang="zh-CN" sz="1400" dirty="0" smtClean="0">
                <a:solidFill>
                  <a:prstClr val="black"/>
                </a:solidFill>
              </a:rPr>
              <a:t>term</a:t>
            </a:r>
          </a:p>
          <a:p>
            <a:pPr lvl="0">
              <a:lnSpc>
                <a:spcPct val="150000"/>
              </a:lnSpc>
            </a:pPr>
            <a:endParaRPr lang="en-US" altLang="zh-CN" sz="1400" dirty="0">
              <a:solidFill>
                <a:prstClr val="black"/>
              </a:solidFill>
            </a:endParaRPr>
          </a:p>
          <a:p>
            <a:pPr lvl="0">
              <a:lnSpc>
                <a:spcPct val="150000"/>
              </a:lnSpc>
            </a:pPr>
            <a:endParaRPr lang="zh-CN" altLang="zh-CN" sz="1400" dirty="0">
              <a:solidFill>
                <a:prstClr val="black"/>
              </a:solidFill>
            </a:endParaRPr>
          </a:p>
          <a:p>
            <a:pPr lvl="0">
              <a:lnSpc>
                <a:spcPct val="150000"/>
              </a:lnSpc>
            </a:pPr>
            <a:r>
              <a:rPr lang="en-US" altLang="zh-CN" sz="1400" dirty="0">
                <a:solidFill>
                  <a:prstClr val="black"/>
                </a:solidFill>
              </a:rPr>
              <a:t>     1</a:t>
            </a:r>
            <a:r>
              <a:rPr lang="en-US" altLang="zh-CN" sz="1400" baseline="30000" dirty="0">
                <a:solidFill>
                  <a:prstClr val="black"/>
                </a:solidFill>
              </a:rPr>
              <a:t>st</a:t>
            </a:r>
            <a:r>
              <a:rPr lang="en-US" altLang="zh-CN" sz="1400" dirty="0">
                <a:solidFill>
                  <a:prstClr val="black"/>
                </a:solidFill>
              </a:rPr>
              <a:t> order chromaticity:   h11001, h00111</a:t>
            </a:r>
            <a:endParaRPr lang="zh-CN" altLang="zh-CN" sz="1400" dirty="0">
              <a:solidFill>
                <a:prstClr val="black"/>
              </a:solidFill>
            </a:endParaRPr>
          </a:p>
          <a:p>
            <a:pPr lvl="0">
              <a:lnSpc>
                <a:spcPct val="150000"/>
              </a:lnSpc>
            </a:pPr>
            <a:r>
              <a:rPr lang="en-US" altLang="zh-CN" sz="1400" dirty="0">
                <a:solidFill>
                  <a:prstClr val="black"/>
                </a:solidFill>
              </a:rPr>
              <a:t>     2</a:t>
            </a:r>
            <a:r>
              <a:rPr lang="en-US" altLang="zh-CN" sz="1400" baseline="30000" dirty="0">
                <a:solidFill>
                  <a:prstClr val="black"/>
                </a:solidFill>
              </a:rPr>
              <a:t>nd</a:t>
            </a:r>
            <a:r>
              <a:rPr lang="en-US" altLang="zh-CN" sz="1400" dirty="0">
                <a:solidFill>
                  <a:prstClr val="black"/>
                </a:solidFill>
              </a:rPr>
              <a:t> order chromaticity:   h11002, h00112</a:t>
            </a:r>
            <a:endParaRPr lang="zh-CN" altLang="zh-CN" sz="1400" dirty="0">
              <a:solidFill>
                <a:prstClr val="black"/>
              </a:solidFill>
            </a:endParaRPr>
          </a:p>
          <a:p>
            <a:pPr lvl="0">
              <a:lnSpc>
                <a:spcPct val="150000"/>
              </a:lnSpc>
            </a:pPr>
            <a:r>
              <a:rPr lang="en-US" altLang="zh-CN" sz="1400" dirty="0">
                <a:solidFill>
                  <a:prstClr val="black"/>
                </a:solidFill>
              </a:rPr>
              <a:t>     Tune with amplitude:    h11110,  h22000,  h00220</a:t>
            </a:r>
            <a:endParaRPr lang="zh-CN" altLang="zh-CN" sz="1400" dirty="0">
              <a:solidFill>
                <a:prstClr val="black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93114" y="404664"/>
            <a:ext cx="7162800" cy="563563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Nonlinear Driving Term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89" y="4545706"/>
            <a:ext cx="5373415" cy="203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24744"/>
            <a:ext cx="4293555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978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756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WordArt 7"/>
          <p:cNvSpPr>
            <a:spLocks noChangeArrowheads="1" noChangeShapeType="1" noTextEdit="1"/>
          </p:cNvSpPr>
          <p:nvPr/>
        </p:nvSpPr>
        <p:spPr bwMode="gray">
          <a:xfrm>
            <a:off x="2133600" y="3505200"/>
            <a:ext cx="54864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5400" b="1" kern="1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3399"/>
                    </a:gs>
                    <a:gs pos="100000">
                      <a:srgbClr val="4F94D3"/>
                    </a:gs>
                  </a:gsLst>
                  <a:lin ang="5400000" scaled="1"/>
                </a:gradFill>
                <a:effectLst>
                  <a:outerShdw dist="71842" dir="2700000" algn="ctr" rotWithShape="0">
                    <a:srgbClr val="000000">
                      <a:alpha val="50000"/>
                    </a:srgbClr>
                  </a:outerShdw>
                </a:effectLst>
                <a:ea typeface="Verdana"/>
                <a:cs typeface="Verdana"/>
              </a:rPr>
              <a:t>Thank You !</a:t>
            </a:r>
            <a:endParaRPr lang="zh-CN" altLang="en-US" sz="5400" b="1" kern="10">
              <a:ln w="28575">
                <a:solidFill>
                  <a:srgbClr val="FFFF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3399"/>
                  </a:gs>
                  <a:gs pos="100000">
                    <a:srgbClr val="4F94D3"/>
                  </a:gs>
                </a:gsLst>
                <a:lin ang="5400000" scaled="1"/>
              </a:gradFill>
              <a:effectLst>
                <a:outerShdw dist="71842" dir="2700000" algn="ctr" rotWithShape="0">
                  <a:srgbClr val="000000">
                    <a:alpha val="50000"/>
                  </a:srgbClr>
                </a:outerShdw>
              </a:effectLst>
              <a:ea typeface="宋体" pitchFamily="2" charset="-122"/>
              <a:cs typeface="Verdana"/>
            </a:endParaRPr>
          </a:p>
        </p:txBody>
      </p:sp>
      <p:pic>
        <p:nvPicPr>
          <p:cNvPr id="40963" name="Picture 2" descr="I:\1我的工作\2015.4.22考核\高能所标志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3375"/>
            <a:ext cx="19748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903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059832" y="388103"/>
            <a:ext cx="27855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400" b="1" dirty="0">
                <a:solidFill>
                  <a:srgbClr val="3D09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Out line</a:t>
            </a:r>
            <a:endParaRPr lang="zh-CN" altLang="en-US" sz="4400" b="1" dirty="0">
              <a:solidFill>
                <a:srgbClr val="3D09F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7230" y="1844824"/>
            <a:ext cx="8136904" cy="2934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CEPC </a:t>
            </a:r>
            <a:r>
              <a:rPr lang="en-US" altLang="zh-C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APDR (Advanced Partial </a:t>
            </a: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Double </a:t>
            </a:r>
            <a:r>
              <a:rPr lang="en-US" altLang="zh-C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Ring) Layout</a:t>
            </a:r>
          </a:p>
          <a:p>
            <a:pPr marL="342900" indent="-3429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zh-C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Redesign PDR Lattice by SAD and DA study</a:t>
            </a:r>
          </a:p>
          <a:p>
            <a:pPr marL="342900" indent="-3429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</a:t>
            </a:r>
            <a:r>
              <a:rPr lang="en-US" altLang="zh-C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Pylatt</a:t>
            </a:r>
            <a:r>
              <a:rPr lang="en-US" altLang="zh-C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 Li </a:t>
            </a:r>
            <a:r>
              <a:rPr lang="en-US" altLang="zh-CN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Yongjun</a:t>
            </a:r>
            <a:r>
              <a:rPr lang="en-US" altLang="zh-C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code) more faster</a:t>
            </a:r>
          </a:p>
          <a:p>
            <a:pPr marL="342900" indent="-3429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zh-C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Next</a:t>
            </a:r>
            <a:endParaRPr lang="en-US" altLang="zh-CN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62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818855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CEPC Advanced </a:t>
            </a:r>
            <a:r>
              <a:rPr lang="en-US" altLang="zh-CN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CN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Partial </a:t>
            </a:r>
            <a:r>
              <a:rPr lang="en-US" altLang="zh-CN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Double Ring </a:t>
            </a:r>
            <a:r>
              <a:rPr lang="en-US" altLang="zh-CN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Layout</a:t>
            </a:r>
            <a:br>
              <a:rPr lang="en-US" altLang="zh-CN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CN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CN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CN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1600" b="1" dirty="0" err="1" smtClean="0">
                <a:solidFill>
                  <a:srgbClr val="0033CC"/>
                </a:solidFill>
                <a:cs typeface="Times New Roman" panose="02020603050405020304" pitchFamily="18" charset="0"/>
              </a:rPr>
              <a:t>Feng</a:t>
            </a:r>
            <a:r>
              <a:rPr lang="en-US" altLang="zh-CN" sz="1600" b="1" dirty="0" smtClean="0">
                <a:solidFill>
                  <a:srgbClr val="0033CC"/>
                </a:solidFill>
                <a:cs typeface="Times New Roman" panose="02020603050405020304" pitchFamily="18" charset="0"/>
              </a:rPr>
              <a:t> Su, </a:t>
            </a:r>
            <a:r>
              <a:rPr lang="en-US" altLang="zh-CN" sz="1600" b="1" dirty="0" err="1" smtClean="0">
                <a:solidFill>
                  <a:srgbClr val="0033CC"/>
                </a:solidFill>
                <a:cs typeface="Times New Roman" panose="02020603050405020304" pitchFamily="18" charset="0"/>
              </a:rPr>
              <a:t>Jie</a:t>
            </a:r>
            <a:r>
              <a:rPr lang="en-US" altLang="zh-CN" sz="1600" b="1" dirty="0" smtClean="0">
                <a:solidFill>
                  <a:srgbClr val="0033CC"/>
                </a:solidFill>
                <a:cs typeface="Times New Roman" panose="02020603050405020304" pitchFamily="18" charset="0"/>
              </a:rPr>
              <a:t> </a:t>
            </a:r>
            <a:r>
              <a:rPr lang="en-US" altLang="zh-CN" sz="1600" b="1" dirty="0" err="1" smtClean="0">
                <a:solidFill>
                  <a:srgbClr val="0033CC"/>
                </a:solidFill>
                <a:cs typeface="Times New Roman" panose="02020603050405020304" pitchFamily="18" charset="0"/>
              </a:rPr>
              <a:t>Gao</a:t>
            </a:r>
            <a:r>
              <a:rPr lang="en-US" altLang="zh-CN" sz="1600" b="1" dirty="0" smtClean="0">
                <a:solidFill>
                  <a:srgbClr val="0033CC"/>
                </a:solidFill>
                <a:cs typeface="Times New Roman" panose="02020603050405020304" pitchFamily="18" charset="0"/>
              </a:rPr>
              <a:t/>
            </a:r>
            <a:br>
              <a:rPr lang="en-US" altLang="zh-CN" sz="1600" b="1" dirty="0" smtClean="0">
                <a:solidFill>
                  <a:srgbClr val="0033CC"/>
                </a:solidFill>
                <a:cs typeface="Times New Roman" panose="02020603050405020304" pitchFamily="18" charset="0"/>
              </a:rPr>
            </a:br>
            <a:r>
              <a:rPr lang="en-US" altLang="zh-CN" sz="1600" b="1" dirty="0" smtClean="0">
                <a:solidFill>
                  <a:srgbClr val="0033CC"/>
                </a:solidFill>
                <a:cs typeface="Times New Roman" panose="02020603050405020304" pitchFamily="18" charset="0"/>
              </a:rPr>
              <a:t>2016.5.23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440021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89567" y="213323"/>
            <a:ext cx="8294306" cy="6608002"/>
            <a:chOff x="40622" y="260648"/>
            <a:chExt cx="8294306" cy="6608002"/>
          </a:xfrm>
        </p:grpSpPr>
        <p:grpSp>
          <p:nvGrpSpPr>
            <p:cNvPr id="25" name="组合 24"/>
            <p:cNvGrpSpPr/>
            <p:nvPr/>
          </p:nvGrpSpPr>
          <p:grpSpPr>
            <a:xfrm>
              <a:off x="40622" y="260648"/>
              <a:ext cx="8294306" cy="6608002"/>
              <a:chOff x="40622" y="260648"/>
              <a:chExt cx="8294306" cy="6608002"/>
            </a:xfrm>
          </p:grpSpPr>
          <p:grpSp>
            <p:nvGrpSpPr>
              <p:cNvPr id="28718" name="组合 28717"/>
              <p:cNvGrpSpPr/>
              <p:nvPr/>
            </p:nvGrpSpPr>
            <p:grpSpPr>
              <a:xfrm>
                <a:off x="40622" y="260648"/>
                <a:ext cx="8294306" cy="6608002"/>
                <a:chOff x="57528" y="232232"/>
                <a:chExt cx="8294306" cy="6608002"/>
              </a:xfrm>
            </p:grpSpPr>
            <p:sp>
              <p:nvSpPr>
                <p:cNvPr id="6" name="Rectangle 2"/>
                <p:cNvSpPr txBox="1">
                  <a:spLocks noChangeArrowheads="1"/>
                </p:cNvSpPr>
                <p:nvPr/>
              </p:nvSpPr>
              <p:spPr bwMode="auto">
                <a:xfrm>
                  <a:off x="783724" y="232232"/>
                  <a:ext cx="7162800" cy="563563"/>
                </a:xfrm>
                <a:prstGeom prst="rect">
                  <a:avLst/>
                </a:prstGeom>
              </p:spPr>
              <p:txBody>
                <a:bodyPr anchor="ctr">
                  <a:normAutofit fontScale="60000" lnSpcReduction="2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>
                    <a:defRPr/>
                  </a:pPr>
                  <a:r>
                    <a:rPr lang="en-US" altLang="zh-CN" b="1" dirty="0">
                      <a:solidFill>
                        <a:srgbClr val="0033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CEPC Advanced Partial </a:t>
                  </a:r>
                  <a:r>
                    <a:rPr lang="en-US" altLang="zh-CN" b="1" dirty="0" smtClean="0">
                      <a:solidFill>
                        <a:srgbClr val="0033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Double Ring Layout I</a:t>
                  </a:r>
                  <a:endParaRPr lang="en-US" altLang="zh-CN" b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677" name="TextBox 146"/>
                <p:cNvSpPr txBox="1">
                  <a:spLocks noChangeArrowheads="1"/>
                </p:cNvSpPr>
                <p:nvPr/>
              </p:nvSpPr>
              <p:spPr bwMode="auto">
                <a:xfrm>
                  <a:off x="7602911" y="5964994"/>
                  <a:ext cx="748923" cy="6001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algn="ctr" eaLnBrk="1" hangingPunct="1">
                    <a:lnSpc>
                      <a:spcPct val="150000"/>
                    </a:lnSpc>
                  </a:pPr>
                  <a:r>
                    <a:rPr lang="en-US" altLang="zh-CN" sz="1100" b="1" dirty="0">
                      <a:latin typeface="Times New Roman" pitchFamily="18" charset="0"/>
                      <a:cs typeface="Times New Roman" pitchFamily="18" charset="0"/>
                    </a:rPr>
                    <a:t>SU Feng</a:t>
                  </a:r>
                </a:p>
                <a:p>
                  <a:pPr algn="ctr" eaLnBrk="1" hangingPunct="1">
                    <a:lnSpc>
                      <a:spcPct val="150000"/>
                    </a:lnSpc>
                  </a:pPr>
                  <a:r>
                    <a:rPr lang="en-US" altLang="zh-CN" sz="1100" b="1" dirty="0" smtClean="0">
                      <a:latin typeface="Times New Roman" pitchFamily="18" charset="0"/>
                      <a:cs typeface="Times New Roman" pitchFamily="18" charset="0"/>
                    </a:rPr>
                    <a:t>2016.5.23</a:t>
                  </a:r>
                  <a:endParaRPr lang="zh-CN" altLang="en-US" sz="1100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72" name="直接连接符 71"/>
                <p:cNvCxnSpPr/>
                <p:nvPr/>
              </p:nvCxnSpPr>
              <p:spPr bwMode="auto">
                <a:xfrm>
                  <a:off x="4764088" y="1131888"/>
                  <a:ext cx="0" cy="5310187"/>
                </a:xfrm>
                <a:prstGeom prst="line">
                  <a:avLst/>
                </a:prstGeom>
                <a:ln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8679" name="组合 74"/>
                <p:cNvGrpSpPr>
                  <a:grpSpLocks/>
                </p:cNvGrpSpPr>
                <p:nvPr/>
              </p:nvGrpSpPr>
              <p:grpSpPr bwMode="auto">
                <a:xfrm rot="10800000">
                  <a:off x="4003772" y="5656715"/>
                  <a:ext cx="1507731" cy="260993"/>
                  <a:chOff x="245000" y="3411438"/>
                  <a:chExt cx="7979351" cy="1282948"/>
                </a:xfrm>
              </p:grpSpPr>
              <p:grpSp>
                <p:nvGrpSpPr>
                  <p:cNvPr id="28729" name="组合 99"/>
                  <p:cNvGrpSpPr>
                    <a:grpSpLocks/>
                  </p:cNvGrpSpPr>
                  <p:nvPr/>
                </p:nvGrpSpPr>
                <p:grpSpPr bwMode="auto">
                  <a:xfrm>
                    <a:off x="692997" y="3429548"/>
                    <a:ext cx="7075758" cy="1264838"/>
                    <a:chOff x="513613" y="2448815"/>
                    <a:chExt cx="8142610" cy="1930589"/>
                  </a:xfrm>
                </p:grpSpPr>
                <p:cxnSp>
                  <p:nvCxnSpPr>
                    <p:cNvPr id="86" name="直接连接符 85"/>
                    <p:cNvCxnSpPr/>
                    <p:nvPr/>
                  </p:nvCxnSpPr>
                  <p:spPr>
                    <a:xfrm flipH="1" flipV="1">
                      <a:off x="7595510" y="2429390"/>
                      <a:ext cx="1082845" cy="1000525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" name="直接连接符 86"/>
                    <p:cNvCxnSpPr/>
                    <p:nvPr/>
                  </p:nvCxnSpPr>
                  <p:spPr>
                    <a:xfrm rot="10800000">
                      <a:off x="5826216" y="2429390"/>
                      <a:ext cx="1798296" cy="0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" name="直接连接符 87"/>
                    <p:cNvCxnSpPr/>
                    <p:nvPr/>
                  </p:nvCxnSpPr>
                  <p:spPr>
                    <a:xfrm flipH="1">
                      <a:off x="4617687" y="2441304"/>
                      <a:ext cx="1247202" cy="988610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" name="直接连接符 88"/>
                    <p:cNvCxnSpPr/>
                    <p:nvPr/>
                  </p:nvCxnSpPr>
                  <p:spPr>
                    <a:xfrm flipH="1">
                      <a:off x="3476832" y="3418007"/>
                      <a:ext cx="1131183" cy="952881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0" name="直接连接符 89"/>
                    <p:cNvCxnSpPr/>
                    <p:nvPr/>
                  </p:nvCxnSpPr>
                  <p:spPr>
                    <a:xfrm rot="10800000">
                      <a:off x="1533509" y="4370888"/>
                      <a:ext cx="1943323" cy="0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" name="直接连接符 90"/>
                    <p:cNvCxnSpPr/>
                    <p:nvPr/>
                  </p:nvCxnSpPr>
                  <p:spPr>
                    <a:xfrm flipH="1" flipV="1">
                      <a:off x="537682" y="3418007"/>
                      <a:ext cx="995828" cy="952881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77" name="直接连接符 76"/>
                  <p:cNvCxnSpPr/>
                  <p:nvPr/>
                </p:nvCxnSpPr>
                <p:spPr bwMode="auto">
                  <a:xfrm flipV="1">
                    <a:off x="251827" y="4087929"/>
                    <a:ext cx="453682" cy="7806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直接连接符 77"/>
                  <p:cNvCxnSpPr/>
                  <p:nvPr/>
                </p:nvCxnSpPr>
                <p:spPr bwMode="auto">
                  <a:xfrm flipV="1">
                    <a:off x="671903" y="3409020"/>
                    <a:ext cx="940969" cy="663302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直接连接符 78"/>
                  <p:cNvCxnSpPr/>
                  <p:nvPr/>
                </p:nvCxnSpPr>
                <p:spPr bwMode="auto">
                  <a:xfrm>
                    <a:off x="1621276" y="3401213"/>
                    <a:ext cx="1688701" cy="0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直接连接符 79"/>
                  <p:cNvCxnSpPr>
                    <a:endCxn id="85" idx="4"/>
                  </p:cNvCxnSpPr>
                  <p:nvPr/>
                </p:nvCxnSpPr>
                <p:spPr bwMode="auto">
                  <a:xfrm>
                    <a:off x="3301578" y="3409020"/>
                    <a:ext cx="940969" cy="663302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直接连接符 80"/>
                  <p:cNvCxnSpPr>
                    <a:stCxn id="85" idx="4"/>
                  </p:cNvCxnSpPr>
                  <p:nvPr/>
                </p:nvCxnSpPr>
                <p:spPr bwMode="auto">
                  <a:xfrm>
                    <a:off x="4250947" y="4064520"/>
                    <a:ext cx="949373" cy="624286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直接连接符 81"/>
                  <p:cNvCxnSpPr/>
                  <p:nvPr/>
                </p:nvCxnSpPr>
                <p:spPr bwMode="auto">
                  <a:xfrm flipV="1">
                    <a:off x="5191916" y="4673200"/>
                    <a:ext cx="1764317" cy="23408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" name="直接连接符 82"/>
                  <p:cNvCxnSpPr/>
                  <p:nvPr/>
                </p:nvCxnSpPr>
                <p:spPr bwMode="auto">
                  <a:xfrm flipV="1">
                    <a:off x="6956233" y="4072321"/>
                    <a:ext cx="873757" cy="600878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直接连接符 83"/>
                  <p:cNvCxnSpPr/>
                  <p:nvPr/>
                </p:nvCxnSpPr>
                <p:spPr bwMode="auto">
                  <a:xfrm>
                    <a:off x="7829991" y="4087929"/>
                    <a:ext cx="403273" cy="0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5" name="椭圆 84"/>
                  <p:cNvSpPr/>
                  <p:nvPr/>
                </p:nvSpPr>
                <p:spPr bwMode="auto">
                  <a:xfrm>
                    <a:off x="4217341" y="4033306"/>
                    <a:ext cx="42010" cy="31214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/>
                  </a:p>
                </p:txBody>
              </p:sp>
            </p:grpSp>
            <p:cxnSp>
              <p:nvCxnSpPr>
                <p:cNvPr id="93" name="直接连接符 92"/>
                <p:cNvCxnSpPr>
                  <a:stCxn id="114" idx="0"/>
                  <a:endCxn id="115" idx="2"/>
                </p:cNvCxnSpPr>
                <p:nvPr/>
              </p:nvCxnSpPr>
              <p:spPr bwMode="auto">
                <a:xfrm flipH="1">
                  <a:off x="2203904" y="2922295"/>
                  <a:ext cx="84368" cy="299151"/>
                </a:xfrm>
                <a:prstGeom prst="line">
                  <a:avLst/>
                </a:prstGeom>
                <a:ln w="571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直接连接符 94"/>
                <p:cNvCxnSpPr>
                  <a:stCxn id="105" idx="2"/>
                  <a:endCxn id="110" idx="0"/>
                </p:cNvCxnSpPr>
                <p:nvPr/>
              </p:nvCxnSpPr>
              <p:spPr bwMode="auto">
                <a:xfrm>
                  <a:off x="7217361" y="2973113"/>
                  <a:ext cx="108779" cy="310110"/>
                </a:xfrm>
                <a:prstGeom prst="line">
                  <a:avLst/>
                </a:prstGeom>
                <a:ln w="571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直接连接符 95"/>
                <p:cNvCxnSpPr>
                  <a:stCxn id="113" idx="0"/>
                  <a:endCxn id="114" idx="2"/>
                </p:cNvCxnSpPr>
                <p:nvPr/>
              </p:nvCxnSpPr>
              <p:spPr bwMode="auto">
                <a:xfrm flipH="1">
                  <a:off x="2603752" y="1825835"/>
                  <a:ext cx="376888" cy="372941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直接连接符 98"/>
                <p:cNvCxnSpPr>
                  <a:stCxn id="106" idx="2"/>
                  <a:endCxn id="107" idx="0"/>
                </p:cNvCxnSpPr>
                <p:nvPr/>
              </p:nvCxnSpPr>
              <p:spPr bwMode="auto">
                <a:xfrm flipH="1">
                  <a:off x="6655334" y="4903795"/>
                  <a:ext cx="260292" cy="337725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直接连接符 99"/>
                <p:cNvCxnSpPr>
                  <a:endCxn id="105" idx="0"/>
                </p:cNvCxnSpPr>
                <p:nvPr/>
              </p:nvCxnSpPr>
              <p:spPr bwMode="auto">
                <a:xfrm>
                  <a:off x="6517572" y="1801813"/>
                  <a:ext cx="286459" cy="364021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直接连接符 102"/>
                <p:cNvCxnSpPr/>
                <p:nvPr/>
              </p:nvCxnSpPr>
              <p:spPr bwMode="auto">
                <a:xfrm>
                  <a:off x="2526414" y="4826524"/>
                  <a:ext cx="300459" cy="398564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4" name="弧形 103"/>
                <p:cNvSpPr/>
                <p:nvPr/>
              </p:nvSpPr>
              <p:spPr bwMode="auto">
                <a:xfrm>
                  <a:off x="3118735" y="1306513"/>
                  <a:ext cx="4178300" cy="4506912"/>
                </a:xfrm>
                <a:prstGeom prst="arc">
                  <a:avLst>
                    <a:gd name="adj1" fmla="val 16866018"/>
                    <a:gd name="adj2" fmla="val 18437400"/>
                  </a:avLst>
                </a:prstGeom>
                <a:ln w="76200">
                  <a:solidFill>
                    <a:srgbClr val="3D09F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n>
                      <a:solidFill>
                        <a:srgbClr val="3D09FD"/>
                      </a:solidFill>
                    </a:ln>
                    <a:solidFill>
                      <a:srgbClr val="300FF7"/>
                    </a:solidFill>
                  </a:endParaRPr>
                </a:p>
              </p:txBody>
            </p:sp>
            <p:sp>
              <p:nvSpPr>
                <p:cNvPr id="105" name="弧形 104"/>
                <p:cNvSpPr/>
                <p:nvPr/>
              </p:nvSpPr>
              <p:spPr bwMode="auto">
                <a:xfrm rot="2398003">
                  <a:off x="3034597" y="1408113"/>
                  <a:ext cx="4178300" cy="4506912"/>
                </a:xfrm>
                <a:prstGeom prst="arc">
                  <a:avLst>
                    <a:gd name="adj1" fmla="val 16701529"/>
                    <a:gd name="adj2" fmla="val 18109833"/>
                  </a:avLst>
                </a:prstGeom>
                <a:ln w="76200">
                  <a:solidFill>
                    <a:srgbClr val="2116F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06" name="弧形 105"/>
                <p:cNvSpPr/>
                <p:nvPr/>
              </p:nvSpPr>
              <p:spPr bwMode="auto">
                <a:xfrm rot="4695820">
                  <a:off x="2945716" y="1556902"/>
                  <a:ext cx="4178300" cy="4506913"/>
                </a:xfrm>
                <a:prstGeom prst="arc">
                  <a:avLst>
                    <a:gd name="adj1" fmla="val 17180008"/>
                    <a:gd name="adj2" fmla="val 18714553"/>
                  </a:avLst>
                </a:prstGeom>
                <a:ln w="76200">
                  <a:solidFill>
                    <a:srgbClr val="2116F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07" name="弧形 106"/>
                <p:cNvSpPr/>
                <p:nvPr/>
              </p:nvSpPr>
              <p:spPr bwMode="auto">
                <a:xfrm rot="7552111">
                  <a:off x="2953635" y="1417638"/>
                  <a:ext cx="4178300" cy="4508500"/>
                </a:xfrm>
                <a:prstGeom prst="arc">
                  <a:avLst>
                    <a:gd name="adj1" fmla="val 16701529"/>
                    <a:gd name="adj2" fmla="val 18446647"/>
                  </a:avLst>
                </a:prstGeom>
                <a:ln w="76200">
                  <a:solidFill>
                    <a:srgbClr val="3D09F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n>
                      <a:solidFill>
                        <a:srgbClr val="3D09FD"/>
                      </a:solidFill>
                    </a:ln>
                    <a:solidFill>
                      <a:srgbClr val="300FF7"/>
                    </a:solidFill>
                  </a:endParaRPr>
                </a:p>
              </p:txBody>
            </p:sp>
            <p:sp>
              <p:nvSpPr>
                <p:cNvPr id="109" name="弧形 108"/>
                <p:cNvSpPr/>
                <p:nvPr/>
              </p:nvSpPr>
              <p:spPr bwMode="auto">
                <a:xfrm rot="10550204">
                  <a:off x="2127897" y="1306513"/>
                  <a:ext cx="4178300" cy="4506912"/>
                </a:xfrm>
                <a:prstGeom prst="arc">
                  <a:avLst>
                    <a:gd name="adj1" fmla="val 16996302"/>
                    <a:gd name="adj2" fmla="val 18935055"/>
                  </a:avLst>
                </a:prstGeom>
                <a:ln w="76200">
                  <a:solidFill>
                    <a:srgbClr val="3D09F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n>
                      <a:solidFill>
                        <a:srgbClr val="3D09FD"/>
                      </a:solidFill>
                    </a:ln>
                    <a:solidFill>
                      <a:srgbClr val="300FF7"/>
                    </a:solidFill>
                  </a:endParaRPr>
                </a:p>
              </p:txBody>
            </p:sp>
            <p:sp>
              <p:nvSpPr>
                <p:cNvPr id="112" name="弧形 111"/>
                <p:cNvSpPr/>
                <p:nvPr/>
              </p:nvSpPr>
              <p:spPr bwMode="auto">
                <a:xfrm rot="13919276">
                  <a:off x="2341736" y="1385394"/>
                  <a:ext cx="4178300" cy="4508500"/>
                </a:xfrm>
                <a:prstGeom prst="arc">
                  <a:avLst>
                    <a:gd name="adj1" fmla="val 16565244"/>
                    <a:gd name="adj2" fmla="val 17941692"/>
                  </a:avLst>
                </a:prstGeom>
                <a:ln w="76200">
                  <a:solidFill>
                    <a:srgbClr val="2116F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13" name="弧形 112"/>
                <p:cNvSpPr/>
                <p:nvPr/>
              </p:nvSpPr>
              <p:spPr bwMode="auto">
                <a:xfrm rot="18585938">
                  <a:off x="2373166" y="1251744"/>
                  <a:ext cx="4198938" cy="4476750"/>
                </a:xfrm>
                <a:prstGeom prst="arc">
                  <a:avLst>
                    <a:gd name="adj1" fmla="val 16701529"/>
                    <a:gd name="adj2" fmla="val 18256151"/>
                  </a:avLst>
                </a:prstGeom>
                <a:ln w="76200">
                  <a:solidFill>
                    <a:srgbClr val="300FF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n>
                      <a:solidFill>
                        <a:srgbClr val="3D09FD"/>
                      </a:solidFill>
                    </a:ln>
                    <a:solidFill>
                      <a:srgbClr val="3D09FD"/>
                    </a:solidFill>
                  </a:endParaRPr>
                </a:p>
              </p:txBody>
            </p:sp>
            <p:sp>
              <p:nvSpPr>
                <p:cNvPr id="114" name="弧形 113"/>
                <p:cNvSpPr/>
                <p:nvPr/>
              </p:nvSpPr>
              <p:spPr bwMode="auto">
                <a:xfrm rot="15817787">
                  <a:off x="2377208" y="1083471"/>
                  <a:ext cx="4200525" cy="4475162"/>
                </a:xfrm>
                <a:prstGeom prst="arc">
                  <a:avLst>
                    <a:gd name="adj1" fmla="val 17201599"/>
                    <a:gd name="adj2" fmla="val 18437400"/>
                  </a:avLst>
                </a:prstGeom>
                <a:ln w="76200">
                  <a:solidFill>
                    <a:srgbClr val="2116F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28694" name="TextBox 119"/>
                <p:cNvSpPr txBox="1">
                  <a:spLocks noChangeArrowheads="1"/>
                </p:cNvSpPr>
                <p:nvPr/>
              </p:nvSpPr>
              <p:spPr bwMode="auto">
                <a:xfrm>
                  <a:off x="4316996" y="1772939"/>
                  <a:ext cx="1008342" cy="307777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algn="ctr" eaLnBrk="1" hangingPunct="1"/>
                  <a:r>
                    <a:rPr lang="en-US" altLang="zh-CN" sz="1400" b="1">
                      <a:solidFill>
                        <a:srgbClr val="FF0000"/>
                      </a:solidFill>
                    </a:rPr>
                    <a:t>IP1_ee</a:t>
                  </a:r>
                </a:p>
              </p:txBody>
            </p:sp>
            <p:sp>
              <p:nvSpPr>
                <p:cNvPr id="28695" name="TextBox 121"/>
                <p:cNvSpPr txBox="1">
                  <a:spLocks noChangeArrowheads="1"/>
                </p:cNvSpPr>
                <p:nvPr/>
              </p:nvSpPr>
              <p:spPr bwMode="auto">
                <a:xfrm>
                  <a:off x="4189173" y="5181039"/>
                  <a:ext cx="1156148" cy="307777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algn="ctr" eaLnBrk="1" hangingPunct="1"/>
                  <a:r>
                    <a:rPr lang="en-US" altLang="zh-CN" sz="1400" b="1">
                      <a:solidFill>
                        <a:srgbClr val="FF0000"/>
                      </a:solidFill>
                    </a:rPr>
                    <a:t>IP3_ee</a:t>
                  </a:r>
                </a:p>
              </p:txBody>
            </p:sp>
            <p:sp>
              <p:nvSpPr>
                <p:cNvPr id="28696" name="TextBox 123"/>
                <p:cNvSpPr txBox="1">
                  <a:spLocks noChangeArrowheads="1"/>
                </p:cNvSpPr>
                <p:nvPr/>
              </p:nvSpPr>
              <p:spPr bwMode="auto">
                <a:xfrm>
                  <a:off x="5820740" y="3333809"/>
                  <a:ext cx="1091879" cy="307777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algn="ctr" eaLnBrk="1" hangingPunct="1"/>
                  <a:r>
                    <a:rPr lang="en-US" altLang="zh-CN" sz="1400" b="1">
                      <a:solidFill>
                        <a:srgbClr val="FF0000"/>
                      </a:solidFill>
                    </a:rPr>
                    <a:t>IP2_pp</a:t>
                  </a:r>
                </a:p>
              </p:txBody>
            </p:sp>
            <p:sp>
              <p:nvSpPr>
                <p:cNvPr id="28697" name="TextBox 124"/>
                <p:cNvSpPr txBox="1">
                  <a:spLocks noChangeArrowheads="1"/>
                </p:cNvSpPr>
                <p:nvPr/>
              </p:nvSpPr>
              <p:spPr bwMode="auto">
                <a:xfrm>
                  <a:off x="2519727" y="3308831"/>
                  <a:ext cx="1056065" cy="307777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algn="ctr" eaLnBrk="1" hangingPunct="1"/>
                  <a:r>
                    <a:rPr lang="en-US" altLang="zh-CN" sz="1400" b="1" dirty="0">
                      <a:solidFill>
                        <a:srgbClr val="FF0000"/>
                      </a:solidFill>
                    </a:rPr>
                    <a:t>IP4_pp</a:t>
                  </a:r>
                </a:p>
              </p:txBody>
            </p:sp>
            <p:cxnSp>
              <p:nvCxnSpPr>
                <p:cNvPr id="127" name="直接连接符 126"/>
                <p:cNvCxnSpPr/>
                <p:nvPr/>
              </p:nvCxnSpPr>
              <p:spPr bwMode="auto">
                <a:xfrm>
                  <a:off x="3994944" y="1382713"/>
                  <a:ext cx="36512" cy="1038225"/>
                </a:xfrm>
                <a:prstGeom prst="line">
                  <a:avLst/>
                </a:prstGeom>
                <a:ln>
                  <a:prstDash val="lgDashDot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直接连接符 129"/>
                <p:cNvCxnSpPr/>
                <p:nvPr/>
              </p:nvCxnSpPr>
              <p:spPr bwMode="auto">
                <a:xfrm>
                  <a:off x="5484813" y="1377950"/>
                  <a:ext cx="15875" cy="1042988"/>
                </a:xfrm>
                <a:prstGeom prst="line">
                  <a:avLst/>
                </a:prstGeom>
                <a:ln>
                  <a:prstDash val="lgDashDot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直接箭头连接符 131"/>
                <p:cNvCxnSpPr/>
                <p:nvPr/>
              </p:nvCxnSpPr>
              <p:spPr bwMode="auto">
                <a:xfrm>
                  <a:off x="4057650" y="2347913"/>
                  <a:ext cx="1443038" cy="0"/>
                </a:xfrm>
                <a:prstGeom prst="straightConnector1">
                  <a:avLst/>
                </a:prstGeom>
                <a:ln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701" name="TextBox 133"/>
                <p:cNvSpPr txBox="1">
                  <a:spLocks noChangeArrowheads="1"/>
                </p:cNvSpPr>
                <p:nvPr/>
              </p:nvSpPr>
              <p:spPr bwMode="auto">
                <a:xfrm>
                  <a:off x="4472635" y="2401292"/>
                  <a:ext cx="516488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sz="1200" b="1" dirty="0" smtClean="0"/>
                    <a:t>3Km</a:t>
                  </a:r>
                  <a:endParaRPr lang="zh-CN" altLang="en-US" sz="1200" b="1" dirty="0"/>
                </a:p>
              </p:txBody>
            </p:sp>
            <p:sp>
              <p:nvSpPr>
                <p:cNvPr id="28702" name="TextBox 134"/>
                <p:cNvSpPr txBox="1">
                  <a:spLocks noChangeArrowheads="1"/>
                </p:cNvSpPr>
                <p:nvPr/>
              </p:nvSpPr>
              <p:spPr bwMode="auto">
                <a:xfrm>
                  <a:off x="6162916" y="2061466"/>
                  <a:ext cx="492418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b="1" dirty="0">
                      <a:solidFill>
                        <a:srgbClr val="00B050"/>
                      </a:solidFill>
                    </a:rPr>
                    <a:t>RF</a:t>
                  </a:r>
                  <a:endParaRPr lang="zh-CN" altLang="en-US" b="1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28703" name="TextBox 135"/>
                <p:cNvSpPr txBox="1">
                  <a:spLocks noChangeArrowheads="1"/>
                </p:cNvSpPr>
                <p:nvPr/>
              </p:nvSpPr>
              <p:spPr bwMode="auto">
                <a:xfrm>
                  <a:off x="1390901" y="2711249"/>
                  <a:ext cx="813003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b="1" dirty="0">
                      <a:solidFill>
                        <a:srgbClr val="00B050"/>
                      </a:solidFill>
                    </a:rPr>
                    <a:t>1/2RF</a:t>
                  </a:r>
                  <a:endParaRPr lang="zh-CN" altLang="en-US" b="1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28704" name="TextBox 136"/>
                <p:cNvSpPr txBox="1">
                  <a:spLocks noChangeArrowheads="1"/>
                </p:cNvSpPr>
                <p:nvPr/>
              </p:nvSpPr>
              <p:spPr bwMode="auto">
                <a:xfrm>
                  <a:off x="7448129" y="2788460"/>
                  <a:ext cx="813003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b="1" dirty="0">
                      <a:solidFill>
                        <a:srgbClr val="00B050"/>
                      </a:solidFill>
                    </a:rPr>
                    <a:t>1/2RF</a:t>
                  </a:r>
                  <a:endParaRPr lang="zh-CN" altLang="en-US" b="1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28705" name="TextBox 137"/>
                <p:cNvSpPr txBox="1">
                  <a:spLocks noChangeArrowheads="1"/>
                </p:cNvSpPr>
                <p:nvPr/>
              </p:nvSpPr>
              <p:spPr bwMode="auto">
                <a:xfrm>
                  <a:off x="7448129" y="3776495"/>
                  <a:ext cx="813003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b="1" dirty="0">
                      <a:solidFill>
                        <a:srgbClr val="00B050"/>
                      </a:solidFill>
                    </a:rPr>
                    <a:t>1/2RF</a:t>
                  </a:r>
                  <a:endParaRPr lang="zh-CN" altLang="en-US" b="1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28706" name="TextBox 138"/>
                <p:cNvSpPr txBox="1">
                  <a:spLocks noChangeArrowheads="1"/>
                </p:cNvSpPr>
                <p:nvPr/>
              </p:nvSpPr>
              <p:spPr bwMode="auto">
                <a:xfrm>
                  <a:off x="2837303" y="2012305"/>
                  <a:ext cx="492418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b="1" dirty="0">
                      <a:solidFill>
                        <a:srgbClr val="00B050"/>
                      </a:solidFill>
                    </a:rPr>
                    <a:t>RF</a:t>
                  </a:r>
                  <a:endParaRPr lang="zh-CN" altLang="en-US" b="1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28707" name="TextBox 139"/>
                <p:cNvSpPr txBox="1">
                  <a:spLocks noChangeArrowheads="1"/>
                </p:cNvSpPr>
                <p:nvPr/>
              </p:nvSpPr>
              <p:spPr bwMode="auto">
                <a:xfrm>
                  <a:off x="2837303" y="4661986"/>
                  <a:ext cx="492418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b="1" dirty="0">
                      <a:solidFill>
                        <a:srgbClr val="00B050"/>
                      </a:solidFill>
                    </a:rPr>
                    <a:t>RF</a:t>
                  </a:r>
                  <a:endParaRPr lang="zh-CN" altLang="en-US" b="1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28708" name="TextBox 140"/>
                <p:cNvSpPr txBox="1">
                  <a:spLocks noChangeArrowheads="1"/>
                </p:cNvSpPr>
                <p:nvPr/>
              </p:nvSpPr>
              <p:spPr bwMode="auto">
                <a:xfrm>
                  <a:off x="6168383" y="4703352"/>
                  <a:ext cx="492418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b="1" dirty="0">
                      <a:solidFill>
                        <a:srgbClr val="00B050"/>
                      </a:solidFill>
                    </a:rPr>
                    <a:t>RF</a:t>
                  </a:r>
                  <a:endParaRPr lang="zh-CN" altLang="en-US" b="1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28709" name="TextBox 141"/>
                <p:cNvSpPr txBox="1">
                  <a:spLocks noChangeArrowheads="1"/>
                </p:cNvSpPr>
                <p:nvPr/>
              </p:nvSpPr>
              <p:spPr bwMode="auto">
                <a:xfrm>
                  <a:off x="1368249" y="3786981"/>
                  <a:ext cx="813003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b="1" dirty="0">
                      <a:solidFill>
                        <a:srgbClr val="00B050"/>
                      </a:solidFill>
                    </a:rPr>
                    <a:t>1/2RF</a:t>
                  </a:r>
                  <a:endParaRPr lang="zh-CN" altLang="en-US" b="1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28710" name="TextBox 150"/>
                <p:cNvSpPr txBox="1">
                  <a:spLocks noChangeArrowheads="1"/>
                </p:cNvSpPr>
                <p:nvPr/>
              </p:nvSpPr>
              <p:spPr bwMode="auto">
                <a:xfrm>
                  <a:off x="57528" y="4208744"/>
                  <a:ext cx="2004075" cy="26314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>
                    <a:lnSpc>
                      <a:spcPct val="150000"/>
                    </a:lnSpc>
                  </a:pPr>
                  <a:r>
                    <a:rPr lang="en-US" altLang="zh-CN" sz="1100" b="1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IP1_ee/IP3_ee,  </a:t>
                  </a:r>
                  <a:r>
                    <a:rPr lang="en-US" altLang="zh-CN" sz="1100" b="1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2.968Km</a:t>
                  </a:r>
                  <a:endParaRPr lang="zh-CN" altLang="en-US" sz="11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1" hangingPunct="1">
                    <a:lnSpc>
                      <a:spcPct val="150000"/>
                    </a:lnSpc>
                  </a:pPr>
                  <a:r>
                    <a:rPr lang="en-US" altLang="zh-CN" sz="1100" b="1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IP2_pp/IP4_pp, </a:t>
                  </a:r>
                  <a:r>
                    <a:rPr lang="en-US" altLang="zh-CN" sz="1100" b="1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1132.8m</a:t>
                  </a:r>
                </a:p>
                <a:p>
                  <a:pPr eaLnBrk="1" hangingPunct="1">
                    <a:lnSpc>
                      <a:spcPct val="150000"/>
                    </a:lnSpc>
                  </a:pPr>
                  <a:r>
                    <a:rPr lang="en-US" altLang="zh-CN" sz="1100" b="1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APDR, 1052.87m</a:t>
                  </a:r>
                  <a:endParaRPr lang="en-US" altLang="zh-CN" sz="11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1" hangingPunct="1">
                    <a:lnSpc>
                      <a:spcPct val="150000"/>
                    </a:lnSpc>
                  </a:pPr>
                  <a:r>
                    <a:rPr lang="en-US" altLang="zh-CN" sz="1100" b="1" dirty="0" smtClean="0">
                      <a:solidFill>
                        <a:srgbClr val="92D050"/>
                      </a:solidFill>
                      <a:latin typeface="Times New Roman" pitchFamily="18" charset="0"/>
                      <a:cs typeface="Times New Roman" pitchFamily="18" charset="0"/>
                    </a:rPr>
                    <a:t>4 Short Straights</a:t>
                  </a:r>
                  <a:r>
                    <a:rPr lang="en-US" altLang="zh-CN" sz="1100" b="1" dirty="0">
                      <a:solidFill>
                        <a:srgbClr val="92D050"/>
                      </a:solidFill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:r>
                    <a:rPr lang="en-US" altLang="zh-CN" sz="1100" b="1" dirty="0" smtClean="0">
                      <a:solidFill>
                        <a:srgbClr val="92D050"/>
                      </a:solidFill>
                      <a:latin typeface="Times New Roman" pitchFamily="18" charset="0"/>
                      <a:cs typeface="Times New Roman" pitchFamily="18" charset="0"/>
                    </a:rPr>
                    <a:t>141.6m</a:t>
                  </a:r>
                </a:p>
                <a:p>
                  <a:pPr eaLnBrk="1" hangingPunct="1">
                    <a:lnSpc>
                      <a:spcPct val="150000"/>
                    </a:lnSpc>
                  </a:pPr>
                  <a:r>
                    <a:rPr lang="en-US" altLang="zh-CN" sz="1100" b="1" dirty="0">
                      <a:solidFill>
                        <a:srgbClr val="00B050"/>
                      </a:solidFill>
                      <a:latin typeface="Times New Roman" pitchFamily="18" charset="0"/>
                      <a:cs typeface="Times New Roman" pitchFamily="18" charset="0"/>
                    </a:rPr>
                    <a:t>4 Medium Straights, </a:t>
                  </a:r>
                  <a:r>
                    <a:rPr lang="en-US" altLang="zh-CN" sz="1100" b="1" dirty="0" smtClean="0">
                      <a:solidFill>
                        <a:srgbClr val="00B050"/>
                      </a:solidFill>
                      <a:latin typeface="Times New Roman" pitchFamily="18" charset="0"/>
                      <a:cs typeface="Times New Roman" pitchFamily="18" charset="0"/>
                    </a:rPr>
                    <a:t>566.4m</a:t>
                  </a:r>
                  <a:endParaRPr lang="en-US" altLang="zh-CN" sz="1100" b="1" dirty="0" smtClean="0">
                    <a:solidFill>
                      <a:srgbClr val="92D05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1" hangingPunct="1">
                    <a:lnSpc>
                      <a:spcPct val="150000"/>
                    </a:lnSpc>
                  </a:pPr>
                  <a:r>
                    <a:rPr lang="en-US" altLang="zh-CN" sz="1100" b="1" dirty="0">
                      <a:solidFill>
                        <a:schemeClr val="accent3">
                          <a:lumMod val="7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4 Long Straights, </a:t>
                  </a:r>
                  <a:r>
                    <a:rPr lang="en-US" altLang="zh-CN" sz="1100" b="1" dirty="0" smtClean="0">
                      <a:solidFill>
                        <a:schemeClr val="accent3">
                          <a:lumMod val="7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1132.8m</a:t>
                  </a:r>
                  <a:endParaRPr lang="en-US" altLang="zh-CN" sz="1100" b="1" dirty="0" smtClean="0">
                    <a:solidFill>
                      <a:srgbClr val="92D05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1" hangingPunct="1">
                    <a:lnSpc>
                      <a:spcPct val="150000"/>
                    </a:lnSpc>
                  </a:pPr>
                  <a:r>
                    <a:rPr lang="en-US" altLang="zh-CN" sz="1100" b="1" dirty="0" smtClean="0">
                      <a:solidFill>
                        <a:srgbClr val="3D09FD"/>
                      </a:solidFill>
                      <a:latin typeface="Times New Roman" pitchFamily="18" charset="0"/>
                      <a:cs typeface="Times New Roman" pitchFamily="18" charset="0"/>
                    </a:rPr>
                    <a:t>4 ARC1, 124*FODO</a:t>
                  </a:r>
                  <a:r>
                    <a:rPr lang="en-US" altLang="zh-CN" sz="1100" b="1" dirty="0">
                      <a:solidFill>
                        <a:srgbClr val="3D09FD"/>
                      </a:solidFill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:r>
                    <a:rPr lang="en-US" altLang="zh-CN" sz="1100" b="1" dirty="0" smtClean="0">
                      <a:solidFill>
                        <a:srgbClr val="3D09FD"/>
                      </a:solidFill>
                      <a:latin typeface="Times New Roman" pitchFamily="18" charset="0"/>
                      <a:cs typeface="Times New Roman" pitchFamily="18" charset="0"/>
                    </a:rPr>
                    <a:t>5852.8m</a:t>
                  </a:r>
                </a:p>
                <a:p>
                  <a:pPr eaLnBrk="1" hangingPunct="1">
                    <a:lnSpc>
                      <a:spcPct val="150000"/>
                    </a:lnSpc>
                  </a:pPr>
                  <a:r>
                    <a:rPr lang="en-US" altLang="zh-CN" sz="1100" b="1" dirty="0" smtClean="0">
                      <a:solidFill>
                        <a:srgbClr val="3D09FD"/>
                      </a:solidFill>
                      <a:latin typeface="Times New Roman" pitchFamily="18" charset="0"/>
                      <a:cs typeface="Times New Roman" pitchFamily="18" charset="0"/>
                    </a:rPr>
                    <a:t>4 ARC2, 24*FODO</a:t>
                  </a:r>
                  <a:r>
                    <a:rPr lang="en-US" altLang="zh-CN" sz="1100" b="1" dirty="0">
                      <a:solidFill>
                        <a:srgbClr val="3D09FD"/>
                      </a:solidFill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:r>
                    <a:rPr lang="en-US" altLang="zh-CN" sz="1100" b="1" dirty="0" smtClean="0">
                      <a:solidFill>
                        <a:srgbClr val="3D09FD"/>
                      </a:solidFill>
                      <a:latin typeface="Times New Roman" pitchFamily="18" charset="0"/>
                      <a:cs typeface="Times New Roman" pitchFamily="18" charset="0"/>
                    </a:rPr>
                    <a:t>1132.8m</a:t>
                  </a:r>
                </a:p>
                <a:p>
                  <a:pPr eaLnBrk="1" hangingPunct="1">
                    <a:lnSpc>
                      <a:spcPct val="150000"/>
                    </a:lnSpc>
                  </a:pPr>
                  <a:r>
                    <a:rPr lang="en-US" altLang="zh-CN" sz="1100" b="1" dirty="0">
                      <a:solidFill>
                        <a:srgbClr val="3D09FD"/>
                      </a:solidFill>
                      <a:latin typeface="Times New Roman" pitchFamily="18" charset="0"/>
                      <a:cs typeface="Times New Roman" pitchFamily="18" charset="0"/>
                    </a:rPr>
                    <a:t>4 </a:t>
                  </a:r>
                  <a:r>
                    <a:rPr lang="en-US" altLang="zh-CN" sz="1100" b="1" dirty="0" smtClean="0">
                      <a:solidFill>
                        <a:srgbClr val="3D09FD"/>
                      </a:solidFill>
                      <a:latin typeface="Times New Roman" pitchFamily="18" charset="0"/>
                      <a:cs typeface="Times New Roman" pitchFamily="18" charset="0"/>
                    </a:rPr>
                    <a:t>ARC3, 79*FODO</a:t>
                  </a:r>
                  <a:r>
                    <a:rPr lang="en-US" altLang="zh-CN" sz="1100" b="1" dirty="0">
                      <a:solidFill>
                        <a:srgbClr val="3D09FD"/>
                      </a:solidFill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:r>
                    <a:rPr lang="en-US" altLang="zh-CN" sz="1100" b="1" dirty="0" smtClean="0">
                      <a:solidFill>
                        <a:srgbClr val="3D09FD"/>
                      </a:solidFill>
                      <a:latin typeface="Times New Roman" pitchFamily="18" charset="0"/>
                      <a:cs typeface="Times New Roman" pitchFamily="18" charset="0"/>
                    </a:rPr>
                    <a:t>3728.8m</a:t>
                  </a:r>
                </a:p>
                <a:p>
                  <a:pPr eaLnBrk="1" hangingPunct="1">
                    <a:lnSpc>
                      <a:spcPct val="150000"/>
                    </a:lnSpc>
                  </a:pPr>
                  <a:r>
                    <a:rPr lang="en-US" altLang="zh-CN" sz="1100" b="1" dirty="0" smtClean="0">
                      <a:solidFill>
                        <a:srgbClr val="3D09FD"/>
                      </a:solidFill>
                      <a:latin typeface="Times New Roman" pitchFamily="18" charset="0"/>
                      <a:cs typeface="Times New Roman" pitchFamily="18" charset="0"/>
                    </a:rPr>
                    <a:t>2 ARC4, 24*FODO</a:t>
                  </a:r>
                  <a:r>
                    <a:rPr lang="en-US" altLang="zh-CN" sz="1100" b="1" dirty="0">
                      <a:solidFill>
                        <a:srgbClr val="3D09FD"/>
                      </a:solidFill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:r>
                    <a:rPr lang="en-US" altLang="zh-CN" sz="1100" b="1" dirty="0" smtClean="0">
                      <a:solidFill>
                        <a:srgbClr val="3D09FD"/>
                      </a:solidFill>
                      <a:latin typeface="Times New Roman" pitchFamily="18" charset="0"/>
                      <a:cs typeface="Times New Roman" pitchFamily="18" charset="0"/>
                    </a:rPr>
                    <a:t>1132.8m</a:t>
                  </a:r>
                  <a:endParaRPr lang="en-US" altLang="zh-CN" sz="1100" b="1" dirty="0">
                    <a:solidFill>
                      <a:srgbClr val="3D09FD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28711" name="组合 159"/>
                <p:cNvGrpSpPr>
                  <a:grpSpLocks/>
                </p:cNvGrpSpPr>
                <p:nvPr/>
              </p:nvGrpSpPr>
              <p:grpSpPr bwMode="auto">
                <a:xfrm rot="10800000">
                  <a:off x="4010834" y="1244919"/>
                  <a:ext cx="1507731" cy="260993"/>
                  <a:chOff x="245000" y="3411438"/>
                  <a:chExt cx="7979351" cy="1282948"/>
                </a:xfrm>
              </p:grpSpPr>
              <p:grpSp>
                <p:nvGrpSpPr>
                  <p:cNvPr id="28713" name="组合 99"/>
                  <p:cNvGrpSpPr>
                    <a:grpSpLocks/>
                  </p:cNvGrpSpPr>
                  <p:nvPr/>
                </p:nvGrpSpPr>
                <p:grpSpPr bwMode="auto">
                  <a:xfrm>
                    <a:off x="692997" y="3429548"/>
                    <a:ext cx="7075758" cy="1264838"/>
                    <a:chOff x="513613" y="2448815"/>
                    <a:chExt cx="8142610" cy="1930589"/>
                  </a:xfrm>
                </p:grpSpPr>
                <p:cxnSp>
                  <p:nvCxnSpPr>
                    <p:cNvPr id="171" name="直接连接符 170"/>
                    <p:cNvCxnSpPr/>
                    <p:nvPr/>
                  </p:nvCxnSpPr>
                  <p:spPr>
                    <a:xfrm flipH="1" flipV="1">
                      <a:off x="7561173" y="2440299"/>
                      <a:ext cx="1082845" cy="1000525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2" name="直接连接符 171"/>
                    <p:cNvCxnSpPr/>
                    <p:nvPr/>
                  </p:nvCxnSpPr>
                  <p:spPr>
                    <a:xfrm rot="10800000">
                      <a:off x="5791879" y="2452214"/>
                      <a:ext cx="1798296" cy="0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3" name="直接连接符 172"/>
                    <p:cNvCxnSpPr/>
                    <p:nvPr/>
                  </p:nvCxnSpPr>
                  <p:spPr>
                    <a:xfrm flipH="1">
                      <a:off x="4583350" y="2464121"/>
                      <a:ext cx="1237537" cy="988618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4" name="直接连接符 173"/>
                    <p:cNvCxnSpPr/>
                    <p:nvPr/>
                  </p:nvCxnSpPr>
                  <p:spPr>
                    <a:xfrm flipH="1">
                      <a:off x="3452161" y="3440824"/>
                      <a:ext cx="1131189" cy="952881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5" name="直接连接符 174"/>
                    <p:cNvCxnSpPr/>
                    <p:nvPr/>
                  </p:nvCxnSpPr>
                  <p:spPr>
                    <a:xfrm rot="10800000">
                      <a:off x="1508844" y="4393705"/>
                      <a:ext cx="1943317" cy="0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6" name="直接连接符 175"/>
                    <p:cNvCxnSpPr/>
                    <p:nvPr/>
                  </p:nvCxnSpPr>
                  <p:spPr>
                    <a:xfrm flipH="1" flipV="1">
                      <a:off x="513010" y="3440824"/>
                      <a:ext cx="995834" cy="952881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62" name="直接连接符 161"/>
                  <p:cNvCxnSpPr/>
                  <p:nvPr/>
                </p:nvCxnSpPr>
                <p:spPr bwMode="auto">
                  <a:xfrm flipV="1">
                    <a:off x="247196" y="4095076"/>
                    <a:ext cx="445277" cy="7806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直接连接符 162"/>
                  <p:cNvCxnSpPr/>
                  <p:nvPr/>
                </p:nvCxnSpPr>
                <p:spPr bwMode="auto">
                  <a:xfrm flipV="1">
                    <a:off x="658868" y="3416167"/>
                    <a:ext cx="940969" cy="663302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直接连接符 163"/>
                  <p:cNvCxnSpPr/>
                  <p:nvPr/>
                </p:nvCxnSpPr>
                <p:spPr bwMode="auto">
                  <a:xfrm>
                    <a:off x="1608241" y="3408361"/>
                    <a:ext cx="1688701" cy="0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直接连接符 164"/>
                  <p:cNvCxnSpPr>
                    <a:endCxn id="170" idx="4"/>
                  </p:cNvCxnSpPr>
                  <p:nvPr/>
                </p:nvCxnSpPr>
                <p:spPr bwMode="auto">
                  <a:xfrm>
                    <a:off x="3296942" y="3416167"/>
                    <a:ext cx="932570" cy="663302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" name="直接连接符 165"/>
                  <p:cNvCxnSpPr>
                    <a:stCxn id="170" idx="4"/>
                  </p:cNvCxnSpPr>
                  <p:nvPr/>
                </p:nvCxnSpPr>
                <p:spPr bwMode="auto">
                  <a:xfrm>
                    <a:off x="4229513" y="4071668"/>
                    <a:ext cx="949368" cy="624286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直接连接符 166"/>
                  <p:cNvCxnSpPr/>
                  <p:nvPr/>
                </p:nvCxnSpPr>
                <p:spPr bwMode="auto">
                  <a:xfrm flipV="1">
                    <a:off x="5170482" y="4680347"/>
                    <a:ext cx="1764317" cy="23408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直接连接符 167"/>
                  <p:cNvCxnSpPr/>
                  <p:nvPr/>
                </p:nvCxnSpPr>
                <p:spPr bwMode="auto">
                  <a:xfrm flipV="1">
                    <a:off x="6934800" y="4071668"/>
                    <a:ext cx="873757" cy="600873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直接连接符 168"/>
                  <p:cNvCxnSpPr/>
                  <p:nvPr/>
                </p:nvCxnSpPr>
                <p:spPr bwMode="auto">
                  <a:xfrm>
                    <a:off x="7808557" y="4087275"/>
                    <a:ext cx="403273" cy="0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0" name="椭圆 169"/>
                  <p:cNvSpPr/>
                  <p:nvPr/>
                </p:nvSpPr>
                <p:spPr bwMode="auto">
                  <a:xfrm>
                    <a:off x="4204306" y="4040453"/>
                    <a:ext cx="33606" cy="31214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/>
                  </a:p>
                </p:txBody>
              </p:sp>
            </p:grpSp>
            <p:sp>
              <p:nvSpPr>
                <p:cNvPr id="28712" name="TextBox 185"/>
                <p:cNvSpPr txBox="1">
                  <a:spLocks noChangeArrowheads="1"/>
                </p:cNvSpPr>
                <p:nvPr/>
              </p:nvSpPr>
              <p:spPr bwMode="auto">
                <a:xfrm>
                  <a:off x="4058108" y="4292654"/>
                  <a:ext cx="1653017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b="1" dirty="0" smtClean="0"/>
                    <a:t>C=62967.86m</a:t>
                  </a:r>
                  <a:endParaRPr lang="zh-CN" altLang="en-US" b="1" dirty="0"/>
                </a:p>
              </p:txBody>
            </p:sp>
            <p:cxnSp>
              <p:nvCxnSpPr>
                <p:cNvPr id="75" name="直接连接符 74"/>
                <p:cNvCxnSpPr>
                  <a:stCxn id="104" idx="0"/>
                </p:cNvCxnSpPr>
                <p:nvPr/>
              </p:nvCxnSpPr>
              <p:spPr bwMode="auto">
                <a:xfrm flipH="1">
                  <a:off x="5492750" y="1355341"/>
                  <a:ext cx="147678" cy="9908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直接连接符 91"/>
                <p:cNvCxnSpPr/>
                <p:nvPr/>
              </p:nvCxnSpPr>
              <p:spPr bwMode="auto">
                <a:xfrm flipH="1">
                  <a:off x="3857657" y="1374774"/>
                  <a:ext cx="147678" cy="9908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直接连接符 93"/>
                <p:cNvCxnSpPr/>
                <p:nvPr/>
              </p:nvCxnSpPr>
              <p:spPr bwMode="auto">
                <a:xfrm flipH="1">
                  <a:off x="5492750" y="5768370"/>
                  <a:ext cx="193235" cy="11719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直接连接符 96"/>
                <p:cNvCxnSpPr>
                  <a:endCxn id="109" idx="0"/>
                </p:cNvCxnSpPr>
                <p:nvPr/>
              </p:nvCxnSpPr>
              <p:spPr bwMode="auto">
                <a:xfrm flipH="1">
                  <a:off x="3861845" y="5774228"/>
                  <a:ext cx="181371" cy="1259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8" name="TextBox 137"/>
                <p:cNvSpPr txBox="1">
                  <a:spLocks noChangeArrowheads="1"/>
                </p:cNvSpPr>
                <p:nvPr/>
              </p:nvSpPr>
              <p:spPr bwMode="auto">
                <a:xfrm>
                  <a:off x="3447092" y="5850732"/>
                  <a:ext cx="813003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b="1" dirty="0">
                      <a:solidFill>
                        <a:srgbClr val="00B050"/>
                      </a:solidFill>
                    </a:rPr>
                    <a:t>1/2RF</a:t>
                  </a:r>
                  <a:endParaRPr lang="zh-CN" altLang="en-US" b="1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101" name="TextBox 137"/>
                <p:cNvSpPr txBox="1">
                  <a:spLocks noChangeArrowheads="1"/>
                </p:cNvSpPr>
                <p:nvPr/>
              </p:nvSpPr>
              <p:spPr bwMode="auto">
                <a:xfrm>
                  <a:off x="5375586" y="5905955"/>
                  <a:ext cx="813003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b="1" dirty="0">
                      <a:solidFill>
                        <a:srgbClr val="00B050"/>
                      </a:solidFill>
                    </a:rPr>
                    <a:t>1/2RF</a:t>
                  </a:r>
                  <a:endParaRPr lang="zh-CN" altLang="en-US" b="1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102" name="TextBox 137"/>
                <p:cNvSpPr txBox="1">
                  <a:spLocks noChangeArrowheads="1"/>
                </p:cNvSpPr>
                <p:nvPr/>
              </p:nvSpPr>
              <p:spPr bwMode="auto">
                <a:xfrm>
                  <a:off x="3125106" y="947235"/>
                  <a:ext cx="813003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b="1" dirty="0">
                      <a:solidFill>
                        <a:srgbClr val="00B050"/>
                      </a:solidFill>
                    </a:rPr>
                    <a:t>1/2RF</a:t>
                  </a:r>
                  <a:endParaRPr lang="zh-CN" altLang="en-US" b="1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108" name="TextBox 137"/>
                <p:cNvSpPr txBox="1">
                  <a:spLocks noChangeArrowheads="1"/>
                </p:cNvSpPr>
                <p:nvPr/>
              </p:nvSpPr>
              <p:spPr bwMode="auto">
                <a:xfrm>
                  <a:off x="5357201" y="937209"/>
                  <a:ext cx="813003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b="1" dirty="0">
                      <a:solidFill>
                        <a:srgbClr val="00B050"/>
                      </a:solidFill>
                    </a:rPr>
                    <a:t>1/2RF</a:t>
                  </a:r>
                  <a:endParaRPr lang="zh-CN" altLang="en-US" b="1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110" name="弧形 109"/>
                <p:cNvSpPr/>
                <p:nvPr/>
              </p:nvSpPr>
              <p:spPr bwMode="auto">
                <a:xfrm rot="4488124">
                  <a:off x="3002756" y="1290590"/>
                  <a:ext cx="4178300" cy="4506913"/>
                </a:xfrm>
                <a:prstGeom prst="arc">
                  <a:avLst>
                    <a:gd name="adj1" fmla="val 16712364"/>
                    <a:gd name="adj2" fmla="val 17327919"/>
                  </a:avLst>
                </a:prstGeom>
                <a:ln w="76200">
                  <a:solidFill>
                    <a:srgbClr val="2116F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cxnSp>
              <p:nvCxnSpPr>
                <p:cNvPr id="111" name="直接连接符 110"/>
                <p:cNvCxnSpPr>
                  <a:stCxn id="110" idx="2"/>
                  <a:endCxn id="106" idx="0"/>
                </p:cNvCxnSpPr>
                <p:nvPr/>
              </p:nvCxnSpPr>
              <p:spPr bwMode="auto">
                <a:xfrm flipH="1">
                  <a:off x="7266691" y="3684384"/>
                  <a:ext cx="55373" cy="305431"/>
                </a:xfrm>
                <a:prstGeom prst="line">
                  <a:avLst/>
                </a:prstGeom>
                <a:ln w="571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5" name="弧形 114"/>
                <p:cNvSpPr/>
                <p:nvPr/>
              </p:nvSpPr>
              <p:spPr bwMode="auto">
                <a:xfrm rot="14148804">
                  <a:off x="2284545" y="1102109"/>
                  <a:ext cx="4200525" cy="4475162"/>
                </a:xfrm>
                <a:prstGeom prst="arc">
                  <a:avLst>
                    <a:gd name="adj1" fmla="val 17789081"/>
                    <a:gd name="adj2" fmla="val 18437400"/>
                  </a:avLst>
                </a:prstGeom>
                <a:ln w="76200">
                  <a:solidFill>
                    <a:srgbClr val="2116F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cxnSp>
              <p:nvCxnSpPr>
                <p:cNvPr id="116" name="直接连接符 115"/>
                <p:cNvCxnSpPr>
                  <a:stCxn id="115" idx="0"/>
                  <a:endCxn id="112" idx="2"/>
                </p:cNvCxnSpPr>
                <p:nvPr/>
              </p:nvCxnSpPr>
              <p:spPr bwMode="auto">
                <a:xfrm>
                  <a:off x="2196601" y="3635622"/>
                  <a:ext cx="49547" cy="349420"/>
                </a:xfrm>
                <a:prstGeom prst="line">
                  <a:avLst/>
                </a:prstGeom>
                <a:ln w="571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接连接符 29"/>
                <p:cNvCxnSpPr/>
                <p:nvPr/>
              </p:nvCxnSpPr>
              <p:spPr>
                <a:xfrm>
                  <a:off x="7217361" y="2983177"/>
                  <a:ext cx="24665" cy="988456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prstDash val="lg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直接连接符 116"/>
                <p:cNvCxnSpPr/>
                <p:nvPr/>
              </p:nvCxnSpPr>
              <p:spPr>
                <a:xfrm>
                  <a:off x="2275939" y="2924944"/>
                  <a:ext cx="0" cy="1036203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prstDash val="lg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6" name="TextBox 125"/>
                <p:cNvSpPr txBox="1"/>
                <p:nvPr/>
              </p:nvSpPr>
              <p:spPr>
                <a:xfrm>
                  <a:off x="715505" y="3132174"/>
                  <a:ext cx="995785" cy="523220"/>
                </a:xfrm>
                <a:prstGeom prst="rect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zh-CN" sz="1400" b="1" dirty="0" smtClean="0">
                      <a:solidFill>
                        <a:srgbClr val="C00000"/>
                      </a:solidFill>
                      <a:latin typeface="Times New Roman" pitchFamily="18" charset="0"/>
                      <a:cs typeface="Times New Roman" pitchFamily="18" charset="0"/>
                    </a:rPr>
                    <a:t>Bypass </a:t>
                  </a:r>
                </a:p>
                <a:p>
                  <a:pPr algn="ctr"/>
                  <a:r>
                    <a:rPr lang="en-US" altLang="zh-CN" sz="1400" b="1" dirty="0" smtClean="0">
                      <a:solidFill>
                        <a:srgbClr val="C00000"/>
                      </a:solidFill>
                      <a:latin typeface="Times New Roman" pitchFamily="18" charset="0"/>
                      <a:cs typeface="Times New Roman" pitchFamily="18" charset="0"/>
                    </a:rPr>
                    <a:t>about 42m</a:t>
                  </a:r>
                  <a:endParaRPr lang="zh-CN" altLang="en-US" sz="14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28688" name="直接箭头连接符 28687"/>
                <p:cNvCxnSpPr>
                  <a:stCxn id="28696" idx="3"/>
                </p:cNvCxnSpPr>
                <p:nvPr/>
              </p:nvCxnSpPr>
              <p:spPr>
                <a:xfrm>
                  <a:off x="6912619" y="3487698"/>
                  <a:ext cx="317074" cy="2421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直接箭头连接符 135"/>
                <p:cNvCxnSpPr>
                  <a:stCxn id="28697" idx="1"/>
                </p:cNvCxnSpPr>
                <p:nvPr/>
              </p:nvCxnSpPr>
              <p:spPr>
                <a:xfrm flipH="1" flipV="1">
                  <a:off x="2243969" y="3440652"/>
                  <a:ext cx="275758" cy="22068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直接箭头连接符 138"/>
                <p:cNvCxnSpPr/>
                <p:nvPr/>
              </p:nvCxnSpPr>
              <p:spPr>
                <a:xfrm>
                  <a:off x="1830336" y="3435862"/>
                  <a:ext cx="373568" cy="8917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9" name="椭圆 118"/>
              <p:cNvSpPr/>
              <p:nvPr/>
            </p:nvSpPr>
            <p:spPr>
              <a:xfrm rot="19837040">
                <a:off x="6862287" y="2277224"/>
                <a:ext cx="181802" cy="34441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 w="762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0" name="椭圆 119"/>
              <p:cNvSpPr/>
              <p:nvPr/>
            </p:nvSpPr>
            <p:spPr>
              <a:xfrm rot="1388366">
                <a:off x="6946164" y="4528507"/>
                <a:ext cx="185833" cy="34795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1" name="椭圆 120"/>
              <p:cNvSpPr/>
              <p:nvPr/>
            </p:nvSpPr>
            <p:spPr>
              <a:xfrm rot="1449121">
                <a:off x="2352799" y="2337804"/>
                <a:ext cx="200684" cy="34285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2" name="椭圆 121"/>
              <p:cNvSpPr/>
              <p:nvPr/>
            </p:nvSpPr>
            <p:spPr>
              <a:xfrm rot="20336783">
                <a:off x="2281060" y="4421373"/>
                <a:ext cx="185833" cy="34795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23" name="直接连接符 122"/>
              <p:cNvCxnSpPr/>
              <p:nvPr/>
            </p:nvCxnSpPr>
            <p:spPr bwMode="auto">
              <a:xfrm flipH="1">
                <a:off x="4770439" y="2184077"/>
                <a:ext cx="2677690" cy="1280252"/>
              </a:xfrm>
              <a:prstGeom prst="line">
                <a:avLst/>
              </a:prstGeom>
              <a:ln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直接连接符 123"/>
              <p:cNvCxnSpPr/>
              <p:nvPr/>
            </p:nvCxnSpPr>
            <p:spPr bwMode="auto">
              <a:xfrm flipH="1" flipV="1">
                <a:off x="4754565" y="3508363"/>
                <a:ext cx="2722052" cy="1426300"/>
              </a:xfrm>
              <a:prstGeom prst="line">
                <a:avLst/>
              </a:prstGeom>
              <a:ln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直接连接符 124"/>
              <p:cNvCxnSpPr/>
              <p:nvPr/>
            </p:nvCxnSpPr>
            <p:spPr bwMode="auto">
              <a:xfrm flipV="1">
                <a:off x="1821855" y="3498999"/>
                <a:ext cx="2914213" cy="1317275"/>
              </a:xfrm>
              <a:prstGeom prst="line">
                <a:avLst/>
              </a:prstGeom>
              <a:ln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接连接符 127"/>
              <p:cNvCxnSpPr/>
              <p:nvPr/>
            </p:nvCxnSpPr>
            <p:spPr bwMode="auto">
              <a:xfrm>
                <a:off x="1830336" y="2217019"/>
                <a:ext cx="2924227" cy="1291343"/>
              </a:xfrm>
              <a:prstGeom prst="line">
                <a:avLst/>
              </a:prstGeom>
              <a:ln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6056797" y="1330251"/>
                <a:ext cx="74567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 smtClean="0">
                    <a:solidFill>
                      <a:srgbClr val="2116FC"/>
                    </a:solidFill>
                    <a:latin typeface="Times New Roman" pitchFamily="18" charset="0"/>
                    <a:cs typeface="Times New Roman" pitchFamily="18" charset="0"/>
                  </a:rPr>
                  <a:t>ARC1</a:t>
                </a:r>
                <a:endParaRPr lang="zh-CN" altLang="en-US" sz="1400" b="1" dirty="0">
                  <a:solidFill>
                    <a:srgbClr val="2116F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>
                <a:off x="7296739" y="4177228"/>
                <a:ext cx="74567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 smtClean="0">
                    <a:solidFill>
                      <a:srgbClr val="2116FC"/>
                    </a:solidFill>
                    <a:latin typeface="Times New Roman" pitchFamily="18" charset="0"/>
                    <a:cs typeface="Times New Roman" pitchFamily="18" charset="0"/>
                  </a:rPr>
                  <a:t>ARC3</a:t>
                </a:r>
                <a:endParaRPr lang="zh-CN" altLang="en-US" sz="1400" b="1" dirty="0">
                  <a:solidFill>
                    <a:srgbClr val="2116F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6895713" y="2031017"/>
                <a:ext cx="74567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 smtClean="0">
                    <a:solidFill>
                      <a:srgbClr val="2116FC"/>
                    </a:solidFill>
                    <a:latin typeface="Times New Roman" pitchFamily="18" charset="0"/>
                    <a:cs typeface="Times New Roman" pitchFamily="18" charset="0"/>
                  </a:rPr>
                  <a:t>ARC2</a:t>
                </a:r>
                <a:endParaRPr lang="zh-CN" altLang="en-US" sz="1400" b="1" dirty="0">
                  <a:solidFill>
                    <a:srgbClr val="2116F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3" name="TextBox 132"/>
              <p:cNvSpPr txBox="1"/>
              <p:nvPr/>
            </p:nvSpPr>
            <p:spPr>
              <a:xfrm>
                <a:off x="7242025" y="2554913"/>
                <a:ext cx="74567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 smtClean="0">
                    <a:solidFill>
                      <a:srgbClr val="2116FC"/>
                    </a:solidFill>
                    <a:latin typeface="Times New Roman" pitchFamily="18" charset="0"/>
                    <a:cs typeface="Times New Roman" pitchFamily="18" charset="0"/>
                  </a:rPr>
                  <a:t>ARC3</a:t>
                </a:r>
                <a:endParaRPr lang="zh-CN" altLang="en-US" sz="1400" b="1" dirty="0">
                  <a:solidFill>
                    <a:srgbClr val="2116F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4" name="TextBox 133"/>
              <p:cNvSpPr txBox="1"/>
              <p:nvPr/>
            </p:nvSpPr>
            <p:spPr>
              <a:xfrm>
                <a:off x="7116888" y="4820639"/>
                <a:ext cx="74567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 smtClean="0">
                    <a:solidFill>
                      <a:srgbClr val="2116FC"/>
                    </a:solidFill>
                    <a:latin typeface="Times New Roman" pitchFamily="18" charset="0"/>
                    <a:cs typeface="Times New Roman" pitchFamily="18" charset="0"/>
                  </a:rPr>
                  <a:t>ARC2</a:t>
                </a:r>
                <a:endParaRPr lang="zh-CN" altLang="en-US" sz="1400" b="1" dirty="0">
                  <a:solidFill>
                    <a:srgbClr val="2116F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5" name="TextBox 134"/>
              <p:cNvSpPr txBox="1"/>
              <p:nvPr/>
            </p:nvSpPr>
            <p:spPr>
              <a:xfrm>
                <a:off x="7432183" y="3381870"/>
                <a:ext cx="74567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 smtClean="0">
                    <a:solidFill>
                      <a:srgbClr val="2116FC"/>
                    </a:solidFill>
                    <a:latin typeface="Times New Roman" pitchFamily="18" charset="0"/>
                    <a:cs typeface="Times New Roman" pitchFamily="18" charset="0"/>
                  </a:rPr>
                  <a:t>ARC4</a:t>
                </a:r>
                <a:endParaRPr lang="zh-CN" altLang="en-US" sz="1400" b="1" dirty="0">
                  <a:solidFill>
                    <a:srgbClr val="2116F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7" name="TextBox 136"/>
              <p:cNvSpPr txBox="1"/>
              <p:nvPr/>
            </p:nvSpPr>
            <p:spPr>
              <a:xfrm>
                <a:off x="6177507" y="5641503"/>
                <a:ext cx="74567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 smtClean="0">
                    <a:solidFill>
                      <a:srgbClr val="2116FC"/>
                    </a:solidFill>
                    <a:latin typeface="Times New Roman" pitchFamily="18" charset="0"/>
                    <a:cs typeface="Times New Roman" pitchFamily="18" charset="0"/>
                  </a:rPr>
                  <a:t>ARC1</a:t>
                </a:r>
                <a:endParaRPr lang="zh-CN" altLang="en-US" sz="1400" b="1" dirty="0">
                  <a:solidFill>
                    <a:srgbClr val="2116F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8" name="TextBox 117"/>
            <p:cNvSpPr txBox="1"/>
            <p:nvPr/>
          </p:nvSpPr>
          <p:spPr>
            <a:xfrm>
              <a:off x="6280617" y="2490196"/>
              <a:ext cx="6046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FF0000"/>
                  </a:solidFill>
                </a:rPr>
                <a:t>APDR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6341568" y="4399607"/>
              <a:ext cx="6046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FF0000"/>
                  </a:solidFill>
                </a:rPr>
                <a:t>APDR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2580836" y="2459187"/>
              <a:ext cx="6046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FF0000"/>
                  </a:solidFill>
                </a:rPr>
                <a:t>APDR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2497176" y="4382625"/>
              <a:ext cx="6046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FF0000"/>
                  </a:solidFill>
                </a:rPr>
                <a:t>APDR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325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793114" y="404664"/>
            <a:ext cx="7162800" cy="6223544"/>
            <a:chOff x="793114" y="404664"/>
            <a:chExt cx="7162800" cy="622354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098" y="1124744"/>
              <a:ext cx="7011262" cy="55034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8" name="Rectangle 2"/>
            <p:cNvSpPr txBox="1">
              <a:spLocks noChangeArrowheads="1"/>
            </p:cNvSpPr>
            <p:nvPr/>
          </p:nvSpPr>
          <p:spPr bwMode="auto">
            <a:xfrm>
              <a:off x="793114" y="404664"/>
              <a:ext cx="7162800" cy="563563"/>
            </a:xfrm>
            <a:prstGeom prst="rect">
              <a:avLst/>
            </a:prstGeom>
          </p:spPr>
          <p:txBody>
            <a:bodyPr anchor="ctr">
              <a:normAutofit fontScale="60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en-US" altLang="zh-CN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CEPC Advanced Partial </a:t>
              </a:r>
              <a:r>
                <a:rPr lang="en-US" altLang="zh-CN" b="1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Double Ring Optics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683712" y="4085064"/>
              <a:ext cx="6335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>
                  <a:solidFill>
                    <a:srgbClr val="FF0000"/>
                  </a:solidFill>
                </a:rPr>
                <a:t>PDR1</a:t>
              </a:r>
              <a:endParaRPr lang="zh-CN" alt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3548595" y="4087445"/>
              <a:ext cx="6335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>
                  <a:solidFill>
                    <a:srgbClr val="FF0000"/>
                  </a:solidFill>
                </a:rPr>
                <a:t>PDR3</a:t>
              </a:r>
              <a:endParaRPr lang="zh-CN" alt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269739" y="4725622"/>
              <a:ext cx="50206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 smtClean="0"/>
                <a:t>APDR</a:t>
              </a:r>
              <a:endParaRPr lang="zh-CN" altLang="en-US" sz="1100" dirty="0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2917868" y="4723796"/>
              <a:ext cx="50206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 smtClean="0"/>
                <a:t>APDR</a:t>
              </a:r>
              <a:endParaRPr lang="zh-CN" altLang="en-US" sz="1100" dirty="0"/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4182102" y="4725622"/>
              <a:ext cx="50206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 smtClean="0"/>
                <a:t>APDR</a:t>
              </a:r>
              <a:endParaRPr lang="zh-CN" altLang="en-US" sz="1100" dirty="0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4790019" y="4725622"/>
              <a:ext cx="50206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 smtClean="0"/>
                <a:t>APDR</a:t>
              </a:r>
              <a:endParaRPr lang="zh-CN" altLang="en-US" sz="1100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550513" y="4265639"/>
              <a:ext cx="68974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>
                  <a:solidFill>
                    <a:srgbClr val="2116FC"/>
                  </a:solidFill>
                </a:rPr>
                <a:t>Bypass2</a:t>
              </a:r>
              <a:endParaRPr lang="zh-CN" altLang="en-US" sz="1200" dirty="0">
                <a:solidFill>
                  <a:srgbClr val="2116FC"/>
                </a:solidFill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4407149" y="4265640"/>
              <a:ext cx="68974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>
                  <a:solidFill>
                    <a:srgbClr val="2116FC"/>
                  </a:solidFill>
                </a:rPr>
                <a:t>Bypass4</a:t>
              </a:r>
              <a:endParaRPr lang="zh-CN" altLang="en-US" sz="1200" dirty="0">
                <a:solidFill>
                  <a:srgbClr val="2116FC"/>
                </a:solidFill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2771800" y="2492896"/>
              <a:ext cx="216024" cy="1776834"/>
            </a:xfrm>
            <a:prstGeom prst="ellipse">
              <a:avLst/>
            </a:prstGeom>
            <a:noFill/>
            <a:ln w="3175">
              <a:solidFill>
                <a:srgbClr val="2116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5" name="椭圆 144"/>
            <p:cNvSpPr/>
            <p:nvPr/>
          </p:nvSpPr>
          <p:spPr>
            <a:xfrm>
              <a:off x="4644008" y="2492896"/>
              <a:ext cx="216024" cy="1776834"/>
            </a:xfrm>
            <a:prstGeom prst="ellipse">
              <a:avLst/>
            </a:prstGeom>
            <a:noFill/>
            <a:ln w="3175">
              <a:solidFill>
                <a:srgbClr val="2116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1110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1124744"/>
            <a:ext cx="5366713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793114" y="404664"/>
            <a:ext cx="7162800" cy="563563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APDR Part</a:t>
            </a:r>
          </a:p>
        </p:txBody>
      </p:sp>
      <p:graphicFrame>
        <p:nvGraphicFramePr>
          <p:cNvPr id="4" name="图表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3777965"/>
              </p:ext>
            </p:extLst>
          </p:nvPr>
        </p:nvGraphicFramePr>
        <p:xfrm>
          <a:off x="0" y="5293096"/>
          <a:ext cx="9149072" cy="1564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308304" y="4437112"/>
            <a:ext cx="1128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1052.87m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5033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793114" y="404664"/>
            <a:ext cx="7162800" cy="563563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PDR Part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5969636" cy="4397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211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948264" y="5560268"/>
            <a:ext cx="1885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</a:rPr>
              <a:t>Cell length=47.2m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8" name="文本框 26"/>
          <p:cNvSpPr txBox="1"/>
          <p:nvPr/>
        </p:nvSpPr>
        <p:spPr bwMode="auto">
          <a:xfrm>
            <a:off x="6974036" y="1835993"/>
            <a:ext cx="6223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36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zh-CN" altLang="en-US" sz="3600" b="1" baseline="-250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Rectangle 2"/>
          <p:cNvSpPr txBox="1">
            <a:spLocks noChangeArrowheads="1"/>
          </p:cNvSpPr>
          <p:nvPr/>
        </p:nvSpPr>
        <p:spPr bwMode="auto">
          <a:xfrm>
            <a:off x="971600" y="271392"/>
            <a:ext cx="7162800" cy="563563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Bypass </a:t>
            </a: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at </a:t>
            </a:r>
            <a:r>
              <a:rPr lang="en-US" altLang="zh-CN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IP2/4</a:t>
            </a:r>
            <a:endParaRPr lang="en-US" altLang="zh-CN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968" y="3284984"/>
            <a:ext cx="4562398" cy="3511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9" name="组合 28"/>
          <p:cNvGrpSpPr/>
          <p:nvPr/>
        </p:nvGrpSpPr>
        <p:grpSpPr>
          <a:xfrm>
            <a:off x="795188" y="832693"/>
            <a:ext cx="6801148" cy="2288595"/>
            <a:chOff x="795188" y="832693"/>
            <a:chExt cx="6801148" cy="2288595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65404">
              <a:off x="795188" y="2242147"/>
              <a:ext cx="150495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1284335" y="2751956"/>
              <a:ext cx="8947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</a:rPr>
                <a:t>566.4m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971600" y="832693"/>
              <a:ext cx="6624736" cy="2172597"/>
              <a:chOff x="971600" y="832693"/>
              <a:chExt cx="6624736" cy="2172597"/>
            </a:xfrm>
          </p:grpSpPr>
          <p:pic>
            <p:nvPicPr>
              <p:cNvPr id="33" name="图片 32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4264"/>
              <a:stretch/>
            </p:blipFill>
            <p:spPr bwMode="auto">
              <a:xfrm rot="1905740">
                <a:off x="5502931" y="2139693"/>
                <a:ext cx="1506537" cy="293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" name="文本框 26"/>
              <p:cNvSpPr txBox="1"/>
              <p:nvPr/>
            </p:nvSpPr>
            <p:spPr bwMode="auto">
              <a:xfrm>
                <a:off x="6974036" y="1835993"/>
                <a:ext cx="622300" cy="646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altLang="zh-CN" sz="3600" b="1" i="1" dirty="0">
                    <a:solidFill>
                      <a:srgbClr val="0033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endParaRPr lang="zh-CN" altLang="en-US" sz="3600" b="1" baseline="-25000" dirty="0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文本框 59"/>
              <p:cNvSpPr txBox="1"/>
              <p:nvPr/>
            </p:nvSpPr>
            <p:spPr bwMode="auto">
              <a:xfrm>
                <a:off x="1316303" y="2366060"/>
                <a:ext cx="993775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altLang="zh-CN" sz="20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12L</a:t>
                </a:r>
                <a:r>
                  <a:rPr lang="en-US" altLang="zh-CN" sz="2000" b="1" i="1" baseline="-25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zh-CN" altLang="en-US" sz="2000" b="1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文本框 62"/>
              <p:cNvSpPr txBox="1">
                <a:spLocks noChangeArrowheads="1"/>
              </p:cNvSpPr>
              <p:nvPr/>
            </p:nvSpPr>
            <p:spPr bwMode="auto">
              <a:xfrm>
                <a:off x="1704402" y="1438599"/>
                <a:ext cx="931863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/>
                <a:r>
                  <a:rPr lang="en-US" altLang="zh-CN" sz="2000" b="1" i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12L</a:t>
                </a:r>
                <a:r>
                  <a:rPr lang="en-US" altLang="zh-CN" sz="2000" b="1" i="1" baseline="-250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zh-CN" altLang="en-US" sz="2000" b="1" baseline="-25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文本框 64"/>
              <p:cNvSpPr txBox="1">
                <a:spLocks noChangeArrowheads="1"/>
              </p:cNvSpPr>
              <p:nvPr/>
            </p:nvSpPr>
            <p:spPr bwMode="auto">
              <a:xfrm>
                <a:off x="2915816" y="2285256"/>
                <a:ext cx="1158875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/>
                <a:r>
                  <a:rPr lang="en-US" altLang="zh-CN" sz="2000" b="1" i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24L</a:t>
                </a:r>
                <a:r>
                  <a:rPr lang="en-US" altLang="zh-CN" sz="2000" b="1" i="1" baseline="-250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zh-CN" altLang="en-US" sz="2000" b="1" i="1" baseline="-25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0" name="直接连接符 39"/>
              <p:cNvCxnSpPr/>
              <p:nvPr/>
            </p:nvCxnSpPr>
            <p:spPr>
              <a:xfrm>
                <a:off x="2191678" y="2223343"/>
                <a:ext cx="3675870" cy="0"/>
              </a:xfrm>
              <a:prstGeom prst="line">
                <a:avLst/>
              </a:prstGeom>
              <a:noFill/>
              <a:ln w="41275" cap="flat" cmpd="sng" algn="ctr">
                <a:solidFill>
                  <a:srgbClr val="0000FF"/>
                </a:solidFill>
                <a:prstDash val="solid"/>
              </a:ln>
              <a:effectLst/>
            </p:spPr>
          </p:cxnSp>
          <p:cxnSp>
            <p:nvCxnSpPr>
              <p:cNvPr id="41" name="直接箭头连接符 40"/>
              <p:cNvCxnSpPr/>
              <p:nvPr/>
            </p:nvCxnSpPr>
            <p:spPr>
              <a:xfrm flipV="1">
                <a:off x="971600" y="2223343"/>
                <a:ext cx="6119911" cy="1039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003300"/>
                </a:solidFill>
                <a:prstDash val="solid"/>
                <a:tailEnd type="triangle"/>
              </a:ln>
              <a:effectLst/>
            </p:spPr>
          </p:cxnSp>
          <p:sp>
            <p:nvSpPr>
              <p:cNvPr id="42" name="文本框 62"/>
              <p:cNvSpPr txBox="1">
                <a:spLocks noChangeArrowheads="1"/>
              </p:cNvSpPr>
              <p:nvPr/>
            </p:nvSpPr>
            <p:spPr bwMode="auto">
              <a:xfrm>
                <a:off x="5735934" y="1407821"/>
                <a:ext cx="93027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/>
                <a:r>
                  <a:rPr lang="en-US" altLang="zh-CN" sz="2000" b="1" i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12L</a:t>
                </a:r>
                <a:r>
                  <a:rPr lang="en-US" altLang="zh-CN" sz="2000" b="1" i="1" baseline="-250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43" name="文本框 69"/>
              <p:cNvSpPr txBox="1"/>
              <p:nvPr/>
            </p:nvSpPr>
            <p:spPr bwMode="auto">
              <a:xfrm>
                <a:off x="5761186" y="2285256"/>
                <a:ext cx="992187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altLang="zh-CN" sz="20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12L</a:t>
                </a:r>
                <a:r>
                  <a:rPr lang="en-US" altLang="zh-CN" sz="2000" b="1" i="1" baseline="-25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zh-CN" altLang="en-US" sz="2000" b="1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文本框 70"/>
              <p:cNvSpPr txBox="1"/>
              <p:nvPr/>
            </p:nvSpPr>
            <p:spPr bwMode="auto">
              <a:xfrm>
                <a:off x="2873982" y="832693"/>
                <a:ext cx="992188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altLang="zh-CN" sz="20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12L</a:t>
                </a:r>
                <a:r>
                  <a:rPr lang="en-US" altLang="zh-CN" sz="2000" b="1" i="1" baseline="-25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zh-CN" altLang="en-US" sz="2000" b="1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文本框 73"/>
              <p:cNvSpPr txBox="1"/>
              <p:nvPr/>
            </p:nvSpPr>
            <p:spPr bwMode="auto">
              <a:xfrm>
                <a:off x="4180843" y="834955"/>
                <a:ext cx="992187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altLang="zh-CN" sz="20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12L</a:t>
                </a:r>
                <a:r>
                  <a:rPr lang="en-US" altLang="zh-CN" sz="2000" b="1" i="1" baseline="-25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zh-CN" altLang="en-US" sz="2000" b="1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46" name="图片 4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36265" y="1228738"/>
                <a:ext cx="1590826" cy="3624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47" name="直接连接符 46"/>
              <p:cNvCxnSpPr/>
              <p:nvPr/>
            </p:nvCxnSpPr>
            <p:spPr>
              <a:xfrm flipV="1">
                <a:off x="1187624" y="1534368"/>
                <a:ext cx="1843656" cy="996604"/>
              </a:xfrm>
              <a:prstGeom prst="line">
                <a:avLst/>
              </a:prstGeom>
              <a:noFill/>
              <a:ln w="41275" cap="flat" cmpd="sng" algn="ctr">
                <a:solidFill>
                  <a:srgbClr val="0000FF"/>
                </a:solidFill>
                <a:prstDash val="solid"/>
              </a:ln>
              <a:effectLst/>
            </p:spPr>
          </p:cxnSp>
          <p:pic>
            <p:nvPicPr>
              <p:cNvPr id="48" name="图片 47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4264"/>
              <a:stretch/>
            </p:blipFill>
            <p:spPr bwMode="auto">
              <a:xfrm rot="1590222">
                <a:off x="3604086" y="1134155"/>
                <a:ext cx="1670794" cy="318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49" name="直接连接符 48"/>
              <p:cNvCxnSpPr/>
              <p:nvPr/>
            </p:nvCxnSpPr>
            <p:spPr>
              <a:xfrm flipH="1" flipV="1">
                <a:off x="5148064" y="1511987"/>
                <a:ext cx="1804828" cy="1054101"/>
              </a:xfrm>
              <a:prstGeom prst="line">
                <a:avLst/>
              </a:prstGeom>
              <a:noFill/>
              <a:ln w="41275" cap="flat" cmpd="sng" algn="ctr">
                <a:solidFill>
                  <a:srgbClr val="0000FF"/>
                </a:solidFill>
                <a:prstDash val="solid"/>
              </a:ln>
              <a:effectLst/>
            </p:spPr>
          </p:cxnSp>
          <p:cxnSp>
            <p:nvCxnSpPr>
              <p:cNvPr id="50" name="直接连接符 49"/>
              <p:cNvCxnSpPr/>
              <p:nvPr/>
            </p:nvCxnSpPr>
            <p:spPr>
              <a:xfrm>
                <a:off x="4108674" y="1093403"/>
                <a:ext cx="0" cy="603250"/>
              </a:xfrm>
              <a:prstGeom prst="line">
                <a:avLst/>
              </a:prstGeom>
              <a:noFill/>
              <a:ln w="9525" cap="flat" cmpd="sng" algn="ctr">
                <a:solidFill>
                  <a:srgbClr val="006600"/>
                </a:solidFill>
                <a:prstDash val="dashDot"/>
              </a:ln>
              <a:effectLst/>
            </p:spPr>
          </p:cxnSp>
          <p:sp>
            <p:nvSpPr>
              <p:cNvPr id="51" name="TextBox 50"/>
              <p:cNvSpPr txBox="1"/>
              <p:nvPr/>
            </p:nvSpPr>
            <p:spPr>
              <a:xfrm>
                <a:off x="5920302" y="2635958"/>
                <a:ext cx="8947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rgbClr val="FF0000"/>
                    </a:solidFill>
                  </a:rPr>
                  <a:t>566.4m</a:t>
                </a:r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6439366" y="1438599"/>
                <a:ext cx="8947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rgbClr val="2116FC"/>
                    </a:solidFill>
                  </a:rPr>
                  <a:t>566.4m</a:t>
                </a:r>
                <a:endParaRPr lang="zh-CN" altLang="en-US" dirty="0">
                  <a:solidFill>
                    <a:srgbClr val="2116FC"/>
                  </a:solidFill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971600" y="1511987"/>
                <a:ext cx="8947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rgbClr val="2116FC"/>
                    </a:solidFill>
                  </a:rPr>
                  <a:t>566.4m</a:t>
                </a:r>
                <a:endParaRPr lang="zh-CN" altLang="en-US" dirty="0">
                  <a:solidFill>
                    <a:srgbClr val="2116FC"/>
                  </a:solidFill>
                </a:endParaRPr>
              </a:p>
            </p:txBody>
          </p:sp>
          <p:cxnSp>
            <p:nvCxnSpPr>
              <p:cNvPr id="55" name="直接箭头连接符 54"/>
              <p:cNvCxnSpPr/>
              <p:nvPr/>
            </p:nvCxnSpPr>
            <p:spPr>
              <a:xfrm>
                <a:off x="4108674" y="1340174"/>
                <a:ext cx="0" cy="81887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TextBox 55"/>
              <p:cNvSpPr txBox="1"/>
              <p:nvPr/>
            </p:nvSpPr>
            <p:spPr>
              <a:xfrm>
                <a:off x="4242155" y="1623265"/>
                <a:ext cx="816249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>
                    <a:solidFill>
                      <a:prstClr val="black"/>
                    </a:solidFill>
                  </a:rPr>
                  <a:t>L=42m</a:t>
                </a:r>
                <a:endParaRPr lang="zh-CN" altLang="en-US" dirty="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1054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" name="组合 286"/>
          <p:cNvGrpSpPr/>
          <p:nvPr/>
        </p:nvGrpSpPr>
        <p:grpSpPr>
          <a:xfrm>
            <a:off x="216208" y="242235"/>
            <a:ext cx="8297479" cy="6522443"/>
            <a:chOff x="216208" y="242235"/>
            <a:chExt cx="8297479" cy="6522443"/>
          </a:xfrm>
        </p:grpSpPr>
        <p:sp>
          <p:nvSpPr>
            <p:cNvPr id="119" name="椭圆 118"/>
            <p:cNvSpPr/>
            <p:nvPr/>
          </p:nvSpPr>
          <p:spPr>
            <a:xfrm rot="19013126">
              <a:off x="6661047" y="1902491"/>
              <a:ext cx="179034" cy="34182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76200"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120" name="椭圆 119"/>
            <p:cNvSpPr/>
            <p:nvPr/>
          </p:nvSpPr>
          <p:spPr>
            <a:xfrm rot="1919955">
              <a:off x="6661940" y="4882723"/>
              <a:ext cx="185833" cy="34795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1" name="椭圆 120"/>
            <p:cNvSpPr/>
            <p:nvPr/>
          </p:nvSpPr>
          <p:spPr>
            <a:xfrm rot="236770">
              <a:off x="2045984" y="3275332"/>
              <a:ext cx="200684" cy="34285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2" name="椭圆 121"/>
            <p:cNvSpPr/>
            <p:nvPr/>
          </p:nvSpPr>
          <p:spPr>
            <a:xfrm rot="19454082">
              <a:off x="2472140" y="4794543"/>
              <a:ext cx="185833" cy="34795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cxnSp>
          <p:nvCxnSpPr>
            <p:cNvPr id="123" name="直接连接符 122"/>
            <p:cNvCxnSpPr/>
            <p:nvPr/>
          </p:nvCxnSpPr>
          <p:spPr bwMode="auto">
            <a:xfrm flipH="1">
              <a:off x="4729162" y="1782942"/>
              <a:ext cx="2435127" cy="1716602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/>
            <p:cNvCxnSpPr/>
            <p:nvPr/>
          </p:nvCxnSpPr>
          <p:spPr bwMode="auto">
            <a:xfrm flipH="1" flipV="1">
              <a:off x="4744243" y="3518700"/>
              <a:ext cx="2420046" cy="1826230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/>
            <p:cNvCxnSpPr/>
            <p:nvPr/>
          </p:nvCxnSpPr>
          <p:spPr bwMode="auto">
            <a:xfrm flipV="1">
              <a:off x="2081064" y="3499544"/>
              <a:ext cx="2654448" cy="1819837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TextBox 136"/>
            <p:cNvSpPr txBox="1"/>
            <p:nvPr/>
          </p:nvSpPr>
          <p:spPr>
            <a:xfrm>
              <a:off x="6052840" y="1254989"/>
              <a:ext cx="7456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2116FC"/>
                  </a:solidFill>
                  <a:latin typeface="Times New Roman" pitchFamily="18" charset="0"/>
                  <a:cs typeface="Times New Roman" pitchFamily="18" charset="0"/>
                </a:rPr>
                <a:t>ARC</a:t>
              </a:r>
              <a:endParaRPr lang="zh-CN" altLang="en-US" sz="1400" b="1" dirty="0">
                <a:solidFill>
                  <a:srgbClr val="2116F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8" name="椭圆 117"/>
            <p:cNvSpPr/>
            <p:nvPr/>
          </p:nvSpPr>
          <p:spPr>
            <a:xfrm>
              <a:off x="7213766" y="3347790"/>
              <a:ext cx="186406" cy="34182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76200"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cxnSp>
          <p:nvCxnSpPr>
            <p:cNvPr id="138" name="直接连接符 137"/>
            <p:cNvCxnSpPr>
              <a:stCxn id="106" idx="2"/>
              <a:endCxn id="120" idx="0"/>
            </p:cNvCxnSpPr>
            <p:nvPr/>
          </p:nvCxnSpPr>
          <p:spPr bwMode="auto">
            <a:xfrm flipH="1">
              <a:off x="6847050" y="4775328"/>
              <a:ext cx="98628" cy="13383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接连接符 139"/>
            <p:cNvCxnSpPr>
              <a:stCxn id="120" idx="4"/>
            </p:cNvCxnSpPr>
            <p:nvPr/>
          </p:nvCxnSpPr>
          <p:spPr bwMode="auto">
            <a:xfrm flipH="1">
              <a:off x="6554857" y="5204245"/>
              <a:ext cx="107807" cy="115134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接连接符 140"/>
            <p:cNvCxnSpPr>
              <a:stCxn id="104" idx="2"/>
              <a:endCxn id="119" idx="0"/>
            </p:cNvCxnSpPr>
            <p:nvPr/>
          </p:nvCxnSpPr>
          <p:spPr bwMode="auto">
            <a:xfrm>
              <a:off x="6499008" y="1828653"/>
              <a:ext cx="134746" cy="11998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接连接符 141"/>
            <p:cNvCxnSpPr/>
            <p:nvPr/>
          </p:nvCxnSpPr>
          <p:spPr bwMode="auto">
            <a:xfrm>
              <a:off x="6869367" y="2208779"/>
              <a:ext cx="131396" cy="149137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直接连接符 156"/>
            <p:cNvCxnSpPr/>
            <p:nvPr/>
          </p:nvCxnSpPr>
          <p:spPr bwMode="auto">
            <a:xfrm>
              <a:off x="5472111" y="1359551"/>
              <a:ext cx="149218" cy="2897"/>
            </a:xfrm>
            <a:prstGeom prst="line">
              <a:avLst/>
            </a:prstGeom>
            <a:ln w="571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/>
            <p:nvPr/>
          </p:nvCxnSpPr>
          <p:spPr bwMode="auto">
            <a:xfrm flipV="1">
              <a:off x="3816600" y="1340768"/>
              <a:ext cx="161674" cy="11113"/>
            </a:xfrm>
            <a:prstGeom prst="line">
              <a:avLst/>
            </a:prstGeom>
            <a:ln w="571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椭圆 176"/>
            <p:cNvSpPr/>
            <p:nvPr/>
          </p:nvSpPr>
          <p:spPr>
            <a:xfrm rot="2504401">
              <a:off x="2606479" y="1870114"/>
              <a:ext cx="179034" cy="34182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76200"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cxnSp>
          <p:nvCxnSpPr>
            <p:cNvPr id="178" name="直接连接符 177"/>
            <p:cNvCxnSpPr/>
            <p:nvPr/>
          </p:nvCxnSpPr>
          <p:spPr bwMode="auto">
            <a:xfrm flipH="1">
              <a:off x="2813684" y="1804564"/>
              <a:ext cx="122506" cy="99303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直接连接符 178"/>
            <p:cNvCxnSpPr>
              <a:stCxn id="177" idx="4"/>
              <a:endCxn id="114" idx="2"/>
            </p:cNvCxnSpPr>
            <p:nvPr/>
          </p:nvCxnSpPr>
          <p:spPr bwMode="auto">
            <a:xfrm flipH="1">
              <a:off x="2470980" y="2168553"/>
              <a:ext cx="111232" cy="132507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接连接符 184"/>
            <p:cNvCxnSpPr/>
            <p:nvPr/>
          </p:nvCxnSpPr>
          <p:spPr bwMode="auto">
            <a:xfrm>
              <a:off x="2378645" y="4701665"/>
              <a:ext cx="92129" cy="13440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接连接符 185"/>
            <p:cNvCxnSpPr>
              <a:stCxn id="122" idx="4"/>
              <a:endCxn id="109" idx="2"/>
            </p:cNvCxnSpPr>
            <p:nvPr/>
          </p:nvCxnSpPr>
          <p:spPr bwMode="auto">
            <a:xfrm>
              <a:off x="2666741" y="5109690"/>
              <a:ext cx="83061" cy="83731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2"/>
            <p:cNvSpPr txBox="1">
              <a:spLocks noChangeArrowheads="1"/>
            </p:cNvSpPr>
            <p:nvPr/>
          </p:nvSpPr>
          <p:spPr bwMode="auto">
            <a:xfrm>
              <a:off x="748798" y="242235"/>
              <a:ext cx="7162800" cy="563563"/>
            </a:xfrm>
            <a:prstGeom prst="rect">
              <a:avLst/>
            </a:prstGeom>
          </p:spPr>
          <p:txBody>
            <a:bodyPr anchor="ctr">
              <a:normAutofit fontScale="60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en-US" altLang="zh-CN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CEPC Advanced Partial </a:t>
              </a:r>
              <a:r>
                <a:rPr lang="en-US" altLang="zh-CN" b="1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Double Ring Layout II</a:t>
              </a:r>
              <a:endParaRPr lang="en-US" altLang="zh-CN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7" name="直接连接符 26"/>
            <p:cNvCxnSpPr/>
            <p:nvPr/>
          </p:nvCxnSpPr>
          <p:spPr bwMode="auto">
            <a:xfrm>
              <a:off x="371400" y="3476069"/>
              <a:ext cx="8142287" cy="46951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677" name="TextBox 146"/>
            <p:cNvSpPr txBox="1">
              <a:spLocks noChangeArrowheads="1"/>
            </p:cNvSpPr>
            <p:nvPr/>
          </p:nvSpPr>
          <p:spPr bwMode="auto">
            <a:xfrm>
              <a:off x="7567985" y="5974997"/>
              <a:ext cx="748923" cy="600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en-US" altLang="zh-CN" sz="11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SU Feng</a:t>
              </a:r>
            </a:p>
            <a:p>
              <a:pPr algn="ctr" eaLnBrk="1" hangingPunct="1">
                <a:lnSpc>
                  <a:spcPct val="150000"/>
                </a:lnSpc>
              </a:pPr>
              <a:r>
                <a:rPr lang="en-US" altLang="zh-CN" sz="11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2016.5.26</a:t>
              </a:r>
              <a:endParaRPr lang="zh-CN" altLang="en-US" sz="1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2" name="直接连接符 71"/>
            <p:cNvCxnSpPr/>
            <p:nvPr/>
          </p:nvCxnSpPr>
          <p:spPr bwMode="auto">
            <a:xfrm>
              <a:off x="4729162" y="1141891"/>
              <a:ext cx="0" cy="5310187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679" name="组合 74"/>
            <p:cNvGrpSpPr>
              <a:grpSpLocks/>
            </p:cNvGrpSpPr>
            <p:nvPr/>
          </p:nvGrpSpPr>
          <p:grpSpPr bwMode="auto">
            <a:xfrm rot="10800000">
              <a:off x="3968846" y="5666718"/>
              <a:ext cx="1507731" cy="260993"/>
              <a:chOff x="245000" y="3411438"/>
              <a:chExt cx="7979351" cy="1282948"/>
            </a:xfrm>
          </p:grpSpPr>
          <p:grpSp>
            <p:nvGrpSpPr>
              <p:cNvPr id="28729" name="组合 99"/>
              <p:cNvGrpSpPr>
                <a:grpSpLocks/>
              </p:cNvGrpSpPr>
              <p:nvPr/>
            </p:nvGrpSpPr>
            <p:grpSpPr bwMode="auto">
              <a:xfrm>
                <a:off x="692997" y="3429548"/>
                <a:ext cx="7075758" cy="1264838"/>
                <a:chOff x="513613" y="2448815"/>
                <a:chExt cx="8142610" cy="1930589"/>
              </a:xfrm>
            </p:grpSpPr>
            <p:cxnSp>
              <p:nvCxnSpPr>
                <p:cNvPr id="86" name="直接连接符 85"/>
                <p:cNvCxnSpPr/>
                <p:nvPr/>
              </p:nvCxnSpPr>
              <p:spPr>
                <a:xfrm flipH="1" flipV="1">
                  <a:off x="7595510" y="2429390"/>
                  <a:ext cx="1082845" cy="10005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直接连接符 86"/>
                <p:cNvCxnSpPr/>
                <p:nvPr/>
              </p:nvCxnSpPr>
              <p:spPr>
                <a:xfrm rot="10800000">
                  <a:off x="5826216" y="2429390"/>
                  <a:ext cx="1798296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直接连接符 87"/>
                <p:cNvCxnSpPr/>
                <p:nvPr/>
              </p:nvCxnSpPr>
              <p:spPr>
                <a:xfrm flipH="1">
                  <a:off x="4617687" y="2441304"/>
                  <a:ext cx="1247202" cy="98861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直接连接符 88"/>
                <p:cNvCxnSpPr/>
                <p:nvPr/>
              </p:nvCxnSpPr>
              <p:spPr>
                <a:xfrm flipH="1">
                  <a:off x="3476832" y="3418007"/>
                  <a:ext cx="1131183" cy="952881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直接连接符 89"/>
                <p:cNvCxnSpPr/>
                <p:nvPr/>
              </p:nvCxnSpPr>
              <p:spPr>
                <a:xfrm rot="10800000">
                  <a:off x="1533509" y="4370888"/>
                  <a:ext cx="1943323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直接连接符 90"/>
                <p:cNvCxnSpPr/>
                <p:nvPr/>
              </p:nvCxnSpPr>
              <p:spPr>
                <a:xfrm flipH="1" flipV="1">
                  <a:off x="537682" y="3418007"/>
                  <a:ext cx="995828" cy="952881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7" name="直接连接符 76"/>
              <p:cNvCxnSpPr/>
              <p:nvPr/>
            </p:nvCxnSpPr>
            <p:spPr bwMode="auto">
              <a:xfrm flipV="1">
                <a:off x="251827" y="4087929"/>
                <a:ext cx="453682" cy="7806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接连接符 77"/>
              <p:cNvCxnSpPr/>
              <p:nvPr/>
            </p:nvCxnSpPr>
            <p:spPr bwMode="auto">
              <a:xfrm flipV="1">
                <a:off x="671903" y="3409020"/>
                <a:ext cx="940969" cy="663302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接连接符 78"/>
              <p:cNvCxnSpPr/>
              <p:nvPr/>
            </p:nvCxnSpPr>
            <p:spPr bwMode="auto">
              <a:xfrm>
                <a:off x="1621276" y="3401213"/>
                <a:ext cx="1688701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接连接符 79"/>
              <p:cNvCxnSpPr>
                <a:endCxn id="85" idx="4"/>
              </p:cNvCxnSpPr>
              <p:nvPr/>
            </p:nvCxnSpPr>
            <p:spPr bwMode="auto">
              <a:xfrm>
                <a:off x="3301578" y="3409020"/>
                <a:ext cx="940969" cy="663302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接连接符 80"/>
              <p:cNvCxnSpPr>
                <a:stCxn id="85" idx="4"/>
              </p:cNvCxnSpPr>
              <p:nvPr/>
            </p:nvCxnSpPr>
            <p:spPr bwMode="auto">
              <a:xfrm>
                <a:off x="4250947" y="4064520"/>
                <a:ext cx="949373" cy="624286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接连接符 81"/>
              <p:cNvCxnSpPr/>
              <p:nvPr/>
            </p:nvCxnSpPr>
            <p:spPr bwMode="auto">
              <a:xfrm flipV="1">
                <a:off x="5191916" y="4673200"/>
                <a:ext cx="1764317" cy="23408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接连接符 82"/>
              <p:cNvCxnSpPr/>
              <p:nvPr/>
            </p:nvCxnSpPr>
            <p:spPr bwMode="auto">
              <a:xfrm flipV="1">
                <a:off x="6956233" y="4072321"/>
                <a:ext cx="873757" cy="600878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接连接符 83"/>
              <p:cNvCxnSpPr/>
              <p:nvPr/>
            </p:nvCxnSpPr>
            <p:spPr bwMode="auto">
              <a:xfrm>
                <a:off x="7829991" y="4087929"/>
                <a:ext cx="403273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椭圆 84"/>
              <p:cNvSpPr/>
              <p:nvPr/>
            </p:nvSpPr>
            <p:spPr bwMode="auto">
              <a:xfrm>
                <a:off x="4217341" y="4033306"/>
                <a:ext cx="42010" cy="3121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93" name="直接连接符 92"/>
            <p:cNvCxnSpPr>
              <a:stCxn id="114" idx="0"/>
              <a:endCxn id="121" idx="0"/>
            </p:cNvCxnSpPr>
            <p:nvPr/>
          </p:nvCxnSpPr>
          <p:spPr bwMode="auto">
            <a:xfrm flipH="1">
              <a:off x="2158123" y="3161479"/>
              <a:ext cx="12380" cy="114259"/>
            </a:xfrm>
            <a:prstGeom prst="line">
              <a:avLst/>
            </a:prstGeom>
            <a:ln w="571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 bwMode="auto">
            <a:xfrm>
              <a:off x="7306969" y="3182960"/>
              <a:ext cx="2456" cy="164830"/>
            </a:xfrm>
            <a:prstGeom prst="line">
              <a:avLst/>
            </a:prstGeom>
            <a:ln w="571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弧形 103"/>
            <p:cNvSpPr/>
            <p:nvPr/>
          </p:nvSpPr>
          <p:spPr bwMode="auto">
            <a:xfrm>
              <a:off x="3083809" y="1316516"/>
              <a:ext cx="4178300" cy="4506912"/>
            </a:xfrm>
            <a:prstGeom prst="arc">
              <a:avLst>
                <a:gd name="adj1" fmla="val 16866018"/>
                <a:gd name="adj2" fmla="val 18437400"/>
              </a:avLst>
            </a:prstGeom>
            <a:ln w="76200">
              <a:solidFill>
                <a:srgbClr val="3D09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n>
                  <a:solidFill>
                    <a:srgbClr val="3D09FD"/>
                  </a:solidFill>
                </a:ln>
                <a:solidFill>
                  <a:srgbClr val="300FF7"/>
                </a:solidFill>
              </a:endParaRPr>
            </a:p>
          </p:txBody>
        </p:sp>
        <p:sp>
          <p:nvSpPr>
            <p:cNvPr id="105" name="弧形 104"/>
            <p:cNvSpPr/>
            <p:nvPr/>
          </p:nvSpPr>
          <p:spPr bwMode="auto">
            <a:xfrm rot="2780938">
              <a:off x="3064485" y="1396192"/>
              <a:ext cx="4178300" cy="4506912"/>
            </a:xfrm>
            <a:prstGeom prst="arc">
              <a:avLst>
                <a:gd name="adj1" fmla="val 16701529"/>
                <a:gd name="adj2" fmla="val 18109833"/>
              </a:avLst>
            </a:prstGeom>
            <a:ln w="76200">
              <a:solidFill>
                <a:srgbClr val="2116F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6" name="弧形 105"/>
            <p:cNvSpPr/>
            <p:nvPr/>
          </p:nvSpPr>
          <p:spPr bwMode="auto">
            <a:xfrm rot="4695820">
              <a:off x="2975768" y="1428435"/>
              <a:ext cx="4178300" cy="4506913"/>
            </a:xfrm>
            <a:prstGeom prst="arc">
              <a:avLst>
                <a:gd name="adj1" fmla="val 17180008"/>
                <a:gd name="adj2" fmla="val 18714553"/>
              </a:avLst>
            </a:prstGeom>
            <a:ln w="76200">
              <a:solidFill>
                <a:srgbClr val="2116F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7" name="弧形 106"/>
            <p:cNvSpPr/>
            <p:nvPr/>
          </p:nvSpPr>
          <p:spPr bwMode="auto">
            <a:xfrm rot="7552111">
              <a:off x="2918709" y="1427641"/>
              <a:ext cx="4178300" cy="4508500"/>
            </a:xfrm>
            <a:prstGeom prst="arc">
              <a:avLst>
                <a:gd name="adj1" fmla="val 16834500"/>
                <a:gd name="adj2" fmla="val 18446647"/>
              </a:avLst>
            </a:prstGeom>
            <a:ln w="76200">
              <a:solidFill>
                <a:srgbClr val="3D09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n>
                  <a:solidFill>
                    <a:srgbClr val="3D09FD"/>
                  </a:solidFill>
                </a:ln>
                <a:solidFill>
                  <a:srgbClr val="300FF7"/>
                </a:solidFill>
              </a:endParaRPr>
            </a:p>
          </p:txBody>
        </p:sp>
        <p:sp>
          <p:nvSpPr>
            <p:cNvPr id="109" name="弧形 108"/>
            <p:cNvSpPr/>
            <p:nvPr/>
          </p:nvSpPr>
          <p:spPr bwMode="auto">
            <a:xfrm rot="10550204">
              <a:off x="2092971" y="1316516"/>
              <a:ext cx="4178300" cy="4506912"/>
            </a:xfrm>
            <a:prstGeom prst="arc">
              <a:avLst>
                <a:gd name="adj1" fmla="val 16996302"/>
                <a:gd name="adj2" fmla="val 18935055"/>
              </a:avLst>
            </a:prstGeom>
            <a:ln w="76200">
              <a:solidFill>
                <a:srgbClr val="3D09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n>
                  <a:solidFill>
                    <a:srgbClr val="3D09FD"/>
                  </a:solidFill>
                </a:ln>
                <a:solidFill>
                  <a:srgbClr val="300FF7"/>
                </a:solidFill>
              </a:endParaRPr>
            </a:p>
          </p:txBody>
        </p:sp>
        <p:sp>
          <p:nvSpPr>
            <p:cNvPr id="112" name="弧形 111"/>
            <p:cNvSpPr/>
            <p:nvPr/>
          </p:nvSpPr>
          <p:spPr bwMode="auto">
            <a:xfrm rot="13919276">
              <a:off x="2254050" y="1325951"/>
              <a:ext cx="4178300" cy="4508500"/>
            </a:xfrm>
            <a:prstGeom prst="arc">
              <a:avLst>
                <a:gd name="adj1" fmla="val 16698694"/>
                <a:gd name="adj2" fmla="val 18208536"/>
              </a:avLst>
            </a:prstGeom>
            <a:ln w="76200">
              <a:solidFill>
                <a:srgbClr val="2116F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" name="弧形 112"/>
            <p:cNvSpPr/>
            <p:nvPr/>
          </p:nvSpPr>
          <p:spPr bwMode="auto">
            <a:xfrm rot="18585938">
              <a:off x="2319995" y="1223314"/>
              <a:ext cx="4198938" cy="4476750"/>
            </a:xfrm>
            <a:prstGeom prst="arc">
              <a:avLst>
                <a:gd name="adj1" fmla="val 16680387"/>
                <a:gd name="adj2" fmla="val 18256151"/>
              </a:avLst>
            </a:prstGeom>
            <a:ln w="76200">
              <a:solidFill>
                <a:srgbClr val="300F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n>
                  <a:solidFill>
                    <a:srgbClr val="3D09FD"/>
                  </a:solidFill>
                </a:ln>
                <a:solidFill>
                  <a:srgbClr val="3D09FD"/>
                </a:solidFill>
              </a:endParaRPr>
            </a:p>
          </p:txBody>
        </p:sp>
        <p:sp>
          <p:nvSpPr>
            <p:cNvPr id="114" name="弧形 113"/>
            <p:cNvSpPr/>
            <p:nvPr/>
          </p:nvSpPr>
          <p:spPr bwMode="auto">
            <a:xfrm rot="15456854">
              <a:off x="2289173" y="1091035"/>
              <a:ext cx="4200525" cy="4475162"/>
            </a:xfrm>
            <a:prstGeom prst="arc">
              <a:avLst>
                <a:gd name="adj1" fmla="val 17201599"/>
                <a:gd name="adj2" fmla="val 18633600"/>
              </a:avLst>
            </a:prstGeom>
            <a:ln w="76200">
              <a:solidFill>
                <a:srgbClr val="2116F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694" name="TextBox 119"/>
            <p:cNvSpPr txBox="1">
              <a:spLocks noChangeArrowheads="1"/>
            </p:cNvSpPr>
            <p:nvPr/>
          </p:nvSpPr>
          <p:spPr bwMode="auto">
            <a:xfrm>
              <a:off x="4282070" y="1782942"/>
              <a:ext cx="1008342" cy="30777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400" b="1">
                  <a:solidFill>
                    <a:srgbClr val="FF0000"/>
                  </a:solidFill>
                </a:rPr>
                <a:t>IP1_ee</a:t>
              </a:r>
            </a:p>
          </p:txBody>
        </p:sp>
        <p:sp>
          <p:nvSpPr>
            <p:cNvPr id="28695" name="TextBox 121"/>
            <p:cNvSpPr txBox="1">
              <a:spLocks noChangeArrowheads="1"/>
            </p:cNvSpPr>
            <p:nvPr/>
          </p:nvSpPr>
          <p:spPr bwMode="auto">
            <a:xfrm>
              <a:off x="4154247" y="5191042"/>
              <a:ext cx="1156148" cy="30777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400" b="1">
                  <a:solidFill>
                    <a:srgbClr val="FF0000"/>
                  </a:solidFill>
                </a:rPr>
                <a:t>IP3_ee</a:t>
              </a:r>
            </a:p>
          </p:txBody>
        </p:sp>
        <p:cxnSp>
          <p:nvCxnSpPr>
            <p:cNvPr id="127" name="直接连接符 126"/>
            <p:cNvCxnSpPr/>
            <p:nvPr/>
          </p:nvCxnSpPr>
          <p:spPr bwMode="auto">
            <a:xfrm>
              <a:off x="3960018" y="1392716"/>
              <a:ext cx="36512" cy="1038225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/>
            <p:cNvCxnSpPr/>
            <p:nvPr/>
          </p:nvCxnSpPr>
          <p:spPr bwMode="auto">
            <a:xfrm>
              <a:off x="5449887" y="1387953"/>
              <a:ext cx="15875" cy="1042988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箭头连接符 131"/>
            <p:cNvCxnSpPr/>
            <p:nvPr/>
          </p:nvCxnSpPr>
          <p:spPr bwMode="auto">
            <a:xfrm>
              <a:off x="4022724" y="2357916"/>
              <a:ext cx="1443038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701" name="TextBox 133"/>
            <p:cNvSpPr txBox="1">
              <a:spLocks noChangeArrowheads="1"/>
            </p:cNvSpPr>
            <p:nvPr/>
          </p:nvSpPr>
          <p:spPr bwMode="auto">
            <a:xfrm>
              <a:off x="4437709" y="2411295"/>
              <a:ext cx="51648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200" b="1" dirty="0" smtClean="0">
                  <a:solidFill>
                    <a:prstClr val="black"/>
                  </a:solidFill>
                </a:rPr>
                <a:t>3Km</a:t>
              </a:r>
              <a:endParaRPr lang="zh-CN" altLang="en-US" sz="1200" b="1" dirty="0">
                <a:solidFill>
                  <a:prstClr val="black"/>
                </a:solidFill>
              </a:endParaRPr>
            </a:p>
          </p:txBody>
        </p:sp>
        <p:sp>
          <p:nvSpPr>
            <p:cNvPr id="28703" name="TextBox 135"/>
            <p:cNvSpPr txBox="1">
              <a:spLocks noChangeArrowheads="1"/>
            </p:cNvSpPr>
            <p:nvPr/>
          </p:nvSpPr>
          <p:spPr bwMode="auto">
            <a:xfrm>
              <a:off x="1443175" y="2893481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8704" name="TextBox 136"/>
            <p:cNvSpPr txBox="1">
              <a:spLocks noChangeArrowheads="1"/>
            </p:cNvSpPr>
            <p:nvPr/>
          </p:nvSpPr>
          <p:spPr bwMode="auto">
            <a:xfrm>
              <a:off x="7424551" y="2896070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8705" name="TextBox 137"/>
            <p:cNvSpPr txBox="1">
              <a:spLocks noChangeArrowheads="1"/>
            </p:cNvSpPr>
            <p:nvPr/>
          </p:nvSpPr>
          <p:spPr bwMode="auto">
            <a:xfrm>
              <a:off x="7399482" y="3689611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8709" name="TextBox 141"/>
            <p:cNvSpPr txBox="1">
              <a:spLocks noChangeArrowheads="1"/>
            </p:cNvSpPr>
            <p:nvPr/>
          </p:nvSpPr>
          <p:spPr bwMode="auto">
            <a:xfrm>
              <a:off x="1380089" y="3599315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8710" name="TextBox 150"/>
            <p:cNvSpPr txBox="1">
              <a:spLocks noChangeArrowheads="1"/>
            </p:cNvSpPr>
            <p:nvPr/>
          </p:nvSpPr>
          <p:spPr bwMode="auto">
            <a:xfrm>
              <a:off x="216208" y="5148851"/>
              <a:ext cx="1933543" cy="16158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11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IP1_ee/IP3_ee,  </a:t>
              </a:r>
              <a:r>
                <a:rPr lang="en-US" altLang="zh-CN" sz="11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2.968Km</a:t>
              </a:r>
              <a:endParaRPr lang="zh-CN" altLang="en-US" sz="1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1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IP2_pp/IP4_pp, </a:t>
              </a:r>
              <a:r>
                <a:rPr lang="en-US" altLang="zh-CN" sz="11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1132.8m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1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APDR,  1052.87m</a:t>
              </a:r>
              <a:endParaRPr lang="en-US" altLang="zh-CN" sz="1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100" b="1" dirty="0" smtClean="0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4 Short Straights</a:t>
              </a:r>
              <a:r>
                <a:rPr lang="en-US" altLang="zh-CN" sz="1100" b="1" dirty="0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altLang="zh-CN" sz="1100" b="1" dirty="0" smtClean="0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141.6m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1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4 </a:t>
              </a:r>
              <a:r>
                <a:rPr lang="en-US" altLang="zh-CN" sz="11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Long </a:t>
              </a:r>
              <a:r>
                <a:rPr lang="en-US" altLang="zh-CN" sz="11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Straights, </a:t>
              </a:r>
              <a:r>
                <a:rPr lang="en-US" altLang="zh-CN" sz="11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566.4m</a:t>
              </a:r>
              <a:endParaRPr lang="en-US" altLang="zh-CN" sz="11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100" b="1" dirty="0" smtClean="0">
                  <a:solidFill>
                    <a:srgbClr val="3D09FD"/>
                  </a:solidFill>
                  <a:latin typeface="Times New Roman" pitchFamily="18" charset="0"/>
                  <a:cs typeface="Times New Roman" pitchFamily="18" charset="0"/>
                </a:rPr>
                <a:t>8 ARC, 124*FODO</a:t>
              </a:r>
              <a:r>
                <a:rPr lang="en-US" altLang="zh-CN" sz="1100" b="1" dirty="0">
                  <a:solidFill>
                    <a:srgbClr val="3D09FD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altLang="zh-CN" sz="1100" b="1" dirty="0" smtClean="0">
                  <a:solidFill>
                    <a:srgbClr val="3D09FD"/>
                  </a:solidFill>
                  <a:latin typeface="Times New Roman" pitchFamily="18" charset="0"/>
                  <a:cs typeface="Times New Roman" pitchFamily="18" charset="0"/>
                </a:rPr>
                <a:t>5852.8m</a:t>
              </a:r>
            </a:p>
          </p:txBody>
        </p:sp>
        <p:grpSp>
          <p:nvGrpSpPr>
            <p:cNvPr id="28711" name="组合 159"/>
            <p:cNvGrpSpPr>
              <a:grpSpLocks/>
            </p:cNvGrpSpPr>
            <p:nvPr/>
          </p:nvGrpSpPr>
          <p:grpSpPr bwMode="auto">
            <a:xfrm rot="10800000">
              <a:off x="3978274" y="1221260"/>
              <a:ext cx="1493837" cy="273229"/>
              <a:chOff x="306009" y="3516765"/>
              <a:chExt cx="7905821" cy="1343097"/>
            </a:xfrm>
          </p:grpSpPr>
          <p:grpSp>
            <p:nvGrpSpPr>
              <p:cNvPr id="28713" name="组合 99"/>
              <p:cNvGrpSpPr>
                <a:grpSpLocks/>
              </p:cNvGrpSpPr>
              <p:nvPr/>
            </p:nvGrpSpPr>
            <p:grpSpPr bwMode="auto">
              <a:xfrm>
                <a:off x="692473" y="3580075"/>
                <a:ext cx="7065676" cy="1279787"/>
                <a:chOff x="513010" y="2678572"/>
                <a:chExt cx="8131008" cy="1953406"/>
              </a:xfrm>
            </p:grpSpPr>
            <p:cxnSp>
              <p:nvCxnSpPr>
                <p:cNvPr id="171" name="直接连接符 170"/>
                <p:cNvCxnSpPr/>
                <p:nvPr/>
              </p:nvCxnSpPr>
              <p:spPr>
                <a:xfrm flipH="1" flipV="1">
                  <a:off x="7561173" y="2678572"/>
                  <a:ext cx="1082845" cy="10005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直接连接符 171"/>
                <p:cNvCxnSpPr/>
                <p:nvPr/>
              </p:nvCxnSpPr>
              <p:spPr>
                <a:xfrm rot="10800000">
                  <a:off x="5762877" y="2722630"/>
                  <a:ext cx="1798296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直接连接符 172"/>
                <p:cNvCxnSpPr/>
                <p:nvPr/>
              </p:nvCxnSpPr>
              <p:spPr>
                <a:xfrm flipH="1">
                  <a:off x="4583350" y="2702394"/>
                  <a:ext cx="1237537" cy="988618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直接连接符 173"/>
                <p:cNvCxnSpPr/>
                <p:nvPr/>
              </p:nvCxnSpPr>
              <p:spPr>
                <a:xfrm flipH="1">
                  <a:off x="3452160" y="3679097"/>
                  <a:ext cx="1131189" cy="952881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直接连接符 174"/>
                <p:cNvCxnSpPr/>
                <p:nvPr/>
              </p:nvCxnSpPr>
              <p:spPr>
                <a:xfrm rot="10800000">
                  <a:off x="1508844" y="4631978"/>
                  <a:ext cx="1943317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直接连接符 175"/>
                <p:cNvCxnSpPr/>
                <p:nvPr/>
              </p:nvCxnSpPr>
              <p:spPr>
                <a:xfrm flipH="1" flipV="1">
                  <a:off x="513010" y="3679097"/>
                  <a:ext cx="995834" cy="952881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62" name="直接连接符 161"/>
              <p:cNvCxnSpPr/>
              <p:nvPr/>
            </p:nvCxnSpPr>
            <p:spPr bwMode="auto">
              <a:xfrm flipV="1">
                <a:off x="306009" y="4217648"/>
                <a:ext cx="445278" cy="7806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直接连接符 162"/>
              <p:cNvCxnSpPr/>
              <p:nvPr/>
            </p:nvCxnSpPr>
            <p:spPr bwMode="auto">
              <a:xfrm flipV="1">
                <a:off x="751287" y="3516765"/>
                <a:ext cx="940969" cy="663302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直接连接符 163"/>
              <p:cNvCxnSpPr/>
              <p:nvPr/>
            </p:nvCxnSpPr>
            <p:spPr bwMode="auto">
              <a:xfrm>
                <a:off x="1608241" y="3564467"/>
                <a:ext cx="1688701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直接连接符 164"/>
              <p:cNvCxnSpPr/>
              <p:nvPr/>
            </p:nvCxnSpPr>
            <p:spPr bwMode="auto">
              <a:xfrm>
                <a:off x="3296942" y="3572273"/>
                <a:ext cx="932571" cy="663302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直接连接符 165"/>
              <p:cNvCxnSpPr/>
              <p:nvPr/>
            </p:nvCxnSpPr>
            <p:spPr bwMode="auto">
              <a:xfrm>
                <a:off x="4229513" y="4227774"/>
                <a:ext cx="949368" cy="624286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直接连接符 166"/>
              <p:cNvCxnSpPr/>
              <p:nvPr/>
            </p:nvCxnSpPr>
            <p:spPr bwMode="auto">
              <a:xfrm flipV="1">
                <a:off x="5170482" y="4836453"/>
                <a:ext cx="1764318" cy="23408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直接连接符 167"/>
              <p:cNvCxnSpPr/>
              <p:nvPr/>
            </p:nvCxnSpPr>
            <p:spPr bwMode="auto">
              <a:xfrm flipV="1">
                <a:off x="6934800" y="4227773"/>
                <a:ext cx="873757" cy="600873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接连接符 168"/>
              <p:cNvCxnSpPr/>
              <p:nvPr/>
            </p:nvCxnSpPr>
            <p:spPr bwMode="auto">
              <a:xfrm>
                <a:off x="7808557" y="4243381"/>
                <a:ext cx="403273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0" name="椭圆 169"/>
              <p:cNvSpPr/>
              <p:nvPr/>
            </p:nvSpPr>
            <p:spPr bwMode="auto">
              <a:xfrm>
                <a:off x="4204306" y="4040453"/>
                <a:ext cx="33606" cy="3121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8712" name="TextBox 185"/>
            <p:cNvSpPr txBox="1">
              <a:spLocks noChangeArrowheads="1"/>
            </p:cNvSpPr>
            <p:nvPr/>
          </p:nvSpPr>
          <p:spPr bwMode="auto">
            <a:xfrm>
              <a:off x="4023182" y="4302657"/>
              <a:ext cx="152477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b="1" dirty="0" smtClean="0">
                  <a:solidFill>
                    <a:prstClr val="black"/>
                  </a:solidFill>
                </a:rPr>
                <a:t>C=66772.8m</a:t>
              </a:r>
              <a:endParaRPr lang="zh-CN" altLang="en-US" b="1" dirty="0">
                <a:solidFill>
                  <a:prstClr val="black"/>
                </a:solidFill>
              </a:endParaRPr>
            </a:p>
          </p:txBody>
        </p:sp>
        <p:cxnSp>
          <p:nvCxnSpPr>
            <p:cNvPr id="94" name="直接连接符 93"/>
            <p:cNvCxnSpPr/>
            <p:nvPr/>
          </p:nvCxnSpPr>
          <p:spPr bwMode="auto">
            <a:xfrm flipH="1">
              <a:off x="5457824" y="5778373"/>
              <a:ext cx="193235" cy="11719"/>
            </a:xfrm>
            <a:prstGeom prst="line">
              <a:avLst/>
            </a:prstGeom>
            <a:ln w="571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/>
            <p:cNvCxnSpPr>
              <a:endCxn id="109" idx="0"/>
            </p:cNvCxnSpPr>
            <p:nvPr/>
          </p:nvCxnSpPr>
          <p:spPr bwMode="auto">
            <a:xfrm flipH="1">
              <a:off x="3826919" y="5784231"/>
              <a:ext cx="181371" cy="1259"/>
            </a:xfrm>
            <a:prstGeom prst="line">
              <a:avLst/>
            </a:prstGeom>
            <a:ln w="571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137"/>
            <p:cNvSpPr txBox="1">
              <a:spLocks noChangeArrowheads="1"/>
            </p:cNvSpPr>
            <p:nvPr/>
          </p:nvSpPr>
          <p:spPr bwMode="auto">
            <a:xfrm>
              <a:off x="3581614" y="5943227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101" name="TextBox 137"/>
            <p:cNvSpPr txBox="1">
              <a:spLocks noChangeArrowheads="1"/>
            </p:cNvSpPr>
            <p:nvPr/>
          </p:nvSpPr>
          <p:spPr bwMode="auto">
            <a:xfrm>
              <a:off x="5313565" y="5956765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102" name="TextBox 137"/>
            <p:cNvSpPr txBox="1">
              <a:spLocks noChangeArrowheads="1"/>
            </p:cNvSpPr>
            <p:nvPr/>
          </p:nvSpPr>
          <p:spPr bwMode="auto">
            <a:xfrm>
              <a:off x="3256688" y="919833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108" name="TextBox 137"/>
            <p:cNvSpPr txBox="1">
              <a:spLocks noChangeArrowheads="1"/>
            </p:cNvSpPr>
            <p:nvPr/>
          </p:nvSpPr>
          <p:spPr bwMode="auto">
            <a:xfrm>
              <a:off x="5322275" y="947212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cxnSp>
          <p:nvCxnSpPr>
            <p:cNvPr id="111" name="直接连接符 110"/>
            <p:cNvCxnSpPr>
              <a:stCxn id="118" idx="4"/>
              <a:endCxn id="106" idx="0"/>
            </p:cNvCxnSpPr>
            <p:nvPr/>
          </p:nvCxnSpPr>
          <p:spPr bwMode="auto">
            <a:xfrm flipH="1">
              <a:off x="7296743" y="3689611"/>
              <a:ext cx="10226" cy="171737"/>
            </a:xfrm>
            <a:prstGeom prst="line">
              <a:avLst/>
            </a:prstGeom>
            <a:ln w="571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/>
            <p:cNvCxnSpPr/>
            <p:nvPr/>
          </p:nvCxnSpPr>
          <p:spPr bwMode="auto">
            <a:xfrm>
              <a:off x="2146326" y="3624684"/>
              <a:ext cx="0" cy="129854"/>
            </a:xfrm>
            <a:prstGeom prst="line">
              <a:avLst/>
            </a:prstGeom>
            <a:ln w="571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接连接符 127"/>
            <p:cNvCxnSpPr/>
            <p:nvPr/>
          </p:nvCxnSpPr>
          <p:spPr bwMode="auto">
            <a:xfrm>
              <a:off x="2187383" y="1628800"/>
              <a:ext cx="2532254" cy="1870744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" name="TextBox 136"/>
            <p:cNvSpPr txBox="1">
              <a:spLocks noChangeArrowheads="1"/>
            </p:cNvSpPr>
            <p:nvPr/>
          </p:nvSpPr>
          <p:spPr bwMode="auto">
            <a:xfrm>
              <a:off x="7105635" y="4675267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07" name="TextBox 136"/>
            <p:cNvSpPr txBox="1">
              <a:spLocks noChangeArrowheads="1"/>
            </p:cNvSpPr>
            <p:nvPr/>
          </p:nvSpPr>
          <p:spPr bwMode="auto">
            <a:xfrm>
              <a:off x="6660232" y="5314166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08" name="TextBox 137"/>
            <p:cNvSpPr txBox="1">
              <a:spLocks noChangeArrowheads="1"/>
            </p:cNvSpPr>
            <p:nvPr/>
          </p:nvSpPr>
          <p:spPr bwMode="auto">
            <a:xfrm>
              <a:off x="7140481" y="2075468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09" name="TextBox 137"/>
            <p:cNvSpPr txBox="1">
              <a:spLocks noChangeArrowheads="1"/>
            </p:cNvSpPr>
            <p:nvPr/>
          </p:nvSpPr>
          <p:spPr bwMode="auto">
            <a:xfrm>
              <a:off x="6735580" y="1508880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83" name="TextBox 136"/>
            <p:cNvSpPr txBox="1">
              <a:spLocks noChangeArrowheads="1"/>
            </p:cNvSpPr>
            <p:nvPr/>
          </p:nvSpPr>
          <p:spPr bwMode="auto">
            <a:xfrm>
              <a:off x="1619148" y="4724505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84" name="TextBox 136"/>
            <p:cNvSpPr txBox="1">
              <a:spLocks noChangeArrowheads="1"/>
            </p:cNvSpPr>
            <p:nvPr/>
          </p:nvSpPr>
          <p:spPr bwMode="auto">
            <a:xfrm>
              <a:off x="2047771" y="5288841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85" name="TextBox 137"/>
            <p:cNvSpPr txBox="1">
              <a:spLocks noChangeArrowheads="1"/>
            </p:cNvSpPr>
            <p:nvPr/>
          </p:nvSpPr>
          <p:spPr bwMode="auto">
            <a:xfrm>
              <a:off x="1670283" y="1988611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86" name="TextBox 137"/>
            <p:cNvSpPr txBox="1">
              <a:spLocks noChangeArrowheads="1"/>
            </p:cNvSpPr>
            <p:nvPr/>
          </p:nvSpPr>
          <p:spPr bwMode="auto">
            <a:xfrm>
              <a:off x="2171829" y="1384779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6058011" y="2112876"/>
              <a:ext cx="6046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FF0000"/>
                  </a:solidFill>
                </a:rPr>
                <a:t>APDR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95" name="TextBox 294"/>
            <p:cNvSpPr txBox="1"/>
            <p:nvPr/>
          </p:nvSpPr>
          <p:spPr>
            <a:xfrm>
              <a:off x="2331537" y="3322180"/>
              <a:ext cx="6046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FF0000"/>
                  </a:solidFill>
                </a:rPr>
                <a:t>APDR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96" name="TextBox 295"/>
            <p:cNvSpPr txBox="1"/>
            <p:nvPr/>
          </p:nvSpPr>
          <p:spPr>
            <a:xfrm>
              <a:off x="2808513" y="4750227"/>
              <a:ext cx="6046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FF0000"/>
                  </a:solidFill>
                </a:rPr>
                <a:t>APDR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97" name="TextBox 296"/>
            <p:cNvSpPr txBox="1"/>
            <p:nvPr/>
          </p:nvSpPr>
          <p:spPr>
            <a:xfrm>
              <a:off x="5979212" y="4750227"/>
              <a:ext cx="6046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FF0000"/>
                  </a:solidFill>
                </a:rPr>
                <a:t>APDR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98" name="TextBox 297"/>
            <p:cNvSpPr txBox="1"/>
            <p:nvPr/>
          </p:nvSpPr>
          <p:spPr>
            <a:xfrm>
              <a:off x="6535828" y="3434015"/>
              <a:ext cx="6046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FF0000"/>
                  </a:solidFill>
                </a:rPr>
                <a:t>APDR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99" name="TextBox 298"/>
            <p:cNvSpPr txBox="1"/>
            <p:nvPr/>
          </p:nvSpPr>
          <p:spPr>
            <a:xfrm>
              <a:off x="2826704" y="2054890"/>
              <a:ext cx="6046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FF0000"/>
                  </a:solidFill>
                </a:rPr>
                <a:t>APDR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440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085TGp_global12_v3">
  <a:themeElements>
    <a:clrScheme name="Default Design 1">
      <a:dk1>
        <a:srgbClr val="000000"/>
      </a:dk1>
      <a:lt1>
        <a:srgbClr val="FFFFFF"/>
      </a:lt1>
      <a:dk2>
        <a:srgbClr val="003399"/>
      </a:dk2>
      <a:lt2>
        <a:srgbClr val="B2B2B2"/>
      </a:lt2>
      <a:accent1>
        <a:srgbClr val="4F94D3"/>
      </a:accent1>
      <a:accent2>
        <a:srgbClr val="5434CA"/>
      </a:accent2>
      <a:accent3>
        <a:srgbClr val="FFFFFF"/>
      </a:accent3>
      <a:accent4>
        <a:srgbClr val="000000"/>
      </a:accent4>
      <a:accent5>
        <a:srgbClr val="B2C8E6"/>
      </a:accent5>
      <a:accent6>
        <a:srgbClr val="4B2EB7"/>
      </a:accent6>
      <a:hlink>
        <a:srgbClr val="377F59"/>
      </a:hlink>
      <a:folHlink>
        <a:srgbClr val="808000"/>
      </a:folHlink>
    </a:clrScheme>
    <a:fontScheme name="Default Design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3399"/>
        </a:dk2>
        <a:lt2>
          <a:srgbClr val="B2B2B2"/>
        </a:lt2>
        <a:accent1>
          <a:srgbClr val="4F94D3"/>
        </a:accent1>
        <a:accent2>
          <a:srgbClr val="5434CA"/>
        </a:accent2>
        <a:accent3>
          <a:srgbClr val="FFFFFF"/>
        </a:accent3>
        <a:accent4>
          <a:srgbClr val="000000"/>
        </a:accent4>
        <a:accent5>
          <a:srgbClr val="B2C8E6"/>
        </a:accent5>
        <a:accent6>
          <a:srgbClr val="4B2EB7"/>
        </a:accent6>
        <a:hlink>
          <a:srgbClr val="377F59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66"/>
        </a:dk1>
        <a:lt1>
          <a:srgbClr val="FFFFFF"/>
        </a:lt1>
        <a:dk2>
          <a:srgbClr val="000066"/>
        </a:dk2>
        <a:lt2>
          <a:srgbClr val="B2B2B2"/>
        </a:lt2>
        <a:accent1>
          <a:srgbClr val="465BC4"/>
        </a:accent1>
        <a:accent2>
          <a:srgbClr val="C57A2F"/>
        </a:accent2>
        <a:accent3>
          <a:srgbClr val="FFFFFF"/>
        </a:accent3>
        <a:accent4>
          <a:srgbClr val="000056"/>
        </a:accent4>
        <a:accent5>
          <a:srgbClr val="B0B5DE"/>
        </a:accent5>
        <a:accent6>
          <a:srgbClr val="B26E2A"/>
        </a:accent6>
        <a:hlink>
          <a:srgbClr val="779C2E"/>
        </a:hlink>
        <a:folHlink>
          <a:srgbClr val="41638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66"/>
        </a:dk1>
        <a:lt1>
          <a:srgbClr val="FFFFFF"/>
        </a:lt1>
        <a:dk2>
          <a:srgbClr val="2A3498"/>
        </a:dk2>
        <a:lt2>
          <a:srgbClr val="B2B2B2"/>
        </a:lt2>
        <a:accent1>
          <a:srgbClr val="72C298"/>
        </a:accent1>
        <a:accent2>
          <a:srgbClr val="2662CE"/>
        </a:accent2>
        <a:accent3>
          <a:srgbClr val="FFFFFF"/>
        </a:accent3>
        <a:accent4>
          <a:srgbClr val="000056"/>
        </a:accent4>
        <a:accent5>
          <a:srgbClr val="BCDDCA"/>
        </a:accent5>
        <a:accent6>
          <a:srgbClr val="2158BA"/>
        </a:accent6>
        <a:hlink>
          <a:srgbClr val="339797"/>
        </a:hlink>
        <a:folHlink>
          <a:srgbClr val="41638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2288</TotalTime>
  <Words>415</Words>
  <Application>Microsoft Office PowerPoint</Application>
  <PresentationFormat>全屏显示(4:3)</PresentationFormat>
  <Paragraphs>184</Paragraphs>
  <Slides>19</Slides>
  <Notes>17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0" baseType="lpstr">
      <vt:lpstr>华文楷体</vt:lpstr>
      <vt:lpstr>宋体</vt:lpstr>
      <vt:lpstr>Arial</vt:lpstr>
      <vt:lpstr>Calibri</vt:lpstr>
      <vt:lpstr>Times New Roman</vt:lpstr>
      <vt:lpstr>Verdana</vt:lpstr>
      <vt:lpstr>Wingdings</vt:lpstr>
      <vt:lpstr>Office 主题​​</vt:lpstr>
      <vt:lpstr>085TGp_global12_v3</vt:lpstr>
      <vt:lpstr>1_Office 主题​​</vt:lpstr>
      <vt:lpstr>Image</vt:lpstr>
      <vt:lpstr>CEPC Partial Double Ring Lattice Design and DA Study</vt:lpstr>
      <vt:lpstr>PowerPoint 演示文稿</vt:lpstr>
      <vt:lpstr>CEPC Advanced  Partial Double Ring Layout    Feng Su, Jie Gao 2016.5.23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sufeng</dc:creator>
  <cp:lastModifiedBy>Feng SU</cp:lastModifiedBy>
  <cp:revision>116</cp:revision>
  <dcterms:created xsi:type="dcterms:W3CDTF">2015-12-24T14:56:29Z</dcterms:created>
  <dcterms:modified xsi:type="dcterms:W3CDTF">2016-05-27T01:30:20Z</dcterms:modified>
</cp:coreProperties>
</file>