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37"/>
  </p:notesMasterIdLst>
  <p:sldIdLst>
    <p:sldId id="265" r:id="rId6"/>
    <p:sldId id="266" r:id="rId7"/>
    <p:sldId id="270" r:id="rId8"/>
    <p:sldId id="271" r:id="rId9"/>
    <p:sldId id="273" r:id="rId10"/>
    <p:sldId id="283" r:id="rId11"/>
    <p:sldId id="303" r:id="rId12"/>
    <p:sldId id="304" r:id="rId13"/>
    <p:sldId id="305" r:id="rId14"/>
    <p:sldId id="306" r:id="rId15"/>
    <p:sldId id="308" r:id="rId16"/>
    <p:sldId id="309" r:id="rId17"/>
    <p:sldId id="285" r:id="rId18"/>
    <p:sldId id="288" r:id="rId19"/>
    <p:sldId id="286" r:id="rId20"/>
    <p:sldId id="274" r:id="rId21"/>
    <p:sldId id="275" r:id="rId22"/>
    <p:sldId id="276" r:id="rId23"/>
    <p:sldId id="310" r:id="rId24"/>
    <p:sldId id="311" r:id="rId25"/>
    <p:sldId id="312" r:id="rId26"/>
    <p:sldId id="297" r:id="rId27"/>
    <p:sldId id="298" r:id="rId28"/>
    <p:sldId id="299" r:id="rId29"/>
    <p:sldId id="300" r:id="rId30"/>
    <p:sldId id="301" r:id="rId31"/>
    <p:sldId id="302" r:id="rId32"/>
    <p:sldId id="277" r:id="rId33"/>
    <p:sldId id="279" r:id="rId34"/>
    <p:sldId id="280" r:id="rId35"/>
    <p:sldId id="281" r:id="rId36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685"/>
    <a:srgbClr val="044B86"/>
    <a:srgbClr val="2116FC"/>
    <a:srgbClr val="54AA06"/>
    <a:srgbClr val="340981"/>
    <a:srgbClr val="271D6D"/>
    <a:srgbClr val="093A81"/>
    <a:srgbClr val="0B1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Sheet1!$O$2:$O$522</c:f>
              <c:numCache>
                <c:formatCode>General</c:formatCode>
                <c:ptCount val="521"/>
                <c:pt idx="0">
                  <c:v>4.5</c:v>
                </c:pt>
                <c:pt idx="1">
                  <c:v>9</c:v>
                </c:pt>
                <c:pt idx="2">
                  <c:v>13.5</c:v>
                </c:pt>
                <c:pt idx="3">
                  <c:v>18</c:v>
                </c:pt>
                <c:pt idx="4">
                  <c:v>22.5</c:v>
                </c:pt>
                <c:pt idx="5">
                  <c:v>26.999998999999999</c:v>
                </c:pt>
                <c:pt idx="6">
                  <c:v>31.499998999999999</c:v>
                </c:pt>
                <c:pt idx="7">
                  <c:v>35.999999000000003</c:v>
                </c:pt>
                <c:pt idx="8">
                  <c:v>40.499997999999998</c:v>
                </c:pt>
                <c:pt idx="9">
                  <c:v>44.999997</c:v>
                </c:pt>
                <c:pt idx="10">
                  <c:v>49.499996000000003</c:v>
                </c:pt>
                <c:pt idx="11">
                  <c:v>53.999994999999998</c:v>
                </c:pt>
                <c:pt idx="12">
                  <c:v>56.999980000000001</c:v>
                </c:pt>
                <c:pt idx="13">
                  <c:v>58.999955</c:v>
                </c:pt>
                <c:pt idx="14">
                  <c:v>60.999929999999999</c:v>
                </c:pt>
                <c:pt idx="15">
                  <c:v>61.816589</c:v>
                </c:pt>
                <c:pt idx="16">
                  <c:v>63.816575</c:v>
                </c:pt>
                <c:pt idx="17">
                  <c:v>65.816562000000005</c:v>
                </c:pt>
                <c:pt idx="18">
                  <c:v>89.416398999999998</c:v>
                </c:pt>
                <c:pt idx="19">
                  <c:v>91.416385000000005</c:v>
                </c:pt>
                <c:pt idx="20">
                  <c:v>93.416370999999998</c:v>
                </c:pt>
                <c:pt idx="21">
                  <c:v>113.015766</c:v>
                </c:pt>
                <c:pt idx="22">
                  <c:v>115.015636</c:v>
                </c:pt>
                <c:pt idx="23">
                  <c:v>117.015507</c:v>
                </c:pt>
                <c:pt idx="24">
                  <c:v>140.613981</c:v>
                </c:pt>
                <c:pt idx="25">
                  <c:v>141.61391599999999</c:v>
                </c:pt>
                <c:pt idx="26">
                  <c:v>142.61385100000001</c:v>
                </c:pt>
                <c:pt idx="27">
                  <c:v>144.613722</c:v>
                </c:pt>
                <c:pt idx="28">
                  <c:v>164.212007</c:v>
                </c:pt>
                <c:pt idx="29">
                  <c:v>166.211782</c:v>
                </c:pt>
                <c:pt idx="30">
                  <c:v>167.21167</c:v>
                </c:pt>
                <c:pt idx="31">
                  <c:v>168.211557</c:v>
                </c:pt>
                <c:pt idx="32">
                  <c:v>191.80890199999999</c:v>
                </c:pt>
                <c:pt idx="33">
                  <c:v>192.80878999999999</c:v>
                </c:pt>
                <c:pt idx="34">
                  <c:v>193.80867699999999</c:v>
                </c:pt>
                <c:pt idx="35">
                  <c:v>217.40602200000001</c:v>
                </c:pt>
                <c:pt idx="36">
                  <c:v>218.40591000000001</c:v>
                </c:pt>
                <c:pt idx="37">
                  <c:v>219.40579700000001</c:v>
                </c:pt>
                <c:pt idx="38">
                  <c:v>243.003142</c:v>
                </c:pt>
                <c:pt idx="39">
                  <c:v>244.00303</c:v>
                </c:pt>
                <c:pt idx="40">
                  <c:v>245.002917</c:v>
                </c:pt>
                <c:pt idx="41">
                  <c:v>268.60026199999999</c:v>
                </c:pt>
                <c:pt idx="42">
                  <c:v>269.60014999999999</c:v>
                </c:pt>
                <c:pt idx="43">
                  <c:v>270.60003699999999</c:v>
                </c:pt>
                <c:pt idx="44">
                  <c:v>293.01676099999997</c:v>
                </c:pt>
                <c:pt idx="45">
                  <c:v>295.01653599999997</c:v>
                </c:pt>
                <c:pt idx="46">
                  <c:v>317.43326000000002</c:v>
                </c:pt>
                <c:pt idx="47">
                  <c:v>319.43303500000002</c:v>
                </c:pt>
                <c:pt idx="48">
                  <c:v>341.84975800000001</c:v>
                </c:pt>
                <c:pt idx="49">
                  <c:v>343.84953300000001</c:v>
                </c:pt>
                <c:pt idx="50">
                  <c:v>366.266257</c:v>
                </c:pt>
                <c:pt idx="51">
                  <c:v>368.266032</c:v>
                </c:pt>
                <c:pt idx="52">
                  <c:v>390.68275599999998</c:v>
                </c:pt>
                <c:pt idx="53">
                  <c:v>392.68253099999998</c:v>
                </c:pt>
                <c:pt idx="54">
                  <c:v>415.09925500000003</c:v>
                </c:pt>
                <c:pt idx="55">
                  <c:v>417.09903000000003</c:v>
                </c:pt>
                <c:pt idx="56">
                  <c:v>439.51575300000002</c:v>
                </c:pt>
                <c:pt idx="57">
                  <c:v>441.51552800000002</c:v>
                </c:pt>
                <c:pt idx="58">
                  <c:v>463.93225200000001</c:v>
                </c:pt>
                <c:pt idx="59">
                  <c:v>465.93202700000001</c:v>
                </c:pt>
                <c:pt idx="60">
                  <c:v>488.34875099999999</c:v>
                </c:pt>
                <c:pt idx="61">
                  <c:v>490.34852599999999</c:v>
                </c:pt>
                <c:pt idx="62">
                  <c:v>512.76525000000004</c:v>
                </c:pt>
                <c:pt idx="63">
                  <c:v>514.76502500000004</c:v>
                </c:pt>
                <c:pt idx="64">
                  <c:v>537.18174799999997</c:v>
                </c:pt>
                <c:pt idx="65">
                  <c:v>539.18152299999997</c:v>
                </c:pt>
                <c:pt idx="66">
                  <c:v>561.59824700000001</c:v>
                </c:pt>
                <c:pt idx="67">
                  <c:v>562.59813399999996</c:v>
                </c:pt>
                <c:pt idx="68">
                  <c:v>563.59802200000001</c:v>
                </c:pt>
                <c:pt idx="69">
                  <c:v>565.59779700000001</c:v>
                </c:pt>
                <c:pt idx="70">
                  <c:v>585.19574599999999</c:v>
                </c:pt>
                <c:pt idx="71">
                  <c:v>587.19555200000002</c:v>
                </c:pt>
                <c:pt idx="72">
                  <c:v>588.19545500000004</c:v>
                </c:pt>
                <c:pt idx="73">
                  <c:v>589.19535800000006</c:v>
                </c:pt>
                <c:pt idx="74">
                  <c:v>591.19516399999998</c:v>
                </c:pt>
                <c:pt idx="75">
                  <c:v>610.79340500000001</c:v>
                </c:pt>
                <c:pt idx="76">
                  <c:v>612.79323999999997</c:v>
                </c:pt>
                <c:pt idx="77">
                  <c:v>613.79315699999995</c:v>
                </c:pt>
                <c:pt idx="78">
                  <c:v>614.79307400000005</c:v>
                </c:pt>
                <c:pt idx="79">
                  <c:v>616.79290900000001</c:v>
                </c:pt>
                <c:pt idx="80">
                  <c:v>636.39142000000004</c:v>
                </c:pt>
                <c:pt idx="81">
                  <c:v>638.39128100000005</c:v>
                </c:pt>
                <c:pt idx="82">
                  <c:v>639.391212</c:v>
                </c:pt>
                <c:pt idx="83">
                  <c:v>640.39114300000006</c:v>
                </c:pt>
                <c:pt idx="84">
                  <c:v>642.39100399999995</c:v>
                </c:pt>
                <c:pt idx="85">
                  <c:v>661.98976200000004</c:v>
                </c:pt>
                <c:pt idx="86">
                  <c:v>663.98964799999999</c:v>
                </c:pt>
                <c:pt idx="87">
                  <c:v>664.98959000000002</c:v>
                </c:pt>
                <c:pt idx="88">
                  <c:v>665.98953300000005</c:v>
                </c:pt>
                <c:pt idx="89">
                  <c:v>666.78948700000001</c:v>
                </c:pt>
                <c:pt idx="90">
                  <c:v>667.18946400000004</c:v>
                </c:pt>
                <c:pt idx="91">
                  <c:v>667.989418</c:v>
                </c:pt>
                <c:pt idx="92">
                  <c:v>687.58850299999995</c:v>
                </c:pt>
                <c:pt idx="93">
                  <c:v>689.58843000000002</c:v>
                </c:pt>
                <c:pt idx="94">
                  <c:v>690.588393</c:v>
                </c:pt>
                <c:pt idx="95">
                  <c:v>691.58835599999998</c:v>
                </c:pt>
                <c:pt idx="96">
                  <c:v>693.58828300000005</c:v>
                </c:pt>
                <c:pt idx="97">
                  <c:v>713.18772799999999</c:v>
                </c:pt>
                <c:pt idx="98">
                  <c:v>715.18768599999999</c:v>
                </c:pt>
                <c:pt idx="99">
                  <c:v>716.18766600000004</c:v>
                </c:pt>
                <c:pt idx="100">
                  <c:v>717.18764499999997</c:v>
                </c:pt>
                <c:pt idx="101">
                  <c:v>719.18760399999996</c:v>
                </c:pt>
                <c:pt idx="102">
                  <c:v>738.78731900000002</c:v>
                </c:pt>
                <c:pt idx="103">
                  <c:v>740.78729999999996</c:v>
                </c:pt>
                <c:pt idx="104">
                  <c:v>741.78729099999998</c:v>
                </c:pt>
                <c:pt idx="105">
                  <c:v>742.787282</c:v>
                </c:pt>
                <c:pt idx="106">
                  <c:v>744.78726400000005</c:v>
                </c:pt>
                <c:pt idx="107">
                  <c:v>764.387159</c:v>
                </c:pt>
                <c:pt idx="108">
                  <c:v>766.38715400000001</c:v>
                </c:pt>
                <c:pt idx="109">
                  <c:v>767.38715200000001</c:v>
                </c:pt>
                <c:pt idx="110">
                  <c:v>768.38714900000002</c:v>
                </c:pt>
                <c:pt idx="111">
                  <c:v>769.18714799999998</c:v>
                </c:pt>
                <c:pt idx="112">
                  <c:v>769.58714699999996</c:v>
                </c:pt>
                <c:pt idx="113">
                  <c:v>770.38714500000003</c:v>
                </c:pt>
                <c:pt idx="114">
                  <c:v>789.98712999999998</c:v>
                </c:pt>
                <c:pt idx="115">
                  <c:v>791.98712999999998</c:v>
                </c:pt>
                <c:pt idx="116">
                  <c:v>792.98712999999998</c:v>
                </c:pt>
                <c:pt idx="117">
                  <c:v>793.98712999999998</c:v>
                </c:pt>
                <c:pt idx="118">
                  <c:v>794.78713000000005</c:v>
                </c:pt>
                <c:pt idx="119">
                  <c:v>795.18713000000002</c:v>
                </c:pt>
                <c:pt idx="120">
                  <c:v>795.98712999999998</c:v>
                </c:pt>
                <c:pt idx="121">
                  <c:v>815.58711500000004</c:v>
                </c:pt>
                <c:pt idx="122">
                  <c:v>817.58711000000005</c:v>
                </c:pt>
                <c:pt idx="123">
                  <c:v>818.58710799999994</c:v>
                </c:pt>
                <c:pt idx="124">
                  <c:v>819.58710599999995</c:v>
                </c:pt>
                <c:pt idx="125">
                  <c:v>821.58710099999996</c:v>
                </c:pt>
                <c:pt idx="126">
                  <c:v>841.18699600000002</c:v>
                </c:pt>
                <c:pt idx="127">
                  <c:v>843.18697799999995</c:v>
                </c:pt>
                <c:pt idx="128">
                  <c:v>844.18696799999998</c:v>
                </c:pt>
                <c:pt idx="129">
                  <c:v>845.186959</c:v>
                </c:pt>
                <c:pt idx="130">
                  <c:v>847.18694100000005</c:v>
                </c:pt>
                <c:pt idx="131">
                  <c:v>866.78665599999999</c:v>
                </c:pt>
                <c:pt idx="132">
                  <c:v>868.78661499999998</c:v>
                </c:pt>
                <c:pt idx="133">
                  <c:v>869.78659400000004</c:v>
                </c:pt>
                <c:pt idx="134">
                  <c:v>870.78657299999998</c:v>
                </c:pt>
                <c:pt idx="135">
                  <c:v>872.78653199999997</c:v>
                </c:pt>
                <c:pt idx="136">
                  <c:v>892.38597700000003</c:v>
                </c:pt>
                <c:pt idx="137">
                  <c:v>894.38590299999998</c:v>
                </c:pt>
                <c:pt idx="138">
                  <c:v>895.38586699999996</c:v>
                </c:pt>
                <c:pt idx="139">
                  <c:v>896.38583000000006</c:v>
                </c:pt>
                <c:pt idx="140">
                  <c:v>897.18580099999997</c:v>
                </c:pt>
                <c:pt idx="141">
                  <c:v>897.58578599999998</c:v>
                </c:pt>
                <c:pt idx="142">
                  <c:v>898.38575700000001</c:v>
                </c:pt>
                <c:pt idx="143">
                  <c:v>917.98484199999996</c:v>
                </c:pt>
                <c:pt idx="144">
                  <c:v>919.98472700000002</c:v>
                </c:pt>
                <c:pt idx="145">
                  <c:v>920.98466900000005</c:v>
                </c:pt>
                <c:pt idx="146">
                  <c:v>921.98461199999997</c:v>
                </c:pt>
                <c:pt idx="147">
                  <c:v>923.98449700000003</c:v>
                </c:pt>
                <c:pt idx="148">
                  <c:v>943.58325600000001</c:v>
                </c:pt>
                <c:pt idx="149">
                  <c:v>945.58311700000002</c:v>
                </c:pt>
                <c:pt idx="150">
                  <c:v>946.58304799999996</c:v>
                </c:pt>
                <c:pt idx="151">
                  <c:v>947.58297800000003</c:v>
                </c:pt>
                <c:pt idx="152">
                  <c:v>949.58283900000004</c:v>
                </c:pt>
                <c:pt idx="153">
                  <c:v>969.18135099999995</c:v>
                </c:pt>
                <c:pt idx="154">
                  <c:v>971.18118500000003</c:v>
                </c:pt>
                <c:pt idx="155">
                  <c:v>972.18110300000001</c:v>
                </c:pt>
                <c:pt idx="156">
                  <c:v>973.18101999999999</c:v>
                </c:pt>
                <c:pt idx="157">
                  <c:v>975.18085499999995</c:v>
                </c:pt>
                <c:pt idx="158">
                  <c:v>994.77909599999998</c:v>
                </c:pt>
                <c:pt idx="159">
                  <c:v>996.77890200000002</c:v>
                </c:pt>
                <c:pt idx="160">
                  <c:v>997.77880500000003</c:v>
                </c:pt>
                <c:pt idx="161">
                  <c:v>998.77870800000005</c:v>
                </c:pt>
                <c:pt idx="162">
                  <c:v>1000.778514</c:v>
                </c:pt>
                <c:pt idx="163">
                  <c:v>1020.3764629999999</c:v>
                </c:pt>
                <c:pt idx="164">
                  <c:v>1022.3762379999999</c:v>
                </c:pt>
                <c:pt idx="165">
                  <c:v>1023.376125</c:v>
                </c:pt>
                <c:pt idx="166">
                  <c:v>1024.3760130000001</c:v>
                </c:pt>
                <c:pt idx="167">
                  <c:v>1047.973358</c:v>
                </c:pt>
                <c:pt idx="168">
                  <c:v>1048.9732449999999</c:v>
                </c:pt>
                <c:pt idx="169">
                  <c:v>1049.973133</c:v>
                </c:pt>
                <c:pt idx="170">
                  <c:v>1073.5704780000001</c:v>
                </c:pt>
                <c:pt idx="171">
                  <c:v>1074.570365</c:v>
                </c:pt>
                <c:pt idx="172">
                  <c:v>1075.5702530000001</c:v>
                </c:pt>
                <c:pt idx="173">
                  <c:v>1099.167598</c:v>
                </c:pt>
                <c:pt idx="174">
                  <c:v>1100.1674849999999</c:v>
                </c:pt>
                <c:pt idx="175">
                  <c:v>1101.167373</c:v>
                </c:pt>
                <c:pt idx="176">
                  <c:v>1124.7647179999999</c:v>
                </c:pt>
                <c:pt idx="177">
                  <c:v>1125.7646050000001</c:v>
                </c:pt>
                <c:pt idx="178">
                  <c:v>1126.7644929999999</c:v>
                </c:pt>
                <c:pt idx="179">
                  <c:v>1150.361838</c:v>
                </c:pt>
                <c:pt idx="180">
                  <c:v>1151.361725</c:v>
                </c:pt>
                <c:pt idx="181">
                  <c:v>1152.361613</c:v>
                </c:pt>
                <c:pt idx="182">
                  <c:v>1175.9589579999999</c:v>
                </c:pt>
                <c:pt idx="183">
                  <c:v>1176.9588450000001</c:v>
                </c:pt>
                <c:pt idx="184">
                  <c:v>1177.9587329999999</c:v>
                </c:pt>
                <c:pt idx="185">
                  <c:v>1201.5560780000001</c:v>
                </c:pt>
                <c:pt idx="186">
                  <c:v>1202.5559659999999</c:v>
                </c:pt>
                <c:pt idx="187">
                  <c:v>1203.5558530000001</c:v>
                </c:pt>
                <c:pt idx="188">
                  <c:v>1227.153198</c:v>
                </c:pt>
                <c:pt idx="189">
                  <c:v>1228.153086</c:v>
                </c:pt>
                <c:pt idx="190">
                  <c:v>1229.152973</c:v>
                </c:pt>
                <c:pt idx="191">
                  <c:v>1252.7503180000001</c:v>
                </c:pt>
                <c:pt idx="192">
                  <c:v>1253.7502059999999</c:v>
                </c:pt>
                <c:pt idx="193">
                  <c:v>1254.7500930000001</c:v>
                </c:pt>
                <c:pt idx="194">
                  <c:v>1278.347438</c:v>
                </c:pt>
                <c:pt idx="195">
                  <c:v>1279.3473260000001</c:v>
                </c:pt>
                <c:pt idx="196">
                  <c:v>1280.347213</c:v>
                </c:pt>
                <c:pt idx="197">
                  <c:v>1303.9445579999999</c:v>
                </c:pt>
                <c:pt idx="198">
                  <c:v>1304.944446</c:v>
                </c:pt>
                <c:pt idx="199">
                  <c:v>1305.9443329999999</c:v>
                </c:pt>
                <c:pt idx="200">
                  <c:v>1329.541678</c:v>
                </c:pt>
                <c:pt idx="201">
                  <c:v>1330.5415660000001</c:v>
                </c:pt>
                <c:pt idx="202">
                  <c:v>1331.541453</c:v>
                </c:pt>
                <c:pt idx="203">
                  <c:v>1355.138798</c:v>
                </c:pt>
                <c:pt idx="204">
                  <c:v>1356.138686</c:v>
                </c:pt>
                <c:pt idx="205">
                  <c:v>1357.138573</c:v>
                </c:pt>
                <c:pt idx="206">
                  <c:v>1380.7359180000001</c:v>
                </c:pt>
                <c:pt idx="207">
                  <c:v>1381.7358059999999</c:v>
                </c:pt>
                <c:pt idx="208">
                  <c:v>1382.7356930000001</c:v>
                </c:pt>
                <c:pt idx="209">
                  <c:v>1406.333038</c:v>
                </c:pt>
                <c:pt idx="210">
                  <c:v>1407.332926</c:v>
                </c:pt>
                <c:pt idx="211">
                  <c:v>1408.332813</c:v>
                </c:pt>
                <c:pt idx="212">
                  <c:v>1431.930159</c:v>
                </c:pt>
                <c:pt idx="213">
                  <c:v>1432.9300459999999</c:v>
                </c:pt>
                <c:pt idx="214">
                  <c:v>1433.929934</c:v>
                </c:pt>
                <c:pt idx="215">
                  <c:v>1457.5272789999999</c:v>
                </c:pt>
                <c:pt idx="216">
                  <c:v>1458.5271660000001</c:v>
                </c:pt>
                <c:pt idx="217">
                  <c:v>1459.5270539999999</c:v>
                </c:pt>
                <c:pt idx="218">
                  <c:v>1483.124399</c:v>
                </c:pt>
                <c:pt idx="219">
                  <c:v>1484.124286</c:v>
                </c:pt>
                <c:pt idx="220">
                  <c:v>1484.124286</c:v>
                </c:pt>
                <c:pt idx="221">
                  <c:v>1485.124174</c:v>
                </c:pt>
                <c:pt idx="222">
                  <c:v>1508.7215189999999</c:v>
                </c:pt>
                <c:pt idx="223">
                  <c:v>1509.7214059999999</c:v>
                </c:pt>
                <c:pt idx="224">
                  <c:v>1510.7212939999999</c:v>
                </c:pt>
                <c:pt idx="225">
                  <c:v>1534.3186390000001</c:v>
                </c:pt>
                <c:pt idx="226">
                  <c:v>1535.318526</c:v>
                </c:pt>
                <c:pt idx="227">
                  <c:v>1536.3184140000001</c:v>
                </c:pt>
                <c:pt idx="228">
                  <c:v>1559.915759</c:v>
                </c:pt>
                <c:pt idx="229">
                  <c:v>1560.9156459999999</c:v>
                </c:pt>
                <c:pt idx="230">
                  <c:v>1561.915534</c:v>
                </c:pt>
                <c:pt idx="231">
                  <c:v>1585.5128790000001</c:v>
                </c:pt>
                <c:pt idx="232">
                  <c:v>1586.5127660000001</c:v>
                </c:pt>
                <c:pt idx="233">
                  <c:v>1587.5126540000001</c:v>
                </c:pt>
                <c:pt idx="234">
                  <c:v>1611.109999</c:v>
                </c:pt>
                <c:pt idx="235">
                  <c:v>1612.109886</c:v>
                </c:pt>
                <c:pt idx="236">
                  <c:v>1613.109774</c:v>
                </c:pt>
                <c:pt idx="237">
                  <c:v>1636.7071189999999</c:v>
                </c:pt>
                <c:pt idx="238">
                  <c:v>1637.7070060000001</c:v>
                </c:pt>
                <c:pt idx="239">
                  <c:v>1638.7068939999999</c:v>
                </c:pt>
                <c:pt idx="240">
                  <c:v>1662.3042390000001</c:v>
                </c:pt>
                <c:pt idx="241">
                  <c:v>1663.3041270000001</c:v>
                </c:pt>
                <c:pt idx="242">
                  <c:v>1664.3040140000001</c:v>
                </c:pt>
                <c:pt idx="243">
                  <c:v>1687.901359</c:v>
                </c:pt>
                <c:pt idx="244">
                  <c:v>1688.901247</c:v>
                </c:pt>
                <c:pt idx="245">
                  <c:v>1689.901134</c:v>
                </c:pt>
                <c:pt idx="246">
                  <c:v>1713.4984790000001</c:v>
                </c:pt>
                <c:pt idx="247">
                  <c:v>1714.4983669999999</c:v>
                </c:pt>
                <c:pt idx="248">
                  <c:v>1715.4982540000001</c:v>
                </c:pt>
                <c:pt idx="249">
                  <c:v>1739.095599</c:v>
                </c:pt>
                <c:pt idx="250">
                  <c:v>1740.095487</c:v>
                </c:pt>
                <c:pt idx="251">
                  <c:v>1741.095374</c:v>
                </c:pt>
                <c:pt idx="252">
                  <c:v>1764.6927189999999</c:v>
                </c:pt>
                <c:pt idx="253">
                  <c:v>1765.692607</c:v>
                </c:pt>
                <c:pt idx="254">
                  <c:v>1766.6924939999999</c:v>
                </c:pt>
                <c:pt idx="255">
                  <c:v>1790.289839</c:v>
                </c:pt>
                <c:pt idx="256">
                  <c:v>1791.2897270000001</c:v>
                </c:pt>
                <c:pt idx="257">
                  <c:v>1792.289614</c:v>
                </c:pt>
                <c:pt idx="258">
                  <c:v>1815.8869589999999</c:v>
                </c:pt>
                <c:pt idx="259">
                  <c:v>1816.886847</c:v>
                </c:pt>
                <c:pt idx="260">
                  <c:v>1817.8867339999999</c:v>
                </c:pt>
                <c:pt idx="261">
                  <c:v>1841.4840790000001</c:v>
                </c:pt>
                <c:pt idx="262">
                  <c:v>1842.4839669999999</c:v>
                </c:pt>
                <c:pt idx="263">
                  <c:v>1843.4838540000001</c:v>
                </c:pt>
                <c:pt idx="264">
                  <c:v>1867.081199</c:v>
                </c:pt>
                <c:pt idx="265">
                  <c:v>1868.081087</c:v>
                </c:pt>
                <c:pt idx="266">
                  <c:v>1869.080974</c:v>
                </c:pt>
                <c:pt idx="267">
                  <c:v>1892.6783190000001</c:v>
                </c:pt>
                <c:pt idx="268">
                  <c:v>1893.6782069999999</c:v>
                </c:pt>
                <c:pt idx="269">
                  <c:v>1894.6780940000001</c:v>
                </c:pt>
                <c:pt idx="270">
                  <c:v>1918.2754399999999</c:v>
                </c:pt>
                <c:pt idx="271">
                  <c:v>1919.2753270000001</c:v>
                </c:pt>
                <c:pt idx="272">
                  <c:v>1920.2752149999999</c:v>
                </c:pt>
                <c:pt idx="273">
                  <c:v>1943.87256</c:v>
                </c:pt>
                <c:pt idx="274">
                  <c:v>1944.872447</c:v>
                </c:pt>
                <c:pt idx="275">
                  <c:v>1945.872335</c:v>
                </c:pt>
                <c:pt idx="276">
                  <c:v>1947.87211</c:v>
                </c:pt>
                <c:pt idx="277">
                  <c:v>1967.4700580000001</c:v>
                </c:pt>
                <c:pt idx="278">
                  <c:v>1969.4698639999999</c:v>
                </c:pt>
                <c:pt idx="279">
                  <c:v>1970.469767</c:v>
                </c:pt>
                <c:pt idx="280">
                  <c:v>1971.46967</c:v>
                </c:pt>
                <c:pt idx="281">
                  <c:v>1973.469476</c:v>
                </c:pt>
                <c:pt idx="282">
                  <c:v>1993.067718</c:v>
                </c:pt>
                <c:pt idx="283">
                  <c:v>1995.067552</c:v>
                </c:pt>
                <c:pt idx="284">
                  <c:v>1996.06747</c:v>
                </c:pt>
                <c:pt idx="285">
                  <c:v>1997.0673870000001</c:v>
                </c:pt>
                <c:pt idx="286">
                  <c:v>1999.0672219999999</c:v>
                </c:pt>
                <c:pt idx="287">
                  <c:v>2018.665733</c:v>
                </c:pt>
                <c:pt idx="288">
                  <c:v>2020.6655940000001</c:v>
                </c:pt>
                <c:pt idx="289">
                  <c:v>2021.6655249999999</c:v>
                </c:pt>
                <c:pt idx="290">
                  <c:v>2022.6654550000001</c:v>
                </c:pt>
                <c:pt idx="291">
                  <c:v>2024.6653160000001</c:v>
                </c:pt>
                <c:pt idx="292">
                  <c:v>2044.264075</c:v>
                </c:pt>
                <c:pt idx="293">
                  <c:v>2046.26396</c:v>
                </c:pt>
                <c:pt idx="294">
                  <c:v>2047.263903</c:v>
                </c:pt>
                <c:pt idx="295">
                  <c:v>2048.2638449999999</c:v>
                </c:pt>
                <c:pt idx="296">
                  <c:v>2049.0637999999999</c:v>
                </c:pt>
                <c:pt idx="297">
                  <c:v>2049.4637769999999</c:v>
                </c:pt>
                <c:pt idx="298">
                  <c:v>2050.263731</c:v>
                </c:pt>
                <c:pt idx="299">
                  <c:v>2069.8628159999998</c:v>
                </c:pt>
                <c:pt idx="300">
                  <c:v>2071.8627419999998</c:v>
                </c:pt>
                <c:pt idx="301">
                  <c:v>2072.862705</c:v>
                </c:pt>
                <c:pt idx="302">
                  <c:v>2073.8626690000001</c:v>
                </c:pt>
                <c:pt idx="303">
                  <c:v>2075.8625950000001</c:v>
                </c:pt>
                <c:pt idx="304">
                  <c:v>2095.4620399999999</c:v>
                </c:pt>
                <c:pt idx="305">
                  <c:v>2097.4619990000001</c:v>
                </c:pt>
                <c:pt idx="306">
                  <c:v>2098.4619779999998</c:v>
                </c:pt>
                <c:pt idx="307">
                  <c:v>2099.4619579999999</c:v>
                </c:pt>
                <c:pt idx="308">
                  <c:v>2101.4619160000002</c:v>
                </c:pt>
                <c:pt idx="309">
                  <c:v>2121.061631</c:v>
                </c:pt>
                <c:pt idx="310">
                  <c:v>2123.0616129999999</c:v>
                </c:pt>
                <c:pt idx="311">
                  <c:v>2124.061604</c:v>
                </c:pt>
                <c:pt idx="312">
                  <c:v>2125.0615950000001</c:v>
                </c:pt>
                <c:pt idx="313">
                  <c:v>2127.0615760000001</c:v>
                </c:pt>
                <c:pt idx="314">
                  <c:v>2146.6614709999999</c:v>
                </c:pt>
                <c:pt idx="315">
                  <c:v>2148.6614669999999</c:v>
                </c:pt>
                <c:pt idx="316">
                  <c:v>2149.6614639999998</c:v>
                </c:pt>
                <c:pt idx="317">
                  <c:v>2150.661462</c:v>
                </c:pt>
                <c:pt idx="318">
                  <c:v>2151.46146</c:v>
                </c:pt>
                <c:pt idx="319">
                  <c:v>2151.8614590000002</c:v>
                </c:pt>
                <c:pt idx="320">
                  <c:v>2152.6614570000002</c:v>
                </c:pt>
                <c:pt idx="321">
                  <c:v>2172.261442</c:v>
                </c:pt>
                <c:pt idx="322">
                  <c:v>2174.261442</c:v>
                </c:pt>
                <c:pt idx="323">
                  <c:v>2175.261442</c:v>
                </c:pt>
                <c:pt idx="324">
                  <c:v>2176.261442</c:v>
                </c:pt>
                <c:pt idx="325">
                  <c:v>2177.0614420000002</c:v>
                </c:pt>
                <c:pt idx="326">
                  <c:v>2177.4614419999998</c:v>
                </c:pt>
                <c:pt idx="327">
                  <c:v>2178.261442</c:v>
                </c:pt>
                <c:pt idx="328">
                  <c:v>2197.8614269999998</c:v>
                </c:pt>
                <c:pt idx="329">
                  <c:v>2199.8614229999998</c:v>
                </c:pt>
                <c:pt idx="330">
                  <c:v>2200.8614210000001</c:v>
                </c:pt>
                <c:pt idx="331">
                  <c:v>2201.861418</c:v>
                </c:pt>
                <c:pt idx="332">
                  <c:v>2203.861414</c:v>
                </c:pt>
                <c:pt idx="333">
                  <c:v>2223.4613089999998</c:v>
                </c:pt>
                <c:pt idx="334">
                  <c:v>2225.4612900000002</c:v>
                </c:pt>
                <c:pt idx="335">
                  <c:v>2226.4612809999999</c:v>
                </c:pt>
                <c:pt idx="336">
                  <c:v>2227.461272</c:v>
                </c:pt>
                <c:pt idx="337">
                  <c:v>2229.4612539999998</c:v>
                </c:pt>
                <c:pt idx="338">
                  <c:v>2249.0609690000001</c:v>
                </c:pt>
                <c:pt idx="339">
                  <c:v>2251.060927</c:v>
                </c:pt>
                <c:pt idx="340">
                  <c:v>2252.060907</c:v>
                </c:pt>
                <c:pt idx="341">
                  <c:v>2253.0608860000002</c:v>
                </c:pt>
                <c:pt idx="342">
                  <c:v>2255.060845</c:v>
                </c:pt>
                <c:pt idx="343">
                  <c:v>2274.6602899999998</c:v>
                </c:pt>
                <c:pt idx="344">
                  <c:v>2276.6602160000002</c:v>
                </c:pt>
                <c:pt idx="345">
                  <c:v>2277.660179</c:v>
                </c:pt>
                <c:pt idx="346">
                  <c:v>2278.6601430000001</c:v>
                </c:pt>
                <c:pt idx="347">
                  <c:v>2279.4601130000001</c:v>
                </c:pt>
                <c:pt idx="348">
                  <c:v>2279.860099</c:v>
                </c:pt>
                <c:pt idx="349">
                  <c:v>2280.660069</c:v>
                </c:pt>
                <c:pt idx="350">
                  <c:v>2300.2591539999999</c:v>
                </c:pt>
                <c:pt idx="351">
                  <c:v>2302.259039</c:v>
                </c:pt>
                <c:pt idx="352">
                  <c:v>2303.2589819999998</c:v>
                </c:pt>
                <c:pt idx="353">
                  <c:v>2304.2589250000001</c:v>
                </c:pt>
                <c:pt idx="354">
                  <c:v>2306.2588099999998</c:v>
                </c:pt>
                <c:pt idx="355">
                  <c:v>2325.8575689999998</c:v>
                </c:pt>
                <c:pt idx="356">
                  <c:v>2327.85743</c:v>
                </c:pt>
                <c:pt idx="357">
                  <c:v>2328.85736</c:v>
                </c:pt>
                <c:pt idx="358">
                  <c:v>2329.8572909999998</c:v>
                </c:pt>
                <c:pt idx="359">
                  <c:v>2331.857152</c:v>
                </c:pt>
                <c:pt idx="360">
                  <c:v>2351.4556630000002</c:v>
                </c:pt>
                <c:pt idx="361">
                  <c:v>2353.4554979999998</c:v>
                </c:pt>
                <c:pt idx="362">
                  <c:v>2354.4554149999999</c:v>
                </c:pt>
                <c:pt idx="363">
                  <c:v>2355.4553329999999</c:v>
                </c:pt>
                <c:pt idx="364">
                  <c:v>2357.4551670000001</c:v>
                </c:pt>
                <c:pt idx="365">
                  <c:v>2377.0534080000002</c:v>
                </c:pt>
                <c:pt idx="366">
                  <c:v>2379.053214</c:v>
                </c:pt>
                <c:pt idx="367">
                  <c:v>2380.0531169999999</c:v>
                </c:pt>
                <c:pt idx="368">
                  <c:v>2381.0530199999998</c:v>
                </c:pt>
                <c:pt idx="369">
                  <c:v>2383.0528260000001</c:v>
                </c:pt>
                <c:pt idx="370">
                  <c:v>2402.6507750000001</c:v>
                </c:pt>
                <c:pt idx="371">
                  <c:v>2404.6505499999998</c:v>
                </c:pt>
                <c:pt idx="372">
                  <c:v>2405.6504380000001</c:v>
                </c:pt>
                <c:pt idx="373">
                  <c:v>2406.6503250000001</c:v>
                </c:pt>
                <c:pt idx="374">
                  <c:v>2429.0670490000002</c:v>
                </c:pt>
                <c:pt idx="375">
                  <c:v>2431.066824</c:v>
                </c:pt>
                <c:pt idx="376">
                  <c:v>2453.4835480000002</c:v>
                </c:pt>
                <c:pt idx="377">
                  <c:v>2455.4833229999999</c:v>
                </c:pt>
                <c:pt idx="378">
                  <c:v>2477.9000460000002</c:v>
                </c:pt>
                <c:pt idx="379">
                  <c:v>2479.899821</c:v>
                </c:pt>
                <c:pt idx="380">
                  <c:v>2502.3165450000001</c:v>
                </c:pt>
                <c:pt idx="381">
                  <c:v>2504.3163199999999</c:v>
                </c:pt>
                <c:pt idx="382">
                  <c:v>2526.7330440000001</c:v>
                </c:pt>
                <c:pt idx="383">
                  <c:v>2528.7328189999998</c:v>
                </c:pt>
                <c:pt idx="384">
                  <c:v>2551.149543</c:v>
                </c:pt>
                <c:pt idx="385">
                  <c:v>2553.1493180000002</c:v>
                </c:pt>
                <c:pt idx="386">
                  <c:v>2575.566041</c:v>
                </c:pt>
                <c:pt idx="387">
                  <c:v>2577.5658159999998</c:v>
                </c:pt>
                <c:pt idx="388">
                  <c:v>2599.98254</c:v>
                </c:pt>
                <c:pt idx="389">
                  <c:v>2601.9823150000002</c:v>
                </c:pt>
                <c:pt idx="390">
                  <c:v>2624.3990389999999</c:v>
                </c:pt>
                <c:pt idx="391">
                  <c:v>2626.3988140000001</c:v>
                </c:pt>
                <c:pt idx="392">
                  <c:v>2648.8155379999998</c:v>
                </c:pt>
                <c:pt idx="393">
                  <c:v>2650.8153130000001</c:v>
                </c:pt>
                <c:pt idx="394">
                  <c:v>2673.2320359999999</c:v>
                </c:pt>
                <c:pt idx="395">
                  <c:v>2675.2318110000001</c:v>
                </c:pt>
                <c:pt idx="396">
                  <c:v>2697.6485349999998</c:v>
                </c:pt>
                <c:pt idx="397">
                  <c:v>2698.6484230000001</c:v>
                </c:pt>
                <c:pt idx="398">
                  <c:v>2699.64831</c:v>
                </c:pt>
                <c:pt idx="399">
                  <c:v>2723.2456550000002</c:v>
                </c:pt>
                <c:pt idx="400">
                  <c:v>2724.245543</c:v>
                </c:pt>
                <c:pt idx="401">
                  <c:v>2725.2454299999999</c:v>
                </c:pt>
                <c:pt idx="402">
                  <c:v>2748.8427750000001</c:v>
                </c:pt>
                <c:pt idx="403">
                  <c:v>2749.8426629999999</c:v>
                </c:pt>
                <c:pt idx="404">
                  <c:v>2750.8425499999998</c:v>
                </c:pt>
                <c:pt idx="405">
                  <c:v>2774.439895</c:v>
                </c:pt>
                <c:pt idx="406">
                  <c:v>2775.4397829999998</c:v>
                </c:pt>
                <c:pt idx="407">
                  <c:v>2776.4396700000002</c:v>
                </c:pt>
                <c:pt idx="408">
                  <c:v>2800.0370149999999</c:v>
                </c:pt>
                <c:pt idx="409">
                  <c:v>2801.0369030000002</c:v>
                </c:pt>
                <c:pt idx="410">
                  <c:v>2802.0367900000001</c:v>
                </c:pt>
                <c:pt idx="411">
                  <c:v>2804.0365649999999</c:v>
                </c:pt>
                <c:pt idx="412">
                  <c:v>2823.6348499999999</c:v>
                </c:pt>
                <c:pt idx="413">
                  <c:v>2825.6347209999999</c:v>
                </c:pt>
                <c:pt idx="414">
                  <c:v>2826.6346560000002</c:v>
                </c:pt>
                <c:pt idx="415">
                  <c:v>2827.6345919999999</c:v>
                </c:pt>
                <c:pt idx="416">
                  <c:v>2851.2330649999999</c:v>
                </c:pt>
                <c:pt idx="417">
                  <c:v>2853.2329359999999</c:v>
                </c:pt>
                <c:pt idx="418">
                  <c:v>2855.2328069999999</c:v>
                </c:pt>
                <c:pt idx="419">
                  <c:v>2874.8322010000002</c:v>
                </c:pt>
                <c:pt idx="420">
                  <c:v>2876.832187</c:v>
                </c:pt>
                <c:pt idx="421">
                  <c:v>2878.8321740000001</c:v>
                </c:pt>
                <c:pt idx="422">
                  <c:v>2902.4320109999999</c:v>
                </c:pt>
                <c:pt idx="423">
                  <c:v>2904.4319970000001</c:v>
                </c:pt>
                <c:pt idx="424">
                  <c:v>2906.4319829999999</c:v>
                </c:pt>
                <c:pt idx="425">
                  <c:v>2907.248642</c:v>
                </c:pt>
                <c:pt idx="426">
                  <c:v>2909.2486170000002</c:v>
                </c:pt>
                <c:pt idx="427">
                  <c:v>2911.2485919999999</c:v>
                </c:pt>
                <c:pt idx="428">
                  <c:v>2914.2485769999998</c:v>
                </c:pt>
                <c:pt idx="429">
                  <c:v>2918.748576</c:v>
                </c:pt>
                <c:pt idx="430">
                  <c:v>2923.2485750000001</c:v>
                </c:pt>
                <c:pt idx="431">
                  <c:v>2927.7485740000002</c:v>
                </c:pt>
                <c:pt idx="432">
                  <c:v>2932.2485740000002</c:v>
                </c:pt>
                <c:pt idx="433">
                  <c:v>2936.7485729999999</c:v>
                </c:pt>
                <c:pt idx="434">
                  <c:v>2941.2485729999999</c:v>
                </c:pt>
                <c:pt idx="435">
                  <c:v>2945.7485729999999</c:v>
                </c:pt>
                <c:pt idx="436">
                  <c:v>2950.248572</c:v>
                </c:pt>
                <c:pt idx="437">
                  <c:v>2954.748572</c:v>
                </c:pt>
                <c:pt idx="438">
                  <c:v>2959.248572</c:v>
                </c:pt>
                <c:pt idx="439">
                  <c:v>2963.748572</c:v>
                </c:pt>
                <c:pt idx="440">
                  <c:v>2968.248572</c:v>
                </c:pt>
              </c:numCache>
            </c:numRef>
          </c:xVal>
          <c:yVal>
            <c:numRef>
              <c:f>Sheet1!$P$2:$P$522</c:f>
              <c:numCache>
                <c:formatCode>General</c:formatCode>
                <c:ptCount val="521"/>
                <c:pt idx="0">
                  <c:v>1.4100000000000001E-4</c:v>
                </c:pt>
                <c:pt idx="1">
                  <c:v>5.62E-4</c:v>
                </c:pt>
                <c:pt idx="2">
                  <c:v>1.266E-3</c:v>
                </c:pt>
                <c:pt idx="3">
                  <c:v>2.2499999999999998E-3</c:v>
                </c:pt>
                <c:pt idx="4">
                  <c:v>3.516E-3</c:v>
                </c:pt>
                <c:pt idx="5">
                  <c:v>5.0619999999999997E-3</c:v>
                </c:pt>
                <c:pt idx="6">
                  <c:v>6.8910000000000004E-3</c:v>
                </c:pt>
                <c:pt idx="7">
                  <c:v>8.9999999999999993E-3</c:v>
                </c:pt>
                <c:pt idx="8">
                  <c:v>1.1391E-2</c:v>
                </c:pt>
                <c:pt idx="9">
                  <c:v>1.4062E-2</c:v>
                </c:pt>
                <c:pt idx="10">
                  <c:v>1.7016E-2</c:v>
                </c:pt>
                <c:pt idx="11">
                  <c:v>2.0250000000000001E-2</c:v>
                </c:pt>
                <c:pt idx="12">
                  <c:v>2.8875000000000001E-2</c:v>
                </c:pt>
                <c:pt idx="13">
                  <c:v>3.8875E-2</c:v>
                </c:pt>
                <c:pt idx="14">
                  <c:v>4.8875000000000002E-2</c:v>
                </c:pt>
                <c:pt idx="15">
                  <c:v>5.2433E-2</c:v>
                </c:pt>
                <c:pt idx="16">
                  <c:v>5.9861999999999999E-2</c:v>
                </c:pt>
                <c:pt idx="17">
                  <c:v>6.7291000000000004E-2</c:v>
                </c:pt>
                <c:pt idx="18">
                  <c:v>0.15495100000000001</c:v>
                </c:pt>
                <c:pt idx="19">
                  <c:v>0.16238</c:v>
                </c:pt>
                <c:pt idx="20">
                  <c:v>0.16980899999999999</c:v>
                </c:pt>
                <c:pt idx="21">
                  <c:v>0.31766499999999998</c:v>
                </c:pt>
                <c:pt idx="22">
                  <c:v>0.34041100000000002</c:v>
                </c:pt>
                <c:pt idx="23">
                  <c:v>0.36315700000000001</c:v>
                </c:pt>
                <c:pt idx="24">
                  <c:v>0.63155899999999998</c:v>
                </c:pt>
                <c:pt idx="25">
                  <c:v>0.64293199999999995</c:v>
                </c:pt>
                <c:pt idx="26">
                  <c:v>0.65430500000000003</c:v>
                </c:pt>
                <c:pt idx="27">
                  <c:v>0.67705099999999996</c:v>
                </c:pt>
                <c:pt idx="28">
                  <c:v>0.93550100000000003</c:v>
                </c:pt>
                <c:pt idx="29">
                  <c:v>0.96550000000000002</c:v>
                </c:pt>
                <c:pt idx="30">
                  <c:v>0.98049900000000001</c:v>
                </c:pt>
                <c:pt idx="31">
                  <c:v>0.99549799999999999</c:v>
                </c:pt>
                <c:pt idx="32">
                  <c:v>1.349485</c:v>
                </c:pt>
                <c:pt idx="33">
                  <c:v>1.3644849999999999</c:v>
                </c:pt>
                <c:pt idx="34">
                  <c:v>1.3794839999999999</c:v>
                </c:pt>
                <c:pt idx="35">
                  <c:v>1.733471</c:v>
                </c:pt>
                <c:pt idx="36">
                  <c:v>1.74847</c:v>
                </c:pt>
                <c:pt idx="37">
                  <c:v>1.7634700000000001</c:v>
                </c:pt>
                <c:pt idx="38">
                  <c:v>2.1174559999999998</c:v>
                </c:pt>
                <c:pt idx="39">
                  <c:v>2.1324559999999999</c:v>
                </c:pt>
                <c:pt idx="40">
                  <c:v>2.1474549999999999</c:v>
                </c:pt>
                <c:pt idx="41">
                  <c:v>2.5014419999999999</c:v>
                </c:pt>
                <c:pt idx="42">
                  <c:v>2.5164409999999999</c:v>
                </c:pt>
                <c:pt idx="43">
                  <c:v>2.5314410000000001</c:v>
                </c:pt>
                <c:pt idx="44">
                  <c:v>2.8677169999999998</c:v>
                </c:pt>
                <c:pt idx="45">
                  <c:v>2.897716</c:v>
                </c:pt>
                <c:pt idx="46">
                  <c:v>3.2339920000000002</c:v>
                </c:pt>
                <c:pt idx="47">
                  <c:v>3.2639909999999999</c:v>
                </c:pt>
                <c:pt idx="48">
                  <c:v>3.6002670000000001</c:v>
                </c:pt>
                <c:pt idx="49">
                  <c:v>3.6302660000000002</c:v>
                </c:pt>
                <c:pt idx="50">
                  <c:v>3.966542</c:v>
                </c:pt>
                <c:pt idx="51">
                  <c:v>3.9965410000000001</c:v>
                </c:pt>
                <c:pt idx="52">
                  <c:v>4.3328170000000004</c:v>
                </c:pt>
                <c:pt idx="53">
                  <c:v>4.3628159999999996</c:v>
                </c:pt>
                <c:pt idx="54">
                  <c:v>4.6990920000000003</c:v>
                </c:pt>
                <c:pt idx="55">
                  <c:v>4.7290910000000004</c:v>
                </c:pt>
                <c:pt idx="56">
                  <c:v>5.0653670000000002</c:v>
                </c:pt>
                <c:pt idx="57">
                  <c:v>5.0953650000000001</c:v>
                </c:pt>
                <c:pt idx="58">
                  <c:v>5.4316420000000001</c:v>
                </c:pt>
                <c:pt idx="59">
                  <c:v>5.4616400000000001</c:v>
                </c:pt>
                <c:pt idx="60">
                  <c:v>5.797917</c:v>
                </c:pt>
                <c:pt idx="61">
                  <c:v>5.827915</c:v>
                </c:pt>
                <c:pt idx="62">
                  <c:v>6.1641909999999998</c:v>
                </c:pt>
                <c:pt idx="63">
                  <c:v>6.1941899999999999</c:v>
                </c:pt>
                <c:pt idx="64">
                  <c:v>6.5304659999999997</c:v>
                </c:pt>
                <c:pt idx="65">
                  <c:v>6.5604649999999998</c:v>
                </c:pt>
                <c:pt idx="66">
                  <c:v>6.8967409999999996</c:v>
                </c:pt>
                <c:pt idx="67">
                  <c:v>6.9117410000000001</c:v>
                </c:pt>
                <c:pt idx="68">
                  <c:v>6.9267399999999997</c:v>
                </c:pt>
                <c:pt idx="69">
                  <c:v>6.9567389999999998</c:v>
                </c:pt>
                <c:pt idx="70">
                  <c:v>7.2402290000000002</c:v>
                </c:pt>
                <c:pt idx="71">
                  <c:v>7.2680850000000001</c:v>
                </c:pt>
                <c:pt idx="72">
                  <c:v>7.2820140000000002</c:v>
                </c:pt>
                <c:pt idx="73">
                  <c:v>7.2959420000000001</c:v>
                </c:pt>
                <c:pt idx="74">
                  <c:v>7.323798</c:v>
                </c:pt>
                <c:pt idx="75">
                  <c:v>7.58629</c:v>
                </c:pt>
                <c:pt idx="76">
                  <c:v>7.6120039999999998</c:v>
                </c:pt>
                <c:pt idx="77">
                  <c:v>7.62486</c:v>
                </c:pt>
                <c:pt idx="78">
                  <c:v>7.6377170000000003</c:v>
                </c:pt>
                <c:pt idx="79">
                  <c:v>7.6634310000000001</c:v>
                </c:pt>
                <c:pt idx="80">
                  <c:v>7.9049250000000004</c:v>
                </c:pt>
                <c:pt idx="81">
                  <c:v>7.928496</c:v>
                </c:pt>
                <c:pt idx="82">
                  <c:v>7.9402809999999997</c:v>
                </c:pt>
                <c:pt idx="83">
                  <c:v>7.9520660000000003</c:v>
                </c:pt>
                <c:pt idx="84">
                  <c:v>7.9756369999999999</c:v>
                </c:pt>
                <c:pt idx="85">
                  <c:v>8.1961329999999997</c:v>
                </c:pt>
                <c:pt idx="86">
                  <c:v>8.2175609999999999</c:v>
                </c:pt>
                <c:pt idx="87">
                  <c:v>8.228275</c:v>
                </c:pt>
                <c:pt idx="88">
                  <c:v>8.2389890000000001</c:v>
                </c:pt>
                <c:pt idx="89">
                  <c:v>8.24756</c:v>
                </c:pt>
                <c:pt idx="90">
                  <c:v>8.2518460000000005</c:v>
                </c:pt>
                <c:pt idx="91">
                  <c:v>8.2604170000000003</c:v>
                </c:pt>
                <c:pt idx="92">
                  <c:v>8.4494140000000009</c:v>
                </c:pt>
                <c:pt idx="93">
                  <c:v>8.4665569999999999</c:v>
                </c:pt>
                <c:pt idx="94">
                  <c:v>8.4751279999999998</c:v>
                </c:pt>
                <c:pt idx="95">
                  <c:v>8.4836989999999997</c:v>
                </c:pt>
                <c:pt idx="96">
                  <c:v>8.5008420000000005</c:v>
                </c:pt>
                <c:pt idx="97">
                  <c:v>8.6478409999999997</c:v>
                </c:pt>
                <c:pt idx="98">
                  <c:v>8.660698</c:v>
                </c:pt>
                <c:pt idx="99">
                  <c:v>8.6671259999999997</c:v>
                </c:pt>
                <c:pt idx="100">
                  <c:v>8.6735550000000003</c:v>
                </c:pt>
                <c:pt idx="101">
                  <c:v>8.6864120000000007</c:v>
                </c:pt>
                <c:pt idx="102">
                  <c:v>8.7914110000000001</c:v>
                </c:pt>
                <c:pt idx="103">
                  <c:v>8.7999829999999992</c:v>
                </c:pt>
                <c:pt idx="104">
                  <c:v>8.8042680000000004</c:v>
                </c:pt>
                <c:pt idx="105">
                  <c:v>8.8085540000000009</c:v>
                </c:pt>
                <c:pt idx="106">
                  <c:v>8.817126</c:v>
                </c:pt>
                <c:pt idx="107">
                  <c:v>8.8801249999999996</c:v>
                </c:pt>
                <c:pt idx="108">
                  <c:v>8.8844110000000001</c:v>
                </c:pt>
                <c:pt idx="109">
                  <c:v>8.8865540000000003</c:v>
                </c:pt>
                <c:pt idx="110">
                  <c:v>8.8886970000000005</c:v>
                </c:pt>
                <c:pt idx="111">
                  <c:v>8.8904110000000003</c:v>
                </c:pt>
                <c:pt idx="112">
                  <c:v>8.8912680000000002</c:v>
                </c:pt>
                <c:pt idx="113">
                  <c:v>8.8929829999999992</c:v>
                </c:pt>
                <c:pt idx="114">
                  <c:v>8.913983</c:v>
                </c:pt>
                <c:pt idx="115">
                  <c:v>8.913983</c:v>
                </c:pt>
                <c:pt idx="116">
                  <c:v>8.913983</c:v>
                </c:pt>
                <c:pt idx="117">
                  <c:v>8.913983</c:v>
                </c:pt>
                <c:pt idx="118">
                  <c:v>8.913983</c:v>
                </c:pt>
                <c:pt idx="119">
                  <c:v>8.913983</c:v>
                </c:pt>
                <c:pt idx="120">
                  <c:v>8.913983</c:v>
                </c:pt>
                <c:pt idx="121">
                  <c:v>8.8929829999999992</c:v>
                </c:pt>
                <c:pt idx="122">
                  <c:v>8.8886970000000005</c:v>
                </c:pt>
                <c:pt idx="123">
                  <c:v>8.8865540000000003</c:v>
                </c:pt>
                <c:pt idx="124">
                  <c:v>8.8844110000000001</c:v>
                </c:pt>
                <c:pt idx="125">
                  <c:v>8.8801249999999996</c:v>
                </c:pt>
                <c:pt idx="126">
                  <c:v>8.817126</c:v>
                </c:pt>
                <c:pt idx="127">
                  <c:v>8.8085540000000009</c:v>
                </c:pt>
                <c:pt idx="128">
                  <c:v>8.8042680000000004</c:v>
                </c:pt>
                <c:pt idx="129">
                  <c:v>8.7999829999999992</c:v>
                </c:pt>
                <c:pt idx="130">
                  <c:v>8.7914110000000001</c:v>
                </c:pt>
                <c:pt idx="131">
                  <c:v>8.6864120000000007</c:v>
                </c:pt>
                <c:pt idx="132">
                  <c:v>8.6735550000000003</c:v>
                </c:pt>
                <c:pt idx="133">
                  <c:v>8.6671259999999997</c:v>
                </c:pt>
                <c:pt idx="134">
                  <c:v>8.660698</c:v>
                </c:pt>
                <c:pt idx="135">
                  <c:v>8.6478409999999997</c:v>
                </c:pt>
                <c:pt idx="136">
                  <c:v>8.5008420000000005</c:v>
                </c:pt>
                <c:pt idx="137">
                  <c:v>8.4836989999999997</c:v>
                </c:pt>
                <c:pt idx="138">
                  <c:v>8.4751279999999998</c:v>
                </c:pt>
                <c:pt idx="139">
                  <c:v>8.4665569999999999</c:v>
                </c:pt>
                <c:pt idx="140">
                  <c:v>8.4596999999999998</c:v>
                </c:pt>
                <c:pt idx="141">
                  <c:v>8.4562709999999992</c:v>
                </c:pt>
                <c:pt idx="142">
                  <c:v>8.4494140000000009</c:v>
                </c:pt>
                <c:pt idx="143">
                  <c:v>8.2604170000000003</c:v>
                </c:pt>
                <c:pt idx="144">
                  <c:v>8.2389890000000001</c:v>
                </c:pt>
                <c:pt idx="145">
                  <c:v>8.228275</c:v>
                </c:pt>
                <c:pt idx="146">
                  <c:v>8.2175609999999999</c:v>
                </c:pt>
                <c:pt idx="147">
                  <c:v>8.1961329999999997</c:v>
                </c:pt>
                <c:pt idx="148">
                  <c:v>7.9756369999999999</c:v>
                </c:pt>
                <c:pt idx="149">
                  <c:v>7.9520660000000003</c:v>
                </c:pt>
                <c:pt idx="150">
                  <c:v>7.9402809999999997</c:v>
                </c:pt>
                <c:pt idx="151">
                  <c:v>7.928496</c:v>
                </c:pt>
                <c:pt idx="152">
                  <c:v>7.9049250000000004</c:v>
                </c:pt>
                <c:pt idx="153">
                  <c:v>7.6634310000000001</c:v>
                </c:pt>
                <c:pt idx="154">
                  <c:v>7.6377170000000003</c:v>
                </c:pt>
                <c:pt idx="155">
                  <c:v>7.62486</c:v>
                </c:pt>
                <c:pt idx="156">
                  <c:v>7.6120039999999998</c:v>
                </c:pt>
                <c:pt idx="157">
                  <c:v>7.58629</c:v>
                </c:pt>
                <c:pt idx="158">
                  <c:v>7.323798</c:v>
                </c:pt>
                <c:pt idx="159">
                  <c:v>7.2959420000000001</c:v>
                </c:pt>
                <c:pt idx="160">
                  <c:v>7.2820140000000002</c:v>
                </c:pt>
                <c:pt idx="161">
                  <c:v>7.2680850000000001</c:v>
                </c:pt>
                <c:pt idx="162">
                  <c:v>7.2402290000000002</c:v>
                </c:pt>
                <c:pt idx="163">
                  <c:v>6.9567389999999998</c:v>
                </c:pt>
                <c:pt idx="164">
                  <c:v>6.9267399999999997</c:v>
                </c:pt>
                <c:pt idx="165">
                  <c:v>6.9117410000000001</c:v>
                </c:pt>
                <c:pt idx="166">
                  <c:v>6.8967409999999996</c:v>
                </c:pt>
                <c:pt idx="167">
                  <c:v>6.5427549999999997</c:v>
                </c:pt>
                <c:pt idx="168">
                  <c:v>6.527755</c:v>
                </c:pt>
                <c:pt idx="169">
                  <c:v>6.5127560000000004</c:v>
                </c:pt>
                <c:pt idx="170">
                  <c:v>6.1587690000000004</c:v>
                </c:pt>
                <c:pt idx="171">
                  <c:v>6.14377</c:v>
                </c:pt>
                <c:pt idx="172">
                  <c:v>6.1287700000000003</c:v>
                </c:pt>
                <c:pt idx="173">
                  <c:v>5.7747830000000002</c:v>
                </c:pt>
                <c:pt idx="174">
                  <c:v>5.7597839999999998</c:v>
                </c:pt>
                <c:pt idx="175">
                  <c:v>5.7447850000000003</c:v>
                </c:pt>
                <c:pt idx="176">
                  <c:v>5.3907980000000002</c:v>
                </c:pt>
                <c:pt idx="177">
                  <c:v>5.3757979999999996</c:v>
                </c:pt>
                <c:pt idx="178">
                  <c:v>5.3607990000000001</c:v>
                </c:pt>
                <c:pt idx="179">
                  <c:v>5.006812</c:v>
                </c:pt>
                <c:pt idx="180">
                  <c:v>4.9918129999999996</c:v>
                </c:pt>
                <c:pt idx="181">
                  <c:v>4.9768129999999999</c:v>
                </c:pt>
                <c:pt idx="182">
                  <c:v>4.622827</c:v>
                </c:pt>
                <c:pt idx="183">
                  <c:v>4.6078270000000003</c:v>
                </c:pt>
                <c:pt idx="184">
                  <c:v>4.5928279999999999</c:v>
                </c:pt>
                <c:pt idx="185">
                  <c:v>4.2388409999999999</c:v>
                </c:pt>
                <c:pt idx="186">
                  <c:v>4.2238420000000003</c:v>
                </c:pt>
                <c:pt idx="187">
                  <c:v>4.2088419999999998</c:v>
                </c:pt>
                <c:pt idx="188">
                  <c:v>3.8548550000000001</c:v>
                </c:pt>
                <c:pt idx="189">
                  <c:v>3.8398560000000002</c:v>
                </c:pt>
                <c:pt idx="190">
                  <c:v>3.8248570000000002</c:v>
                </c:pt>
                <c:pt idx="191">
                  <c:v>3.4708700000000001</c:v>
                </c:pt>
                <c:pt idx="192">
                  <c:v>3.45587</c:v>
                </c:pt>
                <c:pt idx="193">
                  <c:v>3.440871</c:v>
                </c:pt>
                <c:pt idx="194">
                  <c:v>3.086884</c:v>
                </c:pt>
                <c:pt idx="195">
                  <c:v>3.071885</c:v>
                </c:pt>
                <c:pt idx="196">
                  <c:v>3.0568849999999999</c:v>
                </c:pt>
                <c:pt idx="197">
                  <c:v>2.7028989999999999</c:v>
                </c:pt>
                <c:pt idx="198">
                  <c:v>2.6878989999999998</c:v>
                </c:pt>
                <c:pt idx="199">
                  <c:v>2.6728999999999998</c:v>
                </c:pt>
                <c:pt idx="200">
                  <c:v>2.3189129999999998</c:v>
                </c:pt>
                <c:pt idx="201">
                  <c:v>2.3039139999999998</c:v>
                </c:pt>
                <c:pt idx="202">
                  <c:v>2.2889140000000001</c:v>
                </c:pt>
                <c:pt idx="203">
                  <c:v>1.9349270000000001</c:v>
                </c:pt>
                <c:pt idx="204">
                  <c:v>1.9199280000000001</c:v>
                </c:pt>
                <c:pt idx="205">
                  <c:v>1.9049290000000001</c:v>
                </c:pt>
                <c:pt idx="206">
                  <c:v>1.550942</c:v>
                </c:pt>
                <c:pt idx="207">
                  <c:v>1.5359419999999999</c:v>
                </c:pt>
                <c:pt idx="208">
                  <c:v>1.5209429999999999</c:v>
                </c:pt>
                <c:pt idx="209">
                  <c:v>1.1669560000000001</c:v>
                </c:pt>
                <c:pt idx="210">
                  <c:v>1.1519569999999999</c:v>
                </c:pt>
                <c:pt idx="211">
                  <c:v>1.136957</c:v>
                </c:pt>
                <c:pt idx="212">
                  <c:v>0.78297099999999997</c:v>
                </c:pt>
                <c:pt idx="213">
                  <c:v>0.76797099999999996</c:v>
                </c:pt>
                <c:pt idx="214">
                  <c:v>0.75297199999999997</c:v>
                </c:pt>
                <c:pt idx="215">
                  <c:v>0.39898499999999998</c:v>
                </c:pt>
                <c:pt idx="216">
                  <c:v>0.38398599999999999</c:v>
                </c:pt>
                <c:pt idx="217">
                  <c:v>0.36898599999999998</c:v>
                </c:pt>
                <c:pt idx="218">
                  <c:v>1.4999E-2</c:v>
                </c:pt>
                <c:pt idx="219">
                  <c:v>0</c:v>
                </c:pt>
                <c:pt idx="220">
                  <c:v>0</c:v>
                </c:pt>
                <c:pt idx="221">
                  <c:v>-1.4999E-2</c:v>
                </c:pt>
                <c:pt idx="222">
                  <c:v>-0.36898599999999998</c:v>
                </c:pt>
                <c:pt idx="223">
                  <c:v>-0.38398599999999999</c:v>
                </c:pt>
                <c:pt idx="224">
                  <c:v>-0.39898499999999998</c:v>
                </c:pt>
                <c:pt idx="225">
                  <c:v>-0.75297199999999997</c:v>
                </c:pt>
                <c:pt idx="226">
                  <c:v>-0.76797099999999996</c:v>
                </c:pt>
                <c:pt idx="227">
                  <c:v>-0.78297099999999997</c:v>
                </c:pt>
                <c:pt idx="228">
                  <c:v>-1.136957</c:v>
                </c:pt>
                <c:pt idx="229">
                  <c:v>-1.1519569999999999</c:v>
                </c:pt>
                <c:pt idx="230">
                  <c:v>-1.1669560000000001</c:v>
                </c:pt>
                <c:pt idx="231">
                  <c:v>-1.5209429999999999</c:v>
                </c:pt>
                <c:pt idx="232">
                  <c:v>-1.5359419999999999</c:v>
                </c:pt>
                <c:pt idx="233">
                  <c:v>-1.550942</c:v>
                </c:pt>
                <c:pt idx="234">
                  <c:v>-1.9049290000000001</c:v>
                </c:pt>
                <c:pt idx="235">
                  <c:v>-1.9199280000000001</c:v>
                </c:pt>
                <c:pt idx="236">
                  <c:v>-1.9349270000000001</c:v>
                </c:pt>
                <c:pt idx="237">
                  <c:v>-2.2889140000000001</c:v>
                </c:pt>
                <c:pt idx="238">
                  <c:v>-2.3039139999999998</c:v>
                </c:pt>
                <c:pt idx="239">
                  <c:v>-2.3189129999999998</c:v>
                </c:pt>
                <c:pt idx="240">
                  <c:v>-2.6728999999999998</c:v>
                </c:pt>
                <c:pt idx="241">
                  <c:v>-2.6878989999999998</c:v>
                </c:pt>
                <c:pt idx="242">
                  <c:v>-2.7028989999999999</c:v>
                </c:pt>
                <c:pt idx="243">
                  <c:v>-3.0568849999999999</c:v>
                </c:pt>
                <c:pt idx="244">
                  <c:v>-3.071885</c:v>
                </c:pt>
                <c:pt idx="245">
                  <c:v>-3.086884</c:v>
                </c:pt>
                <c:pt idx="246">
                  <c:v>-3.440871</c:v>
                </c:pt>
                <c:pt idx="247">
                  <c:v>-3.45587</c:v>
                </c:pt>
                <c:pt idx="248">
                  <c:v>-3.4708700000000001</c:v>
                </c:pt>
                <c:pt idx="249">
                  <c:v>-3.8248570000000002</c:v>
                </c:pt>
                <c:pt idx="250">
                  <c:v>-3.8398560000000002</c:v>
                </c:pt>
                <c:pt idx="251">
                  <c:v>-3.8548550000000001</c:v>
                </c:pt>
                <c:pt idx="252">
                  <c:v>-4.2088419999999998</c:v>
                </c:pt>
                <c:pt idx="253">
                  <c:v>-4.2238420000000003</c:v>
                </c:pt>
                <c:pt idx="254">
                  <c:v>-4.2388409999999999</c:v>
                </c:pt>
                <c:pt idx="255">
                  <c:v>-4.5928279999999999</c:v>
                </c:pt>
                <c:pt idx="256">
                  <c:v>-4.6078270000000003</c:v>
                </c:pt>
                <c:pt idx="257">
                  <c:v>-4.622827</c:v>
                </c:pt>
                <c:pt idx="258">
                  <c:v>-4.9768129999999999</c:v>
                </c:pt>
                <c:pt idx="259">
                  <c:v>-4.9918129999999996</c:v>
                </c:pt>
                <c:pt idx="260">
                  <c:v>-5.006812</c:v>
                </c:pt>
                <c:pt idx="261">
                  <c:v>-5.3607990000000001</c:v>
                </c:pt>
                <c:pt idx="262">
                  <c:v>-5.3757979999999996</c:v>
                </c:pt>
                <c:pt idx="263">
                  <c:v>-5.3907980000000002</c:v>
                </c:pt>
                <c:pt idx="264">
                  <c:v>-5.7447850000000003</c:v>
                </c:pt>
                <c:pt idx="265">
                  <c:v>-5.7597839999999998</c:v>
                </c:pt>
                <c:pt idx="266">
                  <c:v>-5.7747830000000002</c:v>
                </c:pt>
                <c:pt idx="267">
                  <c:v>-6.1287700000000003</c:v>
                </c:pt>
                <c:pt idx="268">
                  <c:v>-6.14377</c:v>
                </c:pt>
                <c:pt idx="269">
                  <c:v>-6.1587690000000004</c:v>
                </c:pt>
                <c:pt idx="270">
                  <c:v>-6.5127560000000004</c:v>
                </c:pt>
                <c:pt idx="271">
                  <c:v>-6.527755</c:v>
                </c:pt>
                <c:pt idx="272">
                  <c:v>-6.5427549999999997</c:v>
                </c:pt>
                <c:pt idx="273">
                  <c:v>-6.8967409999999996</c:v>
                </c:pt>
                <c:pt idx="274">
                  <c:v>-6.9117410000000001</c:v>
                </c:pt>
                <c:pt idx="275">
                  <c:v>-6.9267399999999997</c:v>
                </c:pt>
                <c:pt idx="276">
                  <c:v>-6.9567389999999998</c:v>
                </c:pt>
                <c:pt idx="277">
                  <c:v>-7.2402290000000002</c:v>
                </c:pt>
                <c:pt idx="278">
                  <c:v>-7.2680850000000001</c:v>
                </c:pt>
                <c:pt idx="279">
                  <c:v>-7.2820140000000002</c:v>
                </c:pt>
                <c:pt idx="280">
                  <c:v>-7.2959420000000001</c:v>
                </c:pt>
                <c:pt idx="281">
                  <c:v>-7.323798</c:v>
                </c:pt>
                <c:pt idx="282">
                  <c:v>-7.58629</c:v>
                </c:pt>
                <c:pt idx="283">
                  <c:v>-7.6120039999999998</c:v>
                </c:pt>
                <c:pt idx="284">
                  <c:v>-7.62486</c:v>
                </c:pt>
                <c:pt idx="285">
                  <c:v>-7.6377170000000003</c:v>
                </c:pt>
                <c:pt idx="286">
                  <c:v>-7.6634310000000001</c:v>
                </c:pt>
                <c:pt idx="287">
                  <c:v>-7.9049250000000004</c:v>
                </c:pt>
                <c:pt idx="288">
                  <c:v>-7.928496</c:v>
                </c:pt>
                <c:pt idx="289">
                  <c:v>-7.9402809999999997</c:v>
                </c:pt>
                <c:pt idx="290">
                  <c:v>-7.9520660000000003</c:v>
                </c:pt>
                <c:pt idx="291">
                  <c:v>-7.9756369999999999</c:v>
                </c:pt>
                <c:pt idx="292">
                  <c:v>-8.1961329999999997</c:v>
                </c:pt>
                <c:pt idx="293">
                  <c:v>-8.2175609999999999</c:v>
                </c:pt>
                <c:pt idx="294">
                  <c:v>-8.228275</c:v>
                </c:pt>
                <c:pt idx="295">
                  <c:v>-8.2389890000000001</c:v>
                </c:pt>
                <c:pt idx="296">
                  <c:v>-8.24756</c:v>
                </c:pt>
                <c:pt idx="297">
                  <c:v>-8.2518460000000005</c:v>
                </c:pt>
                <c:pt idx="298">
                  <c:v>-8.2604170000000003</c:v>
                </c:pt>
                <c:pt idx="299">
                  <c:v>-8.4494140000000009</c:v>
                </c:pt>
                <c:pt idx="300">
                  <c:v>-8.4665569999999999</c:v>
                </c:pt>
                <c:pt idx="301">
                  <c:v>-8.4751279999999998</c:v>
                </c:pt>
                <c:pt idx="302">
                  <c:v>-8.4836989999999997</c:v>
                </c:pt>
                <c:pt idx="303">
                  <c:v>-8.5008420000000005</c:v>
                </c:pt>
                <c:pt idx="304">
                  <c:v>-8.6478409999999997</c:v>
                </c:pt>
                <c:pt idx="305">
                  <c:v>-8.660698</c:v>
                </c:pt>
                <c:pt idx="306">
                  <c:v>-8.6671259999999997</c:v>
                </c:pt>
                <c:pt idx="307">
                  <c:v>-8.6735550000000003</c:v>
                </c:pt>
                <c:pt idx="308">
                  <c:v>-8.6864120000000007</c:v>
                </c:pt>
                <c:pt idx="309">
                  <c:v>-8.7914110000000001</c:v>
                </c:pt>
                <c:pt idx="310">
                  <c:v>-8.7999829999999992</c:v>
                </c:pt>
                <c:pt idx="311">
                  <c:v>-8.8042680000000004</c:v>
                </c:pt>
                <c:pt idx="312">
                  <c:v>-8.8085540000000009</c:v>
                </c:pt>
                <c:pt idx="313">
                  <c:v>-8.817126</c:v>
                </c:pt>
                <c:pt idx="314">
                  <c:v>-8.8801249999999996</c:v>
                </c:pt>
                <c:pt idx="315">
                  <c:v>-8.8844110000000001</c:v>
                </c:pt>
                <c:pt idx="316">
                  <c:v>-8.8865540000000003</c:v>
                </c:pt>
                <c:pt idx="317">
                  <c:v>-8.8886970000000005</c:v>
                </c:pt>
                <c:pt idx="318">
                  <c:v>-8.8904110000000003</c:v>
                </c:pt>
                <c:pt idx="319">
                  <c:v>-8.8912680000000002</c:v>
                </c:pt>
                <c:pt idx="320">
                  <c:v>-8.8929829999999992</c:v>
                </c:pt>
                <c:pt idx="321">
                  <c:v>-8.913983</c:v>
                </c:pt>
                <c:pt idx="322">
                  <c:v>-8.913983</c:v>
                </c:pt>
                <c:pt idx="323">
                  <c:v>-8.913983</c:v>
                </c:pt>
                <c:pt idx="324">
                  <c:v>-8.913983</c:v>
                </c:pt>
                <c:pt idx="325">
                  <c:v>-8.913983</c:v>
                </c:pt>
                <c:pt idx="326">
                  <c:v>-8.913983</c:v>
                </c:pt>
                <c:pt idx="327">
                  <c:v>-8.913983</c:v>
                </c:pt>
                <c:pt idx="328">
                  <c:v>-8.8929829999999992</c:v>
                </c:pt>
                <c:pt idx="329">
                  <c:v>-8.8886970000000005</c:v>
                </c:pt>
                <c:pt idx="330">
                  <c:v>-8.8865540000000003</c:v>
                </c:pt>
                <c:pt idx="331">
                  <c:v>-8.8844110000000001</c:v>
                </c:pt>
                <c:pt idx="332">
                  <c:v>-8.8801249999999996</c:v>
                </c:pt>
                <c:pt idx="333">
                  <c:v>-8.817126</c:v>
                </c:pt>
                <c:pt idx="334">
                  <c:v>-8.8085540000000009</c:v>
                </c:pt>
                <c:pt idx="335">
                  <c:v>-8.8042680000000004</c:v>
                </c:pt>
                <c:pt idx="336">
                  <c:v>-8.7999829999999992</c:v>
                </c:pt>
                <c:pt idx="337">
                  <c:v>-8.7914110000000001</c:v>
                </c:pt>
                <c:pt idx="338">
                  <c:v>-8.6864120000000007</c:v>
                </c:pt>
                <c:pt idx="339">
                  <c:v>-8.6735550000000003</c:v>
                </c:pt>
                <c:pt idx="340">
                  <c:v>-8.6671259999999997</c:v>
                </c:pt>
                <c:pt idx="341">
                  <c:v>-8.660698</c:v>
                </c:pt>
                <c:pt idx="342">
                  <c:v>-8.6478409999999997</c:v>
                </c:pt>
                <c:pt idx="343">
                  <c:v>-8.5008420000000005</c:v>
                </c:pt>
                <c:pt idx="344">
                  <c:v>-8.4836989999999997</c:v>
                </c:pt>
                <c:pt idx="345">
                  <c:v>-8.4751279999999998</c:v>
                </c:pt>
                <c:pt idx="346">
                  <c:v>-8.4665569999999999</c:v>
                </c:pt>
                <c:pt idx="347">
                  <c:v>-8.4596999999999998</c:v>
                </c:pt>
                <c:pt idx="348">
                  <c:v>-8.4562709999999992</c:v>
                </c:pt>
                <c:pt idx="349">
                  <c:v>-8.4494140000000009</c:v>
                </c:pt>
                <c:pt idx="350">
                  <c:v>-8.2604170000000003</c:v>
                </c:pt>
                <c:pt idx="351">
                  <c:v>-8.2389890000000001</c:v>
                </c:pt>
                <c:pt idx="352">
                  <c:v>-8.228275</c:v>
                </c:pt>
                <c:pt idx="353">
                  <c:v>-8.2175609999999999</c:v>
                </c:pt>
                <c:pt idx="354">
                  <c:v>-8.1961329999999997</c:v>
                </c:pt>
                <c:pt idx="355">
                  <c:v>-7.9756369999999999</c:v>
                </c:pt>
                <c:pt idx="356">
                  <c:v>-7.9520660000000003</c:v>
                </c:pt>
                <c:pt idx="357">
                  <c:v>-7.9402809999999997</c:v>
                </c:pt>
                <c:pt idx="358">
                  <c:v>-7.928496</c:v>
                </c:pt>
                <c:pt idx="359">
                  <c:v>-7.9049250000000004</c:v>
                </c:pt>
                <c:pt idx="360">
                  <c:v>-7.6634310000000001</c:v>
                </c:pt>
                <c:pt idx="361">
                  <c:v>-7.6377170000000003</c:v>
                </c:pt>
                <c:pt idx="362">
                  <c:v>-7.62486</c:v>
                </c:pt>
                <c:pt idx="363">
                  <c:v>-7.6120039999999998</c:v>
                </c:pt>
                <c:pt idx="364">
                  <c:v>-7.58629</c:v>
                </c:pt>
                <c:pt idx="365">
                  <c:v>-7.323798</c:v>
                </c:pt>
                <c:pt idx="366">
                  <c:v>-7.2959420000000001</c:v>
                </c:pt>
                <c:pt idx="367">
                  <c:v>-7.2820140000000002</c:v>
                </c:pt>
                <c:pt idx="368">
                  <c:v>-7.2680850000000001</c:v>
                </c:pt>
                <c:pt idx="369">
                  <c:v>-7.2402290000000002</c:v>
                </c:pt>
                <c:pt idx="370">
                  <c:v>-6.9567389999999998</c:v>
                </c:pt>
                <c:pt idx="371">
                  <c:v>-6.9267399999999997</c:v>
                </c:pt>
                <c:pt idx="372">
                  <c:v>-6.9117410000000001</c:v>
                </c:pt>
                <c:pt idx="373">
                  <c:v>-6.8967409999999996</c:v>
                </c:pt>
                <c:pt idx="374">
                  <c:v>-6.5604649999999998</c:v>
                </c:pt>
                <c:pt idx="375">
                  <c:v>-6.5304659999999997</c:v>
                </c:pt>
                <c:pt idx="376">
                  <c:v>-6.1941899999999999</c:v>
                </c:pt>
                <c:pt idx="377">
                  <c:v>-6.1641909999999998</c:v>
                </c:pt>
                <c:pt idx="378">
                  <c:v>-5.827915</c:v>
                </c:pt>
                <c:pt idx="379">
                  <c:v>-5.797917</c:v>
                </c:pt>
                <c:pt idx="380">
                  <c:v>-5.4616400000000001</c:v>
                </c:pt>
                <c:pt idx="381">
                  <c:v>-5.4316420000000001</c:v>
                </c:pt>
                <c:pt idx="382">
                  <c:v>-5.0953650000000001</c:v>
                </c:pt>
                <c:pt idx="383">
                  <c:v>-5.0653670000000002</c:v>
                </c:pt>
                <c:pt idx="384">
                  <c:v>-4.7290910000000004</c:v>
                </c:pt>
                <c:pt idx="385">
                  <c:v>-4.6990920000000003</c:v>
                </c:pt>
                <c:pt idx="386">
                  <c:v>-4.3628159999999996</c:v>
                </c:pt>
                <c:pt idx="387">
                  <c:v>-4.3328170000000004</c:v>
                </c:pt>
                <c:pt idx="388">
                  <c:v>-3.9965410000000001</c:v>
                </c:pt>
                <c:pt idx="389">
                  <c:v>-3.966542</c:v>
                </c:pt>
                <c:pt idx="390">
                  <c:v>-3.6302660000000002</c:v>
                </c:pt>
                <c:pt idx="391">
                  <c:v>-3.6002670000000001</c:v>
                </c:pt>
                <c:pt idx="392">
                  <c:v>-3.2639909999999999</c:v>
                </c:pt>
                <c:pt idx="393">
                  <c:v>-3.2339920000000002</c:v>
                </c:pt>
                <c:pt idx="394">
                  <c:v>-2.897716</c:v>
                </c:pt>
                <c:pt idx="395">
                  <c:v>-2.8677169999999998</c:v>
                </c:pt>
                <c:pt idx="396">
                  <c:v>-2.5314410000000001</c:v>
                </c:pt>
                <c:pt idx="397">
                  <c:v>-2.5164409999999999</c:v>
                </c:pt>
                <c:pt idx="398">
                  <c:v>-2.5014419999999999</c:v>
                </c:pt>
                <c:pt idx="399">
                  <c:v>-2.1474549999999999</c:v>
                </c:pt>
                <c:pt idx="400">
                  <c:v>-2.1324559999999999</c:v>
                </c:pt>
                <c:pt idx="401">
                  <c:v>-2.1174559999999998</c:v>
                </c:pt>
                <c:pt idx="402">
                  <c:v>-1.7634700000000001</c:v>
                </c:pt>
                <c:pt idx="403">
                  <c:v>-1.74847</c:v>
                </c:pt>
                <c:pt idx="404">
                  <c:v>-1.733471</c:v>
                </c:pt>
                <c:pt idx="405">
                  <c:v>-1.3794839999999999</c:v>
                </c:pt>
                <c:pt idx="406">
                  <c:v>-1.3644849999999999</c:v>
                </c:pt>
                <c:pt idx="407">
                  <c:v>-1.349485</c:v>
                </c:pt>
                <c:pt idx="408">
                  <c:v>-0.99549799999999999</c:v>
                </c:pt>
                <c:pt idx="409">
                  <c:v>-0.98049900000000001</c:v>
                </c:pt>
                <c:pt idx="410">
                  <c:v>-0.96550000000000002</c:v>
                </c:pt>
                <c:pt idx="411">
                  <c:v>-0.93550100000000003</c:v>
                </c:pt>
                <c:pt idx="412">
                  <c:v>-0.67705099999999996</c:v>
                </c:pt>
                <c:pt idx="413">
                  <c:v>-0.65430500000000003</c:v>
                </c:pt>
                <c:pt idx="414">
                  <c:v>-0.64293199999999995</c:v>
                </c:pt>
                <c:pt idx="415">
                  <c:v>-0.63155899999999998</c:v>
                </c:pt>
                <c:pt idx="416">
                  <c:v>-0.36315700000000001</c:v>
                </c:pt>
                <c:pt idx="417">
                  <c:v>-0.34041100000000002</c:v>
                </c:pt>
                <c:pt idx="418">
                  <c:v>-0.31766499999999998</c:v>
                </c:pt>
                <c:pt idx="419">
                  <c:v>-0.16980899999999999</c:v>
                </c:pt>
                <c:pt idx="420">
                  <c:v>-0.16238</c:v>
                </c:pt>
                <c:pt idx="421">
                  <c:v>-0.15495100000000001</c:v>
                </c:pt>
                <c:pt idx="422">
                  <c:v>-6.7291000000000004E-2</c:v>
                </c:pt>
                <c:pt idx="423">
                  <c:v>-5.9861999999999999E-2</c:v>
                </c:pt>
                <c:pt idx="424">
                  <c:v>-5.2433E-2</c:v>
                </c:pt>
                <c:pt idx="425">
                  <c:v>-4.8875000000000002E-2</c:v>
                </c:pt>
                <c:pt idx="426">
                  <c:v>-3.8875E-2</c:v>
                </c:pt>
                <c:pt idx="427">
                  <c:v>-2.8875000000000001E-2</c:v>
                </c:pt>
                <c:pt idx="428">
                  <c:v>-2.0250000000000001E-2</c:v>
                </c:pt>
                <c:pt idx="429">
                  <c:v>-1.7016E-2</c:v>
                </c:pt>
                <c:pt idx="430">
                  <c:v>-1.4062E-2</c:v>
                </c:pt>
                <c:pt idx="431">
                  <c:v>-1.1391E-2</c:v>
                </c:pt>
                <c:pt idx="432">
                  <c:v>-8.9999999999999993E-3</c:v>
                </c:pt>
                <c:pt idx="433">
                  <c:v>-6.8910000000000004E-3</c:v>
                </c:pt>
                <c:pt idx="434">
                  <c:v>-5.0619999999999997E-3</c:v>
                </c:pt>
                <c:pt idx="435">
                  <c:v>-3.516E-3</c:v>
                </c:pt>
                <c:pt idx="436">
                  <c:v>-2.2499999999999998E-3</c:v>
                </c:pt>
                <c:pt idx="437">
                  <c:v>-1.266E-3</c:v>
                </c:pt>
                <c:pt idx="438">
                  <c:v>-5.62E-4</c:v>
                </c:pt>
                <c:pt idx="439">
                  <c:v>-1.4100000000000001E-4</c:v>
                </c:pt>
                <c:pt idx="44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81024"/>
        <c:axId val="26903296"/>
      </c:scatterChart>
      <c:valAx>
        <c:axId val="2688102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26903296"/>
        <c:crosses val="autoZero"/>
        <c:crossBetween val="midCat"/>
      </c:valAx>
      <c:valAx>
        <c:axId val="269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8102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accent3">
          <a:lumMod val="60000"/>
          <a:lumOff val="4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Sheet2!$P$1</c:f>
              <c:strCache>
                <c:ptCount val="1"/>
                <c:pt idx="0">
                  <c:v>x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Sheet2!$O$2:$O$289</c:f>
              <c:numCache>
                <c:formatCode>General</c:formatCode>
                <c:ptCount val="288"/>
                <c:pt idx="0">
                  <c:v>4.5</c:v>
                </c:pt>
                <c:pt idx="1">
                  <c:v>9</c:v>
                </c:pt>
                <c:pt idx="2">
                  <c:v>13.5</c:v>
                </c:pt>
                <c:pt idx="3">
                  <c:v>18</c:v>
                </c:pt>
                <c:pt idx="4">
                  <c:v>22.5</c:v>
                </c:pt>
                <c:pt idx="5">
                  <c:v>26.999998999999999</c:v>
                </c:pt>
                <c:pt idx="6">
                  <c:v>31.499998999999999</c:v>
                </c:pt>
                <c:pt idx="7">
                  <c:v>35.999999000000003</c:v>
                </c:pt>
                <c:pt idx="8">
                  <c:v>40.499997999999998</c:v>
                </c:pt>
                <c:pt idx="9">
                  <c:v>44.999997</c:v>
                </c:pt>
                <c:pt idx="10">
                  <c:v>49.499996000000003</c:v>
                </c:pt>
                <c:pt idx="11">
                  <c:v>53.999994999999998</c:v>
                </c:pt>
                <c:pt idx="12">
                  <c:v>56.999980000000001</c:v>
                </c:pt>
                <c:pt idx="13">
                  <c:v>58.999955</c:v>
                </c:pt>
                <c:pt idx="14">
                  <c:v>60.999929999999999</c:v>
                </c:pt>
                <c:pt idx="15">
                  <c:v>62.633248000000002</c:v>
                </c:pt>
                <c:pt idx="16">
                  <c:v>64.633234000000002</c:v>
                </c:pt>
                <c:pt idx="17">
                  <c:v>66.633219999999994</c:v>
                </c:pt>
                <c:pt idx="18">
                  <c:v>90.233058</c:v>
                </c:pt>
                <c:pt idx="19">
                  <c:v>92.233044000000007</c:v>
                </c:pt>
                <c:pt idx="20">
                  <c:v>94.233029999999999</c:v>
                </c:pt>
                <c:pt idx="21">
                  <c:v>113.832419</c:v>
                </c:pt>
                <c:pt idx="22">
                  <c:v>115.83228800000001</c:v>
                </c:pt>
                <c:pt idx="23">
                  <c:v>117.832157</c:v>
                </c:pt>
                <c:pt idx="24">
                  <c:v>141.430611</c:v>
                </c:pt>
                <c:pt idx="25">
                  <c:v>142.430545</c:v>
                </c:pt>
                <c:pt idx="26">
                  <c:v>143.43047999999999</c:v>
                </c:pt>
                <c:pt idx="27">
                  <c:v>145.43034900000001</c:v>
                </c:pt>
                <c:pt idx="28">
                  <c:v>165.02862500000001</c:v>
                </c:pt>
                <c:pt idx="29">
                  <c:v>167.0284</c:v>
                </c:pt>
                <c:pt idx="30">
                  <c:v>168.02828700000001</c:v>
                </c:pt>
                <c:pt idx="31">
                  <c:v>169.028175</c:v>
                </c:pt>
                <c:pt idx="32">
                  <c:v>171.02795</c:v>
                </c:pt>
                <c:pt idx="33">
                  <c:v>190.62583599999999</c:v>
                </c:pt>
                <c:pt idx="34">
                  <c:v>192.625629</c:v>
                </c:pt>
                <c:pt idx="35">
                  <c:v>193.62552600000001</c:v>
                </c:pt>
                <c:pt idx="36">
                  <c:v>194.62542199999999</c:v>
                </c:pt>
                <c:pt idx="37">
                  <c:v>196.62521599999999</c:v>
                </c:pt>
                <c:pt idx="38">
                  <c:v>216.223277</c:v>
                </c:pt>
                <c:pt idx="39">
                  <c:v>218.22308799999999</c:v>
                </c:pt>
                <c:pt idx="40">
                  <c:v>219.222994</c:v>
                </c:pt>
                <c:pt idx="41">
                  <c:v>220.22289900000001</c:v>
                </c:pt>
                <c:pt idx="42">
                  <c:v>222.22271000000001</c:v>
                </c:pt>
                <c:pt idx="43">
                  <c:v>241.82094000000001</c:v>
                </c:pt>
                <c:pt idx="44">
                  <c:v>243.82076799999999</c:v>
                </c:pt>
                <c:pt idx="45">
                  <c:v>244.82068200000001</c:v>
                </c:pt>
                <c:pt idx="46">
                  <c:v>245.82059599999999</c:v>
                </c:pt>
                <c:pt idx="47">
                  <c:v>247.820424</c:v>
                </c:pt>
                <c:pt idx="48">
                  <c:v>267.418815</c:v>
                </c:pt>
                <c:pt idx="49">
                  <c:v>269.41865799999999</c:v>
                </c:pt>
                <c:pt idx="50">
                  <c:v>270.41858000000002</c:v>
                </c:pt>
                <c:pt idx="51">
                  <c:v>271.41850199999999</c:v>
                </c:pt>
                <c:pt idx="52">
                  <c:v>273.41834599999999</c:v>
                </c:pt>
                <c:pt idx="53">
                  <c:v>293.01696299999998</c:v>
                </c:pt>
                <c:pt idx="54">
                  <c:v>295.01683600000001</c:v>
                </c:pt>
                <c:pt idx="55">
                  <c:v>296.016773</c:v>
                </c:pt>
                <c:pt idx="56">
                  <c:v>297.01670899999999</c:v>
                </c:pt>
                <c:pt idx="57">
                  <c:v>299.01658300000003</c:v>
                </c:pt>
                <c:pt idx="58">
                  <c:v>318.615475</c:v>
                </c:pt>
                <c:pt idx="59">
                  <c:v>320.61537499999997</c:v>
                </c:pt>
                <c:pt idx="60">
                  <c:v>321.61532499999998</c:v>
                </c:pt>
                <c:pt idx="61">
                  <c:v>322.615275</c:v>
                </c:pt>
                <c:pt idx="62">
                  <c:v>324.61517500000002</c:v>
                </c:pt>
                <c:pt idx="63">
                  <c:v>344.214313</c:v>
                </c:pt>
                <c:pt idx="64">
                  <c:v>346.21423600000003</c:v>
                </c:pt>
                <c:pt idx="65">
                  <c:v>347.21419800000001</c:v>
                </c:pt>
                <c:pt idx="66">
                  <c:v>348.21415999999999</c:v>
                </c:pt>
                <c:pt idx="67">
                  <c:v>350.21408300000002</c:v>
                </c:pt>
                <c:pt idx="68">
                  <c:v>369.81343500000003</c:v>
                </c:pt>
                <c:pt idx="69">
                  <c:v>371.813379</c:v>
                </c:pt>
                <c:pt idx="70">
                  <c:v>372.81335000000001</c:v>
                </c:pt>
                <c:pt idx="71">
                  <c:v>373.81332200000003</c:v>
                </c:pt>
                <c:pt idx="72">
                  <c:v>375.813266</c:v>
                </c:pt>
                <c:pt idx="73">
                  <c:v>395.412802</c:v>
                </c:pt>
                <c:pt idx="74">
                  <c:v>397.41276299999998</c:v>
                </c:pt>
                <c:pt idx="75">
                  <c:v>398.41274299999998</c:v>
                </c:pt>
                <c:pt idx="76">
                  <c:v>399.41272300000003</c:v>
                </c:pt>
                <c:pt idx="77">
                  <c:v>401.41268400000001</c:v>
                </c:pt>
                <c:pt idx="78">
                  <c:v>421.01237300000003</c:v>
                </c:pt>
                <c:pt idx="79">
                  <c:v>423.01234799999997</c:v>
                </c:pt>
                <c:pt idx="80">
                  <c:v>424.012336</c:v>
                </c:pt>
                <c:pt idx="81">
                  <c:v>425.01232299999998</c:v>
                </c:pt>
                <c:pt idx="82">
                  <c:v>427.01229799999999</c:v>
                </c:pt>
                <c:pt idx="83">
                  <c:v>446.61210899999998</c:v>
                </c:pt>
                <c:pt idx="84">
                  <c:v>448.61209500000001</c:v>
                </c:pt>
                <c:pt idx="85">
                  <c:v>449.61208800000003</c:v>
                </c:pt>
                <c:pt idx="86">
                  <c:v>450.61208099999999</c:v>
                </c:pt>
                <c:pt idx="87">
                  <c:v>452.61206700000002</c:v>
                </c:pt>
                <c:pt idx="88">
                  <c:v>472.21197000000001</c:v>
                </c:pt>
                <c:pt idx="89">
                  <c:v>474.21196400000002</c:v>
                </c:pt>
                <c:pt idx="90">
                  <c:v>475.21196099999997</c:v>
                </c:pt>
                <c:pt idx="91">
                  <c:v>476.21195799999998</c:v>
                </c:pt>
                <c:pt idx="92">
                  <c:v>478.211951</c:v>
                </c:pt>
                <c:pt idx="93">
                  <c:v>497.811916</c:v>
                </c:pt>
                <c:pt idx="94">
                  <c:v>499.811914</c:v>
                </c:pt>
                <c:pt idx="95">
                  <c:v>500.811913</c:v>
                </c:pt>
                <c:pt idx="96">
                  <c:v>501.81191200000001</c:v>
                </c:pt>
                <c:pt idx="97">
                  <c:v>503.81191100000001</c:v>
                </c:pt>
                <c:pt idx="98">
                  <c:v>523.41190600000004</c:v>
                </c:pt>
                <c:pt idx="99">
                  <c:v>525.41190600000004</c:v>
                </c:pt>
                <c:pt idx="100">
                  <c:v>526.41190600000004</c:v>
                </c:pt>
                <c:pt idx="101">
                  <c:v>527.41190600000004</c:v>
                </c:pt>
                <c:pt idx="102">
                  <c:v>529.41190600000004</c:v>
                </c:pt>
                <c:pt idx="103">
                  <c:v>549.01190099999997</c:v>
                </c:pt>
                <c:pt idx="104">
                  <c:v>551.01189899999997</c:v>
                </c:pt>
                <c:pt idx="105">
                  <c:v>552.01189799999997</c:v>
                </c:pt>
                <c:pt idx="106">
                  <c:v>553.01189799999997</c:v>
                </c:pt>
                <c:pt idx="107">
                  <c:v>555.01189599999998</c:v>
                </c:pt>
                <c:pt idx="108">
                  <c:v>574.61185999999998</c:v>
                </c:pt>
                <c:pt idx="109">
                  <c:v>576.61185399999999</c:v>
                </c:pt>
                <c:pt idx="110">
                  <c:v>577.611851</c:v>
                </c:pt>
                <c:pt idx="111">
                  <c:v>578.61184800000001</c:v>
                </c:pt>
                <c:pt idx="112">
                  <c:v>580.61184100000003</c:v>
                </c:pt>
                <c:pt idx="113">
                  <c:v>600.21174399999995</c:v>
                </c:pt>
                <c:pt idx="114">
                  <c:v>602.21172999999999</c:v>
                </c:pt>
                <c:pt idx="115">
                  <c:v>603.21172300000001</c:v>
                </c:pt>
                <c:pt idx="116">
                  <c:v>604.21171600000002</c:v>
                </c:pt>
                <c:pt idx="117">
                  <c:v>606.21170199999995</c:v>
                </c:pt>
                <c:pt idx="118">
                  <c:v>625.81151299999999</c:v>
                </c:pt>
                <c:pt idx="119">
                  <c:v>627.81148800000005</c:v>
                </c:pt>
                <c:pt idx="120">
                  <c:v>628.81147599999997</c:v>
                </c:pt>
                <c:pt idx="121">
                  <c:v>629.811463</c:v>
                </c:pt>
                <c:pt idx="122">
                  <c:v>631.81143799999995</c:v>
                </c:pt>
                <c:pt idx="123">
                  <c:v>651.41112699999996</c:v>
                </c:pt>
                <c:pt idx="124">
                  <c:v>653.41108799999995</c:v>
                </c:pt>
                <c:pt idx="125">
                  <c:v>654.411068</c:v>
                </c:pt>
                <c:pt idx="126">
                  <c:v>655.41104900000005</c:v>
                </c:pt>
                <c:pt idx="127">
                  <c:v>657.41101000000003</c:v>
                </c:pt>
                <c:pt idx="128">
                  <c:v>677.01054499999998</c:v>
                </c:pt>
                <c:pt idx="129">
                  <c:v>679.01048900000001</c:v>
                </c:pt>
                <c:pt idx="130">
                  <c:v>680.01046099999996</c:v>
                </c:pt>
                <c:pt idx="131">
                  <c:v>681.01043300000003</c:v>
                </c:pt>
                <c:pt idx="132">
                  <c:v>683.01037699999995</c:v>
                </c:pt>
                <c:pt idx="133">
                  <c:v>702.60972800000002</c:v>
                </c:pt>
                <c:pt idx="134">
                  <c:v>704.60965199999998</c:v>
                </c:pt>
                <c:pt idx="135">
                  <c:v>705.60961399999997</c:v>
                </c:pt>
                <c:pt idx="136">
                  <c:v>706.60957499999995</c:v>
                </c:pt>
                <c:pt idx="137">
                  <c:v>708.60949900000003</c:v>
                </c:pt>
                <c:pt idx="138">
                  <c:v>728.20863599999996</c:v>
                </c:pt>
                <c:pt idx="139">
                  <c:v>730.20853599999998</c:v>
                </c:pt>
                <c:pt idx="140">
                  <c:v>731.20848599999999</c:v>
                </c:pt>
                <c:pt idx="141">
                  <c:v>732.20843600000001</c:v>
                </c:pt>
                <c:pt idx="142">
                  <c:v>734.20833600000003</c:v>
                </c:pt>
                <c:pt idx="143">
                  <c:v>753.80722900000001</c:v>
                </c:pt>
                <c:pt idx="144">
                  <c:v>755.80710199999999</c:v>
                </c:pt>
                <c:pt idx="145">
                  <c:v>756.80703900000003</c:v>
                </c:pt>
                <c:pt idx="146">
                  <c:v>757.80697499999997</c:v>
                </c:pt>
                <c:pt idx="147">
                  <c:v>759.80684900000006</c:v>
                </c:pt>
                <c:pt idx="148">
                  <c:v>779.40546600000005</c:v>
                </c:pt>
                <c:pt idx="149">
                  <c:v>781.40530899999999</c:v>
                </c:pt>
                <c:pt idx="150">
                  <c:v>782.40523099999996</c:v>
                </c:pt>
                <c:pt idx="151">
                  <c:v>783.40515300000004</c:v>
                </c:pt>
                <c:pt idx="152">
                  <c:v>785.40499699999998</c:v>
                </c:pt>
                <c:pt idx="153">
                  <c:v>805.00338799999997</c:v>
                </c:pt>
                <c:pt idx="154">
                  <c:v>807.00321599999995</c:v>
                </c:pt>
                <c:pt idx="155">
                  <c:v>808.00312899999994</c:v>
                </c:pt>
                <c:pt idx="156">
                  <c:v>809.00304300000005</c:v>
                </c:pt>
                <c:pt idx="157">
                  <c:v>811.00287100000003</c:v>
                </c:pt>
                <c:pt idx="158">
                  <c:v>830.60110099999997</c:v>
                </c:pt>
                <c:pt idx="159">
                  <c:v>832.60091199999999</c:v>
                </c:pt>
                <c:pt idx="160">
                  <c:v>833.600818</c:v>
                </c:pt>
                <c:pt idx="161">
                  <c:v>834.60072300000002</c:v>
                </c:pt>
                <c:pt idx="162">
                  <c:v>836.60053400000004</c:v>
                </c:pt>
                <c:pt idx="163">
                  <c:v>856.19859599999995</c:v>
                </c:pt>
                <c:pt idx="164">
                  <c:v>858.19838900000002</c:v>
                </c:pt>
                <c:pt idx="165">
                  <c:v>859.19828600000005</c:v>
                </c:pt>
                <c:pt idx="166">
                  <c:v>860.19818299999997</c:v>
                </c:pt>
                <c:pt idx="167">
                  <c:v>862.19797600000004</c:v>
                </c:pt>
                <c:pt idx="168">
                  <c:v>881.79586200000006</c:v>
                </c:pt>
                <c:pt idx="169">
                  <c:v>883.79563700000006</c:v>
                </c:pt>
                <c:pt idx="170">
                  <c:v>884.795524</c:v>
                </c:pt>
                <c:pt idx="171">
                  <c:v>885.79541200000006</c:v>
                </c:pt>
                <c:pt idx="172">
                  <c:v>887.79518700000006</c:v>
                </c:pt>
                <c:pt idx="173">
                  <c:v>907.393463</c:v>
                </c:pt>
                <c:pt idx="174">
                  <c:v>909.39333199999999</c:v>
                </c:pt>
                <c:pt idx="175">
                  <c:v>910.39326600000004</c:v>
                </c:pt>
                <c:pt idx="176">
                  <c:v>911.39320099999998</c:v>
                </c:pt>
                <c:pt idx="177">
                  <c:v>934.99165500000004</c:v>
                </c:pt>
                <c:pt idx="178">
                  <c:v>936.99152400000003</c:v>
                </c:pt>
                <c:pt idx="179">
                  <c:v>938.99139300000002</c:v>
                </c:pt>
                <c:pt idx="180">
                  <c:v>958.59078099999999</c:v>
                </c:pt>
                <c:pt idx="181">
                  <c:v>960.59076700000003</c:v>
                </c:pt>
                <c:pt idx="182">
                  <c:v>962.59075399999995</c:v>
                </c:pt>
                <c:pt idx="183">
                  <c:v>986.19059100000004</c:v>
                </c:pt>
                <c:pt idx="184">
                  <c:v>988.19057699999996</c:v>
                </c:pt>
                <c:pt idx="185">
                  <c:v>990.190563</c:v>
                </c:pt>
                <c:pt idx="186">
                  <c:v>991.82388100000003</c:v>
                </c:pt>
                <c:pt idx="187">
                  <c:v>993.82385599999998</c:v>
                </c:pt>
                <c:pt idx="188">
                  <c:v>995.82383100000004</c:v>
                </c:pt>
                <c:pt idx="189">
                  <c:v>998.82381699999996</c:v>
                </c:pt>
                <c:pt idx="190">
                  <c:v>1003.323815</c:v>
                </c:pt>
                <c:pt idx="191">
                  <c:v>1007.823814</c:v>
                </c:pt>
                <c:pt idx="192">
                  <c:v>1012.323814</c:v>
                </c:pt>
                <c:pt idx="193">
                  <c:v>1016.823813</c:v>
                </c:pt>
                <c:pt idx="194">
                  <c:v>1021.323812</c:v>
                </c:pt>
                <c:pt idx="195">
                  <c:v>1025.8238120000001</c:v>
                </c:pt>
                <c:pt idx="196">
                  <c:v>1030.3238120000001</c:v>
                </c:pt>
                <c:pt idx="197">
                  <c:v>1034.8238120000001</c:v>
                </c:pt>
                <c:pt idx="198">
                  <c:v>1039.3238120000001</c:v>
                </c:pt>
                <c:pt idx="199">
                  <c:v>1043.823811</c:v>
                </c:pt>
                <c:pt idx="200">
                  <c:v>1048.323811</c:v>
                </c:pt>
                <c:pt idx="201">
                  <c:v>1052.823811</c:v>
                </c:pt>
              </c:numCache>
            </c:numRef>
          </c:xVal>
          <c:yVal>
            <c:numRef>
              <c:f>Sheet2!$P$2:$P$289</c:f>
              <c:numCache>
                <c:formatCode>General</c:formatCode>
                <c:ptCount val="288"/>
                <c:pt idx="0">
                  <c:v>1.4100000000000001E-4</c:v>
                </c:pt>
                <c:pt idx="1">
                  <c:v>5.62E-4</c:v>
                </c:pt>
                <c:pt idx="2">
                  <c:v>1.266E-3</c:v>
                </c:pt>
                <c:pt idx="3">
                  <c:v>2.2499999999999998E-3</c:v>
                </c:pt>
                <c:pt idx="4">
                  <c:v>3.516E-3</c:v>
                </c:pt>
                <c:pt idx="5">
                  <c:v>5.0619999999999997E-3</c:v>
                </c:pt>
                <c:pt idx="6">
                  <c:v>6.8910000000000004E-3</c:v>
                </c:pt>
                <c:pt idx="7">
                  <c:v>8.9999999999999993E-3</c:v>
                </c:pt>
                <c:pt idx="8">
                  <c:v>1.1391E-2</c:v>
                </c:pt>
                <c:pt idx="9">
                  <c:v>1.4062E-2</c:v>
                </c:pt>
                <c:pt idx="10">
                  <c:v>1.7016E-2</c:v>
                </c:pt>
                <c:pt idx="11">
                  <c:v>2.0250000000000001E-2</c:v>
                </c:pt>
                <c:pt idx="12">
                  <c:v>2.8875000000000001E-2</c:v>
                </c:pt>
                <c:pt idx="13">
                  <c:v>3.8875E-2</c:v>
                </c:pt>
                <c:pt idx="14">
                  <c:v>4.8875000000000002E-2</c:v>
                </c:pt>
                <c:pt idx="15">
                  <c:v>5.5989999999999998E-2</c:v>
                </c:pt>
                <c:pt idx="16">
                  <c:v>6.3413999999999998E-2</c:v>
                </c:pt>
                <c:pt idx="17">
                  <c:v>7.0837999999999998E-2</c:v>
                </c:pt>
                <c:pt idx="18">
                  <c:v>0.158444</c:v>
                </c:pt>
                <c:pt idx="19">
                  <c:v>0.16586799999999999</c:v>
                </c:pt>
                <c:pt idx="20">
                  <c:v>0.173293</c:v>
                </c:pt>
                <c:pt idx="21">
                  <c:v>0.32183699999999998</c:v>
                </c:pt>
                <c:pt idx="22">
                  <c:v>0.34472799999999998</c:v>
                </c:pt>
                <c:pt idx="23">
                  <c:v>0.36761899999999997</c:v>
                </c:pt>
                <c:pt idx="24">
                  <c:v>0.63773100000000005</c:v>
                </c:pt>
                <c:pt idx="25">
                  <c:v>0.64917599999999998</c:v>
                </c:pt>
                <c:pt idx="26">
                  <c:v>0.66062200000000004</c:v>
                </c:pt>
                <c:pt idx="27">
                  <c:v>0.68351300000000004</c:v>
                </c:pt>
                <c:pt idx="28">
                  <c:v>0.94267299999999998</c:v>
                </c:pt>
                <c:pt idx="29">
                  <c:v>0.97267099999999995</c:v>
                </c:pt>
                <c:pt idx="30">
                  <c:v>0.98767099999999997</c:v>
                </c:pt>
                <c:pt idx="31">
                  <c:v>1.00267</c:v>
                </c:pt>
                <c:pt idx="32">
                  <c:v>1.0326690000000001</c:v>
                </c:pt>
                <c:pt idx="33">
                  <c:v>1.3205340000000001</c:v>
                </c:pt>
                <c:pt idx="34">
                  <c:v>1.349283</c:v>
                </c:pt>
                <c:pt idx="35">
                  <c:v>1.3636569999999999</c:v>
                </c:pt>
                <c:pt idx="36">
                  <c:v>1.3780319999999999</c:v>
                </c:pt>
                <c:pt idx="37">
                  <c:v>1.4067810000000001</c:v>
                </c:pt>
                <c:pt idx="38">
                  <c:v>1.6823969999999999</c:v>
                </c:pt>
                <c:pt idx="39">
                  <c:v>1.7098960000000001</c:v>
                </c:pt>
                <c:pt idx="40">
                  <c:v>1.7236450000000001</c:v>
                </c:pt>
                <c:pt idx="41">
                  <c:v>1.737395</c:v>
                </c:pt>
                <c:pt idx="42">
                  <c:v>1.764894</c:v>
                </c:pt>
                <c:pt idx="43">
                  <c:v>2.0282610000000001</c:v>
                </c:pt>
                <c:pt idx="44">
                  <c:v>2.0545110000000002</c:v>
                </c:pt>
                <c:pt idx="45">
                  <c:v>2.0676350000000001</c:v>
                </c:pt>
                <c:pt idx="46">
                  <c:v>2.0807600000000002</c:v>
                </c:pt>
                <c:pt idx="47">
                  <c:v>2.1070090000000001</c:v>
                </c:pt>
                <c:pt idx="48">
                  <c:v>2.3581270000000001</c:v>
                </c:pt>
                <c:pt idx="49">
                  <c:v>2.3831259999999999</c:v>
                </c:pt>
                <c:pt idx="50">
                  <c:v>2.395626</c:v>
                </c:pt>
                <c:pt idx="51">
                  <c:v>2.4081260000000002</c:v>
                </c:pt>
                <c:pt idx="52">
                  <c:v>2.433125</c:v>
                </c:pt>
                <c:pt idx="53">
                  <c:v>2.66587</c:v>
                </c:pt>
                <c:pt idx="54">
                  <c:v>2.6883689999999998</c:v>
                </c:pt>
                <c:pt idx="55">
                  <c:v>2.6996190000000002</c:v>
                </c:pt>
                <c:pt idx="56">
                  <c:v>2.7108690000000002</c:v>
                </c:pt>
                <c:pt idx="57">
                  <c:v>2.733368</c:v>
                </c:pt>
                <c:pt idx="58">
                  <c:v>2.941614</c:v>
                </c:pt>
                <c:pt idx="59">
                  <c:v>2.961614</c:v>
                </c:pt>
                <c:pt idx="60">
                  <c:v>2.9716140000000002</c:v>
                </c:pt>
                <c:pt idx="61">
                  <c:v>2.981614</c:v>
                </c:pt>
                <c:pt idx="62">
                  <c:v>3.0016129999999999</c:v>
                </c:pt>
                <c:pt idx="63">
                  <c:v>3.1853609999999999</c:v>
                </c:pt>
                <c:pt idx="64">
                  <c:v>3.2028599999999998</c:v>
                </c:pt>
                <c:pt idx="65">
                  <c:v>3.2116099999999999</c:v>
                </c:pt>
                <c:pt idx="66">
                  <c:v>3.2203599999999999</c:v>
                </c:pt>
                <c:pt idx="67">
                  <c:v>3.23786</c:v>
                </c:pt>
                <c:pt idx="68">
                  <c:v>3.3971079999999998</c:v>
                </c:pt>
                <c:pt idx="69">
                  <c:v>3.4121079999999999</c:v>
                </c:pt>
                <c:pt idx="70">
                  <c:v>3.4196080000000002</c:v>
                </c:pt>
                <c:pt idx="71">
                  <c:v>3.427108</c:v>
                </c:pt>
                <c:pt idx="72">
                  <c:v>3.4421080000000002</c:v>
                </c:pt>
                <c:pt idx="73">
                  <c:v>3.576857</c:v>
                </c:pt>
                <c:pt idx="74">
                  <c:v>3.5893570000000001</c:v>
                </c:pt>
                <c:pt idx="75">
                  <c:v>3.5956070000000002</c:v>
                </c:pt>
                <c:pt idx="76">
                  <c:v>3.6018569999999999</c:v>
                </c:pt>
                <c:pt idx="77">
                  <c:v>3.6143559999999999</c:v>
                </c:pt>
                <c:pt idx="78">
                  <c:v>3.7246060000000001</c:v>
                </c:pt>
                <c:pt idx="79">
                  <c:v>3.7346059999999999</c:v>
                </c:pt>
                <c:pt idx="80">
                  <c:v>3.7396060000000002</c:v>
                </c:pt>
                <c:pt idx="81">
                  <c:v>3.7446060000000001</c:v>
                </c:pt>
                <c:pt idx="82">
                  <c:v>3.7546059999999999</c:v>
                </c:pt>
                <c:pt idx="83">
                  <c:v>3.8403550000000002</c:v>
                </c:pt>
                <c:pt idx="84">
                  <c:v>3.847855</c:v>
                </c:pt>
                <c:pt idx="85">
                  <c:v>3.8516050000000002</c:v>
                </c:pt>
                <c:pt idx="86">
                  <c:v>3.8553549999999999</c:v>
                </c:pt>
                <c:pt idx="87">
                  <c:v>3.8628550000000001</c:v>
                </c:pt>
                <c:pt idx="88">
                  <c:v>3.924105</c:v>
                </c:pt>
                <c:pt idx="89">
                  <c:v>3.9291049999999998</c:v>
                </c:pt>
                <c:pt idx="90">
                  <c:v>3.9316049999999998</c:v>
                </c:pt>
                <c:pt idx="91">
                  <c:v>3.9341050000000002</c:v>
                </c:pt>
                <c:pt idx="92">
                  <c:v>3.9391050000000001</c:v>
                </c:pt>
                <c:pt idx="93">
                  <c:v>3.9758550000000001</c:v>
                </c:pt>
                <c:pt idx="94">
                  <c:v>3.9783550000000001</c:v>
                </c:pt>
                <c:pt idx="95">
                  <c:v>3.9796049999999998</c:v>
                </c:pt>
                <c:pt idx="96">
                  <c:v>3.980855</c:v>
                </c:pt>
                <c:pt idx="97">
                  <c:v>3.983355</c:v>
                </c:pt>
                <c:pt idx="98">
                  <c:v>3.9956049999999999</c:v>
                </c:pt>
                <c:pt idx="99">
                  <c:v>3.9956049999999999</c:v>
                </c:pt>
                <c:pt idx="100">
                  <c:v>3.9956049999999999</c:v>
                </c:pt>
                <c:pt idx="101">
                  <c:v>3.9956049999999999</c:v>
                </c:pt>
                <c:pt idx="102">
                  <c:v>3.9956049999999999</c:v>
                </c:pt>
                <c:pt idx="103">
                  <c:v>3.983355</c:v>
                </c:pt>
                <c:pt idx="104">
                  <c:v>3.980855</c:v>
                </c:pt>
                <c:pt idx="105">
                  <c:v>3.9796049999999998</c:v>
                </c:pt>
                <c:pt idx="106">
                  <c:v>3.9783550000000001</c:v>
                </c:pt>
                <c:pt idx="107">
                  <c:v>3.9758550000000001</c:v>
                </c:pt>
                <c:pt idx="108">
                  <c:v>3.9391050000000001</c:v>
                </c:pt>
                <c:pt idx="109">
                  <c:v>3.9341050000000002</c:v>
                </c:pt>
                <c:pt idx="110">
                  <c:v>3.9316049999999998</c:v>
                </c:pt>
                <c:pt idx="111">
                  <c:v>3.9291049999999998</c:v>
                </c:pt>
                <c:pt idx="112">
                  <c:v>3.924105</c:v>
                </c:pt>
                <c:pt idx="113">
                  <c:v>3.8628550000000001</c:v>
                </c:pt>
                <c:pt idx="114">
                  <c:v>3.8553549999999999</c:v>
                </c:pt>
                <c:pt idx="115">
                  <c:v>3.8516050000000002</c:v>
                </c:pt>
                <c:pt idx="116">
                  <c:v>3.847855</c:v>
                </c:pt>
                <c:pt idx="117">
                  <c:v>3.8403550000000002</c:v>
                </c:pt>
                <c:pt idx="118">
                  <c:v>3.7546059999999999</c:v>
                </c:pt>
                <c:pt idx="119">
                  <c:v>3.7446060000000001</c:v>
                </c:pt>
                <c:pt idx="120">
                  <c:v>3.7396060000000002</c:v>
                </c:pt>
                <c:pt idx="121">
                  <c:v>3.7346059999999999</c:v>
                </c:pt>
                <c:pt idx="122">
                  <c:v>3.7246060000000001</c:v>
                </c:pt>
                <c:pt idx="123">
                  <c:v>3.6143559999999999</c:v>
                </c:pt>
                <c:pt idx="124">
                  <c:v>3.6018569999999999</c:v>
                </c:pt>
                <c:pt idx="125">
                  <c:v>3.5956070000000002</c:v>
                </c:pt>
                <c:pt idx="126">
                  <c:v>3.5893570000000001</c:v>
                </c:pt>
                <c:pt idx="127">
                  <c:v>3.576857</c:v>
                </c:pt>
                <c:pt idx="128">
                  <c:v>3.4421080000000002</c:v>
                </c:pt>
                <c:pt idx="129">
                  <c:v>3.427108</c:v>
                </c:pt>
                <c:pt idx="130">
                  <c:v>3.4196080000000002</c:v>
                </c:pt>
                <c:pt idx="131">
                  <c:v>3.4121079999999999</c:v>
                </c:pt>
                <c:pt idx="132">
                  <c:v>3.3971079999999998</c:v>
                </c:pt>
                <c:pt idx="133">
                  <c:v>3.23786</c:v>
                </c:pt>
                <c:pt idx="134">
                  <c:v>3.2203599999999999</c:v>
                </c:pt>
                <c:pt idx="135">
                  <c:v>3.2116099999999999</c:v>
                </c:pt>
                <c:pt idx="136">
                  <c:v>3.2028599999999998</c:v>
                </c:pt>
                <c:pt idx="137">
                  <c:v>3.1853609999999999</c:v>
                </c:pt>
                <c:pt idx="138">
                  <c:v>3.0016129999999999</c:v>
                </c:pt>
                <c:pt idx="139">
                  <c:v>2.981614</c:v>
                </c:pt>
                <c:pt idx="140">
                  <c:v>2.9716140000000002</c:v>
                </c:pt>
                <c:pt idx="141">
                  <c:v>2.961614</c:v>
                </c:pt>
                <c:pt idx="142">
                  <c:v>2.941614</c:v>
                </c:pt>
                <c:pt idx="143">
                  <c:v>2.733368</c:v>
                </c:pt>
                <c:pt idx="144">
                  <c:v>2.7108690000000002</c:v>
                </c:pt>
                <c:pt idx="145">
                  <c:v>2.6996190000000002</c:v>
                </c:pt>
                <c:pt idx="146">
                  <c:v>2.6883689999999998</c:v>
                </c:pt>
                <c:pt idx="147">
                  <c:v>2.66587</c:v>
                </c:pt>
                <c:pt idx="148">
                  <c:v>2.433125</c:v>
                </c:pt>
                <c:pt idx="149">
                  <c:v>2.4081260000000002</c:v>
                </c:pt>
                <c:pt idx="150">
                  <c:v>2.395626</c:v>
                </c:pt>
                <c:pt idx="151">
                  <c:v>2.3831259999999999</c:v>
                </c:pt>
                <c:pt idx="152">
                  <c:v>2.3581270000000001</c:v>
                </c:pt>
                <c:pt idx="153">
                  <c:v>2.1070090000000001</c:v>
                </c:pt>
                <c:pt idx="154">
                  <c:v>2.0807600000000002</c:v>
                </c:pt>
                <c:pt idx="155">
                  <c:v>2.0676350000000001</c:v>
                </c:pt>
                <c:pt idx="156">
                  <c:v>2.0545110000000002</c:v>
                </c:pt>
                <c:pt idx="157">
                  <c:v>2.0282610000000001</c:v>
                </c:pt>
                <c:pt idx="158">
                  <c:v>1.764894</c:v>
                </c:pt>
                <c:pt idx="159">
                  <c:v>1.737395</c:v>
                </c:pt>
                <c:pt idx="160">
                  <c:v>1.7236450000000001</c:v>
                </c:pt>
                <c:pt idx="161">
                  <c:v>1.7098960000000001</c:v>
                </c:pt>
                <c:pt idx="162">
                  <c:v>1.6823969999999999</c:v>
                </c:pt>
                <c:pt idx="163">
                  <c:v>1.4067810000000001</c:v>
                </c:pt>
                <c:pt idx="164">
                  <c:v>1.3780319999999999</c:v>
                </c:pt>
                <c:pt idx="165">
                  <c:v>1.3636569999999999</c:v>
                </c:pt>
                <c:pt idx="166">
                  <c:v>1.349283</c:v>
                </c:pt>
                <c:pt idx="167">
                  <c:v>1.3205340000000001</c:v>
                </c:pt>
                <c:pt idx="168">
                  <c:v>1.0326690000000001</c:v>
                </c:pt>
                <c:pt idx="169">
                  <c:v>1.00267</c:v>
                </c:pt>
                <c:pt idx="170">
                  <c:v>0.98767099999999997</c:v>
                </c:pt>
                <c:pt idx="171">
                  <c:v>0.97267099999999995</c:v>
                </c:pt>
                <c:pt idx="172">
                  <c:v>0.94267299999999998</c:v>
                </c:pt>
                <c:pt idx="173">
                  <c:v>0.68351300000000004</c:v>
                </c:pt>
                <c:pt idx="174">
                  <c:v>0.66062200000000004</c:v>
                </c:pt>
                <c:pt idx="175">
                  <c:v>0.64917599999999998</c:v>
                </c:pt>
                <c:pt idx="176">
                  <c:v>0.63773100000000005</c:v>
                </c:pt>
                <c:pt idx="177">
                  <c:v>0.36761899999999997</c:v>
                </c:pt>
                <c:pt idx="178">
                  <c:v>0.34472799999999998</c:v>
                </c:pt>
                <c:pt idx="179">
                  <c:v>0.32183699999999998</c:v>
                </c:pt>
                <c:pt idx="180">
                  <c:v>0.173293</c:v>
                </c:pt>
                <c:pt idx="181">
                  <c:v>0.16586799999999999</c:v>
                </c:pt>
                <c:pt idx="182">
                  <c:v>0.158444</c:v>
                </c:pt>
                <c:pt idx="183">
                  <c:v>7.0837999999999998E-2</c:v>
                </c:pt>
                <c:pt idx="184">
                  <c:v>6.3413999999999998E-2</c:v>
                </c:pt>
                <c:pt idx="185">
                  <c:v>5.5989999999999998E-2</c:v>
                </c:pt>
                <c:pt idx="186">
                  <c:v>4.8875000000000002E-2</c:v>
                </c:pt>
                <c:pt idx="187">
                  <c:v>3.8875E-2</c:v>
                </c:pt>
                <c:pt idx="188">
                  <c:v>2.8875000000000001E-2</c:v>
                </c:pt>
                <c:pt idx="189">
                  <c:v>2.0250000000000001E-2</c:v>
                </c:pt>
                <c:pt idx="190">
                  <c:v>1.7016E-2</c:v>
                </c:pt>
                <c:pt idx="191">
                  <c:v>1.4062E-2</c:v>
                </c:pt>
                <c:pt idx="192">
                  <c:v>1.1391E-2</c:v>
                </c:pt>
                <c:pt idx="193">
                  <c:v>8.9999999999999993E-3</c:v>
                </c:pt>
                <c:pt idx="194">
                  <c:v>6.8910000000000004E-3</c:v>
                </c:pt>
                <c:pt idx="195">
                  <c:v>5.0619999999999997E-3</c:v>
                </c:pt>
                <c:pt idx="196">
                  <c:v>3.516E-3</c:v>
                </c:pt>
                <c:pt idx="197">
                  <c:v>2.2499999999999998E-3</c:v>
                </c:pt>
                <c:pt idx="198">
                  <c:v>1.266E-3</c:v>
                </c:pt>
                <c:pt idx="199">
                  <c:v>5.62E-4</c:v>
                </c:pt>
                <c:pt idx="200">
                  <c:v>1.4100000000000001E-4</c:v>
                </c:pt>
                <c:pt idx="20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19200"/>
        <c:axId val="134421120"/>
      </c:scatterChart>
      <c:valAx>
        <c:axId val="134419200"/>
        <c:scaling>
          <c:orientation val="minMax"/>
          <c:max val="1100"/>
        </c:scaling>
        <c:delete val="0"/>
        <c:axPos val="b"/>
        <c:numFmt formatCode="General" sourceLinked="1"/>
        <c:majorTickMark val="out"/>
        <c:minorTickMark val="none"/>
        <c:tickLblPos val="nextTo"/>
        <c:crossAx val="134421120"/>
        <c:crosses val="autoZero"/>
        <c:crossBetween val="midCat"/>
        <c:majorUnit val="100"/>
      </c:valAx>
      <c:valAx>
        <c:axId val="13442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19200"/>
        <c:crosses val="autoZero"/>
        <c:crossBetween val="midCat"/>
      </c:valAx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87A6F9C-72C8-4E14-8B98-9970CF2D5DF5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3F4AA5A-5857-480F-95FD-2145AA6AC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6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Beam size is 700 micrometer</a:t>
            </a:r>
            <a:r>
              <a:rPr lang="zh-CN" altLang="en-US" dirty="0" smtClean="0"/>
              <a:t>。 </a:t>
            </a:r>
            <a:r>
              <a:rPr lang="en-US" altLang="zh-CN" dirty="0" smtClean="0"/>
              <a:t>just in case </a:t>
            </a:r>
            <a:r>
              <a:rPr lang="zh-CN" altLang="en-US" dirty="0" smtClean="0"/>
              <a:t>以防万一</a:t>
            </a: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7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3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2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90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8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1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8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9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5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4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6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3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5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7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7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25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681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37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363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83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5742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176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2340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8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515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01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61317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7997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2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2016-6-3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69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60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16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099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18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76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24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7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57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1180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23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9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69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1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4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0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59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16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77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25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6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14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8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8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2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3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41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01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8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/>
              <a:t>2016-6-3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639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4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2016-6-3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 and DA Study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GAO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GENG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ZHANG Yuan   XU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Gang 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2016.6.3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652"/>
            <a:ext cx="264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" y="2492896"/>
            <a:ext cx="413414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65" y="1304206"/>
            <a:ext cx="461410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0" y="573283"/>
            <a:ext cx="4265936" cy="207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75856" y="128068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33CC"/>
                </a:solidFill>
                <a:latin typeface="Arial" charset="0"/>
              </a:rPr>
              <a:t>Septum Magnet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8264" y="177281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7" y="4080148"/>
            <a:ext cx="5701032" cy="25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329272" y="5445224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48680"/>
            <a:ext cx="9377088" cy="5266650"/>
            <a:chOff x="0" y="548680"/>
            <a:chExt cx="9377088" cy="5266650"/>
          </a:xfrm>
        </p:grpSpPr>
        <p:grpSp>
          <p:nvGrpSpPr>
            <p:cNvPr id="97" name="组合 96"/>
            <p:cNvGrpSpPr/>
            <p:nvPr/>
          </p:nvGrpSpPr>
          <p:grpSpPr>
            <a:xfrm>
              <a:off x="0" y="548680"/>
              <a:ext cx="9377088" cy="5266650"/>
              <a:chOff x="-22824" y="548680"/>
              <a:chExt cx="9377088" cy="526665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66365" y="548680"/>
                <a:ext cx="75418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Separator with Thin Septum Magnet</a:t>
                </a:r>
                <a:endParaRPr lang="zh-CN" altLang="en-US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1141" name="Picture 5" descr="G:\2SPPC\1my-work\3CEPC-partical-double-ring\00报告\2015.11.13-Separator&amp;Septum\septum magnet-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418">
                <a:off x="6986003" y="3230319"/>
                <a:ext cx="2368261" cy="1338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42" name="Picture 6" descr="G:\2SPPC\1my-work\3CEPC-partical-double-ring\00报告\2015.11.13-Separator&amp;Septum\septum magnet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0219">
                <a:off x="4166387" y="2243675"/>
                <a:ext cx="2617433" cy="1771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直接连接符 3"/>
              <p:cNvCxnSpPr/>
              <p:nvPr/>
            </p:nvCxnSpPr>
            <p:spPr>
              <a:xfrm flipV="1">
                <a:off x="4390500" y="3374994"/>
                <a:ext cx="4501980" cy="1800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7100280" y="3663026"/>
                <a:ext cx="1792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-22824" y="3374994"/>
                <a:ext cx="20025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0" y="3509392"/>
                <a:ext cx="889248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-22824" y="3762306"/>
                <a:ext cx="2002536" cy="22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圆角矩形 45"/>
              <p:cNvSpPr/>
              <p:nvPr/>
            </p:nvSpPr>
            <p:spPr>
              <a:xfrm>
                <a:off x="8892480" y="3172116"/>
                <a:ext cx="204552" cy="61692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 flipV="1">
                <a:off x="1939775" y="3172116"/>
                <a:ext cx="2322512" cy="2028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979712" y="3762306"/>
                <a:ext cx="5120568" cy="1370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162" name="组合 91161"/>
              <p:cNvGrpSpPr/>
              <p:nvPr/>
            </p:nvGrpSpPr>
            <p:grpSpPr>
              <a:xfrm>
                <a:off x="35496" y="2780928"/>
                <a:ext cx="4191572" cy="1528302"/>
                <a:chOff x="35496" y="2780928"/>
                <a:chExt cx="4191572" cy="1528302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35496" y="2996952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35496" y="4093206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511102" y="2780928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511102" y="4093206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15616" y="2996952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115616" y="4093206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591222" y="2780928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591222" y="4093206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3275856" y="2996952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3275856" y="4093206"/>
                  <a:ext cx="95121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3751462" y="2780928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3751462" y="4093206"/>
                  <a:ext cx="0" cy="21602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163" name="TextBox 91162"/>
              <p:cNvSpPr txBox="1"/>
              <p:nvPr/>
            </p:nvSpPr>
            <p:spPr>
              <a:xfrm>
                <a:off x="251520" y="4892000"/>
                <a:ext cx="26725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srgbClr val="7030A0"/>
                    </a:solidFill>
                    <a:latin typeface="Arial" charset="0"/>
                  </a:rPr>
                  <a:t>Separator</a:t>
                </a:r>
                <a:r>
                  <a:rPr lang="zh-CN" altLang="en-US" b="1" dirty="0" smtClean="0">
                    <a:solidFill>
                      <a:srgbClr val="7030A0"/>
                    </a:solidFill>
                    <a:latin typeface="Arial" charset="0"/>
                  </a:rPr>
                  <a:t>：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Arial" charset="0"/>
                  </a:rPr>
                  <a:t>62.5 </a:t>
                </a:r>
                <a:r>
                  <a:rPr lang="en-US" altLang="zh-CN" b="1" dirty="0" err="1" smtClean="0">
                    <a:solidFill>
                      <a:srgbClr val="7030A0"/>
                    </a:solidFill>
                    <a:latin typeface="Arial" charset="0"/>
                  </a:rPr>
                  <a:t>urad</a:t>
                </a:r>
                <a:endParaRPr lang="en-US" altLang="zh-CN" b="1" dirty="0" smtClean="0">
                  <a:solidFill>
                    <a:srgbClr val="7030A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7030A0"/>
                    </a:solidFill>
                    <a:latin typeface="Arial" charset="0"/>
                  </a:rPr>
                  <a:t>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Arial" charset="0"/>
                  </a:rPr>
                  <a:t>                    12 </a:t>
                </a:r>
                <a:r>
                  <a:rPr lang="zh-CN" altLang="en-US" b="1" dirty="0" smtClean="0">
                    <a:solidFill>
                      <a:srgbClr val="7030A0"/>
                    </a:solidFill>
                    <a:latin typeface="Arial" charset="0"/>
                  </a:rPr>
                  <a:t>个</a:t>
                </a:r>
                <a:endParaRPr lang="en-US" altLang="zh-CN" b="1" dirty="0" smtClean="0">
                  <a:solidFill>
                    <a:srgbClr val="7030A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7030A0"/>
                    </a:solidFill>
                    <a:latin typeface="Arial" charset="0"/>
                  </a:rPr>
                  <a:t>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Arial" charset="0"/>
                  </a:rPr>
                  <a:t>                     0.75 </a:t>
                </a:r>
                <a:r>
                  <a:rPr lang="en-US" altLang="zh-CN" b="1" dirty="0" err="1" smtClean="0">
                    <a:solidFill>
                      <a:srgbClr val="7030A0"/>
                    </a:solidFill>
                    <a:latin typeface="Arial" charset="0"/>
                  </a:rPr>
                  <a:t>mrad</a:t>
                </a:r>
                <a:endParaRPr lang="zh-CN" altLang="en-US" b="1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cxnSp>
            <p:nvCxnSpPr>
              <p:cNvPr id="141" name="直接连接符 140"/>
              <p:cNvCxnSpPr/>
              <p:nvPr/>
            </p:nvCxnSpPr>
            <p:spPr>
              <a:xfrm>
                <a:off x="2180628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2180628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2656234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2656234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610075" y="4437112"/>
                <a:ext cx="3477234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Septum Magnet</a:t>
                </a:r>
                <a:r>
                  <a:rPr lang="zh-CN" altLang="en-US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：</a:t>
                </a:r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L=3m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（</a:t>
                </a:r>
                <a:r>
                  <a:rPr lang="en-US" altLang="zh-CN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4.25mrad</a:t>
                </a:r>
                <a:r>
                  <a:rPr lang="zh-CN" altLang="en-US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）</a:t>
                </a:r>
                <a:r>
                  <a:rPr lang="en-US" altLang="zh-CN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thicknes</a:t>
                </a:r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=3-5mm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rho=</a:t>
                </a:r>
                <a:r>
                  <a:rPr lang="en-US" altLang="zh-CN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705.822m </a:t>
                </a:r>
                <a:r>
                  <a:rPr lang="en-US" altLang="zh-CN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  B=</a:t>
                </a:r>
                <a:r>
                  <a:rPr lang="en-US" altLang="zh-CN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0.56T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6776" y="1510223"/>
              <a:ext cx="52460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err="1" smtClean="0">
                  <a:solidFill>
                    <a:prstClr val="black"/>
                  </a:solidFill>
                  <a:latin typeface="Arial" charset="0"/>
                </a:rPr>
                <a:t>Sigmax</a:t>
              </a:r>
              <a:r>
                <a:rPr lang="en-US" altLang="zh-CN" dirty="0" smtClean="0">
                  <a:solidFill>
                    <a:prstClr val="black"/>
                  </a:solidFill>
                  <a:latin typeface="Arial" charset="0"/>
                </a:rPr>
                <a:t>=697.8um   20sigma=14mm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dirty="0" smtClean="0">
                <a:solidFill>
                  <a:prstClr val="black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/>
                  </a:solidFill>
                  <a:latin typeface="Arial" charset="0"/>
                </a:rPr>
                <a:t>20mm</a:t>
              </a:r>
              <a:endParaRPr lang="en-US" altLang="zh-CN" dirty="0">
                <a:solidFill>
                  <a:prstClr val="black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66837" y="245776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Arial" pitchFamily="34" charset="0"/>
              </a:rPr>
              <a:t>Beam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Arial" pitchFamily="34" charset="0"/>
              </a:rPr>
              <a:t> dump</a:t>
            </a:r>
            <a:endParaRPr lang="zh-CN" alt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96405" y="3273555"/>
            <a:ext cx="0" cy="30784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4292" y="23610"/>
            <a:ext cx="8225235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Dipole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Strength Version 1.0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12900"/>
              </p:ext>
            </p:extLst>
          </p:nvPr>
        </p:nvGraphicFramePr>
        <p:xfrm>
          <a:off x="251520" y="633451"/>
          <a:ext cx="8784978" cy="61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072"/>
                <a:gridCol w="1327038"/>
                <a:gridCol w="753258"/>
                <a:gridCol w="1098122"/>
                <a:gridCol w="1098122"/>
                <a:gridCol w="1098122"/>
                <a:gridCol w="1098122"/>
                <a:gridCol w="1098122"/>
              </a:tblGrid>
              <a:tr h="7046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3.232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6064.36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0.06596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631.625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32.226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BSepL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BSeptumL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-4.25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-705.822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-0.56667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5426.4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1808.8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BMatch1L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-0.469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4.9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-10447.8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-0.03829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366.624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74.821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BMatch2L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-3.171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-6181.02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-0.06471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619.704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31.618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BMatch3L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-4.36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-4495.41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-0.08898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852.069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43.473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9044.76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0.04422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423.494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21.607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9044.76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0.04422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423.494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21.607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-9044.76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-0.04422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423.494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21.607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-9044.76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-0.04422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423.494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21.607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BMatch3R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4495.41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0.08898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852.069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43.473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BMatch2R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3.171</a:t>
                      </a:r>
                      <a:endParaRPr lang="zh-CN" altLang="en-US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6181.02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0.06471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619.704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31.618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BMatch1R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0.469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4.9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10447.8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0.03829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366.624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74.821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BSeptumR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4.25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3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705.822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0.56667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5426.4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1808.8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BSepR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in LEP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9449" y="1349106"/>
            <a:ext cx="6120680" cy="5121959"/>
            <a:chOff x="1183872" y="1268760"/>
            <a:chExt cx="6120680" cy="5121959"/>
          </a:xfrm>
        </p:grpSpPr>
        <p:pic>
          <p:nvPicPr>
            <p:cNvPr id="133" name="内容占位符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72" y="1268760"/>
              <a:ext cx="6120680" cy="512195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5868144" y="1349106"/>
              <a:ext cx="1008112" cy="1927540"/>
              <a:chOff x="5868144" y="1349106"/>
              <a:chExt cx="1008112" cy="192754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868144" y="1349106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5868144" y="2492896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5868144" y="2924944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868144" y="1849041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732240" y="2041530"/>
            <a:ext cx="184537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Arial" charset="0"/>
              </a:rPr>
              <a:t>L=4.5m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prstClr val="black"/>
                </a:solidFill>
                <a:latin typeface="Arial" charset="0"/>
              </a:rPr>
              <a:t>L</a:t>
            </a:r>
            <a:r>
              <a:rPr lang="en-US" altLang="zh-CN" sz="1200" b="1" dirty="0" err="1" smtClean="0">
                <a:solidFill>
                  <a:prstClr val="black"/>
                </a:solidFill>
                <a:latin typeface="Arial" charset="0"/>
              </a:rPr>
              <a:t>electrode</a:t>
            </a:r>
            <a:r>
              <a:rPr lang="en-US" altLang="zh-CN" b="1" dirty="0" smtClean="0">
                <a:solidFill>
                  <a:prstClr val="black"/>
                </a:solidFill>
                <a:latin typeface="Arial" charset="0"/>
              </a:rPr>
              <a:t>=4.0m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prstClr val="black"/>
                </a:solidFill>
                <a:latin typeface="Arial" charset="0"/>
              </a:rPr>
              <a:t>E</a:t>
            </a:r>
            <a:r>
              <a:rPr lang="en-US" altLang="zh-CN" sz="1200" b="1" dirty="0" err="1" smtClean="0">
                <a:solidFill>
                  <a:prstClr val="black"/>
                </a:solidFill>
                <a:latin typeface="Arial" charset="0"/>
              </a:rPr>
              <a:t>field</a:t>
            </a:r>
            <a:r>
              <a:rPr lang="en-US" altLang="zh-CN" b="1" dirty="0" smtClean="0">
                <a:solidFill>
                  <a:prstClr val="black"/>
                </a:solidFill>
                <a:latin typeface="Arial" charset="0"/>
              </a:rPr>
              <a:t>=2MV/m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Arial" charset="0"/>
              </a:rPr>
              <a:t>E=55GeV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Arial" charset="0"/>
              </a:rPr>
              <a:t>Angle=145urad</a:t>
            </a:r>
            <a:endParaRPr lang="zh-CN" altLang="en-US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5234" name="Picture 2" descr="G:\2SPPC\1my-work\3CEPC-partical-double-ring\0报告\2015.10.23\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6825683" cy="52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G:\2SPPC\1my-work\3CEPC-partical-double-ring\0报告\2015.10.23\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26" y="1603425"/>
            <a:ext cx="47291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&amp; 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292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 smtClean="0">
                <a:solidFill>
                  <a:prstClr val="black"/>
                </a:solidFill>
                <a:latin typeface="Arial" charset="0"/>
              </a:rPr>
              <a:t>Seperator</a:t>
            </a: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 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n=16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L=4.5m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angle=62.5urad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Dipole: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=16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L=4.5m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angle=62.5urad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3816424" cy="310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48" y="1056429"/>
            <a:ext cx="4060391" cy="31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0304"/>
            <a:ext cx="3273300" cy="24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5" y="4083608"/>
            <a:ext cx="313477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243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3671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PDR DA Study </a:t>
            </a:r>
            <a:endParaRPr lang="en-US" altLang="zh-CN" sz="44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Su,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2016.5.26</a:t>
            </a:r>
            <a:endParaRPr lang="en-US" altLang="zh-CN" sz="16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514" y="1126332"/>
            <a:ext cx="7704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 err="1">
                <a:solidFill>
                  <a:prstClr val="black"/>
                </a:solidFill>
              </a:rPr>
              <a:t>h</a:t>
            </a:r>
            <a:r>
              <a:rPr lang="en-US" altLang="zh-CN" sz="1400" baseline="-25000" dirty="0" err="1">
                <a:solidFill>
                  <a:prstClr val="black"/>
                </a:solidFill>
              </a:rPr>
              <a:t>abcde</a:t>
            </a:r>
            <a:r>
              <a:rPr lang="en-US" altLang="zh-CN" sz="1400" dirty="0">
                <a:solidFill>
                  <a:prstClr val="black"/>
                </a:solidFill>
              </a:rPr>
              <a:t> ,  </a:t>
            </a:r>
            <a:r>
              <a:rPr lang="en-US" altLang="zh-CN" sz="1400" dirty="0" smtClean="0">
                <a:solidFill>
                  <a:prstClr val="black"/>
                </a:solidFill>
              </a:rPr>
              <a:t>    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a+b+c+d+e</a:t>
            </a:r>
            <a:r>
              <a:rPr lang="en-US" altLang="zh-CN" sz="1400" dirty="0" smtClean="0">
                <a:solidFill>
                  <a:prstClr val="black"/>
                </a:solidFill>
              </a:rPr>
              <a:t>=3 </a:t>
            </a:r>
            <a:r>
              <a:rPr lang="en-US" altLang="zh-CN" sz="1400" dirty="0">
                <a:solidFill>
                  <a:prstClr val="black"/>
                </a:solidFill>
              </a:rPr>
              <a:t>,   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/>
                </a:solidFill>
              </a:rPr>
              <a:t>                        1</a:t>
            </a:r>
            <a:r>
              <a:rPr lang="en-US" altLang="zh-CN" sz="1400" baseline="30000" dirty="0" smtClean="0">
                <a:solidFill>
                  <a:prstClr val="black"/>
                </a:solidFill>
              </a:rPr>
              <a:t>st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order nonlinear driving term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              </a:t>
            </a:r>
            <a:r>
              <a:rPr lang="en-US" altLang="zh-CN" sz="1400" dirty="0" err="1">
                <a:solidFill>
                  <a:prstClr val="black"/>
                </a:solidFill>
              </a:rPr>
              <a:t>a+b+c+d+e</a:t>
            </a:r>
            <a:r>
              <a:rPr lang="en-US" altLang="zh-CN" sz="1400" dirty="0">
                <a:solidFill>
                  <a:prstClr val="black"/>
                </a:solidFill>
              </a:rPr>
              <a:t>=4 ,    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                       2</a:t>
            </a:r>
            <a:r>
              <a:rPr lang="en-US" altLang="zh-CN" sz="1400" baseline="30000" dirty="0" smtClean="0">
                <a:solidFill>
                  <a:prstClr val="black"/>
                </a:solidFill>
              </a:rPr>
              <a:t>nd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order nonlinear driving </a:t>
            </a:r>
            <a:r>
              <a:rPr lang="en-US" altLang="zh-CN" sz="1400" dirty="0" smtClean="0">
                <a:solidFill>
                  <a:prstClr val="black"/>
                </a:solidFill>
              </a:rPr>
              <a:t>term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1</a:t>
            </a:r>
            <a:r>
              <a:rPr lang="en-US" altLang="zh-CN" sz="1400" baseline="30000" dirty="0">
                <a:solidFill>
                  <a:prstClr val="black"/>
                </a:solidFill>
              </a:rPr>
              <a:t>st</a:t>
            </a:r>
            <a:r>
              <a:rPr lang="en-US" altLang="zh-CN" sz="1400" dirty="0">
                <a:solidFill>
                  <a:prstClr val="black"/>
                </a:solidFill>
              </a:rPr>
              <a:t> order chromaticity:   h11001, h00111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2</a:t>
            </a:r>
            <a:r>
              <a:rPr lang="en-US" altLang="zh-CN" sz="1400" baseline="30000" dirty="0">
                <a:solidFill>
                  <a:prstClr val="black"/>
                </a:solidFill>
              </a:rPr>
              <a:t>nd</a:t>
            </a:r>
            <a:r>
              <a:rPr lang="en-US" altLang="zh-CN" sz="1400" dirty="0">
                <a:solidFill>
                  <a:prstClr val="black"/>
                </a:solidFill>
              </a:rPr>
              <a:t> order chromaticity:   h11002, h00112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Tune with amplitude:    h11110,  h22000,  h00220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9" y="4545706"/>
            <a:ext cx="5373415" cy="2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9355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Betx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80.992367</a:t>
            </a:r>
          </a:p>
          <a:p>
            <a:r>
              <a:rPr lang="en-US" altLang="zh-CN" dirty="0" err="1" smtClean="0"/>
              <a:t>bety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14.172123</a:t>
            </a:r>
          </a:p>
          <a:p>
            <a:r>
              <a:rPr lang="en-US" altLang="zh-CN" dirty="0" smtClean="0"/>
              <a:t>2nm</a:t>
            </a:r>
          </a:p>
          <a:p>
            <a:r>
              <a:rPr lang="en-US" altLang="zh-CN" dirty="0" err="1" smtClean="0"/>
              <a:t>Sizmax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402.47um</a:t>
            </a:r>
          </a:p>
          <a:p>
            <a:r>
              <a:rPr lang="en-US" altLang="zh-CN" dirty="0" err="1" smtClean="0"/>
              <a:t>Sigmay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 PDR Lattice by SAD and DA study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Pylatt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Li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code) more faster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 APDR (Advanced Partial Double Ring) Layout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altLang="zh-C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190878" cy="25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87" y="620688"/>
            <a:ext cx="3456384" cy="331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7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5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885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Advanced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Su, </a:t>
            </a: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Jie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Gao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2016.5.23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820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5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2" y="5974997"/>
              <a:ext cx="69922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54749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6" y="3305157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6" y="926402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6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0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29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2" y="3353393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20" y="1268760"/>
            <a:ext cx="70264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090693" y="391200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PDR1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27784" y="4481144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502046" y="4459407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435017" y="4469628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879983" y="4779559"/>
            <a:ext cx="575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prstClr val="black"/>
                </a:solidFill>
              </a:rPr>
              <a:t>Bypass</a:t>
            </a:r>
          </a:p>
          <a:p>
            <a:pPr algn="ctr"/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64088" y="4481144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66004" y="3897052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PDR3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742754"/>
            <a:ext cx="575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prstClr val="black"/>
                </a:solidFill>
              </a:rPr>
              <a:t>Bypass</a:t>
            </a:r>
          </a:p>
          <a:p>
            <a:pPr algn="ctr"/>
            <a:r>
              <a:rPr lang="en-US" altLang="zh-CN" sz="1100" dirty="0" smtClean="0">
                <a:solidFill>
                  <a:prstClr val="black"/>
                </a:solidFill>
              </a:rPr>
              <a:t>APDR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124744"/>
            <a:ext cx="53667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77476"/>
              </p:ext>
            </p:extLst>
          </p:nvPr>
        </p:nvGraphicFramePr>
        <p:xfrm>
          <a:off x="0" y="5293096"/>
          <a:ext cx="9149072" cy="1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08304" y="443711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1052.87m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5188" y="832693"/>
            <a:ext cx="8215536" cy="2288595"/>
            <a:chOff x="795188" y="832693"/>
            <a:chExt cx="8215536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8039124" cy="2172597"/>
              <a:chOff x="971600" y="832693"/>
              <a:chExt cx="8039124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6786573" y="2152130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8388424" y="1962199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4998909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2222021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7006219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7030477" y="2366060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5451128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4874371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6418436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691132" y="1073770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190587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9651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703892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413886" y="1663338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52" y="3005290"/>
            <a:ext cx="4569650" cy="36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074691" y="1182375"/>
            <a:ext cx="1255414" cy="111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969636" cy="43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844824"/>
            <a:ext cx="6430158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PDR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Lattice </a:t>
            </a:r>
            <a:endParaRPr lang="en-US" altLang="zh-CN" sz="3600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SAD and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 algn="ctr"/>
            <a:endParaRPr lang="en-US" altLang="zh-CN" sz="36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3600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36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Feng</a:t>
            </a:r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Su</a:t>
            </a:r>
            <a:r>
              <a:rPr lang="zh-CN" altLang="en-US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，</a:t>
            </a:r>
            <a:r>
              <a:rPr lang="en-US" altLang="zh-CN" sz="1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Yiwei</a:t>
            </a:r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Wang</a:t>
            </a:r>
          </a:p>
          <a:p>
            <a:pPr algn="ctr"/>
            <a:endParaRPr lang="en-US" altLang="zh-CN" sz="1400" b="1" dirty="0" smtClean="0">
              <a:solidFill>
                <a:srgbClr val="2116FC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2016.5.26</a:t>
            </a:r>
            <a:endParaRPr lang="en-US" altLang="zh-CN" sz="1400" b="1" dirty="0">
              <a:solidFill>
                <a:srgbClr val="2116F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>
                      <a:solidFill>
                        <a:prstClr val="black"/>
                      </a:solidFill>
                    </a:rPr>
                    <a:t>3Km</a:t>
                  </a:r>
                  <a:endParaRPr lang="zh-CN" alt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>
                      <a:solidFill>
                        <a:prstClr val="black"/>
                      </a:solidFill>
                    </a:rPr>
                    <a:t>C=62967.86m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5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8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" y="1412776"/>
            <a:ext cx="4352373" cy="31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95516"/>
              </p:ext>
            </p:extLst>
          </p:nvPr>
        </p:nvGraphicFramePr>
        <p:xfrm>
          <a:off x="-36511" y="5229200"/>
          <a:ext cx="9180512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35992"/>
            <a:ext cx="4657662" cy="34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5088"/>
            <a:ext cx="3672408" cy="267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5"/>
            <a:ext cx="6028183" cy="2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68227"/>
            <a:ext cx="36274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667" y="36593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I5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040" y="63813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4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38"/>
          <p:cNvSpPr txBox="1">
            <a:spLocks noChangeArrowheads="1"/>
          </p:cNvSpPr>
          <p:nvPr/>
        </p:nvSpPr>
        <p:spPr bwMode="auto">
          <a:xfrm>
            <a:off x="143508" y="2276872"/>
            <a:ext cx="8496944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Arial" pitchFamily="34" charset="0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Arial" pitchFamily="34" charset="0"/>
              </a:rPr>
              <a:t>、脉冲磁铁</a:t>
            </a:r>
            <a:r>
              <a:rPr lang="zh-CN" altLang="en-US" sz="2400" b="1" dirty="0">
                <a:solidFill>
                  <a:prstClr val="black"/>
                </a:solidFill>
                <a:latin typeface="Arial" pitchFamily="34" charset="0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Arial" pitchFamily="34" charset="0"/>
              </a:rPr>
              <a:t>Kicker</a:t>
            </a:r>
            <a:r>
              <a:rPr lang="zh-CN" altLang="en-US" sz="2400" b="1" dirty="0">
                <a:solidFill>
                  <a:prstClr val="black"/>
                </a:solidFill>
                <a:latin typeface="Arial" pitchFamily="34" charset="0"/>
              </a:rPr>
              <a:t>），切割磁铁，静电分离器等长度、造价、性能的调研和考虑</a:t>
            </a:r>
            <a:r>
              <a:rPr lang="zh-CN" altLang="en-US" sz="2400" b="1" dirty="0" smtClean="0">
                <a:solidFill>
                  <a:prstClr val="black"/>
                </a:solidFill>
                <a:latin typeface="Arial" pitchFamily="34" charset="0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9438"/>
            <a:ext cx="7162800" cy="1193378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Suggestion from last meeting</a:t>
            </a:r>
            <a:b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4000" b="1" dirty="0" smtClean="0">
                <a:solidFill>
                  <a:srgbClr val="300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(2015.10.30)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380229" cy="261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0" y="764704"/>
            <a:ext cx="9377088" cy="5142959"/>
            <a:chOff x="-22824" y="764704"/>
            <a:chExt cx="9377088" cy="5142959"/>
          </a:xfrm>
        </p:grpSpPr>
        <p:sp>
          <p:nvSpPr>
            <p:cNvPr id="3" name="矩形 2"/>
            <p:cNvSpPr/>
            <p:nvPr/>
          </p:nvSpPr>
          <p:spPr>
            <a:xfrm>
              <a:off x="1115533" y="764704"/>
              <a:ext cx="68489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 smtClean="0">
                  <a:solidFill>
                    <a:srgbClr val="0033CC"/>
                  </a:solidFill>
                  <a:latin typeface="Arial" charset="0"/>
                </a:rPr>
                <a:t> </a:t>
              </a:r>
              <a:r>
                <a:rPr lang="en-US" altLang="zh-CN" sz="3200" dirty="0" err="1" smtClean="0">
                  <a:solidFill>
                    <a:srgbClr val="0033CC"/>
                  </a:solidFill>
                  <a:latin typeface="Arial" charset="0"/>
                </a:rPr>
                <a:t>Seperator</a:t>
              </a:r>
              <a:r>
                <a:rPr lang="en-US" altLang="zh-CN" sz="3200" dirty="0" smtClean="0">
                  <a:solidFill>
                    <a:srgbClr val="0033CC"/>
                  </a:solidFill>
                  <a:latin typeface="Arial" charset="0"/>
                </a:rPr>
                <a:t> with Thin Septum Magnet</a:t>
              </a:r>
              <a:endParaRPr lang="zh-CN" altLang="en-US" sz="3200" b="1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1141" name="Picture 5" descr="G:\2SPPC\1my-work\3CEPC-partical-double-ring\00报告\2015.11.13-Separator&amp;Septum\septum magnet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18">
              <a:off x="6986003" y="3230319"/>
              <a:ext cx="2368261" cy="1338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42" name="Picture 6" descr="G:\2SPPC\1my-work\3CEPC-partical-double-ring\00报告\2015.11.13-Separator&amp;Septum\septum magnet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0219">
              <a:off x="4166387" y="2243675"/>
              <a:ext cx="2617433" cy="177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4390500" y="3374994"/>
              <a:ext cx="4501980" cy="180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00280" y="3663026"/>
              <a:ext cx="1792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22824" y="3374994"/>
              <a:ext cx="20025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0" y="3509392"/>
              <a:ext cx="8892480" cy="72008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-22824" y="3762306"/>
              <a:ext cx="2002536" cy="229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圆角矩形 45"/>
            <p:cNvSpPr/>
            <p:nvPr/>
          </p:nvSpPr>
          <p:spPr>
            <a:xfrm>
              <a:off x="8892480" y="3172116"/>
              <a:ext cx="204552" cy="6169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 flipV="1">
              <a:off x="1939775" y="3172116"/>
              <a:ext cx="2322512" cy="202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1979712" y="3762306"/>
              <a:ext cx="5120568" cy="1370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162" name="组合 91161"/>
            <p:cNvGrpSpPr/>
            <p:nvPr/>
          </p:nvGrpSpPr>
          <p:grpSpPr>
            <a:xfrm>
              <a:off x="35496" y="2780928"/>
              <a:ext cx="4191572" cy="1528302"/>
              <a:chOff x="35496" y="2780928"/>
              <a:chExt cx="4191572" cy="1528302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549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3549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1110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51110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11561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11561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159122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59122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3275856" y="2996952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3275856" y="4093206"/>
                <a:ext cx="95121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3751462" y="2780928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3751462" y="4093206"/>
                <a:ext cx="0" cy="2160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163" name="TextBox 91162"/>
            <p:cNvSpPr txBox="1"/>
            <p:nvPr/>
          </p:nvSpPr>
          <p:spPr>
            <a:xfrm>
              <a:off x="251520" y="4892000"/>
              <a:ext cx="2672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srgbClr val="7030A0"/>
                  </a:solidFill>
                  <a:latin typeface="Arial" charset="0"/>
                </a:rPr>
                <a:t>Separator</a:t>
              </a:r>
              <a:r>
                <a:rPr lang="zh-CN" altLang="en-US" b="1" dirty="0" smtClean="0">
                  <a:solidFill>
                    <a:srgbClr val="7030A0"/>
                  </a:solidFill>
                  <a:latin typeface="Arial" charset="0"/>
                </a:rPr>
                <a:t>： </a:t>
              </a:r>
              <a:r>
                <a:rPr lang="en-US" altLang="zh-CN" b="1" dirty="0" smtClean="0">
                  <a:solidFill>
                    <a:srgbClr val="7030A0"/>
                  </a:solidFill>
                  <a:latin typeface="Arial" charset="0"/>
                </a:rPr>
                <a:t>62.5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Arial" charset="0"/>
                </a:rPr>
                <a:t>urad</a:t>
              </a:r>
              <a:endParaRPr lang="en-US" altLang="zh-CN" b="1" dirty="0" smtClean="0">
                <a:solidFill>
                  <a:srgbClr val="7030A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7030A0"/>
                  </a:solidFill>
                  <a:latin typeface="Arial" charset="0"/>
                </a:rPr>
                <a:t> </a:t>
              </a:r>
              <a:r>
                <a:rPr lang="en-US" altLang="zh-CN" b="1" dirty="0" smtClean="0">
                  <a:solidFill>
                    <a:srgbClr val="7030A0"/>
                  </a:solidFill>
                  <a:latin typeface="Arial" charset="0"/>
                </a:rPr>
                <a:t>                    12 </a:t>
              </a:r>
              <a:r>
                <a:rPr lang="zh-CN" altLang="en-US" b="1" dirty="0" smtClean="0">
                  <a:solidFill>
                    <a:srgbClr val="7030A0"/>
                  </a:solidFill>
                  <a:latin typeface="Arial" charset="0"/>
                </a:rPr>
                <a:t>个</a:t>
              </a:r>
              <a:endParaRPr lang="en-US" altLang="zh-CN" b="1" dirty="0" smtClean="0">
                <a:solidFill>
                  <a:srgbClr val="7030A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7030A0"/>
                  </a:solidFill>
                  <a:latin typeface="Arial" charset="0"/>
                </a:rPr>
                <a:t> </a:t>
              </a:r>
              <a:r>
                <a:rPr lang="en-US" altLang="zh-CN" b="1" dirty="0" smtClean="0">
                  <a:solidFill>
                    <a:srgbClr val="7030A0"/>
                  </a:solidFill>
                  <a:latin typeface="Arial" charset="0"/>
                </a:rPr>
                <a:t>                     0.75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Arial" charset="0"/>
                </a:rPr>
                <a:t>mrad</a:t>
              </a:r>
              <a:endParaRPr lang="zh-CN" altLang="en-US" b="1" dirty="0">
                <a:solidFill>
                  <a:srgbClr val="7030A0"/>
                </a:solidFill>
                <a:latin typeface="Arial" charset="0"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2180628" y="2996952"/>
              <a:ext cx="95121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180628" y="4093206"/>
              <a:ext cx="95121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2656234" y="2780928"/>
              <a:ext cx="0" cy="2160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2656234" y="4093206"/>
              <a:ext cx="0" cy="2160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644008" y="4707334"/>
              <a:ext cx="40543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Septum Magnet</a:t>
              </a:r>
              <a:r>
                <a:rPr lang="zh-CN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：</a:t>
              </a: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L=2m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        </a:t>
              </a:r>
              <a:r>
                <a:rPr lang="en-US" altLang="zh-CN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angle=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？</a:t>
              </a:r>
              <a:r>
                <a:rPr lang="en-US" altLang="zh-CN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mrad</a:t>
              </a:r>
              <a:endPara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太强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吗？多少合适？需要调研。。。</a:t>
              </a:r>
              <a:endPara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 </a:t>
              </a:r>
              <a:r>
                <a:rPr lang="zh-CN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（</a:t>
              </a: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2.25mrad</a:t>
              </a:r>
              <a:r>
                <a:rPr lang="zh-CN" alt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）</a:t>
              </a:r>
              <a:r>
                <a:rPr lang="en-US" altLang="zh-CN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thicknes</a:t>
              </a:r>
              <a:r>
                <a:rPr lang="en-US" altLang="zh-CN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=3-5mm</a:t>
              </a:r>
              <a:endParaRPr lang="zh-CN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6776" y="1510223"/>
            <a:ext cx="524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err="1" smtClean="0">
                <a:solidFill>
                  <a:prstClr val="black"/>
                </a:solidFill>
                <a:latin typeface="Arial" charset="0"/>
              </a:rPr>
              <a:t>Sigmax</a:t>
            </a: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=697.8um   20sigma=14mm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20mm</a:t>
            </a:r>
            <a:endParaRPr lang="en-US" altLang="zh-CN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55552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33CC"/>
                </a:solidFill>
                <a:latin typeface="Arial" charset="0"/>
              </a:rPr>
              <a:t>Septum Magnet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8" y="1340768"/>
            <a:ext cx="40585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 descr="G:\2SPPC\1my-work\3CEPC-partical-double-ring\00报告\2015.11.10\SAM_5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40" y="244318"/>
            <a:ext cx="4775424" cy="65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850" y="2348880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5mm  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几千高斯</a:t>
            </a:r>
            <a:endParaRPr lang="zh-CN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594" y="1340768"/>
            <a:ext cx="1903085" cy="1879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SSRF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：弧形板</a:t>
            </a:r>
            <a:endParaRPr lang="en-US" altLang="zh-CN" sz="2000" b="1" dirty="0" smtClean="0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入口：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11.8mm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出口：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1.7mm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平均：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5.6mm</a:t>
            </a:r>
            <a:endParaRPr lang="zh-CN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1800" y="155552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33CC"/>
                </a:solidFill>
                <a:latin typeface="Arial" charset="0"/>
              </a:rPr>
              <a:t>Septum Magnet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1138" name="Picture 2" descr="G:\2SPPC\1my-work\3CEPC-partical-double-ring\00报告\2015.11.10\SAM_5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400600" cy="38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 descr="G:\2SPPC\1my-work\3CEPC-partical-double-ring\00报告\2015.11.10\SAM_6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79813"/>
            <a:ext cx="5400600" cy="15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5085184"/>
            <a:ext cx="1475084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Arial" charset="0"/>
              </a:rPr>
              <a:t>垂直偏转：</a:t>
            </a:r>
            <a:endParaRPr lang="en-US" altLang="zh-CN" sz="2000" b="1" dirty="0" smtClean="0">
              <a:solidFill>
                <a:srgbClr val="FF0000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0.4078T</a:t>
            </a:r>
            <a:endParaRPr lang="zh-CN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738</Words>
  <Application>Microsoft Office PowerPoint</Application>
  <PresentationFormat>全屏显示(4:3)</PresentationFormat>
  <Paragraphs>375</Paragraphs>
  <Slides>31</Slides>
  <Notes>27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Office 主题​​</vt:lpstr>
      <vt:lpstr>085TGp_global12_v3</vt:lpstr>
      <vt:lpstr>1_Office 主题​​</vt:lpstr>
      <vt:lpstr>2_Office 主题​​</vt:lpstr>
      <vt:lpstr>3_Office 主题​​</vt:lpstr>
      <vt:lpstr>Image</vt:lpstr>
      <vt:lpstr>CEPC Partial Double Ring Lattice Design and DA Study</vt:lpstr>
      <vt:lpstr>PowerPoint 演示文稿</vt:lpstr>
      <vt:lpstr>PowerPoint 演示文稿</vt:lpstr>
      <vt:lpstr>PowerPoint 演示文稿</vt:lpstr>
      <vt:lpstr>PowerPoint 演示文稿</vt:lpstr>
      <vt:lpstr>Suggestion from last meeting (2015.10.30)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CEPC Advanced  Partial Double Ring Layout    Feng Su, Jie Gao 2016.5.23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sufeng</dc:creator>
  <cp:lastModifiedBy>Dou</cp:lastModifiedBy>
  <cp:revision>177</cp:revision>
  <cp:lastPrinted>2016-05-27T07:58:11Z</cp:lastPrinted>
  <dcterms:created xsi:type="dcterms:W3CDTF">2015-12-24T14:56:29Z</dcterms:created>
  <dcterms:modified xsi:type="dcterms:W3CDTF">2016-06-03T07:06:46Z</dcterms:modified>
</cp:coreProperties>
</file>