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108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BA7E0-5BBC-49F4-AD61-A7B39BDF6028}" type="datetimeFigureOut">
              <a:rPr lang="zh-CN" altLang="en-US" smtClean="0"/>
              <a:t>2016-6-1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A404B-A2C1-4A8C-9391-9BC2745A02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8512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BA7E0-5BBC-49F4-AD61-A7B39BDF6028}" type="datetimeFigureOut">
              <a:rPr lang="zh-CN" altLang="en-US" smtClean="0"/>
              <a:t>2016-6-1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A404B-A2C1-4A8C-9391-9BC2745A02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26052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BA7E0-5BBC-49F4-AD61-A7B39BDF6028}" type="datetimeFigureOut">
              <a:rPr lang="zh-CN" altLang="en-US" smtClean="0"/>
              <a:t>2016-6-1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A404B-A2C1-4A8C-9391-9BC2745A02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9038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BA7E0-5BBC-49F4-AD61-A7B39BDF6028}" type="datetimeFigureOut">
              <a:rPr lang="zh-CN" altLang="en-US" smtClean="0"/>
              <a:t>2016-6-1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A404B-A2C1-4A8C-9391-9BC2745A02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3223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BA7E0-5BBC-49F4-AD61-A7B39BDF6028}" type="datetimeFigureOut">
              <a:rPr lang="zh-CN" altLang="en-US" smtClean="0"/>
              <a:t>2016-6-1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A404B-A2C1-4A8C-9391-9BC2745A02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3750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BA7E0-5BBC-49F4-AD61-A7B39BDF6028}" type="datetimeFigureOut">
              <a:rPr lang="zh-CN" altLang="en-US" smtClean="0"/>
              <a:t>2016-6-1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A404B-A2C1-4A8C-9391-9BC2745A02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898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BA7E0-5BBC-49F4-AD61-A7B39BDF6028}" type="datetimeFigureOut">
              <a:rPr lang="zh-CN" altLang="en-US" smtClean="0"/>
              <a:t>2016-6-1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A404B-A2C1-4A8C-9391-9BC2745A02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3337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BA7E0-5BBC-49F4-AD61-A7B39BDF6028}" type="datetimeFigureOut">
              <a:rPr lang="zh-CN" altLang="en-US" smtClean="0"/>
              <a:t>2016-6-1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A404B-A2C1-4A8C-9391-9BC2745A02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746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BA7E0-5BBC-49F4-AD61-A7B39BDF6028}" type="datetimeFigureOut">
              <a:rPr lang="zh-CN" altLang="en-US" smtClean="0"/>
              <a:t>2016-6-1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A404B-A2C1-4A8C-9391-9BC2745A02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2838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BA7E0-5BBC-49F4-AD61-A7B39BDF6028}" type="datetimeFigureOut">
              <a:rPr lang="zh-CN" altLang="en-US" smtClean="0"/>
              <a:t>2016-6-1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A404B-A2C1-4A8C-9391-9BC2745A02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7475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5BA7E0-5BBC-49F4-AD61-A7B39BDF6028}" type="datetimeFigureOut">
              <a:rPr lang="zh-CN" altLang="en-US" smtClean="0"/>
              <a:t>2016-6-1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0A404B-A2C1-4A8C-9391-9BC2745A02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2076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5BA7E0-5BBC-49F4-AD61-A7B39BDF6028}" type="datetimeFigureOut">
              <a:rPr lang="zh-CN" altLang="en-US" smtClean="0"/>
              <a:t>2016-6-1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A404B-A2C1-4A8C-9391-9BC2745A023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3350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zhangy@ihep.ac.c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Status of DA Optimization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ZHANG, Yuan</a:t>
            </a:r>
          </a:p>
          <a:p>
            <a:r>
              <a:rPr lang="en-US" altLang="zh-CN" dirty="0" smtClean="0">
                <a:hlinkClick r:id="rId2"/>
              </a:rPr>
              <a:t>zhangy@ihep.ac.cn</a:t>
            </a:r>
            <a:endParaRPr lang="en-US" altLang="zh-CN" dirty="0" smtClean="0"/>
          </a:p>
          <a:p>
            <a:r>
              <a:rPr lang="en-US" altLang="zh-CN" dirty="0" smtClean="0"/>
              <a:t>2016-06-03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68623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LER DA</a:t>
            </a:r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idx="1"/>
          </p:nvPr>
        </p:nvSpPr>
        <p:spPr>
          <a:xfrm>
            <a:off x="839788" y="1255650"/>
            <a:ext cx="5157787" cy="823912"/>
          </a:xfrm>
        </p:spPr>
        <p:txBody>
          <a:bodyPr/>
          <a:lstStyle/>
          <a:p>
            <a:r>
              <a:rPr lang="en-US" altLang="zh-CN" dirty="0" smtClean="0"/>
              <a:t>IPAC’16</a:t>
            </a:r>
            <a:endParaRPr lang="zh-CN" altLang="en-US" dirty="0"/>
          </a:p>
        </p:txBody>
      </p:sp>
      <p:pic>
        <p:nvPicPr>
          <p:cNvPr id="6" name="内容占位符 5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39788" y="2378968"/>
            <a:ext cx="5157787" cy="3085775"/>
          </a:xfrm>
          <a:prstGeom prst="rect">
            <a:avLst/>
          </a:prstGeom>
        </p:spPr>
      </p:pic>
      <p:sp>
        <p:nvSpPr>
          <p:cNvPr id="8" name="文本占位符 7"/>
          <p:cNvSpPr>
            <a:spLocks noGrp="1"/>
          </p:cNvSpPr>
          <p:nvPr>
            <p:ph type="body" sz="quarter" idx="3"/>
          </p:nvPr>
        </p:nvSpPr>
        <p:spPr>
          <a:xfrm>
            <a:off x="6172200" y="1255650"/>
            <a:ext cx="5183188" cy="823912"/>
          </a:xfrm>
        </p:spPr>
        <p:txBody>
          <a:bodyPr/>
          <a:lstStyle/>
          <a:p>
            <a:r>
              <a:rPr lang="en-US" altLang="zh-CN" dirty="0" smtClean="0"/>
              <a:t>Now</a:t>
            </a:r>
            <a:endParaRPr lang="zh-CN" altLang="en-US" dirty="0"/>
          </a:p>
        </p:txBody>
      </p:sp>
      <p:pic>
        <p:nvPicPr>
          <p:cNvPr id="10" name="内容占位符 9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172200" y="2370951"/>
            <a:ext cx="5183188" cy="3101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684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To do next</a:t>
            </a:r>
            <a:endParaRPr lang="zh-CN" altLang="en-US" dirty="0"/>
          </a:p>
        </p:txBody>
      </p:sp>
      <p:sp>
        <p:nvSpPr>
          <p:cNvPr id="9" name="内容占位符 8"/>
          <p:cNvSpPr txBox="1">
            <a:spLocks noGrp="1"/>
          </p:cNvSpPr>
          <p:nvPr>
            <p:ph idx="1"/>
          </p:nvPr>
        </p:nvSpPr>
        <p:spPr>
          <a:xfrm>
            <a:off x="838200" y="1825625"/>
            <a:ext cx="10515600" cy="2028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US" altLang="zh-CN" dirty="0" smtClean="0"/>
              <a:t>Further optimization of DA</a:t>
            </a:r>
          </a:p>
          <a:p>
            <a:pPr marL="342900" indent="-342900">
              <a:buAutoNum type="arabicParenR"/>
            </a:pPr>
            <a:r>
              <a:rPr lang="en-US" altLang="zh-CN" dirty="0" smtClean="0"/>
              <a:t>Variable range constraint </a:t>
            </a:r>
          </a:p>
          <a:p>
            <a:pPr marL="342900" indent="-342900">
              <a:buAutoNum type="arabicParenR"/>
            </a:pPr>
            <a:r>
              <a:rPr lang="en-US" altLang="zh-CN" dirty="0" smtClean="0"/>
              <a:t>Nonlinear + Linear optics optimization </a:t>
            </a:r>
            <a:r>
              <a:rPr lang="en-US" altLang="zh-CN" sz="1800" dirty="0" smtClean="0"/>
              <a:t>(need more knowledge of </a:t>
            </a:r>
            <a:r>
              <a:rPr lang="en-US" altLang="zh-CN" sz="1800" dirty="0" err="1" smtClean="0"/>
              <a:t>SuperKEKB</a:t>
            </a:r>
            <a:r>
              <a:rPr lang="en-US" altLang="zh-CN" sz="1800" dirty="0" smtClean="0"/>
              <a:t> Design)</a:t>
            </a:r>
          </a:p>
          <a:p>
            <a:pPr marL="342900" indent="-342900">
              <a:buAutoNum type="arabicParenR"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64393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Development of MODE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11041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zh-CN" b="1" i="1" dirty="0" smtClean="0"/>
              <a:t>Motivation:</a:t>
            </a:r>
          </a:p>
          <a:p>
            <a:r>
              <a:rPr lang="en-US" altLang="zh-CN" dirty="0" smtClean="0"/>
              <a:t>SAD could not output </a:t>
            </a:r>
            <a:r>
              <a:rPr lang="en-US" altLang="zh-CN" dirty="0" err="1" smtClean="0"/>
              <a:t>resoance</a:t>
            </a:r>
            <a:r>
              <a:rPr lang="en-US" altLang="zh-CN" dirty="0" smtClean="0"/>
              <a:t> driving terms directly</a:t>
            </a:r>
          </a:p>
          <a:p>
            <a:r>
              <a:rPr lang="en-US" altLang="zh-CN" dirty="0" smtClean="0"/>
              <a:t>Different code has different functionality</a:t>
            </a:r>
          </a:p>
          <a:p>
            <a:r>
              <a:rPr lang="en-US" altLang="zh-CN" dirty="0" smtClean="0"/>
              <a:t>Different objective may be calculated by different code</a:t>
            </a:r>
          </a:p>
          <a:p>
            <a:endParaRPr lang="en-US" altLang="zh-CN" dirty="0" smtClean="0"/>
          </a:p>
          <a:p>
            <a:pPr marL="0" indent="0">
              <a:buNone/>
            </a:pPr>
            <a:r>
              <a:rPr lang="en-US" altLang="zh-CN" b="1" i="1" dirty="0" smtClean="0"/>
              <a:t>Achievement:</a:t>
            </a:r>
          </a:p>
          <a:p>
            <a:r>
              <a:rPr lang="en-US" altLang="zh-CN" dirty="0" smtClean="0"/>
              <a:t>Combination of SAD &amp; MADX now</a:t>
            </a:r>
          </a:p>
          <a:p>
            <a:r>
              <a:rPr lang="en-US" altLang="zh-CN" dirty="0" smtClean="0"/>
              <a:t>It is easily to call different codes to calculate objection function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31509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Test at BEPCII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/>
              <a:t>Main Objectives:</a:t>
            </a:r>
          </a:p>
          <a:p>
            <a:r>
              <a:rPr lang="en-US" altLang="zh-CN" dirty="0" smtClean="0"/>
              <a:t>Try to increase the detuning term which help to suppress the instability by Landau damping (</a:t>
            </a:r>
            <a:r>
              <a:rPr lang="en-US" altLang="zh-CN" dirty="0" err="1" smtClean="0"/>
              <a:t>calc</a:t>
            </a:r>
            <a:r>
              <a:rPr lang="en-US" altLang="zh-CN" dirty="0" smtClean="0"/>
              <a:t> with </a:t>
            </a:r>
            <a:r>
              <a:rPr lang="en-US" altLang="zh-CN" dirty="0" err="1" smtClean="0"/>
              <a:t>madx</a:t>
            </a:r>
            <a:r>
              <a:rPr lang="en-US" altLang="zh-CN" dirty="0" smtClean="0"/>
              <a:t>)</a:t>
            </a:r>
          </a:p>
          <a:p>
            <a:r>
              <a:rPr lang="en-US" altLang="zh-CN" dirty="0" smtClean="0"/>
              <a:t>Try to enlarge the dynamic aperture (track with sad)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8688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95" b="6886"/>
          <a:stretch/>
        </p:blipFill>
        <p:spPr>
          <a:xfrm>
            <a:off x="1177890" y="1823088"/>
            <a:ext cx="6096000" cy="3567066"/>
          </a:xfrm>
        </p:spPr>
      </p:pic>
      <p:sp>
        <p:nvSpPr>
          <p:cNvPr id="5" name="文本框 4"/>
          <p:cNvSpPr txBox="1"/>
          <p:nvPr/>
        </p:nvSpPr>
        <p:spPr>
          <a:xfrm>
            <a:off x="4225890" y="5571223"/>
            <a:ext cx="4858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/>
              <a:t>DA</a:t>
            </a:r>
            <a:endParaRPr lang="zh-CN" altLang="en-US" sz="1600" b="1" dirty="0"/>
          </a:p>
        </p:txBody>
      </p:sp>
      <p:sp>
        <p:nvSpPr>
          <p:cNvPr id="6" name="文本框 5"/>
          <p:cNvSpPr txBox="1"/>
          <p:nvPr/>
        </p:nvSpPr>
        <p:spPr>
          <a:xfrm>
            <a:off x="838200" y="2797628"/>
            <a:ext cx="461665" cy="1130469"/>
          </a:xfrm>
          <a:prstGeom prst="rect">
            <a:avLst/>
          </a:prstGeom>
          <a:noFill/>
        </p:spPr>
        <p:txBody>
          <a:bodyPr vert="vert270" wrap="square" rtlCol="0">
            <a:spAutoFit/>
            <a:scene3d>
              <a:camera prst="orthographicFront">
                <a:rot lat="0" lon="0" rev="0"/>
              </a:camera>
              <a:lightRig rig="threePt" dir="t"/>
            </a:scene3d>
          </a:bodyPr>
          <a:lstStyle/>
          <a:p>
            <a:r>
              <a:rPr lang="en-US" altLang="zh-CN" dirty="0" smtClean="0"/>
              <a:t>Detuning</a:t>
            </a:r>
            <a:endParaRPr lang="zh-CN" altLang="en-US" dirty="0"/>
          </a:p>
        </p:txBody>
      </p:sp>
      <p:cxnSp>
        <p:nvCxnSpPr>
          <p:cNvPr id="8" name="直接箭头连接符 7"/>
          <p:cNvCxnSpPr/>
          <p:nvPr/>
        </p:nvCxnSpPr>
        <p:spPr>
          <a:xfrm flipV="1">
            <a:off x="4354286" y="3385457"/>
            <a:ext cx="2919604" cy="88174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图片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16" r="22738" b="1975"/>
          <a:stretch/>
        </p:blipFill>
        <p:spPr>
          <a:xfrm>
            <a:off x="7375187" y="0"/>
            <a:ext cx="4424927" cy="4081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168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1499</TotalTime>
  <Words>120</Words>
  <Application>Microsoft Office PowerPoint</Application>
  <PresentationFormat>宽屏</PresentationFormat>
  <Paragraphs>26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宋体</vt:lpstr>
      <vt:lpstr>Arial</vt:lpstr>
      <vt:lpstr>Calibri</vt:lpstr>
      <vt:lpstr>Calibri Light</vt:lpstr>
      <vt:lpstr>Office 主题</vt:lpstr>
      <vt:lpstr>Status of DA Optimization</vt:lpstr>
      <vt:lpstr>LER DA</vt:lpstr>
      <vt:lpstr>To do next</vt:lpstr>
      <vt:lpstr>Development of MODE</vt:lpstr>
      <vt:lpstr>Test at BEPCII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Status of DA Optimization</dc:title>
  <dc:creator>unknown</dc:creator>
  <cp:lastModifiedBy>unknown</cp:lastModifiedBy>
  <cp:revision>13</cp:revision>
  <dcterms:created xsi:type="dcterms:W3CDTF">2016-06-01T07:51:12Z</dcterms:created>
  <dcterms:modified xsi:type="dcterms:W3CDTF">2016-06-02T08:50:35Z</dcterms:modified>
</cp:coreProperties>
</file>