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847" r:id="rId3"/>
    <p:sldId id="848" r:id="rId4"/>
    <p:sldId id="84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60"/>
    <a:srgbClr val="0000CC"/>
    <a:srgbClr val="0000FF"/>
    <a:srgbClr val="000099"/>
    <a:srgbClr val="2E9238"/>
    <a:srgbClr val="3366CC"/>
    <a:srgbClr val="0F58B1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4672" autoAdjust="0"/>
  </p:normalViewPr>
  <p:slideViewPr>
    <p:cSldViewPr>
      <p:cViewPr>
        <p:scale>
          <a:sx n="92" d="100"/>
          <a:sy n="92" d="100"/>
        </p:scale>
        <p:origin x="-1600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1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1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76DCD4E2-8692-495E-AC42-337786FAA203}" type="datetimeFigureOut">
              <a:rPr lang="en-US" smtClean="0"/>
              <a:pPr/>
              <a:t>9/3/2016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2313"/>
            <a:ext cx="4797425" cy="3598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3268" tIns="46635" rIns="93268" bIns="466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1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1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3CFE7621-4FB3-473E-85A0-E26E95ADB3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7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E7621-4FB3-473E-85A0-E26E95ADB3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400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857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833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6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8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245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48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28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98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0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5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76BE-B8C4-4399-BEE9-C19C59FEDA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6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gradFill rotWithShape="0">
            <a:gsLst>
              <a:gs pos="0">
                <a:srgbClr val="72CCE8"/>
              </a:gs>
              <a:gs pos="50000">
                <a:schemeClr val="bg1"/>
              </a:gs>
              <a:gs pos="100000">
                <a:srgbClr val="72CCE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altLang="zh-CN" sz="3200" b="1" dirty="0" smtClean="0">
              <a:solidFill>
                <a:srgbClr val="FF0000"/>
              </a:solidFill>
              <a:latin typeface="Tahoma" pitchFamily="34" charset="0"/>
              <a:sym typeface="Symbol" pitchFamily="18" charset="2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3600" b="1" dirty="0" smtClean="0">
                <a:solidFill>
                  <a:srgbClr val="C00000"/>
                </a:solidFill>
                <a:latin typeface="Tahoma" pitchFamily="34" charset="0"/>
                <a:sym typeface="Symbol" pitchFamily="18" charset="2"/>
              </a:rPr>
              <a:t>CEPC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zh-CN" sz="3600" b="1" dirty="0" smtClean="0">
                <a:solidFill>
                  <a:srgbClr val="0000FF"/>
                </a:solidFill>
                <a:latin typeface="Tahoma" pitchFamily="34" charset="0"/>
                <a:sym typeface="Symbol" pitchFamily="18" charset="2"/>
              </a:rPr>
              <a:t>Project Management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n-US" sz="3200" b="1" dirty="0" smtClean="0">
              <a:solidFill>
                <a:schemeClr val="folHlink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页脚占位符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 dirty="0"/>
          </a:p>
        </p:txBody>
      </p:sp>
      <p:sp>
        <p:nvSpPr>
          <p:cNvPr id="14" name="矩形 13"/>
          <p:cNvSpPr/>
          <p:nvPr/>
        </p:nvSpPr>
        <p:spPr>
          <a:xfrm>
            <a:off x="8153400" y="63246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6800" y="2819400"/>
            <a:ext cx="708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400" b="1" dirty="0" err="1" smtClean="0">
                <a:solidFill>
                  <a:srgbClr val="002060"/>
                </a:solidFill>
              </a:rPr>
              <a:t>XinChou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Lou </a:t>
            </a:r>
          </a:p>
          <a:p>
            <a:pPr marL="342900" indent="-342900"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002060"/>
                </a:solidFill>
              </a:rPr>
              <a:t>IHEP</a:t>
            </a:r>
          </a:p>
        </p:txBody>
      </p:sp>
    </p:spTree>
    <p:extLst>
      <p:ext uri="{BB962C8B-B14F-4D97-AF65-F5344CB8AC3E}">
        <p14:creationId xmlns:p14="http://schemas.microsoft.com/office/powerpoint/2010/main" xmlns="" val="5971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667000"/>
            <a:ext cx="8458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sz="2800" b="1" dirty="0" smtClean="0">
                <a:solidFill>
                  <a:srgbClr val="C00000"/>
                </a:solidFill>
                <a:sym typeface="Symbol"/>
              </a:rPr>
              <a:t>Project directors</a:t>
            </a:r>
            <a:endParaRPr lang="en-US" altLang="zh-CN" sz="2400" b="1" dirty="0" smtClean="0">
              <a:solidFill>
                <a:srgbClr val="002060"/>
              </a:solidFill>
              <a:sym typeface="Symbol"/>
            </a:endParaRPr>
          </a:p>
          <a:p>
            <a:pPr>
              <a:spcBef>
                <a:spcPts val="600"/>
              </a:spcBef>
            </a:pPr>
            <a:r>
              <a:rPr lang="en-US" altLang="zh-CN" sz="2400" b="1" dirty="0" smtClean="0">
                <a:solidFill>
                  <a:srgbClr val="002060"/>
                </a:solidFill>
                <a:sym typeface="Symbol"/>
              </a:rPr>
              <a:t>   </a:t>
            </a:r>
            <a:r>
              <a:rPr lang="en-US" altLang="zh-CN" sz="2400" b="1" dirty="0" err="1" smtClean="0">
                <a:solidFill>
                  <a:srgbClr val="002060"/>
                </a:solidFill>
                <a:sym typeface="Symbol"/>
              </a:rPr>
              <a:t>XinChou</a:t>
            </a:r>
            <a:r>
              <a:rPr lang="en-US" altLang="zh-CN" sz="2400" b="1" dirty="0" smtClean="0">
                <a:solidFill>
                  <a:srgbClr val="002060"/>
                </a:solidFill>
                <a:sym typeface="Symbol"/>
              </a:rPr>
              <a:t> LOU (IHEP), Qing QIN(IHEP), Nu XU(CCNU)</a:t>
            </a:r>
            <a:endParaRPr lang="en-US" altLang="zh-CN" sz="2400" b="1" dirty="0">
              <a:solidFill>
                <a:srgbClr val="000099"/>
              </a:solidFill>
            </a:endParaRPr>
          </a:p>
          <a:p>
            <a:pPr marL="1371600" lvl="2" indent="-457200"/>
            <a:endParaRPr lang="en-US" sz="2800" b="1" dirty="0" smtClean="0">
              <a:solidFill>
                <a:srgbClr val="000099"/>
              </a:solidFill>
            </a:endParaRPr>
          </a:p>
          <a:p>
            <a:endParaRPr lang="en-US" altLang="zh-CN" sz="2000" b="1" dirty="0" smtClean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990600"/>
            <a:ext cx="6318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CEPC project management update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30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4384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/>
            <a:endParaRPr lang="en-US" sz="2800" b="1" dirty="0" smtClean="0">
              <a:solidFill>
                <a:srgbClr val="000099"/>
              </a:solidFill>
            </a:endParaRPr>
          </a:p>
          <a:p>
            <a:r>
              <a:rPr lang="en-US" altLang="zh-CN" sz="2800" b="1" dirty="0" smtClean="0">
                <a:solidFill>
                  <a:srgbClr val="C00000"/>
                </a:solidFill>
                <a:sym typeface="Symbol"/>
              </a:rPr>
              <a:t>The accelerator group</a:t>
            </a:r>
          </a:p>
          <a:p>
            <a:r>
              <a:rPr lang="en-US" altLang="zh-CN" sz="2400" b="1" dirty="0" smtClean="0">
                <a:solidFill>
                  <a:srgbClr val="00B0F0"/>
                </a:solidFill>
                <a:sym typeface="Symbol"/>
              </a:rPr>
              <a:t>      executive convener: </a:t>
            </a:r>
            <a:r>
              <a:rPr lang="en-US" altLang="zh-CN" sz="2400" b="1" dirty="0" err="1" smtClean="0">
                <a:solidFill>
                  <a:srgbClr val="00B0F0"/>
                </a:solidFill>
                <a:sym typeface="Symbol"/>
              </a:rPr>
              <a:t>Jie</a:t>
            </a:r>
            <a:r>
              <a:rPr lang="en-US" altLang="zh-CN" sz="2400" b="1" dirty="0" smtClean="0">
                <a:solidFill>
                  <a:srgbClr val="00B0F0"/>
                </a:solidFill>
                <a:sym typeface="Symbol"/>
              </a:rPr>
              <a:t> GAO (IHEP)</a:t>
            </a:r>
          </a:p>
          <a:p>
            <a:r>
              <a:rPr lang="en-US" altLang="zh-CN" sz="2400" b="1" dirty="0" smtClean="0">
                <a:solidFill>
                  <a:srgbClr val="00B0F0"/>
                </a:solidFill>
                <a:sym typeface="Symbol"/>
              </a:rPr>
              <a:t>      co-conveners: </a:t>
            </a:r>
            <a:r>
              <a:rPr lang="en-US" altLang="zh-CN" sz="2400" b="1" dirty="0" err="1" smtClean="0">
                <a:solidFill>
                  <a:srgbClr val="00B0F0"/>
                </a:solidFill>
                <a:sym typeface="Symbol"/>
              </a:rPr>
              <a:t>Yulong</a:t>
            </a:r>
            <a:r>
              <a:rPr lang="en-US" altLang="zh-CN" sz="2400" b="1" dirty="0" smtClean="0">
                <a:solidFill>
                  <a:srgbClr val="00B0F0"/>
                </a:solidFill>
                <a:sym typeface="Symbol"/>
              </a:rPr>
              <a:t> CHI (IHEP), </a:t>
            </a:r>
            <a:r>
              <a:rPr lang="en-US" altLang="zh-CN" sz="2400" b="1" dirty="0" err="1" smtClean="0">
                <a:solidFill>
                  <a:srgbClr val="00B0F0"/>
                </a:solidFill>
                <a:sym typeface="Symbol"/>
              </a:rPr>
              <a:t>Jingyu</a:t>
            </a:r>
            <a:r>
              <a:rPr lang="en-US" altLang="zh-CN" sz="2400" b="1" dirty="0" smtClean="0">
                <a:solidFill>
                  <a:srgbClr val="00B0F0"/>
                </a:solidFill>
                <a:sym typeface="Symbol"/>
              </a:rPr>
              <a:t> TANG (IHEP, SppC)</a:t>
            </a:r>
          </a:p>
          <a:p>
            <a:endParaRPr lang="en-US" altLang="zh-CN" sz="2400" b="1" dirty="0" smtClean="0">
              <a:solidFill>
                <a:srgbClr val="00B0F0"/>
              </a:solidFill>
              <a:sym typeface="Symbo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6318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CEPC project management update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30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3622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 smtClean="0">
              <a:solidFill>
                <a:srgbClr val="00B0F0"/>
              </a:solidFill>
              <a:sym typeface="Symbol"/>
            </a:endParaRPr>
          </a:p>
          <a:p>
            <a:r>
              <a:rPr lang="en-US" altLang="zh-CN" sz="2800" b="1" dirty="0" smtClean="0">
                <a:solidFill>
                  <a:srgbClr val="C00000"/>
                </a:solidFill>
              </a:rPr>
              <a:t>The detector group (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incl. the </a:t>
            </a:r>
            <a:r>
              <a:rPr lang="en-US" altLang="zh-CN" sz="2800" b="1" smtClean="0">
                <a:solidFill>
                  <a:srgbClr val="C00000"/>
                </a:solidFill>
              </a:rPr>
              <a:t>simulation sub-group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altLang="zh-CN" sz="2400" b="1" dirty="0" smtClean="0">
                <a:solidFill>
                  <a:srgbClr val="00B0F0"/>
                </a:solidFill>
              </a:rPr>
              <a:t>      executive convener: Joao </a:t>
            </a:r>
            <a:r>
              <a:rPr lang="en-US" altLang="zh-CN" sz="2400" b="1" dirty="0" err="1" smtClean="0">
                <a:solidFill>
                  <a:srgbClr val="00B0F0"/>
                </a:solidFill>
              </a:rPr>
              <a:t>Guimaraes</a:t>
            </a:r>
            <a:r>
              <a:rPr lang="en-US" altLang="zh-CN" sz="2400" b="1" dirty="0" smtClean="0">
                <a:solidFill>
                  <a:srgbClr val="00B0F0"/>
                </a:solidFill>
              </a:rPr>
              <a:t> </a:t>
            </a:r>
            <a:r>
              <a:rPr lang="en-US" altLang="zh-CN" sz="2400" b="1" dirty="0" err="1" smtClean="0">
                <a:solidFill>
                  <a:srgbClr val="00B0F0"/>
                </a:solidFill>
              </a:rPr>
              <a:t>da</a:t>
            </a:r>
            <a:r>
              <a:rPr lang="en-US" altLang="zh-CN" sz="2400" b="1" dirty="0" smtClean="0">
                <a:solidFill>
                  <a:srgbClr val="00B0F0"/>
                </a:solidFill>
              </a:rPr>
              <a:t> Costa (IHEP)</a:t>
            </a:r>
            <a:endParaRPr lang="zh-CN" altLang="zh-CN" sz="2400" dirty="0" smtClean="0"/>
          </a:p>
          <a:p>
            <a:r>
              <a:rPr lang="en-US" altLang="zh-CN" sz="2400" b="1" dirty="0" smtClean="0">
                <a:solidFill>
                  <a:srgbClr val="00B0F0"/>
                </a:solidFill>
              </a:rPr>
              <a:t>      co-conveners: </a:t>
            </a:r>
            <a:r>
              <a:rPr lang="en-US" altLang="zh-CN" sz="2400" b="1" dirty="0" err="1" smtClean="0">
                <a:solidFill>
                  <a:srgbClr val="00B0F0"/>
                </a:solidFill>
              </a:rPr>
              <a:t>Yuanning</a:t>
            </a:r>
            <a:r>
              <a:rPr lang="en-US" altLang="zh-CN" sz="2400" b="1" dirty="0" smtClean="0">
                <a:solidFill>
                  <a:srgbClr val="00B0F0"/>
                </a:solidFill>
              </a:rPr>
              <a:t> GAO (THU), Shan JIN (IHEP)</a:t>
            </a:r>
            <a:endParaRPr lang="en-US" altLang="zh-CN" sz="2000" b="1" dirty="0" smtClean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219200"/>
            <a:ext cx="6318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CEPC project management update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3, 2016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6BE-B8C4-4399-BEE9-C19C59FEDA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30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14381</TotalTime>
  <Words>114</Words>
  <Application>Microsoft Office PowerPoint</Application>
  <PresentationFormat>全屏显示(4:3)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幻灯片 1</vt:lpstr>
      <vt:lpstr>幻灯片 2</vt:lpstr>
      <vt:lpstr>幻灯片 3</vt:lpstr>
      <vt:lpstr>幻灯片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xinchou</dc:creator>
  <cp:lastModifiedBy>apple</cp:lastModifiedBy>
  <cp:revision>1171</cp:revision>
  <cp:lastPrinted>2013-09-13T05:54:00Z</cp:lastPrinted>
  <dcterms:created xsi:type="dcterms:W3CDTF">2012-04-06T07:45:39Z</dcterms:created>
  <dcterms:modified xsi:type="dcterms:W3CDTF">2016-09-03T07:38:32Z</dcterms:modified>
</cp:coreProperties>
</file>