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jpg" ContentType="image/jpeg"/>
  <Default Extension="emf" ContentType="image/x-emf"/>
  <Default Extension="rels" ContentType="application/vnd.openxmlformats-package.relationships+xml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2" r:id="rId3"/>
    <p:sldId id="257" r:id="rId4"/>
    <p:sldId id="258" r:id="rId5"/>
    <p:sldId id="259" r:id="rId6"/>
    <p:sldId id="265" r:id="rId7"/>
    <p:sldId id="264" r:id="rId8"/>
    <p:sldId id="260" r:id="rId9"/>
    <p:sldId id="261" r:id="rId10"/>
    <p:sldId id="263" r:id="rId11"/>
  </p:sldIdLst>
  <p:sldSz cx="9144000" cy="6858000" type="screen4x3"/>
  <p:notesSz cx="6858000" cy="9144000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0"/>
        <a:cs typeface="宋体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0"/>
        <a:cs typeface="宋体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0"/>
        <a:cs typeface="宋体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0"/>
        <a:cs typeface="宋体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0"/>
        <a:cs typeface="宋体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宋体" charset="0"/>
        <a:cs typeface="宋体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宋体" charset="0"/>
        <a:cs typeface="宋体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宋体" charset="0"/>
        <a:cs typeface="宋体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宋体" charset="0"/>
        <a:cs typeface="宋体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88" d="100"/>
          <a:sy n="88" d="100"/>
        </p:scale>
        <p:origin x="-112" y="-1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printerSettings" Target="printerSettings/printerSettings1.bin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E9B1D21-EE85-C342-97AD-20E9B984CF8A}" type="doc">
      <dgm:prSet loTypeId="urn:microsoft.com/office/officeart/2005/8/layout/orgChart1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zh-CN" altLang="en-US"/>
        </a:p>
      </dgm:t>
    </dgm:pt>
    <dgm:pt modelId="{1869370A-B670-0049-8D86-AB10B46E8662}">
      <dgm:prSet phldrT="[文本]" custT="1"/>
      <dgm:spPr/>
      <dgm:t>
        <a:bodyPr/>
        <a:lstStyle/>
        <a:p>
          <a:r>
            <a:rPr lang="en-US" altLang="zh-CN" sz="3600" b="1" dirty="0" smtClean="0">
              <a:solidFill>
                <a:srgbClr val="800000"/>
              </a:solidFill>
            </a:rPr>
            <a:t>FERMI</a:t>
          </a:r>
          <a:endParaRPr lang="zh-CN" altLang="en-US" sz="3600" b="1" dirty="0">
            <a:solidFill>
              <a:srgbClr val="800000"/>
            </a:solidFill>
          </a:endParaRPr>
        </a:p>
      </dgm:t>
    </dgm:pt>
    <dgm:pt modelId="{C6F774B8-C37F-BA47-8CFE-5E58ECCA2446}" type="parTrans" cxnId="{FE5AEC22-33E6-C543-A0C6-A29DF2CCB1EF}">
      <dgm:prSet/>
      <dgm:spPr/>
      <dgm:t>
        <a:bodyPr/>
        <a:lstStyle/>
        <a:p>
          <a:endParaRPr lang="zh-CN" altLang="en-US"/>
        </a:p>
      </dgm:t>
    </dgm:pt>
    <dgm:pt modelId="{57484C8C-7B8F-AF49-82DB-A62D3DD321A7}" type="sibTrans" cxnId="{FE5AEC22-33E6-C543-A0C6-A29DF2CCB1EF}">
      <dgm:prSet/>
      <dgm:spPr/>
      <dgm:t>
        <a:bodyPr/>
        <a:lstStyle/>
        <a:p>
          <a:endParaRPr lang="zh-CN" altLang="en-US"/>
        </a:p>
      </dgm:t>
    </dgm:pt>
    <dgm:pt modelId="{F0684B37-ADDB-0043-8EFE-0A5D8D9A3060}">
      <dgm:prSet phldrT="[文本]" custT="1"/>
      <dgm:spPr/>
      <dgm:t>
        <a:bodyPr/>
        <a:lstStyle/>
        <a:p>
          <a:r>
            <a:rPr lang="en-US" altLang="zh-CN" sz="2400" dirty="0" smtClean="0">
              <a:solidFill>
                <a:srgbClr val="0000FF"/>
              </a:solidFill>
            </a:rPr>
            <a:t>Experiment</a:t>
          </a:r>
          <a:r>
            <a:rPr lang="en-US" altLang="zh-CN" sz="2400" dirty="0" smtClean="0">
              <a:solidFill>
                <a:srgbClr val="0000FF"/>
              </a:solidFill>
            </a:rPr>
            <a:t>1</a:t>
          </a:r>
          <a:r>
            <a:rPr lang="zh-CN" altLang="en-US" sz="2400" dirty="0" smtClean="0">
              <a:solidFill>
                <a:srgbClr val="0000FF"/>
              </a:solidFill>
            </a:rPr>
            <a:t> </a:t>
          </a:r>
          <a:endParaRPr lang="zh-CN" altLang="en-US" sz="2400" dirty="0">
            <a:solidFill>
              <a:srgbClr val="0000FF"/>
            </a:solidFill>
          </a:endParaRPr>
        </a:p>
      </dgm:t>
    </dgm:pt>
    <dgm:pt modelId="{AB75C91B-FDB5-DD4D-9B64-BCC7C36B38DE}" type="parTrans" cxnId="{77A1E25D-B9C9-8F4A-AAF8-3D080158FF5D}">
      <dgm:prSet/>
      <dgm:spPr/>
      <dgm:t>
        <a:bodyPr/>
        <a:lstStyle/>
        <a:p>
          <a:endParaRPr lang="zh-CN" altLang="en-US"/>
        </a:p>
      </dgm:t>
    </dgm:pt>
    <dgm:pt modelId="{21CAB948-A1BE-364C-B75D-0A951EE174A0}" type="sibTrans" cxnId="{77A1E25D-B9C9-8F4A-AAF8-3D080158FF5D}">
      <dgm:prSet/>
      <dgm:spPr/>
      <dgm:t>
        <a:bodyPr/>
        <a:lstStyle/>
        <a:p>
          <a:endParaRPr lang="zh-CN" altLang="en-US"/>
        </a:p>
      </dgm:t>
    </dgm:pt>
    <dgm:pt modelId="{25800D40-0432-F84A-8381-CB2F991EC3F6}">
      <dgm:prSet phldrT="[文本]" custT="1"/>
      <dgm:spPr/>
      <dgm:t>
        <a:bodyPr/>
        <a:lstStyle/>
        <a:p>
          <a:r>
            <a:rPr lang="en-US" altLang="zh-CN" sz="2400" dirty="0" smtClean="0">
              <a:solidFill>
                <a:srgbClr val="0000FF"/>
              </a:solidFill>
            </a:rPr>
            <a:t>Experiment</a:t>
          </a:r>
          <a:r>
            <a:rPr lang="en-US" altLang="zh-CN" sz="2400" dirty="0" smtClean="0">
              <a:solidFill>
                <a:srgbClr val="0000FF"/>
              </a:solidFill>
            </a:rPr>
            <a:t>2</a:t>
          </a:r>
          <a:endParaRPr lang="zh-CN" altLang="en-US" sz="2400" dirty="0">
            <a:solidFill>
              <a:srgbClr val="0000FF"/>
            </a:solidFill>
          </a:endParaRPr>
        </a:p>
      </dgm:t>
    </dgm:pt>
    <dgm:pt modelId="{9171EE40-26B4-F443-B183-F333383EE28F}" type="parTrans" cxnId="{E13BDCA2-A3F0-6D46-80FE-87DA0209AB07}">
      <dgm:prSet/>
      <dgm:spPr/>
      <dgm:t>
        <a:bodyPr/>
        <a:lstStyle/>
        <a:p>
          <a:endParaRPr lang="zh-CN" altLang="en-US"/>
        </a:p>
      </dgm:t>
    </dgm:pt>
    <dgm:pt modelId="{92074941-4D58-2041-92C5-AC333245998E}" type="sibTrans" cxnId="{E13BDCA2-A3F0-6D46-80FE-87DA0209AB07}">
      <dgm:prSet/>
      <dgm:spPr/>
      <dgm:t>
        <a:bodyPr/>
        <a:lstStyle/>
        <a:p>
          <a:endParaRPr lang="zh-CN" altLang="en-US"/>
        </a:p>
      </dgm:t>
    </dgm:pt>
    <dgm:pt modelId="{AD533E4C-9B88-BF4A-B3F0-10B758CCDAC8}">
      <dgm:prSet phldrT="[文本]"/>
      <dgm:spPr/>
      <dgm:t>
        <a:bodyPr/>
        <a:lstStyle/>
        <a:p>
          <a:r>
            <a:rPr lang="en-US" altLang="zh-CN" dirty="0" smtClean="0">
              <a:solidFill>
                <a:srgbClr val="0000FF"/>
              </a:solidFill>
            </a:rPr>
            <a:t>Experiment</a:t>
          </a:r>
          <a:r>
            <a:rPr lang="en-US" altLang="zh-CN" dirty="0" smtClean="0">
              <a:solidFill>
                <a:srgbClr val="0000FF"/>
              </a:solidFill>
            </a:rPr>
            <a:t>3</a:t>
          </a:r>
          <a:endParaRPr lang="zh-CN" altLang="en-US" dirty="0">
            <a:solidFill>
              <a:srgbClr val="0000FF"/>
            </a:solidFill>
          </a:endParaRPr>
        </a:p>
      </dgm:t>
    </dgm:pt>
    <dgm:pt modelId="{5AD7225E-6A86-AE4A-A019-66FBB9AAB567}" type="parTrans" cxnId="{D7FA1C3F-5095-4E43-8B03-AAFBFC363E55}">
      <dgm:prSet/>
      <dgm:spPr/>
      <dgm:t>
        <a:bodyPr/>
        <a:lstStyle/>
        <a:p>
          <a:endParaRPr lang="zh-CN" altLang="en-US"/>
        </a:p>
      </dgm:t>
    </dgm:pt>
    <dgm:pt modelId="{1C6C2CD6-EE98-094C-A1B1-B346497508B3}" type="sibTrans" cxnId="{D7FA1C3F-5095-4E43-8B03-AAFBFC363E55}">
      <dgm:prSet/>
      <dgm:spPr/>
      <dgm:t>
        <a:bodyPr/>
        <a:lstStyle/>
        <a:p>
          <a:endParaRPr lang="zh-CN" altLang="en-US"/>
        </a:p>
      </dgm:t>
    </dgm:pt>
    <dgm:pt modelId="{0EEB7E18-1609-014D-9944-508907EE20E2}" type="asst">
      <dgm:prSet phldrT="[文本]"/>
      <dgm:spPr/>
      <dgm:t>
        <a:bodyPr/>
        <a:lstStyle/>
        <a:p>
          <a:r>
            <a:rPr lang="en-US" altLang="zh-CN" dirty="0" smtClean="0">
              <a:solidFill>
                <a:schemeClr val="tx1"/>
              </a:solidFill>
            </a:rPr>
            <a:t>International</a:t>
          </a:r>
          <a:r>
            <a:rPr lang="zh-CN" altLang="en-US" dirty="0" smtClean="0">
              <a:solidFill>
                <a:schemeClr val="tx1"/>
              </a:solidFill>
            </a:rPr>
            <a:t> </a:t>
          </a:r>
          <a:r>
            <a:rPr lang="en-US" altLang="zh-CN" dirty="0" smtClean="0">
              <a:solidFill>
                <a:schemeClr val="tx1"/>
              </a:solidFill>
            </a:rPr>
            <a:t>Joint</a:t>
          </a:r>
          <a:r>
            <a:rPr lang="zh-CN" altLang="en-US" dirty="0" smtClean="0">
              <a:solidFill>
                <a:schemeClr val="tx1"/>
              </a:solidFill>
            </a:rPr>
            <a:t> </a:t>
          </a:r>
          <a:r>
            <a:rPr lang="en-US" altLang="zh-CN" dirty="0" smtClean="0">
              <a:solidFill>
                <a:schemeClr val="tx1"/>
              </a:solidFill>
            </a:rPr>
            <a:t>oversight</a:t>
          </a:r>
          <a:r>
            <a:rPr lang="zh-CN" altLang="en-US" dirty="0" smtClean="0">
              <a:solidFill>
                <a:schemeClr val="tx1"/>
              </a:solidFill>
            </a:rPr>
            <a:t> </a:t>
          </a:r>
          <a:r>
            <a:rPr lang="en-US" altLang="zh-CN" dirty="0" smtClean="0">
              <a:solidFill>
                <a:schemeClr val="tx1"/>
              </a:solidFill>
            </a:rPr>
            <a:t>Group</a:t>
          </a:r>
          <a:endParaRPr lang="zh-CN" altLang="en-US" dirty="0">
            <a:solidFill>
              <a:schemeClr val="tx1"/>
            </a:solidFill>
          </a:endParaRPr>
        </a:p>
      </dgm:t>
    </dgm:pt>
    <dgm:pt modelId="{02E13517-2C17-5340-9F3D-3ABDA086793D}" type="sibTrans" cxnId="{8C9576E2-7C36-814D-A192-9AF0EA113B68}">
      <dgm:prSet/>
      <dgm:spPr/>
      <dgm:t>
        <a:bodyPr/>
        <a:lstStyle/>
        <a:p>
          <a:endParaRPr lang="zh-CN" altLang="en-US"/>
        </a:p>
      </dgm:t>
    </dgm:pt>
    <dgm:pt modelId="{8B044FDD-91EB-7149-8D9F-BD660CE76D03}" type="parTrans" cxnId="{8C9576E2-7C36-814D-A192-9AF0EA113B68}">
      <dgm:prSet/>
      <dgm:spPr/>
      <dgm:t>
        <a:bodyPr/>
        <a:lstStyle/>
        <a:p>
          <a:endParaRPr lang="zh-CN" altLang="en-US"/>
        </a:p>
      </dgm:t>
    </dgm:pt>
    <dgm:pt modelId="{F24FB9C6-B2E3-E747-AE7C-35C66C71D869}" type="pres">
      <dgm:prSet presAssocID="{FE9B1D21-EE85-C342-97AD-20E9B984CF8A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3C730A0F-70EB-F948-8D7F-473705EF1B8A}" type="pres">
      <dgm:prSet presAssocID="{1869370A-B670-0049-8D86-AB10B46E8662}" presName="hierRoot1" presStyleCnt="0">
        <dgm:presLayoutVars>
          <dgm:hierBranch val="init"/>
        </dgm:presLayoutVars>
      </dgm:prSet>
      <dgm:spPr/>
    </dgm:pt>
    <dgm:pt modelId="{4B6ECD23-9388-9E4D-AF6E-82BEF22FC241}" type="pres">
      <dgm:prSet presAssocID="{1869370A-B670-0049-8D86-AB10B46E8662}" presName="rootComposite1" presStyleCnt="0"/>
      <dgm:spPr/>
    </dgm:pt>
    <dgm:pt modelId="{7343D8C7-0568-544C-A587-CBC46D900747}" type="pres">
      <dgm:prSet presAssocID="{1869370A-B670-0049-8D86-AB10B46E8662}" presName="rootText1" presStyleLbl="node0" presStyleIdx="0" presStyleCnt="1" custLinFactNeighborX="69211" custLinFactNeighborY="-29255">
        <dgm:presLayoutVars>
          <dgm:chPref val="3"/>
        </dgm:presLayoutVars>
      </dgm:prSet>
      <dgm:spPr/>
      <dgm:t>
        <a:bodyPr/>
        <a:lstStyle/>
        <a:p>
          <a:endParaRPr lang="zh-CN" altLang="en-US"/>
        </a:p>
      </dgm:t>
    </dgm:pt>
    <dgm:pt modelId="{D3F71E0A-EE57-1D4C-86F3-A00C38FF7F7D}" type="pres">
      <dgm:prSet presAssocID="{1869370A-B670-0049-8D86-AB10B46E8662}" presName="rootConnector1" presStyleLbl="node1" presStyleIdx="0" presStyleCnt="0"/>
      <dgm:spPr/>
    </dgm:pt>
    <dgm:pt modelId="{D838C916-C143-0D41-BB1B-C6B4DCFC55AF}" type="pres">
      <dgm:prSet presAssocID="{1869370A-B670-0049-8D86-AB10B46E8662}" presName="hierChild2" presStyleCnt="0"/>
      <dgm:spPr/>
    </dgm:pt>
    <dgm:pt modelId="{DE9378AF-451A-B241-AAF3-BD0B6ED6A115}" type="pres">
      <dgm:prSet presAssocID="{AB75C91B-FDB5-DD4D-9B64-BCC7C36B38DE}" presName="Name37" presStyleLbl="parChTrans1D2" presStyleIdx="0" presStyleCnt="4"/>
      <dgm:spPr/>
    </dgm:pt>
    <dgm:pt modelId="{74D78A69-BF49-5B4B-9B07-D2109AFF2F81}" type="pres">
      <dgm:prSet presAssocID="{F0684B37-ADDB-0043-8EFE-0A5D8D9A3060}" presName="hierRoot2" presStyleCnt="0">
        <dgm:presLayoutVars>
          <dgm:hierBranch val="init"/>
        </dgm:presLayoutVars>
      </dgm:prSet>
      <dgm:spPr/>
    </dgm:pt>
    <dgm:pt modelId="{1D0345A0-A972-B64B-B760-48E3A140B1E7}" type="pres">
      <dgm:prSet presAssocID="{F0684B37-ADDB-0043-8EFE-0A5D8D9A3060}" presName="rootComposite" presStyleCnt="0"/>
      <dgm:spPr/>
    </dgm:pt>
    <dgm:pt modelId="{4B79FE1D-9866-2F4C-AF76-C28BE5FA41CF}" type="pres">
      <dgm:prSet presAssocID="{F0684B37-ADDB-0043-8EFE-0A5D8D9A3060}" presName="rootText" presStyleLbl="node2" presStyleIdx="0" presStyleCnt="3">
        <dgm:presLayoutVars>
          <dgm:chPref val="3"/>
        </dgm:presLayoutVars>
      </dgm:prSet>
      <dgm:spPr/>
    </dgm:pt>
    <dgm:pt modelId="{A3CDC51E-5EF3-7D4B-904E-53E03136780F}" type="pres">
      <dgm:prSet presAssocID="{F0684B37-ADDB-0043-8EFE-0A5D8D9A3060}" presName="rootConnector" presStyleLbl="node2" presStyleIdx="0" presStyleCnt="3"/>
      <dgm:spPr/>
    </dgm:pt>
    <dgm:pt modelId="{E7D3FF21-5145-7648-A8D4-3C032BA2222B}" type="pres">
      <dgm:prSet presAssocID="{F0684B37-ADDB-0043-8EFE-0A5D8D9A3060}" presName="hierChild4" presStyleCnt="0"/>
      <dgm:spPr/>
    </dgm:pt>
    <dgm:pt modelId="{D8203146-BB08-634C-B20E-C7CB6ED9F3C5}" type="pres">
      <dgm:prSet presAssocID="{F0684B37-ADDB-0043-8EFE-0A5D8D9A3060}" presName="hierChild5" presStyleCnt="0"/>
      <dgm:spPr/>
    </dgm:pt>
    <dgm:pt modelId="{7736F25A-E3FF-3648-B012-E143C41B4411}" type="pres">
      <dgm:prSet presAssocID="{9171EE40-26B4-F443-B183-F333383EE28F}" presName="Name37" presStyleLbl="parChTrans1D2" presStyleIdx="1" presStyleCnt="4"/>
      <dgm:spPr/>
    </dgm:pt>
    <dgm:pt modelId="{37C8D2BA-D2C6-4C44-A544-1F32FDC2841F}" type="pres">
      <dgm:prSet presAssocID="{25800D40-0432-F84A-8381-CB2F991EC3F6}" presName="hierRoot2" presStyleCnt="0">
        <dgm:presLayoutVars>
          <dgm:hierBranch val="init"/>
        </dgm:presLayoutVars>
      </dgm:prSet>
      <dgm:spPr/>
    </dgm:pt>
    <dgm:pt modelId="{23BA5B0D-FBAF-144E-A91C-431C76DD77EA}" type="pres">
      <dgm:prSet presAssocID="{25800D40-0432-F84A-8381-CB2F991EC3F6}" presName="rootComposite" presStyleCnt="0"/>
      <dgm:spPr/>
    </dgm:pt>
    <dgm:pt modelId="{B42E9D9A-576C-1B41-B761-65A1EFFE9DB5}" type="pres">
      <dgm:prSet presAssocID="{25800D40-0432-F84A-8381-CB2F991EC3F6}" presName="rootText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zh-CN" altLang="en-US"/>
        </a:p>
      </dgm:t>
    </dgm:pt>
    <dgm:pt modelId="{AB0F3287-BB1C-3B41-B18D-0AFA2C371FF8}" type="pres">
      <dgm:prSet presAssocID="{25800D40-0432-F84A-8381-CB2F991EC3F6}" presName="rootConnector" presStyleLbl="node2" presStyleIdx="1" presStyleCnt="3"/>
      <dgm:spPr/>
    </dgm:pt>
    <dgm:pt modelId="{F6F63DD5-8388-A945-AFF7-8E0CE354F0A5}" type="pres">
      <dgm:prSet presAssocID="{25800D40-0432-F84A-8381-CB2F991EC3F6}" presName="hierChild4" presStyleCnt="0"/>
      <dgm:spPr/>
    </dgm:pt>
    <dgm:pt modelId="{45509823-1DE1-6B4F-B384-58E976E6A75A}" type="pres">
      <dgm:prSet presAssocID="{25800D40-0432-F84A-8381-CB2F991EC3F6}" presName="hierChild5" presStyleCnt="0"/>
      <dgm:spPr/>
    </dgm:pt>
    <dgm:pt modelId="{2688F835-5F97-5E47-BBE7-860E2743FD34}" type="pres">
      <dgm:prSet presAssocID="{5AD7225E-6A86-AE4A-A019-66FBB9AAB567}" presName="Name37" presStyleLbl="parChTrans1D2" presStyleIdx="2" presStyleCnt="4"/>
      <dgm:spPr/>
    </dgm:pt>
    <dgm:pt modelId="{0700650C-BD71-0742-BC5D-D4B295EC00A1}" type="pres">
      <dgm:prSet presAssocID="{AD533E4C-9B88-BF4A-B3F0-10B758CCDAC8}" presName="hierRoot2" presStyleCnt="0">
        <dgm:presLayoutVars>
          <dgm:hierBranch val="init"/>
        </dgm:presLayoutVars>
      </dgm:prSet>
      <dgm:spPr/>
    </dgm:pt>
    <dgm:pt modelId="{939D142B-99D9-1441-BD56-D3DE266187AA}" type="pres">
      <dgm:prSet presAssocID="{AD533E4C-9B88-BF4A-B3F0-10B758CCDAC8}" presName="rootComposite" presStyleCnt="0"/>
      <dgm:spPr/>
    </dgm:pt>
    <dgm:pt modelId="{A5842EC0-C656-9648-A9FF-4546AF6AB8CC}" type="pres">
      <dgm:prSet presAssocID="{AD533E4C-9B88-BF4A-B3F0-10B758CCDAC8}" presName="rootText" presStyleLbl="node2" presStyleIdx="2" presStyleCnt="3">
        <dgm:presLayoutVars>
          <dgm:chPref val="3"/>
        </dgm:presLayoutVars>
      </dgm:prSet>
      <dgm:spPr/>
    </dgm:pt>
    <dgm:pt modelId="{82859DAB-A190-074A-AD0D-07EA152D88A4}" type="pres">
      <dgm:prSet presAssocID="{AD533E4C-9B88-BF4A-B3F0-10B758CCDAC8}" presName="rootConnector" presStyleLbl="node2" presStyleIdx="2" presStyleCnt="3"/>
      <dgm:spPr/>
    </dgm:pt>
    <dgm:pt modelId="{AB4C9891-28CB-2845-ACCD-83175F035407}" type="pres">
      <dgm:prSet presAssocID="{AD533E4C-9B88-BF4A-B3F0-10B758CCDAC8}" presName="hierChild4" presStyleCnt="0"/>
      <dgm:spPr/>
    </dgm:pt>
    <dgm:pt modelId="{4549C181-76C5-C845-9CE2-A8E0C3B777D9}" type="pres">
      <dgm:prSet presAssocID="{AD533E4C-9B88-BF4A-B3F0-10B758CCDAC8}" presName="hierChild5" presStyleCnt="0"/>
      <dgm:spPr/>
    </dgm:pt>
    <dgm:pt modelId="{ECC37FFC-BCB2-C540-88F2-EACBD059737F}" type="pres">
      <dgm:prSet presAssocID="{1869370A-B670-0049-8D86-AB10B46E8662}" presName="hierChild3" presStyleCnt="0"/>
      <dgm:spPr/>
    </dgm:pt>
    <dgm:pt modelId="{4A10C307-123D-C74D-B564-E50CF9AFE8BA}" type="pres">
      <dgm:prSet presAssocID="{8B044FDD-91EB-7149-8D9F-BD660CE76D03}" presName="Name111" presStyleLbl="parChTrans1D2" presStyleIdx="3" presStyleCnt="4"/>
      <dgm:spPr/>
    </dgm:pt>
    <dgm:pt modelId="{BA518C72-3554-1045-BAC6-F846360CA348}" type="pres">
      <dgm:prSet presAssocID="{0EEB7E18-1609-014D-9944-508907EE20E2}" presName="hierRoot3" presStyleCnt="0">
        <dgm:presLayoutVars>
          <dgm:hierBranch val="init"/>
        </dgm:presLayoutVars>
      </dgm:prSet>
      <dgm:spPr/>
    </dgm:pt>
    <dgm:pt modelId="{97D855D3-5556-5D48-AF93-A52DBA3919A1}" type="pres">
      <dgm:prSet presAssocID="{0EEB7E18-1609-014D-9944-508907EE20E2}" presName="rootComposite3" presStyleCnt="0"/>
      <dgm:spPr/>
    </dgm:pt>
    <dgm:pt modelId="{7DA70A33-8ED1-8545-AEAE-7BDBB16942D5}" type="pres">
      <dgm:prSet presAssocID="{0EEB7E18-1609-014D-9944-508907EE20E2}" presName="rootText3" presStyleLbl="asst1" presStyleIdx="0" presStyleCnt="1" custScaleX="133869" custLinFactNeighborX="-17552" custLinFactNeighborY="2065">
        <dgm:presLayoutVars>
          <dgm:chPref val="3"/>
        </dgm:presLayoutVars>
      </dgm:prSet>
      <dgm:spPr/>
      <dgm:t>
        <a:bodyPr/>
        <a:lstStyle/>
        <a:p>
          <a:endParaRPr lang="zh-CN" altLang="en-US"/>
        </a:p>
      </dgm:t>
    </dgm:pt>
    <dgm:pt modelId="{2383404C-2D8D-254E-AC4B-B4ED10CC1A02}" type="pres">
      <dgm:prSet presAssocID="{0EEB7E18-1609-014D-9944-508907EE20E2}" presName="rootConnector3" presStyleLbl="asst1" presStyleIdx="0" presStyleCnt="1"/>
      <dgm:spPr/>
    </dgm:pt>
    <dgm:pt modelId="{5D0B8F03-144D-0147-89CB-65AABF7C434C}" type="pres">
      <dgm:prSet presAssocID="{0EEB7E18-1609-014D-9944-508907EE20E2}" presName="hierChild6" presStyleCnt="0"/>
      <dgm:spPr/>
    </dgm:pt>
    <dgm:pt modelId="{A9CD6CD9-A078-9C4C-8718-D7AA7C496AE3}" type="pres">
      <dgm:prSet presAssocID="{0EEB7E18-1609-014D-9944-508907EE20E2}" presName="hierChild7" presStyleCnt="0"/>
      <dgm:spPr/>
    </dgm:pt>
  </dgm:ptLst>
  <dgm:cxnLst>
    <dgm:cxn modelId="{8C9576E2-7C36-814D-A192-9AF0EA113B68}" srcId="{1869370A-B670-0049-8D86-AB10B46E8662}" destId="{0EEB7E18-1609-014D-9944-508907EE20E2}" srcOrd="0" destOrd="0" parTransId="{8B044FDD-91EB-7149-8D9F-BD660CE76D03}" sibTransId="{02E13517-2C17-5340-9F3D-3ABDA086793D}"/>
    <dgm:cxn modelId="{E13BDCA2-A3F0-6D46-80FE-87DA0209AB07}" srcId="{1869370A-B670-0049-8D86-AB10B46E8662}" destId="{25800D40-0432-F84A-8381-CB2F991EC3F6}" srcOrd="2" destOrd="0" parTransId="{9171EE40-26B4-F443-B183-F333383EE28F}" sibTransId="{92074941-4D58-2041-92C5-AC333245998E}"/>
    <dgm:cxn modelId="{F04A39FD-2E9E-3E4E-8F8E-72991AEF9AF3}" type="presOf" srcId="{AD533E4C-9B88-BF4A-B3F0-10B758CCDAC8}" destId="{82859DAB-A190-074A-AD0D-07EA152D88A4}" srcOrd="1" destOrd="0" presId="urn:microsoft.com/office/officeart/2005/8/layout/orgChart1"/>
    <dgm:cxn modelId="{66D2604A-B491-994B-B3FF-AEAE072A8C3D}" type="presOf" srcId="{AB75C91B-FDB5-DD4D-9B64-BCC7C36B38DE}" destId="{DE9378AF-451A-B241-AAF3-BD0B6ED6A115}" srcOrd="0" destOrd="0" presId="urn:microsoft.com/office/officeart/2005/8/layout/orgChart1"/>
    <dgm:cxn modelId="{FE5AEC22-33E6-C543-A0C6-A29DF2CCB1EF}" srcId="{FE9B1D21-EE85-C342-97AD-20E9B984CF8A}" destId="{1869370A-B670-0049-8D86-AB10B46E8662}" srcOrd="0" destOrd="0" parTransId="{C6F774B8-C37F-BA47-8CFE-5E58ECCA2446}" sibTransId="{57484C8C-7B8F-AF49-82DB-A62D3DD321A7}"/>
    <dgm:cxn modelId="{98380279-FF05-AD4A-92A0-8DF8A977B387}" type="presOf" srcId="{9171EE40-26B4-F443-B183-F333383EE28F}" destId="{7736F25A-E3FF-3648-B012-E143C41B4411}" srcOrd="0" destOrd="0" presId="urn:microsoft.com/office/officeart/2005/8/layout/orgChart1"/>
    <dgm:cxn modelId="{6C3D1B47-5A4A-6142-B6AE-F296AFEE7245}" type="presOf" srcId="{8B044FDD-91EB-7149-8D9F-BD660CE76D03}" destId="{4A10C307-123D-C74D-B564-E50CF9AFE8BA}" srcOrd="0" destOrd="0" presId="urn:microsoft.com/office/officeart/2005/8/layout/orgChart1"/>
    <dgm:cxn modelId="{02D66697-B215-1B4E-9CD6-8DDEEEDDA358}" type="presOf" srcId="{1869370A-B670-0049-8D86-AB10B46E8662}" destId="{7343D8C7-0568-544C-A587-CBC46D900747}" srcOrd="0" destOrd="0" presId="urn:microsoft.com/office/officeart/2005/8/layout/orgChart1"/>
    <dgm:cxn modelId="{7C3DA36A-517F-F247-A280-5B81031EE4A5}" type="presOf" srcId="{F0684B37-ADDB-0043-8EFE-0A5D8D9A3060}" destId="{A3CDC51E-5EF3-7D4B-904E-53E03136780F}" srcOrd="1" destOrd="0" presId="urn:microsoft.com/office/officeart/2005/8/layout/orgChart1"/>
    <dgm:cxn modelId="{C94C6E24-5B1B-F64B-A845-0B148C728F64}" type="presOf" srcId="{0EEB7E18-1609-014D-9944-508907EE20E2}" destId="{2383404C-2D8D-254E-AC4B-B4ED10CC1A02}" srcOrd="1" destOrd="0" presId="urn:microsoft.com/office/officeart/2005/8/layout/orgChart1"/>
    <dgm:cxn modelId="{77A1E25D-B9C9-8F4A-AAF8-3D080158FF5D}" srcId="{1869370A-B670-0049-8D86-AB10B46E8662}" destId="{F0684B37-ADDB-0043-8EFE-0A5D8D9A3060}" srcOrd="1" destOrd="0" parTransId="{AB75C91B-FDB5-DD4D-9B64-BCC7C36B38DE}" sibTransId="{21CAB948-A1BE-364C-B75D-0A951EE174A0}"/>
    <dgm:cxn modelId="{DD43C1DD-5292-F641-8B03-E729DD3FADCF}" type="presOf" srcId="{1869370A-B670-0049-8D86-AB10B46E8662}" destId="{D3F71E0A-EE57-1D4C-86F3-A00C38FF7F7D}" srcOrd="1" destOrd="0" presId="urn:microsoft.com/office/officeart/2005/8/layout/orgChart1"/>
    <dgm:cxn modelId="{A7AF7890-494A-2D49-AC47-E405205B1D36}" type="presOf" srcId="{25800D40-0432-F84A-8381-CB2F991EC3F6}" destId="{B42E9D9A-576C-1B41-B761-65A1EFFE9DB5}" srcOrd="0" destOrd="0" presId="urn:microsoft.com/office/officeart/2005/8/layout/orgChart1"/>
    <dgm:cxn modelId="{D7FA1C3F-5095-4E43-8B03-AAFBFC363E55}" srcId="{1869370A-B670-0049-8D86-AB10B46E8662}" destId="{AD533E4C-9B88-BF4A-B3F0-10B758CCDAC8}" srcOrd="3" destOrd="0" parTransId="{5AD7225E-6A86-AE4A-A019-66FBB9AAB567}" sibTransId="{1C6C2CD6-EE98-094C-A1B1-B346497508B3}"/>
    <dgm:cxn modelId="{58B920A9-74B8-B54D-A4F8-CDAFB40A3282}" type="presOf" srcId="{AD533E4C-9B88-BF4A-B3F0-10B758CCDAC8}" destId="{A5842EC0-C656-9648-A9FF-4546AF6AB8CC}" srcOrd="0" destOrd="0" presId="urn:microsoft.com/office/officeart/2005/8/layout/orgChart1"/>
    <dgm:cxn modelId="{52B3AC5F-2AE2-F141-AFEE-4AC2819D39ED}" type="presOf" srcId="{FE9B1D21-EE85-C342-97AD-20E9B984CF8A}" destId="{F24FB9C6-B2E3-E747-AE7C-35C66C71D869}" srcOrd="0" destOrd="0" presId="urn:microsoft.com/office/officeart/2005/8/layout/orgChart1"/>
    <dgm:cxn modelId="{BE96DC43-019D-FC43-9769-FEC406FC1383}" type="presOf" srcId="{25800D40-0432-F84A-8381-CB2F991EC3F6}" destId="{AB0F3287-BB1C-3B41-B18D-0AFA2C371FF8}" srcOrd="1" destOrd="0" presId="urn:microsoft.com/office/officeart/2005/8/layout/orgChart1"/>
    <dgm:cxn modelId="{53C5C60A-E300-4C43-84F0-9897849C4DDC}" type="presOf" srcId="{0EEB7E18-1609-014D-9944-508907EE20E2}" destId="{7DA70A33-8ED1-8545-AEAE-7BDBB16942D5}" srcOrd="0" destOrd="0" presId="urn:microsoft.com/office/officeart/2005/8/layout/orgChart1"/>
    <dgm:cxn modelId="{45DB164B-8CA1-9944-83D0-FCDF680D10FA}" type="presOf" srcId="{5AD7225E-6A86-AE4A-A019-66FBB9AAB567}" destId="{2688F835-5F97-5E47-BBE7-860E2743FD34}" srcOrd="0" destOrd="0" presId="urn:microsoft.com/office/officeart/2005/8/layout/orgChart1"/>
    <dgm:cxn modelId="{6183B30B-ED90-3B4E-A57B-DFED9FF1E8B1}" type="presOf" srcId="{F0684B37-ADDB-0043-8EFE-0A5D8D9A3060}" destId="{4B79FE1D-9866-2F4C-AF76-C28BE5FA41CF}" srcOrd="0" destOrd="0" presId="urn:microsoft.com/office/officeart/2005/8/layout/orgChart1"/>
    <dgm:cxn modelId="{1FE0D6A0-2CF3-4943-9649-AB7A9C514C22}" type="presParOf" srcId="{F24FB9C6-B2E3-E747-AE7C-35C66C71D869}" destId="{3C730A0F-70EB-F948-8D7F-473705EF1B8A}" srcOrd="0" destOrd="0" presId="urn:microsoft.com/office/officeart/2005/8/layout/orgChart1"/>
    <dgm:cxn modelId="{9B3A7130-C3BB-AE4B-8812-13B52E88AD15}" type="presParOf" srcId="{3C730A0F-70EB-F948-8D7F-473705EF1B8A}" destId="{4B6ECD23-9388-9E4D-AF6E-82BEF22FC241}" srcOrd="0" destOrd="0" presId="urn:microsoft.com/office/officeart/2005/8/layout/orgChart1"/>
    <dgm:cxn modelId="{DEA7A7C3-A3BC-2C47-935B-078F070F76E4}" type="presParOf" srcId="{4B6ECD23-9388-9E4D-AF6E-82BEF22FC241}" destId="{7343D8C7-0568-544C-A587-CBC46D900747}" srcOrd="0" destOrd="0" presId="urn:microsoft.com/office/officeart/2005/8/layout/orgChart1"/>
    <dgm:cxn modelId="{F429BD7B-CD97-AE49-90ED-82AEED3D0BD2}" type="presParOf" srcId="{4B6ECD23-9388-9E4D-AF6E-82BEF22FC241}" destId="{D3F71E0A-EE57-1D4C-86F3-A00C38FF7F7D}" srcOrd="1" destOrd="0" presId="urn:microsoft.com/office/officeart/2005/8/layout/orgChart1"/>
    <dgm:cxn modelId="{EB5CB13F-DFE4-AB4E-B1C1-BFFF3ABBB878}" type="presParOf" srcId="{3C730A0F-70EB-F948-8D7F-473705EF1B8A}" destId="{D838C916-C143-0D41-BB1B-C6B4DCFC55AF}" srcOrd="1" destOrd="0" presId="urn:microsoft.com/office/officeart/2005/8/layout/orgChart1"/>
    <dgm:cxn modelId="{880705C4-409C-5340-82D1-7A8F445D805C}" type="presParOf" srcId="{D838C916-C143-0D41-BB1B-C6B4DCFC55AF}" destId="{DE9378AF-451A-B241-AAF3-BD0B6ED6A115}" srcOrd="0" destOrd="0" presId="urn:microsoft.com/office/officeart/2005/8/layout/orgChart1"/>
    <dgm:cxn modelId="{B2A734D5-1307-704D-92A0-0C72D80EF5D0}" type="presParOf" srcId="{D838C916-C143-0D41-BB1B-C6B4DCFC55AF}" destId="{74D78A69-BF49-5B4B-9B07-D2109AFF2F81}" srcOrd="1" destOrd="0" presId="urn:microsoft.com/office/officeart/2005/8/layout/orgChart1"/>
    <dgm:cxn modelId="{B7B1B648-D4A6-AF41-87FE-4C7D3C24FEAE}" type="presParOf" srcId="{74D78A69-BF49-5B4B-9B07-D2109AFF2F81}" destId="{1D0345A0-A972-B64B-B760-48E3A140B1E7}" srcOrd="0" destOrd="0" presId="urn:microsoft.com/office/officeart/2005/8/layout/orgChart1"/>
    <dgm:cxn modelId="{4FEB7162-277E-4E48-913A-479285EDEE86}" type="presParOf" srcId="{1D0345A0-A972-B64B-B760-48E3A140B1E7}" destId="{4B79FE1D-9866-2F4C-AF76-C28BE5FA41CF}" srcOrd="0" destOrd="0" presId="urn:microsoft.com/office/officeart/2005/8/layout/orgChart1"/>
    <dgm:cxn modelId="{CA630468-D315-5D45-8481-FCA455889769}" type="presParOf" srcId="{1D0345A0-A972-B64B-B760-48E3A140B1E7}" destId="{A3CDC51E-5EF3-7D4B-904E-53E03136780F}" srcOrd="1" destOrd="0" presId="urn:microsoft.com/office/officeart/2005/8/layout/orgChart1"/>
    <dgm:cxn modelId="{52D9D103-3C48-D641-ABB3-D7627EC01E75}" type="presParOf" srcId="{74D78A69-BF49-5B4B-9B07-D2109AFF2F81}" destId="{E7D3FF21-5145-7648-A8D4-3C032BA2222B}" srcOrd="1" destOrd="0" presId="urn:microsoft.com/office/officeart/2005/8/layout/orgChart1"/>
    <dgm:cxn modelId="{876577F9-AF19-214D-BD82-626C664DC64B}" type="presParOf" srcId="{74D78A69-BF49-5B4B-9B07-D2109AFF2F81}" destId="{D8203146-BB08-634C-B20E-C7CB6ED9F3C5}" srcOrd="2" destOrd="0" presId="urn:microsoft.com/office/officeart/2005/8/layout/orgChart1"/>
    <dgm:cxn modelId="{31FFF844-B52B-2D44-8080-CB0250922E32}" type="presParOf" srcId="{D838C916-C143-0D41-BB1B-C6B4DCFC55AF}" destId="{7736F25A-E3FF-3648-B012-E143C41B4411}" srcOrd="2" destOrd="0" presId="urn:microsoft.com/office/officeart/2005/8/layout/orgChart1"/>
    <dgm:cxn modelId="{C5216241-8BEC-7248-AC73-27711B037E68}" type="presParOf" srcId="{D838C916-C143-0D41-BB1B-C6B4DCFC55AF}" destId="{37C8D2BA-D2C6-4C44-A544-1F32FDC2841F}" srcOrd="3" destOrd="0" presId="urn:microsoft.com/office/officeart/2005/8/layout/orgChart1"/>
    <dgm:cxn modelId="{1426E901-FC1F-CF44-9975-CD77A4A19072}" type="presParOf" srcId="{37C8D2BA-D2C6-4C44-A544-1F32FDC2841F}" destId="{23BA5B0D-FBAF-144E-A91C-431C76DD77EA}" srcOrd="0" destOrd="0" presId="urn:microsoft.com/office/officeart/2005/8/layout/orgChart1"/>
    <dgm:cxn modelId="{5169781B-DB5C-AF48-89F9-11D478BB6589}" type="presParOf" srcId="{23BA5B0D-FBAF-144E-A91C-431C76DD77EA}" destId="{B42E9D9A-576C-1B41-B761-65A1EFFE9DB5}" srcOrd="0" destOrd="0" presId="urn:microsoft.com/office/officeart/2005/8/layout/orgChart1"/>
    <dgm:cxn modelId="{FBB5DEF7-F8D1-584D-9E58-81C0DAA5D907}" type="presParOf" srcId="{23BA5B0D-FBAF-144E-A91C-431C76DD77EA}" destId="{AB0F3287-BB1C-3B41-B18D-0AFA2C371FF8}" srcOrd="1" destOrd="0" presId="urn:microsoft.com/office/officeart/2005/8/layout/orgChart1"/>
    <dgm:cxn modelId="{4AD0FAC1-2915-7647-9F86-B0735614C56A}" type="presParOf" srcId="{37C8D2BA-D2C6-4C44-A544-1F32FDC2841F}" destId="{F6F63DD5-8388-A945-AFF7-8E0CE354F0A5}" srcOrd="1" destOrd="0" presId="urn:microsoft.com/office/officeart/2005/8/layout/orgChart1"/>
    <dgm:cxn modelId="{2390B8F4-0C52-5642-9170-ED6B1852007C}" type="presParOf" srcId="{37C8D2BA-D2C6-4C44-A544-1F32FDC2841F}" destId="{45509823-1DE1-6B4F-B384-58E976E6A75A}" srcOrd="2" destOrd="0" presId="urn:microsoft.com/office/officeart/2005/8/layout/orgChart1"/>
    <dgm:cxn modelId="{41770378-484A-CC46-91E7-72C6FAF0908F}" type="presParOf" srcId="{D838C916-C143-0D41-BB1B-C6B4DCFC55AF}" destId="{2688F835-5F97-5E47-BBE7-860E2743FD34}" srcOrd="4" destOrd="0" presId="urn:microsoft.com/office/officeart/2005/8/layout/orgChart1"/>
    <dgm:cxn modelId="{FC969023-9939-EB4B-B912-FAB2C811252D}" type="presParOf" srcId="{D838C916-C143-0D41-BB1B-C6B4DCFC55AF}" destId="{0700650C-BD71-0742-BC5D-D4B295EC00A1}" srcOrd="5" destOrd="0" presId="urn:microsoft.com/office/officeart/2005/8/layout/orgChart1"/>
    <dgm:cxn modelId="{40F9FF2E-CD0E-FA46-A6C5-DEC1A93F1FFF}" type="presParOf" srcId="{0700650C-BD71-0742-BC5D-D4B295EC00A1}" destId="{939D142B-99D9-1441-BD56-D3DE266187AA}" srcOrd="0" destOrd="0" presId="urn:microsoft.com/office/officeart/2005/8/layout/orgChart1"/>
    <dgm:cxn modelId="{1045D957-B809-8E4E-B39E-F042CFB59044}" type="presParOf" srcId="{939D142B-99D9-1441-BD56-D3DE266187AA}" destId="{A5842EC0-C656-9648-A9FF-4546AF6AB8CC}" srcOrd="0" destOrd="0" presId="urn:microsoft.com/office/officeart/2005/8/layout/orgChart1"/>
    <dgm:cxn modelId="{99BC8172-4CFC-2147-A5F8-C27AA9AEA8DA}" type="presParOf" srcId="{939D142B-99D9-1441-BD56-D3DE266187AA}" destId="{82859DAB-A190-074A-AD0D-07EA152D88A4}" srcOrd="1" destOrd="0" presId="urn:microsoft.com/office/officeart/2005/8/layout/orgChart1"/>
    <dgm:cxn modelId="{B4C6337B-9918-8240-9453-DDF9C384B32F}" type="presParOf" srcId="{0700650C-BD71-0742-BC5D-D4B295EC00A1}" destId="{AB4C9891-28CB-2845-ACCD-83175F035407}" srcOrd="1" destOrd="0" presId="urn:microsoft.com/office/officeart/2005/8/layout/orgChart1"/>
    <dgm:cxn modelId="{6FE22819-43DD-DE44-9BBD-07ACE06C721B}" type="presParOf" srcId="{0700650C-BD71-0742-BC5D-D4B295EC00A1}" destId="{4549C181-76C5-C845-9CE2-A8E0C3B777D9}" srcOrd="2" destOrd="0" presId="urn:microsoft.com/office/officeart/2005/8/layout/orgChart1"/>
    <dgm:cxn modelId="{12FAD5AF-7CD7-5E4F-B54B-0E5F36846312}" type="presParOf" srcId="{3C730A0F-70EB-F948-8D7F-473705EF1B8A}" destId="{ECC37FFC-BCB2-C540-88F2-EACBD059737F}" srcOrd="2" destOrd="0" presId="urn:microsoft.com/office/officeart/2005/8/layout/orgChart1"/>
    <dgm:cxn modelId="{31EA3980-DEC3-7748-B365-829142D37B30}" type="presParOf" srcId="{ECC37FFC-BCB2-C540-88F2-EACBD059737F}" destId="{4A10C307-123D-C74D-B564-E50CF9AFE8BA}" srcOrd="0" destOrd="0" presId="urn:microsoft.com/office/officeart/2005/8/layout/orgChart1"/>
    <dgm:cxn modelId="{FE744812-20ED-B745-A00A-4C57243D2EDF}" type="presParOf" srcId="{ECC37FFC-BCB2-C540-88F2-EACBD059737F}" destId="{BA518C72-3554-1045-BAC6-F846360CA348}" srcOrd="1" destOrd="0" presId="urn:microsoft.com/office/officeart/2005/8/layout/orgChart1"/>
    <dgm:cxn modelId="{BC01053B-96E6-BE4C-BB03-EFE8AD6CFA03}" type="presParOf" srcId="{BA518C72-3554-1045-BAC6-F846360CA348}" destId="{97D855D3-5556-5D48-AF93-A52DBA3919A1}" srcOrd="0" destOrd="0" presId="urn:microsoft.com/office/officeart/2005/8/layout/orgChart1"/>
    <dgm:cxn modelId="{86F1AB80-90FA-084F-B2B3-AB333FAC76A5}" type="presParOf" srcId="{97D855D3-5556-5D48-AF93-A52DBA3919A1}" destId="{7DA70A33-8ED1-8545-AEAE-7BDBB16942D5}" srcOrd="0" destOrd="0" presId="urn:microsoft.com/office/officeart/2005/8/layout/orgChart1"/>
    <dgm:cxn modelId="{505534FA-579E-FE4E-898E-B2AA434FA13F}" type="presParOf" srcId="{97D855D3-5556-5D48-AF93-A52DBA3919A1}" destId="{2383404C-2D8D-254E-AC4B-B4ED10CC1A02}" srcOrd="1" destOrd="0" presId="urn:microsoft.com/office/officeart/2005/8/layout/orgChart1"/>
    <dgm:cxn modelId="{FA0BBE27-BDB7-3345-8A90-C60F9056AAA2}" type="presParOf" srcId="{BA518C72-3554-1045-BAC6-F846360CA348}" destId="{5D0B8F03-144D-0147-89CB-65AABF7C434C}" srcOrd="1" destOrd="0" presId="urn:microsoft.com/office/officeart/2005/8/layout/orgChart1"/>
    <dgm:cxn modelId="{E20A1463-0C9B-8347-A878-9DCBDCC5A5CD}" type="presParOf" srcId="{BA518C72-3554-1045-BAC6-F846360CA348}" destId="{A9CD6CD9-A078-9C4C-8718-D7AA7C496AE3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A10C307-123D-C74D-B564-E50CF9AFE8BA}">
      <dsp:nvSpPr>
        <dsp:cNvPr id="0" name=""/>
        <dsp:cNvSpPr/>
      </dsp:nvSpPr>
      <dsp:spPr>
        <a:xfrm>
          <a:off x="2548052" y="951486"/>
          <a:ext cx="1733437" cy="1098914"/>
        </a:xfrm>
        <a:custGeom>
          <a:avLst/>
          <a:gdLst/>
          <a:ahLst/>
          <a:cxnLst/>
          <a:rect l="0" t="0" r="0" b="0"/>
          <a:pathLst>
            <a:path>
              <a:moveTo>
                <a:pt x="1733437" y="0"/>
              </a:moveTo>
              <a:lnTo>
                <a:pt x="1733437" y="1098914"/>
              </a:lnTo>
              <a:lnTo>
                <a:pt x="0" y="1098914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88F835-5F97-5E47-BBE7-860E2743FD34}">
      <dsp:nvSpPr>
        <dsp:cNvPr id="0" name=""/>
        <dsp:cNvSpPr/>
      </dsp:nvSpPr>
      <dsp:spPr>
        <a:xfrm>
          <a:off x="4281490" y="951486"/>
          <a:ext cx="922992" cy="19003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13200"/>
              </a:lnTo>
              <a:lnTo>
                <a:pt x="922992" y="1713200"/>
              </a:lnTo>
              <a:lnTo>
                <a:pt x="922992" y="1900333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736F25A-E3FF-3648-B012-E143C41B4411}">
      <dsp:nvSpPr>
        <dsp:cNvPr id="0" name=""/>
        <dsp:cNvSpPr/>
      </dsp:nvSpPr>
      <dsp:spPr>
        <a:xfrm>
          <a:off x="3048000" y="951486"/>
          <a:ext cx="1233490" cy="1900333"/>
        </a:xfrm>
        <a:custGeom>
          <a:avLst/>
          <a:gdLst/>
          <a:ahLst/>
          <a:cxnLst/>
          <a:rect l="0" t="0" r="0" b="0"/>
          <a:pathLst>
            <a:path>
              <a:moveTo>
                <a:pt x="1233490" y="0"/>
              </a:moveTo>
              <a:lnTo>
                <a:pt x="1233490" y="1713200"/>
              </a:lnTo>
              <a:lnTo>
                <a:pt x="0" y="1713200"/>
              </a:lnTo>
              <a:lnTo>
                <a:pt x="0" y="1900333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E9378AF-451A-B241-AAF3-BD0B6ED6A115}">
      <dsp:nvSpPr>
        <dsp:cNvPr id="0" name=""/>
        <dsp:cNvSpPr/>
      </dsp:nvSpPr>
      <dsp:spPr>
        <a:xfrm>
          <a:off x="891517" y="951486"/>
          <a:ext cx="3389972" cy="1900333"/>
        </a:xfrm>
        <a:custGeom>
          <a:avLst/>
          <a:gdLst/>
          <a:ahLst/>
          <a:cxnLst/>
          <a:rect l="0" t="0" r="0" b="0"/>
          <a:pathLst>
            <a:path>
              <a:moveTo>
                <a:pt x="3389972" y="0"/>
              </a:moveTo>
              <a:lnTo>
                <a:pt x="3389972" y="1713200"/>
              </a:lnTo>
              <a:lnTo>
                <a:pt x="0" y="1713200"/>
              </a:lnTo>
              <a:lnTo>
                <a:pt x="0" y="1900333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343D8C7-0568-544C-A587-CBC46D900747}">
      <dsp:nvSpPr>
        <dsp:cNvPr id="0" name=""/>
        <dsp:cNvSpPr/>
      </dsp:nvSpPr>
      <dsp:spPr>
        <a:xfrm>
          <a:off x="3390381" y="60378"/>
          <a:ext cx="1782216" cy="891108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CN" sz="3600" b="1" kern="1200" dirty="0" smtClean="0">
              <a:solidFill>
                <a:srgbClr val="800000"/>
              </a:solidFill>
            </a:rPr>
            <a:t>FERMI</a:t>
          </a:r>
          <a:endParaRPr lang="zh-CN" altLang="en-US" sz="3600" b="1" kern="1200" dirty="0">
            <a:solidFill>
              <a:srgbClr val="800000"/>
            </a:solidFill>
          </a:endParaRPr>
        </a:p>
      </dsp:txBody>
      <dsp:txXfrm>
        <a:off x="3390381" y="60378"/>
        <a:ext cx="1782216" cy="891108"/>
      </dsp:txXfrm>
    </dsp:sp>
    <dsp:sp modelId="{4B79FE1D-9866-2F4C-AF76-C28BE5FA41CF}">
      <dsp:nvSpPr>
        <dsp:cNvPr id="0" name=""/>
        <dsp:cNvSpPr/>
      </dsp:nvSpPr>
      <dsp:spPr>
        <a:xfrm>
          <a:off x="409" y="2851819"/>
          <a:ext cx="1782216" cy="891108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CN" sz="2400" kern="1200" dirty="0" smtClean="0">
              <a:solidFill>
                <a:srgbClr val="0000FF"/>
              </a:solidFill>
            </a:rPr>
            <a:t>Experiment</a:t>
          </a:r>
          <a:r>
            <a:rPr lang="en-US" altLang="zh-CN" sz="2400" kern="1200" dirty="0" smtClean="0">
              <a:solidFill>
                <a:srgbClr val="0000FF"/>
              </a:solidFill>
            </a:rPr>
            <a:t>1</a:t>
          </a:r>
          <a:r>
            <a:rPr lang="zh-CN" altLang="en-US" sz="2400" kern="1200" dirty="0" smtClean="0">
              <a:solidFill>
                <a:srgbClr val="0000FF"/>
              </a:solidFill>
            </a:rPr>
            <a:t> </a:t>
          </a:r>
          <a:endParaRPr lang="zh-CN" altLang="en-US" sz="2400" kern="1200" dirty="0">
            <a:solidFill>
              <a:srgbClr val="0000FF"/>
            </a:solidFill>
          </a:endParaRPr>
        </a:p>
      </dsp:txBody>
      <dsp:txXfrm>
        <a:off x="409" y="2851819"/>
        <a:ext cx="1782216" cy="891108"/>
      </dsp:txXfrm>
    </dsp:sp>
    <dsp:sp modelId="{B42E9D9A-576C-1B41-B761-65A1EFFE9DB5}">
      <dsp:nvSpPr>
        <dsp:cNvPr id="0" name=""/>
        <dsp:cNvSpPr/>
      </dsp:nvSpPr>
      <dsp:spPr>
        <a:xfrm>
          <a:off x="2156891" y="2851819"/>
          <a:ext cx="1782216" cy="891108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CN" sz="2400" kern="1200" dirty="0" smtClean="0">
              <a:solidFill>
                <a:srgbClr val="0000FF"/>
              </a:solidFill>
            </a:rPr>
            <a:t>Experiment</a:t>
          </a:r>
          <a:r>
            <a:rPr lang="en-US" altLang="zh-CN" sz="2400" kern="1200" dirty="0" smtClean="0">
              <a:solidFill>
                <a:srgbClr val="0000FF"/>
              </a:solidFill>
            </a:rPr>
            <a:t>2</a:t>
          </a:r>
          <a:endParaRPr lang="zh-CN" altLang="en-US" sz="2400" kern="1200" dirty="0">
            <a:solidFill>
              <a:srgbClr val="0000FF"/>
            </a:solidFill>
          </a:endParaRPr>
        </a:p>
      </dsp:txBody>
      <dsp:txXfrm>
        <a:off x="2156891" y="2851819"/>
        <a:ext cx="1782216" cy="891108"/>
      </dsp:txXfrm>
    </dsp:sp>
    <dsp:sp modelId="{A5842EC0-C656-9648-A9FF-4546AF6AB8CC}">
      <dsp:nvSpPr>
        <dsp:cNvPr id="0" name=""/>
        <dsp:cNvSpPr/>
      </dsp:nvSpPr>
      <dsp:spPr>
        <a:xfrm>
          <a:off x="4313373" y="2851819"/>
          <a:ext cx="1782216" cy="891108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CN" sz="2400" kern="1200" dirty="0" smtClean="0">
              <a:solidFill>
                <a:srgbClr val="0000FF"/>
              </a:solidFill>
            </a:rPr>
            <a:t>Experiment</a:t>
          </a:r>
          <a:r>
            <a:rPr lang="en-US" altLang="zh-CN" sz="2400" kern="1200" dirty="0" smtClean="0">
              <a:solidFill>
                <a:srgbClr val="0000FF"/>
              </a:solidFill>
            </a:rPr>
            <a:t>3</a:t>
          </a:r>
          <a:endParaRPr lang="zh-CN" altLang="en-US" sz="2400" kern="1200" dirty="0">
            <a:solidFill>
              <a:srgbClr val="0000FF"/>
            </a:solidFill>
          </a:endParaRPr>
        </a:p>
      </dsp:txBody>
      <dsp:txXfrm>
        <a:off x="4313373" y="2851819"/>
        <a:ext cx="1782216" cy="891108"/>
      </dsp:txXfrm>
    </dsp:sp>
    <dsp:sp modelId="{7DA70A33-8ED1-8545-AEAE-7BDBB16942D5}">
      <dsp:nvSpPr>
        <dsp:cNvPr id="0" name=""/>
        <dsp:cNvSpPr/>
      </dsp:nvSpPr>
      <dsp:spPr>
        <a:xfrm>
          <a:off x="162216" y="1604847"/>
          <a:ext cx="2385835" cy="891108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CN" sz="2400" kern="1200" dirty="0" smtClean="0">
              <a:solidFill>
                <a:schemeClr val="tx1"/>
              </a:solidFill>
            </a:rPr>
            <a:t>International</a:t>
          </a:r>
          <a:r>
            <a:rPr lang="zh-CN" altLang="en-US" sz="2400" kern="1200" dirty="0" smtClean="0">
              <a:solidFill>
                <a:schemeClr val="tx1"/>
              </a:solidFill>
            </a:rPr>
            <a:t> </a:t>
          </a:r>
          <a:r>
            <a:rPr lang="en-US" altLang="zh-CN" sz="2400" kern="1200" dirty="0" smtClean="0">
              <a:solidFill>
                <a:schemeClr val="tx1"/>
              </a:solidFill>
            </a:rPr>
            <a:t>Joint</a:t>
          </a:r>
          <a:r>
            <a:rPr lang="zh-CN" altLang="en-US" sz="2400" kern="1200" dirty="0" smtClean="0">
              <a:solidFill>
                <a:schemeClr val="tx1"/>
              </a:solidFill>
            </a:rPr>
            <a:t> </a:t>
          </a:r>
          <a:r>
            <a:rPr lang="en-US" altLang="zh-CN" sz="2400" kern="1200" dirty="0" smtClean="0">
              <a:solidFill>
                <a:schemeClr val="tx1"/>
              </a:solidFill>
            </a:rPr>
            <a:t>oversight</a:t>
          </a:r>
          <a:r>
            <a:rPr lang="zh-CN" altLang="en-US" sz="2400" kern="1200" dirty="0" smtClean="0">
              <a:solidFill>
                <a:schemeClr val="tx1"/>
              </a:solidFill>
            </a:rPr>
            <a:t> </a:t>
          </a:r>
          <a:r>
            <a:rPr lang="en-US" altLang="zh-CN" sz="2400" kern="1200" dirty="0" smtClean="0">
              <a:solidFill>
                <a:schemeClr val="tx1"/>
              </a:solidFill>
            </a:rPr>
            <a:t>Group</a:t>
          </a:r>
          <a:endParaRPr lang="zh-CN" altLang="en-US" sz="2400" kern="1200" dirty="0">
            <a:solidFill>
              <a:schemeClr val="tx1"/>
            </a:solidFill>
          </a:endParaRPr>
        </a:p>
      </dsp:txBody>
      <dsp:txXfrm>
        <a:off x="162216" y="1604847"/>
        <a:ext cx="2385835" cy="89110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1631EB1-11C3-9048-AE7F-803B669A2F3A}" type="datetimeFigureOut">
              <a:rPr lang="zh-CN" altLang="en-US"/>
              <a:pPr/>
              <a:t>9/2/16</a:t>
            </a:fld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93918D8-AB4A-6943-BDAE-7764C99701A5}" type="slidenum">
              <a:rPr lang="zh-CN" altLang="en-US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9989016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二级</a:t>
            </a:r>
          </a:p>
          <a:p>
            <a:pPr lvl="2"/>
            <a:r>
              <a:rPr lang="zh-CN" altLang="en-US" smtClean="0"/>
              <a:t>三级</a:t>
            </a:r>
          </a:p>
          <a:p>
            <a:pPr lvl="3"/>
            <a:r>
              <a:rPr lang="zh-CN" altLang="en-US" smtClean="0"/>
              <a:t>四级</a:t>
            </a:r>
          </a:p>
          <a:p>
            <a:pPr lvl="4"/>
            <a:r>
              <a:rPr lang="zh-CN" altLang="en-US" smtClean="0"/>
              <a:t>五级</a:t>
            </a:r>
            <a:endParaRPr lang="zh-CN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16A104F-3E57-6249-AE28-833F0D18DF25}" type="datetimeFigureOut">
              <a:rPr lang="zh-CN" altLang="en-US"/>
              <a:pPr/>
              <a:t>9/2/16</a:t>
            </a:fld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60F2886-CE03-8B46-B385-A6EB44A18EE4}" type="slidenum">
              <a:rPr lang="zh-CN" altLang="en-US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2482009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592762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592762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二级</a:t>
            </a:r>
          </a:p>
          <a:p>
            <a:pPr lvl="2"/>
            <a:r>
              <a:rPr lang="zh-CN" altLang="en-US" smtClean="0"/>
              <a:t>三级</a:t>
            </a:r>
          </a:p>
          <a:p>
            <a:pPr lvl="3"/>
            <a:r>
              <a:rPr lang="zh-CN" altLang="en-US" smtClean="0"/>
              <a:t>四级</a:t>
            </a:r>
          </a:p>
          <a:p>
            <a:pPr lvl="4"/>
            <a:r>
              <a:rPr lang="zh-CN" altLang="en-US" smtClean="0"/>
              <a:t>五级</a:t>
            </a:r>
            <a:endParaRPr lang="zh-CN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7DD69C8-8D17-9E4E-A3FA-E5DA7BA2D764}" type="datetimeFigureOut">
              <a:rPr lang="zh-CN" altLang="en-US"/>
              <a:pPr/>
              <a:t>9/2/16</a:t>
            </a:fld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9A23335-D25C-C84A-8D00-C9E39681D47E}" type="slidenum">
              <a:rPr lang="zh-CN" altLang="en-US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0829767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二级</a:t>
            </a:r>
          </a:p>
          <a:p>
            <a:pPr lvl="2"/>
            <a:r>
              <a:rPr lang="zh-CN" altLang="en-US" smtClean="0"/>
              <a:t>三级</a:t>
            </a:r>
          </a:p>
          <a:p>
            <a:pPr lvl="3"/>
            <a:r>
              <a:rPr lang="zh-CN" altLang="en-US" smtClean="0"/>
              <a:t>四级</a:t>
            </a:r>
          </a:p>
          <a:p>
            <a:pPr lvl="4"/>
            <a:r>
              <a:rPr lang="zh-CN" altLang="en-US" smtClean="0"/>
              <a:t>五级</a:t>
            </a:r>
            <a:endParaRPr lang="zh-CN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249732D-2731-6947-B69A-BF88AFE61F06}" type="datetimeFigureOut">
              <a:rPr lang="zh-CN" altLang="en-US"/>
              <a:pPr/>
              <a:t>9/2/16</a:t>
            </a:fld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2A61E19-A0A3-2B41-B7C8-C15FB20DBD7C}" type="slidenum">
              <a:rPr lang="zh-CN" altLang="en-US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8725477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CCAC6C7-1111-004F-9A1C-5F9F7949FE51}" type="datetimeFigureOut">
              <a:rPr lang="zh-CN" altLang="en-US"/>
              <a:pPr/>
              <a:t>9/2/16</a:t>
            </a:fld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E0CE1D8-1560-7C48-AE5B-C885CC9DCABF}" type="slidenum">
              <a:rPr lang="zh-CN" altLang="en-US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68756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341438"/>
            <a:ext cx="4038600" cy="45259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二级</a:t>
            </a:r>
          </a:p>
          <a:p>
            <a:pPr lvl="2"/>
            <a:r>
              <a:rPr lang="zh-CN" altLang="en-US" smtClean="0"/>
              <a:t>三级</a:t>
            </a:r>
          </a:p>
          <a:p>
            <a:pPr lvl="3"/>
            <a:r>
              <a:rPr lang="zh-CN" altLang="en-US" smtClean="0"/>
              <a:t>四级</a:t>
            </a:r>
          </a:p>
          <a:p>
            <a:pPr lvl="4"/>
            <a:r>
              <a:rPr lang="zh-CN" altLang="en-US" smtClean="0"/>
              <a:t>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341438"/>
            <a:ext cx="4038600" cy="45259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二级</a:t>
            </a:r>
          </a:p>
          <a:p>
            <a:pPr lvl="2"/>
            <a:r>
              <a:rPr lang="zh-CN" altLang="en-US" smtClean="0"/>
              <a:t>三级</a:t>
            </a:r>
          </a:p>
          <a:p>
            <a:pPr lvl="3"/>
            <a:r>
              <a:rPr lang="zh-CN" altLang="en-US" smtClean="0"/>
              <a:t>四级</a:t>
            </a:r>
          </a:p>
          <a:p>
            <a:pPr lvl="4"/>
            <a:r>
              <a:rPr lang="zh-CN" altLang="en-US" smtClean="0"/>
              <a:t>五级</a:t>
            </a:r>
            <a:endParaRPr lang="zh-CN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D2473F4-AF05-2F42-80FA-42161771DEAC}" type="datetimeFigureOut">
              <a:rPr lang="zh-CN" altLang="en-US"/>
              <a:pPr/>
              <a:t>9/2/16</a:t>
            </a:fld>
            <a:endParaRPr lang="en-US" altLang="zh-C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BBF6380-C30C-5548-A782-2453EE50F101}" type="slidenum">
              <a:rPr lang="zh-CN" altLang="en-US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5583482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二级</a:t>
            </a:r>
          </a:p>
          <a:p>
            <a:pPr lvl="2"/>
            <a:r>
              <a:rPr lang="zh-CN" altLang="en-US" smtClean="0"/>
              <a:t>三级</a:t>
            </a:r>
          </a:p>
          <a:p>
            <a:pPr lvl="3"/>
            <a:r>
              <a:rPr lang="zh-CN" altLang="en-US" smtClean="0"/>
              <a:t>四级</a:t>
            </a:r>
          </a:p>
          <a:p>
            <a:pPr lvl="4"/>
            <a:r>
              <a:rPr lang="zh-CN" altLang="en-US" smtClean="0"/>
              <a:t>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二级</a:t>
            </a:r>
          </a:p>
          <a:p>
            <a:pPr lvl="2"/>
            <a:r>
              <a:rPr lang="zh-CN" altLang="en-US" smtClean="0"/>
              <a:t>三级</a:t>
            </a:r>
          </a:p>
          <a:p>
            <a:pPr lvl="3"/>
            <a:r>
              <a:rPr lang="zh-CN" altLang="en-US" smtClean="0"/>
              <a:t>四级</a:t>
            </a:r>
          </a:p>
          <a:p>
            <a:pPr lvl="4"/>
            <a:r>
              <a:rPr lang="zh-CN" altLang="en-US" smtClean="0"/>
              <a:t>五级</a:t>
            </a:r>
            <a:endParaRPr lang="zh-CN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30F5DEA-7AF0-A44F-98CF-6D99A3B6B39F}" type="datetimeFigureOut">
              <a:rPr lang="zh-CN" altLang="en-US"/>
              <a:pPr/>
              <a:t>9/2/16</a:t>
            </a:fld>
            <a:endParaRPr lang="en-US" altLang="zh-CN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2501C01-4DD1-3446-B924-9DFBD4A8E08D}" type="slidenum">
              <a:rPr lang="zh-CN" altLang="en-US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7403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1D9D9B1-A6FA-834E-85D7-1AA4B32E1F89}" type="datetimeFigureOut">
              <a:rPr lang="zh-CN" altLang="en-US"/>
              <a:pPr/>
              <a:t>9/2/16</a:t>
            </a:fld>
            <a:endParaRPr lang="en-US" altLang="zh-CN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7D67571-1D3A-1A40-9CCA-F2B18EC18667}" type="slidenum">
              <a:rPr lang="zh-CN" altLang="en-US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0650751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ACDD2B8-C2D5-314E-B039-C46795CD84D2}" type="datetimeFigureOut">
              <a:rPr lang="zh-CN" altLang="en-US"/>
              <a:pPr/>
              <a:t>9/2/16</a:t>
            </a:fld>
            <a:endParaRPr lang="en-US" altLang="zh-CN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4DBDEEA-6CD3-8F4C-AF18-70ADDC6CC4CC}" type="slidenum">
              <a:rPr lang="zh-CN" altLang="en-US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8811131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二级</a:t>
            </a:r>
          </a:p>
          <a:p>
            <a:pPr lvl="2"/>
            <a:r>
              <a:rPr lang="zh-CN" altLang="en-US" smtClean="0"/>
              <a:t>三级</a:t>
            </a:r>
          </a:p>
          <a:p>
            <a:pPr lvl="3"/>
            <a:r>
              <a:rPr lang="zh-CN" altLang="en-US" smtClean="0"/>
              <a:t>四级</a:t>
            </a:r>
          </a:p>
          <a:p>
            <a:pPr lvl="4"/>
            <a:r>
              <a:rPr lang="zh-CN" altLang="en-US" smtClean="0"/>
              <a:t>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1BF2127-C71B-1649-B53E-31A95D4520C1}" type="datetimeFigureOut">
              <a:rPr lang="zh-CN" altLang="en-US"/>
              <a:pPr/>
              <a:t>9/2/16</a:t>
            </a:fld>
            <a:endParaRPr lang="en-US" altLang="zh-C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FB8C661-00E1-6C4B-96FB-8901F09D6D1B}" type="slidenum">
              <a:rPr lang="zh-CN" altLang="en-US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7573381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zh-CN" altLang="en-US" noProof="0" smtClean="0"/>
              <a:t>将图片拖动到占位符，或单击添加图标</a:t>
            </a:r>
            <a:endParaRPr lang="zh-CN" altLang="en-US" noProof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474AC15-0B1F-4E4E-8518-C206DEE0B6B3}" type="datetimeFigureOut">
              <a:rPr lang="zh-CN" altLang="en-US"/>
              <a:pPr/>
              <a:t>9/2/16</a:t>
            </a:fld>
            <a:endParaRPr lang="en-US" altLang="zh-C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2363411-5073-FA42-93D8-55141F3655B4}" type="slidenum">
              <a:rPr lang="zh-CN" altLang="en-US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7295479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eg"/><Relationship Id="rId14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3" name="Line 9"/>
          <p:cNvSpPr>
            <a:spLocks noChangeShapeType="1"/>
          </p:cNvSpPr>
          <p:nvPr/>
        </p:nvSpPr>
        <p:spPr bwMode="auto">
          <a:xfrm>
            <a:off x="755650" y="5876925"/>
            <a:ext cx="7704138" cy="0"/>
          </a:xfrm>
          <a:prstGeom prst="line">
            <a:avLst/>
          </a:prstGeom>
          <a:noFill/>
          <a:ln w="50800">
            <a:solidFill>
              <a:srgbClr val="000080"/>
            </a:solidFill>
            <a:round/>
            <a:headEnd/>
            <a:tailEnd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latin typeface="+mn-lt"/>
              <a:ea typeface="+mn-ea"/>
              <a:cs typeface="+mn-cs"/>
            </a:endParaRPr>
          </a:p>
        </p:txBody>
      </p:sp>
      <p:pic>
        <p:nvPicPr>
          <p:cNvPr id="7171" name="Picture 10" descr="symbol1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125" y="5994400"/>
            <a:ext cx="2441575" cy="458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2" name="Picture 7" descr="logo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550" y="809625"/>
            <a:ext cx="1008063" cy="674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3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850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7174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341438"/>
            <a:ext cx="8229600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Calibri" charset="0"/>
                <a:ea typeface="仿宋_GB2312" charset="0"/>
                <a:cs typeface="仿宋_GB2312" charset="0"/>
              </a:defRPr>
            </a:lvl1pPr>
          </a:lstStyle>
          <a:p>
            <a:fld id="{9C48A3C2-13A6-3D4C-8C49-D1911D5429B8}" type="datetimeFigureOut">
              <a:rPr lang="zh-CN" altLang="en-US"/>
              <a:pPr/>
              <a:t>9/2/16</a:t>
            </a:fld>
            <a:endParaRPr lang="en-US" altLang="zh-CN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fontAlgn="auto">
              <a:spcBef>
                <a:spcPts val="0"/>
              </a:spcBef>
              <a:spcAft>
                <a:spcPts val="0"/>
              </a:spcAft>
              <a:defRPr sz="14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Calibri" charset="0"/>
                <a:ea typeface="仿宋_GB2312" charset="0"/>
                <a:cs typeface="仿宋_GB2312" charset="0"/>
              </a:defRPr>
            </a:lvl1pPr>
          </a:lstStyle>
          <a:p>
            <a:fld id="{A1622E53-BCDD-8544-B567-C7CEEE17C6AC}" type="slidenum">
              <a:rPr lang="zh-CN" altLang="en-US"/>
              <a:pPr/>
              <a:t>‹#›</a:t>
            </a:fld>
            <a:endParaRPr lang="en-US" altLang="zh-CN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757238" y="1196975"/>
            <a:ext cx="7127875" cy="0"/>
          </a:xfrm>
          <a:prstGeom prst="line">
            <a:avLst/>
          </a:prstGeom>
          <a:noFill/>
          <a:ln w="50800">
            <a:solidFill>
              <a:srgbClr val="000080"/>
            </a:solidFill>
            <a:round/>
            <a:headEnd/>
            <a:tailEnd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latin typeface="+mn-lt"/>
              <a:ea typeface="+mn-ea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0" r:id="rId2"/>
    <p:sldLayoutId id="2147483669" r:id="rId3"/>
    <p:sldLayoutId id="2147483668" r:id="rId4"/>
    <p:sldLayoutId id="2147483667" r:id="rId5"/>
    <p:sldLayoutId id="2147483666" r:id="rId6"/>
    <p:sldLayoutId id="2147483665" r:id="rId7"/>
    <p:sldLayoutId id="2147483664" r:id="rId8"/>
    <p:sldLayoutId id="2147483663" r:id="rId9"/>
    <p:sldLayoutId id="2147483662" r:id="rId10"/>
    <p:sldLayoutId id="2147483661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CC0000"/>
          </a:solidFill>
          <a:latin typeface="+mj-lt"/>
          <a:ea typeface="+mj-ea"/>
          <a:cs typeface="楷体_GB2312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CC0000"/>
          </a:solidFill>
          <a:latin typeface="Comic Sans MS" pitchFamily="66" charset="0"/>
          <a:ea typeface="楷体_GB2312" pitchFamily="49" charset="-122"/>
          <a:cs typeface="楷体_GB2312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CC0000"/>
          </a:solidFill>
          <a:latin typeface="Comic Sans MS" pitchFamily="66" charset="0"/>
          <a:ea typeface="楷体_GB2312" pitchFamily="49" charset="-122"/>
          <a:cs typeface="楷体_GB2312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CC0000"/>
          </a:solidFill>
          <a:latin typeface="Comic Sans MS" pitchFamily="66" charset="0"/>
          <a:ea typeface="楷体_GB2312" pitchFamily="49" charset="-122"/>
          <a:cs typeface="楷体_GB2312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CC0000"/>
          </a:solidFill>
          <a:latin typeface="Comic Sans MS" pitchFamily="66" charset="0"/>
          <a:ea typeface="楷体_GB2312" pitchFamily="49" charset="-122"/>
          <a:cs typeface="楷体_GB2312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CC0000"/>
          </a:solidFill>
          <a:latin typeface="Comic Sans MS" pitchFamily="66" charset="0"/>
          <a:ea typeface="楷体_GB2312" pitchFamily="49" charset="-122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CC0000"/>
          </a:solidFill>
          <a:latin typeface="Comic Sans MS" pitchFamily="66" charset="0"/>
          <a:ea typeface="楷体_GB2312" pitchFamily="49" charset="-122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CC0000"/>
          </a:solidFill>
          <a:latin typeface="Comic Sans MS" pitchFamily="66" charset="0"/>
          <a:ea typeface="楷体_GB2312" pitchFamily="49" charset="-122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CC0000"/>
          </a:solidFill>
          <a:latin typeface="Comic Sans MS" pitchFamily="66" charset="0"/>
          <a:ea typeface="楷体_GB2312" pitchFamily="49" charset="-122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800" b="1">
          <a:solidFill>
            <a:srgbClr val="3333CC"/>
          </a:solidFill>
          <a:latin typeface="+mn-lt"/>
          <a:ea typeface="+mn-ea"/>
          <a:cs typeface="仿宋_GB2312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400" b="1">
          <a:solidFill>
            <a:srgbClr val="660033"/>
          </a:solidFill>
          <a:latin typeface="+mn-lt"/>
          <a:ea typeface="宋体" pitchFamily="2" charset="-122"/>
          <a:cs typeface="宋体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 b="1">
          <a:solidFill>
            <a:srgbClr val="000066"/>
          </a:solidFill>
          <a:latin typeface="+mn-lt"/>
          <a:ea typeface="宋体" pitchFamily="2" charset="-122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b="1">
          <a:solidFill>
            <a:srgbClr val="006600"/>
          </a:solidFill>
          <a:latin typeface="+mn-lt"/>
          <a:ea typeface="宋体" pitchFamily="2" charset="-122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 b="1">
          <a:solidFill>
            <a:schemeClr val="tx1"/>
          </a:solidFill>
          <a:latin typeface="+mn-lt"/>
          <a:ea typeface="宋体" pitchFamily="2" charset="-122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 b="1">
          <a:solidFill>
            <a:schemeClr val="tx1"/>
          </a:solidFill>
          <a:latin typeface="+mn-lt"/>
          <a:ea typeface="宋体" pitchFamily="2" charset="-122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 b="1">
          <a:solidFill>
            <a:schemeClr val="tx1"/>
          </a:solidFill>
          <a:latin typeface="+mn-lt"/>
          <a:ea typeface="宋体" pitchFamily="2" charset="-122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 b="1">
          <a:solidFill>
            <a:schemeClr val="tx1"/>
          </a:solidFill>
          <a:latin typeface="+mn-lt"/>
          <a:ea typeface="宋体" pitchFamily="2" charset="-122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 b="1">
          <a:solidFill>
            <a:schemeClr val="tx1"/>
          </a:solidFill>
          <a:latin typeface="+mn-lt"/>
          <a:ea typeface="宋体" pitchFamily="2" charset="-122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g"/><Relationship Id="rId3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e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jp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4" Type="http://schemas.openxmlformats.org/officeDocument/2006/relationships/diagramQuickStyle" Target="../diagrams/quickStyle1.xml"/><Relationship Id="rId5" Type="http://schemas.openxmlformats.org/officeDocument/2006/relationships/diagramColors" Target="../diagrams/colors1.xml"/><Relationship Id="rId6" Type="http://schemas.microsoft.com/office/2007/relationships/diagramDrawing" Target="../diagrams/drawing1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en-US" altLang="zh-CN" dirty="0" smtClean="0"/>
              <a:t>Discussions on CEPC international collaboration</a:t>
            </a:r>
            <a:endParaRPr kumimoji="1"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en-US" altLang="zh-CN" dirty="0" smtClean="0"/>
          </a:p>
          <a:p>
            <a:endParaRPr kumimoji="1" lang="en-US" altLang="zh-CN" dirty="0"/>
          </a:p>
          <a:p>
            <a:r>
              <a:rPr kumimoji="1" lang="en-US" altLang="zh-CN" dirty="0" smtClean="0"/>
              <a:t>03 September, 2016</a:t>
            </a:r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39822901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dirty="0" smtClean="0"/>
              <a:t>Next</a:t>
            </a:r>
            <a:r>
              <a:rPr kumimoji="1" lang="en-US" altLang="zh-CN" dirty="0" smtClean="0"/>
              <a:t> IAC meeting</a:t>
            </a:r>
            <a:endParaRPr kumimoji="1"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zh-CN" dirty="0" smtClean="0"/>
              <a:t>Nov</a:t>
            </a:r>
            <a:r>
              <a:rPr kumimoji="1" lang="en-US" altLang="zh-CN" dirty="0" smtClean="0"/>
              <a:t>ember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8-9,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Beijing</a:t>
            </a:r>
          </a:p>
          <a:p>
            <a:r>
              <a:rPr kumimoji="1" lang="en-US" altLang="zh-CN" dirty="0" smtClean="0"/>
              <a:t>Charge</a:t>
            </a:r>
          </a:p>
          <a:p>
            <a:pPr lvl="1"/>
            <a:r>
              <a:rPr kumimoji="1" lang="en-US" altLang="zh-CN" dirty="0" smtClean="0"/>
              <a:t>Review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the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progress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of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CEPC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project,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theory,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detector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and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accelerator</a:t>
            </a:r>
          </a:p>
          <a:p>
            <a:pPr lvl="1"/>
            <a:r>
              <a:rPr kumimoji="1" lang="en-US" altLang="zh-CN" dirty="0" smtClean="0"/>
              <a:t>Discussion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on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international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collaboration</a:t>
            </a:r>
          </a:p>
          <a:p>
            <a:pPr lvl="1"/>
            <a:endParaRPr kumimoji="1" lang="en-US" altLang="zh-CN" dirty="0" smtClean="0"/>
          </a:p>
          <a:p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5782316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dirty="0" smtClean="0"/>
              <a:t>Acknowledgements</a:t>
            </a:r>
            <a:endParaRPr kumimoji="1"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341438"/>
            <a:ext cx="8229600" cy="1664229"/>
          </a:xfrm>
        </p:spPr>
        <p:txBody>
          <a:bodyPr/>
          <a:lstStyle/>
          <a:p>
            <a:r>
              <a:rPr kumimoji="1" lang="en-US" altLang="zh-CN" dirty="0" smtClean="0"/>
              <a:t>Shan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Jin,</a:t>
            </a:r>
            <a:r>
              <a:rPr kumimoji="1" lang="zh-CN" altLang="en-US" dirty="0" smtClean="0"/>
              <a:t> </a:t>
            </a:r>
            <a:r>
              <a:rPr kumimoji="1" lang="en-US" altLang="zh-CN" dirty="0" err="1" smtClean="0"/>
              <a:t>Jie</a:t>
            </a:r>
            <a:r>
              <a:rPr kumimoji="1" lang="zh-CN" altLang="en-US" dirty="0" smtClean="0"/>
              <a:t> </a:t>
            </a:r>
            <a:r>
              <a:rPr kumimoji="1" lang="en-US" altLang="zh-CN" dirty="0" err="1" smtClean="0"/>
              <a:t>Gao</a:t>
            </a:r>
            <a:r>
              <a:rPr kumimoji="1" lang="en-US" altLang="zh-CN" dirty="0" smtClean="0"/>
              <a:t>,</a:t>
            </a:r>
            <a:r>
              <a:rPr kumimoji="1" lang="zh-CN" altLang="en-US" dirty="0" smtClean="0"/>
              <a:t> </a:t>
            </a:r>
            <a:r>
              <a:rPr kumimoji="1" lang="en-US" altLang="zh-CN" dirty="0" err="1" smtClean="0"/>
              <a:t>Xiaoyan</a:t>
            </a:r>
            <a:r>
              <a:rPr kumimoji="1" lang="zh-CN" altLang="en-US" dirty="0" smtClean="0"/>
              <a:t> </a:t>
            </a:r>
            <a:r>
              <a:rPr kumimoji="1" lang="en-US" altLang="zh-CN" dirty="0" err="1" smtClean="0"/>
              <a:t>Shen</a:t>
            </a:r>
            <a:r>
              <a:rPr kumimoji="1" lang="en-US" altLang="zh-CN" dirty="0" smtClean="0"/>
              <a:t>,</a:t>
            </a:r>
            <a:r>
              <a:rPr kumimoji="1" lang="zh-CN" altLang="en-US" dirty="0" smtClean="0"/>
              <a:t> </a:t>
            </a:r>
            <a:r>
              <a:rPr kumimoji="1" lang="en-US" altLang="zh-CN" dirty="0" err="1" smtClean="0"/>
              <a:t>Jingyu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Tang</a:t>
            </a:r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1900020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zh-CN" dirty="0" smtClean="0"/>
              <a:t>International collaboration is very very important in the CEPC-SPPC project!</a:t>
            </a:r>
            <a:endParaRPr kumimoji="1" lang="zh-CN" altLang="en-US" dirty="0"/>
          </a:p>
        </p:txBody>
      </p:sp>
      <p:pic>
        <p:nvPicPr>
          <p:cNvPr id="4" name="图片 3" descr="sps4198r-3983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2839" y="2728682"/>
            <a:ext cx="4514251" cy="2657678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83375" y="2603242"/>
            <a:ext cx="3652896" cy="27831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34694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dirty="0" smtClean="0"/>
              <a:t>Some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examples</a:t>
            </a:r>
            <a:endParaRPr kumimoji="1"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230313"/>
            <a:ext cx="8229600" cy="4525962"/>
          </a:xfrm>
        </p:spPr>
        <p:txBody>
          <a:bodyPr/>
          <a:lstStyle/>
          <a:p>
            <a:r>
              <a:rPr kumimoji="1" lang="en-US" altLang="zh-CN" dirty="0" smtClean="0"/>
              <a:t>Atlas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@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LHC</a:t>
            </a:r>
            <a:endParaRPr kumimoji="1" lang="zh-CN" altLang="en-US" dirty="0"/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87500" y="1879608"/>
            <a:ext cx="6635749" cy="49726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71901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579438"/>
            <a:ext cx="8229600" cy="4525962"/>
          </a:xfrm>
        </p:spPr>
        <p:txBody>
          <a:bodyPr/>
          <a:lstStyle/>
          <a:p>
            <a:r>
              <a:rPr kumimoji="1" lang="en-US" altLang="zh-CN" dirty="0" smtClean="0"/>
              <a:t>BES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III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@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BEPCII</a:t>
            </a:r>
            <a:endParaRPr kumimoji="1" lang="zh-CN" altLang="en-US" dirty="0"/>
          </a:p>
        </p:txBody>
      </p:sp>
      <p:sp>
        <p:nvSpPr>
          <p:cNvPr id="4" name="Rectangle 10"/>
          <p:cNvSpPr>
            <a:spLocks noChangeArrowheads="1"/>
          </p:cNvSpPr>
          <p:nvPr/>
        </p:nvSpPr>
        <p:spPr bwMode="auto">
          <a:xfrm>
            <a:off x="1504950" y="2845767"/>
            <a:ext cx="2671763" cy="485701"/>
          </a:xfrm>
          <a:prstGeom prst="rect">
            <a:avLst/>
          </a:prstGeom>
          <a:solidFill>
            <a:srgbClr val="FFFF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kumimoji="1" lang="en-US" altLang="zh-CN" sz="2000" b="1" dirty="0">
                <a:latin typeface="Calibri" pitchFamily="34" charset="0"/>
              </a:rPr>
              <a:t>Run </a:t>
            </a:r>
            <a:r>
              <a:rPr kumimoji="1" lang="en-US" altLang="zh-CN" sz="2000" b="1" dirty="0" smtClean="0">
                <a:latin typeface="Calibri" pitchFamily="34" charset="0"/>
              </a:rPr>
              <a:t>coordinator</a:t>
            </a:r>
            <a:endParaRPr kumimoji="1" lang="en-US" altLang="zh-CN" sz="2000" b="1" dirty="0">
              <a:latin typeface="Calibri" pitchFamily="34" charset="0"/>
            </a:endParaRPr>
          </a:p>
        </p:txBody>
      </p:sp>
      <p:sp>
        <p:nvSpPr>
          <p:cNvPr id="5" name="Rectangle 11"/>
          <p:cNvSpPr>
            <a:spLocks noChangeArrowheads="1"/>
          </p:cNvSpPr>
          <p:nvPr/>
        </p:nvSpPr>
        <p:spPr bwMode="auto">
          <a:xfrm>
            <a:off x="1498992" y="3573443"/>
            <a:ext cx="2809875" cy="452438"/>
          </a:xfrm>
          <a:prstGeom prst="rect">
            <a:avLst/>
          </a:prstGeom>
          <a:solidFill>
            <a:srgbClr val="FFFF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kumimoji="1" lang="en-US" altLang="zh-CN" sz="2000" b="1" dirty="0">
                <a:latin typeface="Calibri" pitchFamily="34" charset="0"/>
              </a:rPr>
              <a:t>Software </a:t>
            </a:r>
            <a:r>
              <a:rPr kumimoji="1" lang="en-US" altLang="zh-CN" sz="2000" b="1" dirty="0" smtClean="0">
                <a:latin typeface="Calibri" pitchFamily="34" charset="0"/>
              </a:rPr>
              <a:t>coordinator</a:t>
            </a:r>
            <a:endParaRPr kumimoji="1" lang="en-US" altLang="zh-CN" sz="2000" b="1" dirty="0">
              <a:latin typeface="Calibri" pitchFamily="34" charset="0"/>
            </a:endParaRPr>
          </a:p>
        </p:txBody>
      </p:sp>
      <p:sp>
        <p:nvSpPr>
          <p:cNvPr id="6" name="Rectangle 12"/>
          <p:cNvSpPr>
            <a:spLocks noChangeArrowheads="1"/>
          </p:cNvSpPr>
          <p:nvPr/>
        </p:nvSpPr>
        <p:spPr bwMode="auto">
          <a:xfrm>
            <a:off x="1331640" y="5117926"/>
            <a:ext cx="2953891" cy="414337"/>
          </a:xfrm>
          <a:prstGeom prst="rect">
            <a:avLst/>
          </a:prstGeom>
          <a:solidFill>
            <a:srgbClr val="FFFF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kumimoji="1" lang="en-US" altLang="zh-CN" sz="2000" b="1" dirty="0">
                <a:latin typeface="Calibri" pitchFamily="34" charset="0"/>
              </a:rPr>
              <a:t>Physics </a:t>
            </a:r>
            <a:r>
              <a:rPr kumimoji="1" lang="en-US" altLang="zh-CN" sz="2000" b="1" dirty="0" smtClean="0">
                <a:latin typeface="Calibri" pitchFamily="34" charset="0"/>
              </a:rPr>
              <a:t>coordinators</a:t>
            </a:r>
            <a:endParaRPr kumimoji="1" lang="en-US" altLang="zh-CN" sz="2000" b="1" dirty="0">
              <a:latin typeface="Calibri" pitchFamily="34" charset="0"/>
            </a:endParaRPr>
          </a:p>
        </p:txBody>
      </p:sp>
      <p:sp>
        <p:nvSpPr>
          <p:cNvPr id="7" name="Rectangle 23"/>
          <p:cNvSpPr>
            <a:spLocks noChangeArrowheads="1"/>
          </p:cNvSpPr>
          <p:nvPr/>
        </p:nvSpPr>
        <p:spPr bwMode="auto">
          <a:xfrm>
            <a:off x="5943600" y="5113163"/>
            <a:ext cx="1552575" cy="838200"/>
          </a:xfrm>
          <a:prstGeom prst="rect">
            <a:avLst/>
          </a:prstGeom>
          <a:solidFill>
            <a:srgbClr val="FFFF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kumimoji="1" lang="en-US" altLang="zh-CN" sz="2000" b="1" dirty="0">
                <a:latin typeface="Calibri" pitchFamily="34" charset="0"/>
              </a:rPr>
              <a:t>Speakers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kumimoji="1" lang="en-US" altLang="zh-CN" sz="2000" b="1" dirty="0">
                <a:latin typeface="Calibri" pitchFamily="34" charset="0"/>
              </a:rPr>
              <a:t>bureau </a:t>
            </a:r>
          </a:p>
        </p:txBody>
      </p:sp>
      <p:sp>
        <p:nvSpPr>
          <p:cNvPr id="8" name="Rectangle 25"/>
          <p:cNvSpPr>
            <a:spLocks noChangeArrowheads="1"/>
          </p:cNvSpPr>
          <p:nvPr/>
        </p:nvSpPr>
        <p:spPr bwMode="auto">
          <a:xfrm>
            <a:off x="5943600" y="4146376"/>
            <a:ext cx="1849438" cy="838200"/>
          </a:xfrm>
          <a:prstGeom prst="rect">
            <a:avLst/>
          </a:prstGeom>
          <a:solidFill>
            <a:srgbClr val="FFFF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1" lang="en-US" altLang="zh-CN" sz="2000" b="1" dirty="0">
                <a:latin typeface="Calibri" pitchFamily="34" charset="0"/>
              </a:rPr>
              <a:t>Publication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1" lang="en-US" altLang="zh-CN" sz="2000" b="1" dirty="0">
                <a:latin typeface="Calibri" pitchFamily="34" charset="0"/>
              </a:rPr>
              <a:t>committee</a:t>
            </a:r>
          </a:p>
        </p:txBody>
      </p:sp>
      <p:sp>
        <p:nvSpPr>
          <p:cNvPr id="9" name="Line 30"/>
          <p:cNvSpPr>
            <a:spLocks noChangeShapeType="1"/>
          </p:cNvSpPr>
          <p:nvPr/>
        </p:nvSpPr>
        <p:spPr bwMode="auto">
          <a:xfrm>
            <a:off x="5029200" y="2774776"/>
            <a:ext cx="0" cy="388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0" name="Line 31"/>
          <p:cNvSpPr>
            <a:spLocks noChangeShapeType="1"/>
          </p:cNvSpPr>
          <p:nvPr/>
        </p:nvSpPr>
        <p:spPr bwMode="auto">
          <a:xfrm>
            <a:off x="8763000" y="2774776"/>
            <a:ext cx="0" cy="297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1" name="Line 32"/>
          <p:cNvSpPr>
            <a:spLocks noChangeShapeType="1"/>
          </p:cNvSpPr>
          <p:nvPr/>
        </p:nvSpPr>
        <p:spPr bwMode="auto">
          <a:xfrm>
            <a:off x="5029200" y="2377901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2" name="Line 36"/>
          <p:cNvSpPr>
            <a:spLocks noChangeShapeType="1"/>
          </p:cNvSpPr>
          <p:nvPr/>
        </p:nvSpPr>
        <p:spPr bwMode="auto">
          <a:xfrm flipH="1">
            <a:off x="4394200" y="5314384"/>
            <a:ext cx="5921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3" name="Line 37"/>
          <p:cNvSpPr>
            <a:spLocks noChangeShapeType="1"/>
          </p:cNvSpPr>
          <p:nvPr/>
        </p:nvSpPr>
        <p:spPr bwMode="auto">
          <a:xfrm flipH="1">
            <a:off x="7848600" y="3536776"/>
            <a:ext cx="887413" cy="31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4" name="Line 38"/>
          <p:cNvSpPr>
            <a:spLocks noChangeShapeType="1"/>
          </p:cNvSpPr>
          <p:nvPr/>
        </p:nvSpPr>
        <p:spPr bwMode="auto">
          <a:xfrm flipH="1">
            <a:off x="7848600" y="4603576"/>
            <a:ext cx="88741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5" name="Line 39"/>
          <p:cNvSpPr>
            <a:spLocks noChangeShapeType="1"/>
          </p:cNvSpPr>
          <p:nvPr/>
        </p:nvSpPr>
        <p:spPr bwMode="auto">
          <a:xfrm flipH="1">
            <a:off x="7543800" y="5570363"/>
            <a:ext cx="11826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6" name="Rectangle 40"/>
          <p:cNvSpPr>
            <a:spLocks noChangeArrowheads="1"/>
          </p:cNvSpPr>
          <p:nvPr/>
        </p:nvSpPr>
        <p:spPr bwMode="auto">
          <a:xfrm>
            <a:off x="5508625" y="6049788"/>
            <a:ext cx="2122488" cy="763588"/>
          </a:xfrm>
          <a:prstGeom prst="rect">
            <a:avLst/>
          </a:prstGeom>
          <a:solidFill>
            <a:srgbClr val="FFFF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kumimoji="1" lang="en-US" altLang="zh-CN" sz="2000" b="1" dirty="0">
                <a:latin typeface="Calibri" pitchFamily="34" charset="0"/>
              </a:rPr>
              <a:t>Shift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kumimoji="1" lang="en-US" altLang="zh-CN" sz="2000" b="1" dirty="0">
                <a:latin typeface="Calibri" pitchFamily="34" charset="0"/>
              </a:rPr>
              <a:t>committee</a:t>
            </a:r>
          </a:p>
        </p:txBody>
      </p:sp>
      <p:sp>
        <p:nvSpPr>
          <p:cNvPr id="17" name="Line 41"/>
          <p:cNvSpPr>
            <a:spLocks noChangeShapeType="1"/>
          </p:cNvSpPr>
          <p:nvPr/>
        </p:nvSpPr>
        <p:spPr bwMode="auto">
          <a:xfrm>
            <a:off x="8763000" y="5487813"/>
            <a:ext cx="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8" name="Line 42"/>
          <p:cNvSpPr>
            <a:spLocks noChangeShapeType="1"/>
          </p:cNvSpPr>
          <p:nvPr/>
        </p:nvSpPr>
        <p:spPr bwMode="auto">
          <a:xfrm flipH="1">
            <a:off x="7696200" y="6506988"/>
            <a:ext cx="10350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9" name="Line 48"/>
          <p:cNvSpPr>
            <a:spLocks noChangeShapeType="1"/>
          </p:cNvSpPr>
          <p:nvPr/>
        </p:nvSpPr>
        <p:spPr bwMode="auto">
          <a:xfrm flipH="1">
            <a:off x="5029200" y="2774776"/>
            <a:ext cx="36242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0" name="Line 49"/>
          <p:cNvSpPr>
            <a:spLocks noChangeShapeType="1"/>
          </p:cNvSpPr>
          <p:nvPr/>
        </p:nvSpPr>
        <p:spPr bwMode="auto">
          <a:xfrm flipH="1">
            <a:off x="4419600" y="4555604"/>
            <a:ext cx="5921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1" name="Line 50"/>
          <p:cNvSpPr>
            <a:spLocks noChangeShapeType="1"/>
          </p:cNvSpPr>
          <p:nvPr/>
        </p:nvSpPr>
        <p:spPr bwMode="auto">
          <a:xfrm flipH="1">
            <a:off x="4400550" y="3062113"/>
            <a:ext cx="5921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2" name="Rectangle 25"/>
          <p:cNvSpPr>
            <a:spLocks noChangeArrowheads="1"/>
          </p:cNvSpPr>
          <p:nvPr/>
        </p:nvSpPr>
        <p:spPr bwMode="auto">
          <a:xfrm>
            <a:off x="5651500" y="3062113"/>
            <a:ext cx="2168525" cy="939800"/>
          </a:xfrm>
          <a:prstGeom prst="rect">
            <a:avLst/>
          </a:prstGeom>
          <a:solidFill>
            <a:srgbClr val="FFFF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kumimoji="1" lang="en-US" altLang="zh-CN" sz="2000" b="1" dirty="0" smtClean="0">
                <a:latin typeface="Calibri" pitchFamily="34" charset="0"/>
              </a:rPr>
              <a:t>Technical Board</a:t>
            </a:r>
            <a:endParaRPr kumimoji="1" lang="en-US" altLang="zh-CN" sz="2000" b="1" dirty="0">
              <a:latin typeface="Calibri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kumimoji="1" lang="en-US" altLang="zh-CN" sz="2000" b="1" dirty="0">
                <a:latin typeface="Calibri" pitchFamily="34" charset="0"/>
              </a:rPr>
              <a:t>committee</a:t>
            </a:r>
          </a:p>
        </p:txBody>
      </p:sp>
      <p:sp>
        <p:nvSpPr>
          <p:cNvPr id="23" name="Line 36"/>
          <p:cNvSpPr>
            <a:spLocks noChangeShapeType="1"/>
          </p:cNvSpPr>
          <p:nvPr/>
        </p:nvSpPr>
        <p:spPr bwMode="auto">
          <a:xfrm flipH="1">
            <a:off x="2903929" y="5537025"/>
            <a:ext cx="0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4" name="Rectangle 12"/>
          <p:cNvSpPr>
            <a:spLocks noChangeArrowheads="1"/>
          </p:cNvSpPr>
          <p:nvPr/>
        </p:nvSpPr>
        <p:spPr bwMode="auto">
          <a:xfrm>
            <a:off x="179388" y="6074828"/>
            <a:ext cx="1565275" cy="465138"/>
          </a:xfrm>
          <a:prstGeom prst="rect">
            <a:avLst/>
          </a:prstGeom>
          <a:solidFill>
            <a:srgbClr val="CCE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kumimoji="1" lang="en-US" altLang="zh-CN" sz="2000" b="1" dirty="0">
                <a:latin typeface="Calibri" pitchFamily="34" charset="0"/>
              </a:rPr>
              <a:t>Convener-1</a:t>
            </a:r>
          </a:p>
        </p:txBody>
      </p:sp>
      <p:sp>
        <p:nvSpPr>
          <p:cNvPr id="25" name="Rectangle 12"/>
          <p:cNvSpPr>
            <a:spLocks noChangeArrowheads="1"/>
          </p:cNvSpPr>
          <p:nvPr/>
        </p:nvSpPr>
        <p:spPr bwMode="auto">
          <a:xfrm>
            <a:off x="1944687" y="6076057"/>
            <a:ext cx="1495425" cy="465137"/>
          </a:xfrm>
          <a:prstGeom prst="rect">
            <a:avLst/>
          </a:prstGeom>
          <a:solidFill>
            <a:srgbClr val="CCE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kumimoji="1" lang="en-US" altLang="zh-CN" sz="2000" b="1">
                <a:latin typeface="Calibri" pitchFamily="34" charset="0"/>
              </a:rPr>
              <a:t>Convener-2</a:t>
            </a:r>
          </a:p>
        </p:txBody>
      </p:sp>
      <p:sp>
        <p:nvSpPr>
          <p:cNvPr id="26" name="Line 36"/>
          <p:cNvSpPr>
            <a:spLocks noChangeShapeType="1"/>
          </p:cNvSpPr>
          <p:nvPr/>
        </p:nvSpPr>
        <p:spPr bwMode="auto">
          <a:xfrm flipH="1">
            <a:off x="1395804" y="5554488"/>
            <a:ext cx="1508125" cy="396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7" name="Line 36"/>
          <p:cNvSpPr>
            <a:spLocks noChangeShapeType="1"/>
          </p:cNvSpPr>
          <p:nvPr/>
        </p:nvSpPr>
        <p:spPr bwMode="auto">
          <a:xfrm>
            <a:off x="2935824" y="5593290"/>
            <a:ext cx="876300" cy="3857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8" name="Rectangle 12"/>
          <p:cNvSpPr>
            <a:spLocks noChangeArrowheads="1"/>
          </p:cNvSpPr>
          <p:nvPr/>
        </p:nvSpPr>
        <p:spPr bwMode="auto">
          <a:xfrm>
            <a:off x="3607469" y="6076057"/>
            <a:ext cx="1497013" cy="465137"/>
          </a:xfrm>
          <a:prstGeom prst="rect">
            <a:avLst/>
          </a:prstGeom>
          <a:solidFill>
            <a:srgbClr val="CCE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kumimoji="1" lang="en-US" altLang="zh-CN" sz="2000" b="1">
                <a:latin typeface="Calibri" pitchFamily="34" charset="0"/>
              </a:rPr>
              <a:t>………</a:t>
            </a:r>
          </a:p>
        </p:txBody>
      </p:sp>
      <p:sp>
        <p:nvSpPr>
          <p:cNvPr id="29" name="TextBox 2"/>
          <p:cNvSpPr txBox="1"/>
          <p:nvPr/>
        </p:nvSpPr>
        <p:spPr>
          <a:xfrm>
            <a:off x="2571750" y="1099971"/>
            <a:ext cx="3739699" cy="1354217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zh-CN" sz="2400" b="1" dirty="0" smtClean="0">
                <a:solidFill>
                  <a:srgbClr val="800000"/>
                </a:solidFill>
                <a:latin typeface="+mn-lt"/>
              </a:rPr>
              <a:t>Spokesperson</a:t>
            </a:r>
          </a:p>
          <a:p>
            <a:pPr algn="ctr"/>
            <a:endParaRPr lang="en-US" altLang="zh-CN" sz="1000" b="1" dirty="0">
              <a:solidFill>
                <a:srgbClr val="800000"/>
              </a:solidFill>
              <a:latin typeface="+mn-lt"/>
            </a:endParaRPr>
          </a:p>
          <a:p>
            <a:pPr algn="ctr"/>
            <a:r>
              <a:rPr lang="en-US" altLang="zh-CN" sz="2400" b="1" dirty="0" smtClean="0">
                <a:solidFill>
                  <a:srgbClr val="800000"/>
                </a:solidFill>
                <a:latin typeface="+mn-lt"/>
              </a:rPr>
              <a:t>Institutional Board (IB) </a:t>
            </a:r>
          </a:p>
          <a:p>
            <a:pPr algn="ctr"/>
            <a:r>
              <a:rPr lang="en-US" altLang="zh-CN" sz="2400" b="1" dirty="0" smtClean="0">
                <a:solidFill>
                  <a:srgbClr val="800000"/>
                </a:solidFill>
                <a:latin typeface="+mn-lt"/>
              </a:rPr>
              <a:t>Executive Board</a:t>
            </a:r>
            <a:r>
              <a:rPr lang="zh-CN" altLang="en-US" sz="2400" b="1" dirty="0" smtClean="0">
                <a:solidFill>
                  <a:srgbClr val="800000"/>
                </a:solidFill>
                <a:latin typeface="+mn-lt"/>
              </a:rPr>
              <a:t> </a:t>
            </a:r>
            <a:r>
              <a:rPr lang="en-US" altLang="zh-CN" sz="2400" b="1" dirty="0" smtClean="0">
                <a:solidFill>
                  <a:srgbClr val="800000"/>
                </a:solidFill>
                <a:latin typeface="+mn-lt"/>
              </a:rPr>
              <a:t>(EB) </a:t>
            </a:r>
            <a:endParaRPr lang="zh-CN" altLang="en-US" sz="2400" b="1" dirty="0">
              <a:solidFill>
                <a:srgbClr val="800000"/>
              </a:solidFill>
              <a:latin typeface="+mn-lt"/>
            </a:endParaRPr>
          </a:p>
        </p:txBody>
      </p:sp>
      <p:sp>
        <p:nvSpPr>
          <p:cNvPr id="30" name="Line 48"/>
          <p:cNvSpPr>
            <a:spLocks noChangeShapeType="1"/>
          </p:cNvSpPr>
          <p:nvPr/>
        </p:nvSpPr>
        <p:spPr bwMode="auto">
          <a:xfrm flipH="1">
            <a:off x="6213801" y="1407269"/>
            <a:ext cx="654609" cy="29043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31" name="Rectangle 25"/>
          <p:cNvSpPr>
            <a:spLocks noChangeArrowheads="1"/>
          </p:cNvSpPr>
          <p:nvPr/>
        </p:nvSpPr>
        <p:spPr bwMode="auto">
          <a:xfrm>
            <a:off x="6868411" y="1028303"/>
            <a:ext cx="2168525" cy="757932"/>
          </a:xfrm>
          <a:prstGeom prst="rect">
            <a:avLst/>
          </a:prstGeom>
          <a:solidFill>
            <a:srgbClr val="FFFF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kumimoji="1" lang="en-US" altLang="zh-CN" sz="2000" b="1" dirty="0" smtClean="0">
                <a:latin typeface="Calibri" pitchFamily="34" charset="0"/>
              </a:rPr>
              <a:t>Nominating </a:t>
            </a:r>
            <a:endParaRPr kumimoji="1" lang="en-US" altLang="zh-CN" sz="2000" b="1" dirty="0">
              <a:latin typeface="Calibri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kumimoji="1" lang="en-US" altLang="zh-CN" sz="2000" b="1" dirty="0">
                <a:latin typeface="Calibri" pitchFamily="34" charset="0"/>
              </a:rPr>
              <a:t>committee</a:t>
            </a:r>
          </a:p>
        </p:txBody>
      </p:sp>
      <p:sp>
        <p:nvSpPr>
          <p:cNvPr id="32" name="Rectangle 25"/>
          <p:cNvSpPr>
            <a:spLocks noChangeArrowheads="1"/>
          </p:cNvSpPr>
          <p:nvPr/>
        </p:nvSpPr>
        <p:spPr bwMode="auto">
          <a:xfrm>
            <a:off x="6804248" y="1853456"/>
            <a:ext cx="2168525" cy="757932"/>
          </a:xfrm>
          <a:prstGeom prst="rect">
            <a:avLst/>
          </a:prstGeom>
          <a:solidFill>
            <a:srgbClr val="FFFF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kumimoji="1" lang="en-US" altLang="zh-CN" sz="2000" b="1" dirty="0">
                <a:latin typeface="Calibri" pitchFamily="34" charset="0"/>
              </a:rPr>
              <a:t>Membership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kumimoji="1" lang="en-US" altLang="zh-CN" sz="2000" b="1" dirty="0">
                <a:latin typeface="Calibri" pitchFamily="34" charset="0"/>
              </a:rPr>
              <a:t>committee</a:t>
            </a:r>
          </a:p>
        </p:txBody>
      </p:sp>
      <p:sp>
        <p:nvSpPr>
          <p:cNvPr id="33" name="Line 48"/>
          <p:cNvSpPr>
            <a:spLocks noChangeShapeType="1"/>
          </p:cNvSpPr>
          <p:nvPr/>
        </p:nvSpPr>
        <p:spPr bwMode="auto">
          <a:xfrm flipH="1" flipV="1">
            <a:off x="6213802" y="1823612"/>
            <a:ext cx="590446" cy="28372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34" name="Rectangle 11"/>
          <p:cNvSpPr>
            <a:spLocks noChangeArrowheads="1"/>
          </p:cNvSpPr>
          <p:nvPr/>
        </p:nvSpPr>
        <p:spPr bwMode="auto">
          <a:xfrm>
            <a:off x="1475656" y="4319190"/>
            <a:ext cx="2809875" cy="452438"/>
          </a:xfrm>
          <a:prstGeom prst="rect">
            <a:avLst/>
          </a:prstGeom>
          <a:solidFill>
            <a:srgbClr val="FFFF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kumimoji="1" lang="en-US" altLang="zh-CN" sz="2000" b="1" dirty="0" smtClean="0">
                <a:latin typeface="Calibri" pitchFamily="34" charset="0"/>
              </a:rPr>
              <a:t>Computing coordinator</a:t>
            </a:r>
            <a:endParaRPr kumimoji="1" lang="en-US" altLang="zh-CN" sz="2000" b="1" dirty="0">
              <a:latin typeface="Calibri" pitchFamily="34" charset="0"/>
            </a:endParaRPr>
          </a:p>
        </p:txBody>
      </p:sp>
      <p:sp>
        <p:nvSpPr>
          <p:cNvPr id="35" name="Line 49"/>
          <p:cNvSpPr>
            <a:spLocks noChangeShapeType="1"/>
          </p:cNvSpPr>
          <p:nvPr/>
        </p:nvSpPr>
        <p:spPr bwMode="auto">
          <a:xfrm flipH="1">
            <a:off x="4355976" y="3763516"/>
            <a:ext cx="5921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117672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5" name="灯片编号占位符 3"/>
          <p:cNvSpPr txBox="1">
            <a:spLocks noGrp="1" noChangeArrowheads="1"/>
          </p:cNvSpPr>
          <p:nvPr/>
        </p:nvSpPr>
        <p:spPr bwMode="auto">
          <a:xfrm>
            <a:off x="6990283" y="6356350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r" eaLnBrk="1" hangingPunct="1"/>
            <a:fld id="{9566661E-0516-4326-BA8D-8FD7B3928C5E}" type="slidenum">
              <a:rPr lang="zh-CN" altLang="en-US" sz="1200">
                <a:solidFill>
                  <a:srgbClr val="89898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fld>
            <a:endParaRPr lang="en-US" altLang="zh-CN" sz="1200">
              <a:solidFill>
                <a:srgbClr val="89898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6" name="直線矢印コネクタ 50"/>
          <p:cNvCxnSpPr/>
          <p:nvPr/>
        </p:nvCxnSpPr>
        <p:spPr>
          <a:xfrm>
            <a:off x="4832871" y="1338263"/>
            <a:ext cx="0" cy="1376362"/>
          </a:xfrm>
          <a:prstGeom prst="straightConnector1">
            <a:avLst/>
          </a:prstGeom>
          <a:ln w="57150" cmpd="sng">
            <a:solidFill>
              <a:srgbClr val="000090"/>
            </a:solidFill>
            <a:prstDash val="sysDash"/>
            <a:headEnd type="triangl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直線矢印コネクタ 17"/>
          <p:cNvCxnSpPr>
            <a:endCxn id="11" idx="3"/>
          </p:cNvCxnSpPr>
          <p:nvPr/>
        </p:nvCxnSpPr>
        <p:spPr>
          <a:xfrm flipV="1">
            <a:off x="6496571" y="2771775"/>
            <a:ext cx="674687" cy="209550"/>
          </a:xfrm>
          <a:prstGeom prst="straightConnector1">
            <a:avLst/>
          </a:prstGeom>
          <a:ln w="57150" cmpd="sng">
            <a:solidFill>
              <a:srgbClr val="000090"/>
            </a:solidFill>
            <a:headEnd type="triangl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タイトル 1"/>
          <p:cNvSpPr txBox="1"/>
          <p:nvPr/>
        </p:nvSpPr>
        <p:spPr>
          <a:xfrm>
            <a:off x="127521" y="-4763"/>
            <a:ext cx="8712200" cy="509588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2060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2060"/>
                </a:solidFill>
                <a:latin typeface="Times New Roman" panose="02020603050405020304" pitchFamily="18" charset="0"/>
                <a:ea typeface="楷体_GB2312" panose="02010609030101010101" pitchFamily="49" charset="-122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2060"/>
                </a:solidFill>
                <a:latin typeface="Times New Roman" panose="02020603050405020304" pitchFamily="18" charset="0"/>
                <a:ea typeface="楷体_GB2312" panose="02010609030101010101" pitchFamily="49" charset="-122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2060"/>
                </a:solidFill>
                <a:latin typeface="Times New Roman" panose="02020603050405020304" pitchFamily="18" charset="0"/>
                <a:ea typeface="楷体_GB2312" panose="02010609030101010101" pitchFamily="49" charset="-122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2060"/>
                </a:solidFill>
                <a:latin typeface="Times New Roman" panose="02020603050405020304" pitchFamily="18" charset="0"/>
                <a:ea typeface="楷体_GB2312" panose="02010609030101010101" pitchFamily="49" charset="-122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2060"/>
                </a:solidFill>
                <a:latin typeface="Times New Roman" panose="02020603050405020304" pitchFamily="18" charset="0"/>
                <a:ea typeface="楷体_GB2312" panose="02010609030101010101" pitchFamily="49" charset="-122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2060"/>
                </a:solidFill>
                <a:latin typeface="Times New Roman" panose="02020603050405020304" pitchFamily="18" charset="0"/>
                <a:ea typeface="楷体_GB2312" panose="02010609030101010101" pitchFamily="49" charset="-122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2060"/>
                </a:solidFill>
                <a:latin typeface="Times New Roman" panose="02020603050405020304" pitchFamily="18" charset="0"/>
                <a:ea typeface="楷体_GB2312" panose="02010609030101010101" pitchFamily="49" charset="-122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2060"/>
                </a:solidFill>
                <a:latin typeface="Times New Roman" panose="02020603050405020304" pitchFamily="18" charset="0"/>
                <a:ea typeface="楷体_GB2312" panose="02010609030101010101" pitchFamily="49" charset="-122"/>
              </a:defRPr>
            </a:lvl9pPr>
          </a:lstStyle>
          <a:p>
            <a:pPr>
              <a:defRPr/>
            </a:pPr>
            <a:r>
              <a:rPr kumimoji="1" lang="en-US" altLang="ja-JP" sz="2800" kern="0" dirty="0" smtClean="0">
                <a:solidFill>
                  <a:srgbClr val="C00000"/>
                </a:solidFill>
                <a:latin typeface="楷体" pitchFamily="49" charset="-122"/>
                <a:ea typeface="楷体" pitchFamily="49" charset="-122"/>
              </a:rPr>
              <a:t>      </a:t>
            </a:r>
            <a:r>
              <a:rPr kumimoji="1" lang="en-US" altLang="ja-JP" sz="2400" kern="0" dirty="0" smtClean="0">
                <a:solidFill>
                  <a:srgbClr val="C00000"/>
                </a:solidFill>
                <a:latin typeface="楷体" pitchFamily="49" charset="-122"/>
                <a:ea typeface="楷体" pitchFamily="49" charset="-122"/>
              </a:rPr>
              <a:t>Cooperation of ILC host- and hub-laboratories</a:t>
            </a:r>
            <a:br>
              <a:rPr kumimoji="1" lang="en-US" altLang="ja-JP" sz="2400" kern="0" dirty="0" smtClean="0">
                <a:solidFill>
                  <a:srgbClr val="C00000"/>
                </a:solidFill>
                <a:latin typeface="楷体" pitchFamily="49" charset="-122"/>
                <a:ea typeface="楷体" pitchFamily="49" charset="-122"/>
              </a:rPr>
            </a:br>
            <a:endParaRPr kumimoji="1" lang="ja-JP" altLang="en-US" sz="2800" kern="0" dirty="0" smtClean="0">
              <a:solidFill>
                <a:srgbClr val="C00000"/>
              </a:solidFill>
              <a:latin typeface="楷体" pitchFamily="49" charset="-122"/>
              <a:ea typeface="楷体" pitchFamily="49" charset="-122"/>
            </a:endParaRPr>
          </a:p>
        </p:txBody>
      </p:sp>
      <p:sp>
        <p:nvSpPr>
          <p:cNvPr id="9" name="コンテンツ プレースホルダー 2"/>
          <p:cNvSpPr txBox="1"/>
          <p:nvPr/>
        </p:nvSpPr>
        <p:spPr bwMode="auto">
          <a:xfrm>
            <a:off x="95771" y="5329238"/>
            <a:ext cx="3087687" cy="95567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rgbClr val="3366FF"/>
            </a:solidFill>
          </a:ln>
        </p:spPr>
        <p:txBody>
          <a:bodyPr>
            <a:normAutofit fontScale="97500"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400" b="1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b="1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b="1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b="1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b="1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b="1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b="1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b="1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>
              <a:buFont typeface="Arial" panose="020B0604020202020204" pitchFamily="34" charset="0"/>
              <a:buNone/>
              <a:defRPr/>
            </a:pPr>
            <a:r>
              <a:rPr kumimoji="1" lang="en-US" altLang="ja-JP" sz="1400" kern="0" smtClean="0"/>
              <a:t>Regional hub-laboratories responsible to regional procurements to be </a:t>
            </a:r>
            <a:r>
              <a:rPr kumimoji="1" lang="en-US" altLang="ja-JP" sz="1400" kern="0" smtClean="0">
                <a:solidFill>
                  <a:srgbClr val="FF6600"/>
                </a:solidFill>
              </a:rPr>
              <a:t>open </a:t>
            </a:r>
            <a:r>
              <a:rPr kumimoji="1" lang="en-US" altLang="ja-JP" sz="1400" kern="0" smtClean="0">
                <a:solidFill>
                  <a:srgbClr val="000000"/>
                </a:solidFill>
              </a:rPr>
              <a:t>for</a:t>
            </a:r>
            <a:r>
              <a:rPr kumimoji="1" lang="en-US" altLang="ja-JP" sz="1400" kern="0" smtClean="0">
                <a:solidFill>
                  <a:srgbClr val="FF6600"/>
                </a:solidFill>
              </a:rPr>
              <a:t> any world-wide </a:t>
            </a:r>
            <a:r>
              <a:rPr kumimoji="1" lang="en-US" altLang="ja-JP" sz="1400" kern="0" smtClean="0">
                <a:solidFill>
                  <a:srgbClr val="000000"/>
                </a:solidFill>
              </a:rPr>
              <a:t>industry participation </a:t>
            </a:r>
          </a:p>
          <a:p>
            <a:pPr marL="0" indent="0">
              <a:buFont typeface="Arial" panose="020B0604020202020204" pitchFamily="34" charset="0"/>
              <a:buNone/>
              <a:defRPr/>
            </a:pPr>
            <a:endParaRPr kumimoji="1" lang="ja-JP" altLang="en-US" sz="1400" kern="0" dirty="0"/>
          </a:p>
        </p:txBody>
      </p:sp>
      <p:sp>
        <p:nvSpPr>
          <p:cNvPr id="10" name="円/楕円 3"/>
          <p:cNvSpPr/>
          <p:nvPr/>
        </p:nvSpPr>
        <p:spPr>
          <a:xfrm>
            <a:off x="1981721" y="1860550"/>
            <a:ext cx="5673725" cy="3273425"/>
          </a:xfrm>
          <a:prstGeom prst="ellipse">
            <a:avLst/>
          </a:prstGeom>
          <a:noFill/>
          <a:ln w="19050" cmpd="sng">
            <a:solidFill>
              <a:srgbClr val="3366FF"/>
            </a:solidFill>
            <a:prstDash val="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1" tIns="45715" rIns="91431" bIns="45715" anchor="ctr"/>
          <a:lstStyle/>
          <a:p>
            <a:pPr algn="ctr">
              <a:defRPr/>
            </a:pPr>
            <a:endParaRPr kumimoji="1" lang="ja-JP" altLang="en-US"/>
          </a:p>
        </p:txBody>
      </p:sp>
      <p:sp>
        <p:nvSpPr>
          <p:cNvPr id="11" name="フローチャート: 結合子 5"/>
          <p:cNvSpPr/>
          <p:nvPr/>
        </p:nvSpPr>
        <p:spPr>
          <a:xfrm>
            <a:off x="6925196" y="1931988"/>
            <a:ext cx="1681162" cy="982662"/>
          </a:xfrm>
          <a:prstGeom prst="flowChartConnector">
            <a:avLst/>
          </a:prstGeom>
          <a:solidFill>
            <a:srgbClr val="FFFF00"/>
          </a:solidFill>
          <a:ln w="28575" cmpd="sng">
            <a:solidFill>
              <a:srgbClr val="3366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1" tIns="45715" rIns="91431" bIns="45715" anchor="ctr"/>
          <a:lstStyle/>
          <a:p>
            <a:pPr algn="ctr">
              <a:defRPr/>
            </a:pPr>
            <a:r>
              <a:rPr lang="en-US" altLang="ja-JP" dirty="0">
                <a:solidFill>
                  <a:srgbClr val="000000"/>
                </a:solidFill>
              </a:rPr>
              <a:t>Regional Hub-Lab:</a:t>
            </a:r>
          </a:p>
          <a:p>
            <a:pPr algn="ctr">
              <a:defRPr/>
            </a:pPr>
            <a:r>
              <a:rPr lang="en-US" altLang="ja-JP" dirty="0">
                <a:solidFill>
                  <a:srgbClr val="000000"/>
                </a:solidFill>
              </a:rPr>
              <a:t>E, &amp; … </a:t>
            </a:r>
            <a:endParaRPr kumimoji="1" lang="ja-JP" altLang="en-US" dirty="0">
              <a:solidFill>
                <a:srgbClr val="000000"/>
              </a:solidFill>
            </a:endParaRPr>
          </a:p>
        </p:txBody>
      </p:sp>
      <p:sp>
        <p:nvSpPr>
          <p:cNvPr id="12" name="フローチャート: 結合子 6"/>
          <p:cNvSpPr/>
          <p:nvPr/>
        </p:nvSpPr>
        <p:spPr>
          <a:xfrm>
            <a:off x="1133996" y="1876425"/>
            <a:ext cx="1681162" cy="984250"/>
          </a:xfrm>
          <a:prstGeom prst="flowChartConnector">
            <a:avLst/>
          </a:prstGeom>
          <a:solidFill>
            <a:srgbClr val="FFFF00"/>
          </a:solidFill>
          <a:ln w="28575" cmpd="sng">
            <a:solidFill>
              <a:srgbClr val="3366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1" tIns="45715" rIns="91431" bIns="45715" anchor="ctr"/>
          <a:lstStyle/>
          <a:p>
            <a:pPr algn="ctr">
              <a:defRPr/>
            </a:pPr>
            <a:r>
              <a:rPr lang="en-US" altLang="ja-JP" dirty="0">
                <a:solidFill>
                  <a:schemeClr val="tx1"/>
                </a:solidFill>
              </a:rPr>
              <a:t>Regional Hub-Lab:</a:t>
            </a:r>
          </a:p>
          <a:p>
            <a:pPr algn="ctr">
              <a:defRPr/>
            </a:pPr>
            <a:r>
              <a:rPr lang="en-US" altLang="ja-JP" dirty="0">
                <a:solidFill>
                  <a:schemeClr val="tx1"/>
                </a:solidFill>
              </a:rPr>
              <a:t>A 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13" name="フローチャート: 結合子 7"/>
          <p:cNvSpPr/>
          <p:nvPr/>
        </p:nvSpPr>
        <p:spPr>
          <a:xfrm>
            <a:off x="1133996" y="4087813"/>
            <a:ext cx="1681162" cy="984250"/>
          </a:xfrm>
          <a:prstGeom prst="flowChartConnector">
            <a:avLst/>
          </a:prstGeom>
          <a:solidFill>
            <a:srgbClr val="FFFF00"/>
          </a:solidFill>
          <a:ln w="28575" cmpd="sng">
            <a:solidFill>
              <a:srgbClr val="3366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1" tIns="45715" rIns="91431" bIns="45715" anchor="ctr"/>
          <a:lstStyle/>
          <a:p>
            <a:pPr algn="ctr">
              <a:defRPr/>
            </a:pPr>
            <a:r>
              <a:rPr lang="en-US" altLang="ja-JP" dirty="0">
                <a:solidFill>
                  <a:srgbClr val="000000"/>
                </a:solidFill>
              </a:rPr>
              <a:t>Regional Hub-Lab:</a:t>
            </a:r>
          </a:p>
          <a:p>
            <a:pPr algn="ctr">
              <a:defRPr/>
            </a:pPr>
            <a:r>
              <a:rPr lang="en-US" altLang="ja-JP" dirty="0">
                <a:solidFill>
                  <a:srgbClr val="000000"/>
                </a:solidFill>
              </a:rPr>
              <a:t>B </a:t>
            </a:r>
            <a:endParaRPr kumimoji="1" lang="ja-JP" altLang="en-US" dirty="0">
              <a:solidFill>
                <a:srgbClr val="000000"/>
              </a:solidFill>
            </a:endParaRPr>
          </a:p>
        </p:txBody>
      </p:sp>
      <p:sp>
        <p:nvSpPr>
          <p:cNvPr id="14" name="フローチャート: 結合子 8"/>
          <p:cNvSpPr/>
          <p:nvPr/>
        </p:nvSpPr>
        <p:spPr>
          <a:xfrm>
            <a:off x="6968058" y="3963988"/>
            <a:ext cx="1681163" cy="982662"/>
          </a:xfrm>
          <a:prstGeom prst="flowChartConnector">
            <a:avLst/>
          </a:prstGeom>
          <a:solidFill>
            <a:srgbClr val="FFFF00"/>
          </a:solidFill>
          <a:ln w="28575" cmpd="sng">
            <a:solidFill>
              <a:srgbClr val="3366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1" tIns="45715" rIns="91431" bIns="45715" anchor="ctr"/>
          <a:lstStyle/>
          <a:p>
            <a:pPr algn="ctr">
              <a:defRPr/>
            </a:pPr>
            <a:r>
              <a:rPr lang="en-US" altLang="ja-JP" dirty="0">
                <a:solidFill>
                  <a:srgbClr val="000000"/>
                </a:solidFill>
              </a:rPr>
              <a:t>Regional Hub-Lab:</a:t>
            </a:r>
          </a:p>
          <a:p>
            <a:pPr algn="ctr">
              <a:defRPr/>
            </a:pPr>
            <a:r>
              <a:rPr lang="en-US" altLang="ja-JP" dirty="0">
                <a:solidFill>
                  <a:srgbClr val="000000"/>
                </a:solidFill>
              </a:rPr>
              <a:t>D </a:t>
            </a:r>
            <a:endParaRPr kumimoji="1" lang="ja-JP" altLang="en-US" dirty="0">
              <a:solidFill>
                <a:srgbClr val="000000"/>
              </a:solidFill>
            </a:endParaRPr>
          </a:p>
        </p:txBody>
      </p:sp>
      <p:sp>
        <p:nvSpPr>
          <p:cNvPr id="15" name="フローチャート: 結合子 14"/>
          <p:cNvSpPr/>
          <p:nvPr/>
        </p:nvSpPr>
        <p:spPr>
          <a:xfrm>
            <a:off x="2769121" y="2622550"/>
            <a:ext cx="4016375" cy="1781175"/>
          </a:xfrm>
          <a:prstGeom prst="flowChartConnector">
            <a:avLst/>
          </a:prstGeom>
          <a:solidFill>
            <a:srgbClr val="008000">
              <a:alpha val="15000"/>
            </a:srgbClr>
          </a:solidFill>
          <a:ln w="28575" cmpd="sng">
            <a:solidFill>
              <a:srgbClr val="008000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1" tIns="45715" rIns="91431" bIns="45715" anchor="ctr"/>
          <a:lstStyle/>
          <a:p>
            <a:pPr algn="ctr">
              <a:defRPr/>
            </a:pPr>
            <a:r>
              <a:rPr lang="en-US" altLang="ja-JP" sz="2000" dirty="0">
                <a:solidFill>
                  <a:srgbClr val="000000"/>
                </a:solidFill>
              </a:rPr>
              <a:t>World-wide</a:t>
            </a:r>
          </a:p>
          <a:p>
            <a:pPr algn="ctr">
              <a:defRPr/>
            </a:pPr>
            <a:r>
              <a:rPr lang="en-US" altLang="ja-JP" sz="2000" dirty="0">
                <a:solidFill>
                  <a:srgbClr val="000000"/>
                </a:solidFill>
              </a:rPr>
              <a:t>Industry responsible to</a:t>
            </a:r>
          </a:p>
          <a:p>
            <a:pPr algn="ctr">
              <a:defRPr/>
            </a:pPr>
            <a:r>
              <a:rPr lang="en-US" altLang="ja-JP" sz="2000" b="1" dirty="0">
                <a:solidFill>
                  <a:srgbClr val="FF0000"/>
                </a:solidFill>
              </a:rPr>
              <a:t>‘Build-to-Print’ manufacturing</a:t>
            </a:r>
          </a:p>
        </p:txBody>
      </p:sp>
      <p:sp>
        <p:nvSpPr>
          <p:cNvPr id="16" name="角丸四角形 19"/>
          <p:cNvSpPr/>
          <p:nvPr/>
        </p:nvSpPr>
        <p:spPr>
          <a:xfrm>
            <a:off x="2921521" y="822325"/>
            <a:ext cx="3768725" cy="566738"/>
          </a:xfrm>
          <a:prstGeom prst="roundRect">
            <a:avLst/>
          </a:prstGeom>
          <a:solidFill>
            <a:srgbClr val="FF6600"/>
          </a:solidFill>
          <a:ln w="28575" cmpd="sng">
            <a:solidFill>
              <a:srgbClr val="66006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1" tIns="45715" rIns="91431" bIns="45715" anchor="ctr"/>
          <a:lstStyle/>
          <a:p>
            <a:pPr algn="ctr">
              <a:defRPr/>
            </a:pPr>
            <a:r>
              <a:rPr lang="en-US" altLang="ja-JP" sz="3200" dirty="0">
                <a:solidFill>
                  <a:srgbClr val="FFFF00"/>
                </a:solidFill>
              </a:rPr>
              <a:t>ILC Host-Lab</a:t>
            </a:r>
            <a:r>
              <a:rPr kumimoji="1" lang="en-US" altLang="ja-JP" dirty="0">
                <a:solidFill>
                  <a:srgbClr val="FFFF00"/>
                </a:solidFill>
              </a:rPr>
              <a:t> </a:t>
            </a:r>
            <a:endParaRPr kumimoji="1" lang="ja-JP" altLang="en-US" dirty="0">
              <a:solidFill>
                <a:srgbClr val="FFFF00"/>
              </a:solidFill>
            </a:endParaRPr>
          </a:p>
        </p:txBody>
      </p:sp>
      <p:sp>
        <p:nvSpPr>
          <p:cNvPr id="17" name="フローチャート: 結合子 21"/>
          <p:cNvSpPr/>
          <p:nvPr/>
        </p:nvSpPr>
        <p:spPr>
          <a:xfrm>
            <a:off x="3221558" y="4786313"/>
            <a:ext cx="3286125" cy="1614487"/>
          </a:xfrm>
          <a:prstGeom prst="flowChartConnector">
            <a:avLst/>
          </a:prstGeom>
          <a:solidFill>
            <a:srgbClr val="FFFF00"/>
          </a:solidFill>
          <a:ln w="28575" cmpd="sng">
            <a:solidFill>
              <a:srgbClr val="3366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1" tIns="45715" rIns="91431" bIns="45715" anchor="ctr"/>
          <a:lstStyle/>
          <a:p>
            <a:pPr algn="ctr">
              <a:defRPr/>
            </a:pPr>
            <a:r>
              <a:rPr lang="en-US" altLang="ja-JP" dirty="0">
                <a:solidFill>
                  <a:srgbClr val="000000"/>
                </a:solidFill>
              </a:rPr>
              <a:t>Regional Hub-Lab:</a:t>
            </a:r>
          </a:p>
          <a:p>
            <a:pPr algn="ctr">
              <a:defRPr/>
            </a:pPr>
            <a:r>
              <a:rPr lang="en-US" altLang="ja-JP" dirty="0">
                <a:solidFill>
                  <a:srgbClr val="000000"/>
                </a:solidFill>
              </a:rPr>
              <a:t>C: </a:t>
            </a:r>
            <a:r>
              <a:rPr lang="en-US" altLang="ja-JP" b="1" dirty="0">
                <a:solidFill>
                  <a:srgbClr val="000000"/>
                </a:solidFill>
              </a:rPr>
              <a:t>responsible to </a:t>
            </a:r>
          </a:p>
          <a:p>
            <a:pPr algn="ctr">
              <a:defRPr/>
            </a:pPr>
            <a:r>
              <a:rPr lang="en-US" altLang="ja-JP" b="1" dirty="0">
                <a:solidFill>
                  <a:srgbClr val="000000"/>
                </a:solidFill>
              </a:rPr>
              <a:t>Hosting System Test  and </a:t>
            </a:r>
            <a:r>
              <a:rPr lang="en-US" altLang="ja-JP" b="1" dirty="0">
                <a:solidFill>
                  <a:srgbClr val="FF6600"/>
                </a:solidFill>
              </a:rPr>
              <a:t>Gradient Performance</a:t>
            </a:r>
          </a:p>
        </p:txBody>
      </p:sp>
      <p:sp>
        <p:nvSpPr>
          <p:cNvPr id="18" name="角丸四角形 23"/>
          <p:cNvSpPr/>
          <p:nvPr/>
        </p:nvSpPr>
        <p:spPr>
          <a:xfrm>
            <a:off x="3389833" y="1504950"/>
            <a:ext cx="2595563" cy="731838"/>
          </a:xfrm>
          <a:prstGeom prst="roundRect">
            <a:avLst>
              <a:gd name="adj" fmla="val 21532"/>
            </a:avLst>
          </a:prstGeom>
          <a:solidFill>
            <a:srgbClr val="FFFF00">
              <a:alpha val="35000"/>
            </a:srgbClr>
          </a:solidFill>
          <a:ln w="19050" cmpd="sng">
            <a:solidFill>
              <a:srgbClr val="3366FF"/>
            </a:solidFill>
            <a:prstDash val="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1" tIns="45715" rIns="91431" bIns="45715" anchor="ctr"/>
          <a:lstStyle/>
          <a:p>
            <a:pPr algn="ctr">
              <a:defRPr/>
            </a:pPr>
            <a:r>
              <a:rPr lang="en-US" altLang="ja-JP" dirty="0">
                <a:solidFill>
                  <a:srgbClr val="3366FF"/>
                </a:solidFill>
              </a:rPr>
              <a:t>Technical Coordination</a:t>
            </a:r>
          </a:p>
          <a:p>
            <a:pPr algn="ctr">
              <a:defRPr/>
            </a:pPr>
            <a:r>
              <a:rPr lang="en-US" altLang="ja-JP" dirty="0">
                <a:solidFill>
                  <a:srgbClr val="3366FF"/>
                </a:solidFill>
              </a:rPr>
              <a:t>for Lab-Consortium </a:t>
            </a:r>
          </a:p>
        </p:txBody>
      </p:sp>
      <p:cxnSp>
        <p:nvCxnSpPr>
          <p:cNvPr id="19" name="直線矢印コネクタ 30"/>
          <p:cNvCxnSpPr/>
          <p:nvPr/>
        </p:nvCxnSpPr>
        <p:spPr>
          <a:xfrm flipV="1">
            <a:off x="2688158" y="4087813"/>
            <a:ext cx="676275" cy="211137"/>
          </a:xfrm>
          <a:prstGeom prst="straightConnector1">
            <a:avLst/>
          </a:prstGeom>
          <a:ln w="57150" cmpd="sng">
            <a:solidFill>
              <a:srgbClr val="000090"/>
            </a:solidFill>
            <a:headEnd type="triangl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直線矢印コネクタ 31"/>
          <p:cNvCxnSpPr/>
          <p:nvPr/>
        </p:nvCxnSpPr>
        <p:spPr>
          <a:xfrm>
            <a:off x="2643708" y="2687638"/>
            <a:ext cx="671513" cy="209550"/>
          </a:xfrm>
          <a:prstGeom prst="straightConnector1">
            <a:avLst/>
          </a:prstGeom>
          <a:ln w="57150" cmpd="sng">
            <a:solidFill>
              <a:srgbClr val="000090"/>
            </a:solidFill>
            <a:headEnd type="triangl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直線矢印コネクタ 36"/>
          <p:cNvCxnSpPr>
            <a:endCxn id="14" idx="1"/>
          </p:cNvCxnSpPr>
          <p:nvPr/>
        </p:nvCxnSpPr>
        <p:spPr>
          <a:xfrm>
            <a:off x="6610871" y="3865563"/>
            <a:ext cx="603250" cy="241300"/>
          </a:xfrm>
          <a:prstGeom prst="straightConnector1">
            <a:avLst/>
          </a:prstGeom>
          <a:ln w="57150" cmpd="sng">
            <a:solidFill>
              <a:srgbClr val="000090"/>
            </a:solidFill>
            <a:headEnd type="triangl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直線矢印コネクタ 47"/>
          <p:cNvCxnSpPr/>
          <p:nvPr/>
        </p:nvCxnSpPr>
        <p:spPr>
          <a:xfrm>
            <a:off x="4824933" y="4395788"/>
            <a:ext cx="0" cy="390525"/>
          </a:xfrm>
          <a:prstGeom prst="straightConnector1">
            <a:avLst/>
          </a:prstGeom>
          <a:ln w="57150" cmpd="sng">
            <a:solidFill>
              <a:srgbClr val="000090"/>
            </a:solidFill>
            <a:headEnd type="triangl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直線矢印コネクタ 51"/>
          <p:cNvCxnSpPr/>
          <p:nvPr/>
        </p:nvCxnSpPr>
        <p:spPr>
          <a:xfrm>
            <a:off x="4291533" y="1311275"/>
            <a:ext cx="0" cy="215900"/>
          </a:xfrm>
          <a:prstGeom prst="straightConnector1">
            <a:avLst/>
          </a:prstGeom>
          <a:ln w="12700" cmpd="sng">
            <a:solidFill>
              <a:srgbClr val="000090"/>
            </a:solidFill>
            <a:prstDash val="sysDash"/>
            <a:headEnd type="none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直線矢印コネクタ 75"/>
          <p:cNvCxnSpPr/>
          <p:nvPr/>
        </p:nvCxnSpPr>
        <p:spPr>
          <a:xfrm>
            <a:off x="6775971" y="6075363"/>
            <a:ext cx="687387" cy="12700"/>
          </a:xfrm>
          <a:prstGeom prst="straightConnector1">
            <a:avLst/>
          </a:prstGeom>
          <a:ln w="57150" cmpd="sng">
            <a:solidFill>
              <a:srgbClr val="000090"/>
            </a:solidFill>
            <a:headEnd type="triangl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" name="テキスト ボックス 77"/>
          <p:cNvSpPr txBox="1">
            <a:spLocks noChangeArrowheads="1"/>
          </p:cNvSpPr>
          <p:nvPr/>
        </p:nvSpPr>
        <p:spPr bwMode="auto">
          <a:xfrm>
            <a:off x="7491933" y="5521325"/>
            <a:ext cx="1665605" cy="730250"/>
          </a:xfrm>
          <a:prstGeom prst="rect">
            <a:avLst/>
          </a:prstGeom>
          <a:solidFill>
            <a:schemeClr val="bg1"/>
          </a:solidFill>
          <a:ln>
            <a:noFill/>
          </a:ln>
          <a:extLst/>
        </p:spPr>
        <p:txBody>
          <a:bodyPr wrap="none" lIns="91431" tIns="45715" rIns="91431" bIns="45715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ja-JP" sz="1400" dirty="0"/>
              <a:t>: Technical </a:t>
            </a:r>
          </a:p>
          <a:p>
            <a:pPr eaLnBrk="1" hangingPunct="1"/>
            <a:r>
              <a:rPr lang="en-US" altLang="ja-JP" sz="1400" dirty="0"/>
              <a:t>   coordination link </a:t>
            </a:r>
          </a:p>
          <a:p>
            <a:pPr eaLnBrk="1" hangingPunct="1"/>
            <a:r>
              <a:rPr lang="en-US" altLang="ja-JP" sz="1400" dirty="0"/>
              <a:t>: Procurement link </a:t>
            </a:r>
            <a:endParaRPr lang="ja-JP" altLang="en-US" sz="1400" dirty="0"/>
          </a:p>
        </p:txBody>
      </p:sp>
      <p:cxnSp>
        <p:nvCxnSpPr>
          <p:cNvPr id="26" name="直線矢印コネクタ 78"/>
          <p:cNvCxnSpPr/>
          <p:nvPr/>
        </p:nvCxnSpPr>
        <p:spPr>
          <a:xfrm>
            <a:off x="6785496" y="5729288"/>
            <a:ext cx="687387" cy="14287"/>
          </a:xfrm>
          <a:prstGeom prst="straightConnector1">
            <a:avLst/>
          </a:prstGeom>
          <a:ln w="12700" cmpd="sng">
            <a:solidFill>
              <a:srgbClr val="000090"/>
            </a:solidFill>
            <a:prstDash val="sysDash"/>
            <a:headEnd type="none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499492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274638"/>
            <a:ext cx="8229600" cy="5592762"/>
          </a:xfrm>
        </p:spPr>
        <p:txBody>
          <a:bodyPr/>
          <a:lstStyle/>
          <a:p>
            <a:r>
              <a:rPr kumimoji="1" lang="en-US" altLang="zh-CN" dirty="0" smtClean="0"/>
              <a:t>FCC</a:t>
            </a:r>
            <a:r>
              <a:rPr kumimoji="1" lang="en-US" altLang="zh-CN" dirty="0" smtClean="0"/>
              <a:t> organization</a:t>
            </a:r>
            <a:endParaRPr kumimoji="1" lang="zh-CN" altLang="en-US" dirty="0"/>
          </a:p>
        </p:txBody>
      </p:sp>
      <p:pic>
        <p:nvPicPr>
          <p:cNvPr id="4" name="图片 3" descr="640px-OrganizatioFCC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313" y="1125538"/>
            <a:ext cx="8817492" cy="55704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10299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428625"/>
            <a:ext cx="8229600" cy="5438775"/>
          </a:xfrm>
        </p:spPr>
        <p:txBody>
          <a:bodyPr/>
          <a:lstStyle/>
          <a:p>
            <a:r>
              <a:rPr kumimoji="1" lang="en-US" altLang="zh-CN" dirty="0" smtClean="0"/>
              <a:t>LBNF</a:t>
            </a:r>
            <a:endParaRPr kumimoji="1" lang="zh-CN" altLang="en-US" dirty="0"/>
          </a:p>
        </p:txBody>
      </p:sp>
      <p:graphicFrame>
        <p:nvGraphicFramePr>
          <p:cNvPr id="4" name="图表 3"/>
          <p:cNvGraphicFramePr/>
          <p:nvPr>
            <p:extLst>
              <p:ext uri="{D42A27DB-BD31-4B8C-83A1-F6EECF244321}">
                <p14:modId xmlns:p14="http://schemas.microsoft.com/office/powerpoint/2010/main" val="362017562"/>
              </p:ext>
            </p:extLst>
          </p:nvPr>
        </p:nvGraphicFramePr>
        <p:xfrm>
          <a:off x="1524000" y="1397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矩形 4"/>
          <p:cNvSpPr/>
          <p:nvPr/>
        </p:nvSpPr>
        <p:spPr>
          <a:xfrm>
            <a:off x="1030828" y="1397000"/>
            <a:ext cx="914400" cy="848357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CN" sz="1400" dirty="0" smtClean="0">
                <a:solidFill>
                  <a:schemeClr val="tx1"/>
                </a:solidFill>
              </a:rPr>
              <a:t>Resource</a:t>
            </a:r>
            <a:r>
              <a:rPr kumimoji="1" lang="zh-CN" altLang="en-US" sz="1400" dirty="0" smtClean="0">
                <a:solidFill>
                  <a:schemeClr val="tx1"/>
                </a:solidFill>
              </a:rPr>
              <a:t> </a:t>
            </a:r>
            <a:r>
              <a:rPr kumimoji="1" lang="en-US" altLang="zh-CN" sz="1400" dirty="0" smtClean="0">
                <a:solidFill>
                  <a:schemeClr val="tx1"/>
                </a:solidFill>
              </a:rPr>
              <a:t>Review</a:t>
            </a:r>
            <a:r>
              <a:rPr kumimoji="1" lang="zh-CN" altLang="en-US" sz="1400" dirty="0" smtClean="0">
                <a:solidFill>
                  <a:schemeClr val="tx1"/>
                </a:solidFill>
              </a:rPr>
              <a:t> </a:t>
            </a:r>
            <a:r>
              <a:rPr kumimoji="1" lang="en-US" altLang="zh-CN" sz="1400" dirty="0" smtClean="0">
                <a:solidFill>
                  <a:schemeClr val="tx1"/>
                </a:solidFill>
              </a:rPr>
              <a:t>Board</a:t>
            </a:r>
            <a:endParaRPr kumimoji="1" lang="zh-CN" altLang="en-US" sz="1400" dirty="0">
              <a:solidFill>
                <a:schemeClr val="tx1"/>
              </a:solidFill>
            </a:endParaRPr>
          </a:p>
        </p:txBody>
      </p:sp>
      <p:sp>
        <p:nvSpPr>
          <p:cNvPr id="6" name="矩形 5"/>
          <p:cNvSpPr/>
          <p:nvPr/>
        </p:nvSpPr>
        <p:spPr>
          <a:xfrm>
            <a:off x="2085220" y="1438970"/>
            <a:ext cx="914400" cy="848357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CN" sz="1400" dirty="0" err="1" smtClean="0">
                <a:solidFill>
                  <a:schemeClr val="tx1"/>
                </a:solidFill>
              </a:rPr>
              <a:t>Exp</a:t>
            </a:r>
            <a:r>
              <a:rPr kumimoji="1" lang="en-US" altLang="zh-CN" sz="1400" dirty="0" smtClean="0">
                <a:solidFill>
                  <a:schemeClr val="tx1"/>
                </a:solidFill>
              </a:rPr>
              <a:t>-Facility</a:t>
            </a:r>
            <a:r>
              <a:rPr kumimoji="1" lang="zh-CN" altLang="en-US" sz="1400" dirty="0" smtClean="0">
                <a:solidFill>
                  <a:schemeClr val="tx1"/>
                </a:solidFill>
              </a:rPr>
              <a:t> </a:t>
            </a:r>
            <a:r>
              <a:rPr kumimoji="1" lang="en-US" altLang="zh-CN" sz="1400" dirty="0" smtClean="0">
                <a:solidFill>
                  <a:schemeClr val="tx1"/>
                </a:solidFill>
              </a:rPr>
              <a:t>Interface</a:t>
            </a:r>
            <a:r>
              <a:rPr kumimoji="1" lang="zh-CN" altLang="en-US" sz="1400" dirty="0" smtClean="0">
                <a:solidFill>
                  <a:schemeClr val="tx1"/>
                </a:solidFill>
              </a:rPr>
              <a:t> </a:t>
            </a:r>
            <a:r>
              <a:rPr kumimoji="1" lang="en-US" altLang="zh-CN" sz="1400" dirty="0" smtClean="0">
                <a:solidFill>
                  <a:schemeClr val="tx1"/>
                </a:solidFill>
              </a:rPr>
              <a:t>Group</a:t>
            </a:r>
            <a:endParaRPr kumimoji="1" lang="zh-CN" altLang="en-US" sz="1400" dirty="0">
              <a:solidFill>
                <a:schemeClr val="tx1"/>
              </a:solidFill>
            </a:endParaRPr>
          </a:p>
        </p:txBody>
      </p:sp>
      <p:sp>
        <p:nvSpPr>
          <p:cNvPr id="7" name="矩形 6"/>
          <p:cNvSpPr/>
          <p:nvPr/>
        </p:nvSpPr>
        <p:spPr>
          <a:xfrm>
            <a:off x="3171292" y="1457375"/>
            <a:ext cx="914400" cy="848357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CN" sz="1400" dirty="0" smtClean="0">
                <a:solidFill>
                  <a:schemeClr val="tx1"/>
                </a:solidFill>
              </a:rPr>
              <a:t>Fermi</a:t>
            </a:r>
            <a:r>
              <a:rPr kumimoji="1" lang="zh-CN" altLang="en-US" sz="1400" dirty="0" smtClean="0">
                <a:solidFill>
                  <a:schemeClr val="tx1"/>
                </a:solidFill>
              </a:rPr>
              <a:t> </a:t>
            </a:r>
            <a:r>
              <a:rPr kumimoji="1" lang="en-US" altLang="zh-CN" sz="1400" dirty="0" smtClean="0">
                <a:solidFill>
                  <a:schemeClr val="tx1"/>
                </a:solidFill>
              </a:rPr>
              <a:t>Physics</a:t>
            </a:r>
            <a:r>
              <a:rPr kumimoji="1" lang="zh-CN" altLang="en-US" sz="1400" dirty="0" smtClean="0">
                <a:solidFill>
                  <a:schemeClr val="tx1"/>
                </a:solidFill>
              </a:rPr>
              <a:t> </a:t>
            </a:r>
            <a:r>
              <a:rPr kumimoji="1" lang="en-US" altLang="zh-CN" sz="1400" dirty="0" smtClean="0">
                <a:solidFill>
                  <a:schemeClr val="tx1"/>
                </a:solidFill>
              </a:rPr>
              <a:t>Advisory</a:t>
            </a:r>
            <a:r>
              <a:rPr kumimoji="1" lang="zh-CN" altLang="en-US" sz="1400" dirty="0" smtClean="0">
                <a:solidFill>
                  <a:schemeClr val="tx1"/>
                </a:solidFill>
              </a:rPr>
              <a:t> </a:t>
            </a:r>
            <a:r>
              <a:rPr kumimoji="1" lang="en-US" altLang="zh-CN" sz="1400" dirty="0" err="1" smtClean="0">
                <a:solidFill>
                  <a:schemeClr val="tx1"/>
                </a:solidFill>
              </a:rPr>
              <a:t>Commi</a:t>
            </a:r>
            <a:r>
              <a:rPr kumimoji="1" lang="en-US" altLang="zh-CN" sz="1400" dirty="0" smtClean="0">
                <a:solidFill>
                  <a:schemeClr val="tx1"/>
                </a:solidFill>
              </a:rPr>
              <a:t>.</a:t>
            </a:r>
            <a:endParaRPr kumimoji="1" lang="zh-CN" altLang="en-US" sz="1400" dirty="0">
              <a:solidFill>
                <a:schemeClr val="tx1"/>
              </a:solidFill>
            </a:endParaRPr>
          </a:p>
        </p:txBody>
      </p:sp>
      <p:cxnSp>
        <p:nvCxnSpPr>
          <p:cNvPr id="9" name="直线连接符 8"/>
          <p:cNvCxnSpPr/>
          <p:nvPr/>
        </p:nvCxnSpPr>
        <p:spPr>
          <a:xfrm>
            <a:off x="1748727" y="2305732"/>
            <a:ext cx="196501" cy="74942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直线连接符 9"/>
          <p:cNvCxnSpPr/>
          <p:nvPr/>
        </p:nvCxnSpPr>
        <p:spPr>
          <a:xfrm>
            <a:off x="2619039" y="2329297"/>
            <a:ext cx="0" cy="7258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直线连接符 11"/>
          <p:cNvCxnSpPr/>
          <p:nvPr/>
        </p:nvCxnSpPr>
        <p:spPr>
          <a:xfrm flipH="1">
            <a:off x="3387008" y="2245357"/>
            <a:ext cx="170808" cy="74942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202581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dirty="0" smtClean="0"/>
              <a:t>CEPC</a:t>
            </a:r>
            <a:endParaRPr kumimoji="1" lang="zh-CN" altLang="en-US" dirty="0"/>
          </a:p>
        </p:txBody>
      </p:sp>
      <p:sp>
        <p:nvSpPr>
          <p:cNvPr id="4" name="灯片编号占位符 12"/>
          <p:cNvSpPr>
            <a:spLocks noGrp="1"/>
          </p:cNvSpPr>
          <p:nvPr>
            <p:ph type="sldNum" sz="quarter" idx="12"/>
          </p:nvPr>
        </p:nvSpPr>
        <p:spPr>
          <a:xfrm>
            <a:off x="6452183" y="6125470"/>
            <a:ext cx="2133600" cy="365125"/>
          </a:xfrm>
        </p:spPr>
        <p:txBody>
          <a:bodyPr/>
          <a:lstStyle/>
          <a:p>
            <a:fld id="{03DD1C9F-A56E-47E4-80F4-FDF2E6462DB6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9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extBox 6"/>
          <p:cNvSpPr txBox="1"/>
          <p:nvPr/>
        </p:nvSpPr>
        <p:spPr>
          <a:xfrm>
            <a:off x="373077" y="1757397"/>
            <a:ext cx="3017786" cy="1200329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tx1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endParaRPr lang="en-US" altLang="zh-CN" b="1" dirty="0" smtClean="0">
              <a:solidFill>
                <a:srgbClr val="C00000"/>
              </a:solidFill>
            </a:endParaRPr>
          </a:p>
          <a:p>
            <a:pPr algn="ctr"/>
            <a:r>
              <a:rPr lang="en-US" altLang="zh-CN" b="1" dirty="0" smtClean="0">
                <a:solidFill>
                  <a:srgbClr val="C00000"/>
                </a:solidFill>
              </a:rPr>
              <a:t>Institutional </a:t>
            </a:r>
            <a:r>
              <a:rPr lang="en-US" altLang="zh-CN" b="1" dirty="0" smtClean="0">
                <a:solidFill>
                  <a:srgbClr val="C00000"/>
                </a:solidFill>
              </a:rPr>
              <a:t>Board</a:t>
            </a:r>
          </a:p>
          <a:p>
            <a:endParaRPr lang="en-US" altLang="zh-CN" dirty="0" smtClean="0"/>
          </a:p>
          <a:p>
            <a:endParaRPr lang="en-US" altLang="zh-CN" dirty="0" smtClean="0"/>
          </a:p>
        </p:txBody>
      </p:sp>
      <p:sp>
        <p:nvSpPr>
          <p:cNvPr id="6" name="TextBox 19"/>
          <p:cNvSpPr txBox="1"/>
          <p:nvPr/>
        </p:nvSpPr>
        <p:spPr>
          <a:xfrm>
            <a:off x="3861383" y="1741473"/>
            <a:ext cx="5181600" cy="1200329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en-US" altLang="zh-CN" b="1" dirty="0" smtClean="0">
              <a:solidFill>
                <a:srgbClr val="C00000"/>
              </a:solidFill>
            </a:endParaRPr>
          </a:p>
          <a:p>
            <a:pPr algn="ctr"/>
            <a:r>
              <a:rPr lang="en-US" altLang="zh-CN" b="1" dirty="0" smtClean="0">
                <a:solidFill>
                  <a:srgbClr val="C00000"/>
                </a:solidFill>
              </a:rPr>
              <a:t>Steering Committee</a:t>
            </a:r>
          </a:p>
          <a:p>
            <a:pPr algn="ctr"/>
            <a:endParaRPr lang="en-US" altLang="zh-CN" b="1" dirty="0">
              <a:solidFill>
                <a:srgbClr val="C00000"/>
              </a:solidFill>
            </a:endParaRPr>
          </a:p>
          <a:p>
            <a:pPr algn="ctr"/>
            <a:r>
              <a:rPr lang="en-US" altLang="zh-CN" b="1" dirty="0" smtClean="0">
                <a:solidFill>
                  <a:srgbClr val="C00000"/>
                </a:solidFill>
              </a:rPr>
              <a:t> </a:t>
            </a:r>
            <a:endParaRPr lang="en-US" altLang="zh-CN" b="1" dirty="0" smtClean="0">
              <a:solidFill>
                <a:srgbClr val="C00000"/>
              </a:solidFill>
            </a:endParaRPr>
          </a:p>
        </p:txBody>
      </p:sp>
      <p:sp>
        <p:nvSpPr>
          <p:cNvPr id="7" name="TextBox 24"/>
          <p:cNvSpPr txBox="1"/>
          <p:nvPr/>
        </p:nvSpPr>
        <p:spPr>
          <a:xfrm>
            <a:off x="5451955" y="3807720"/>
            <a:ext cx="2878706" cy="92333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altLang="zh-CN" b="1" dirty="0" smtClean="0">
              <a:solidFill>
                <a:srgbClr val="C00000"/>
              </a:solidFill>
            </a:endParaRPr>
          </a:p>
          <a:p>
            <a:pPr algn="ctr"/>
            <a:r>
              <a:rPr lang="en-US" altLang="zh-CN" b="1" dirty="0" smtClean="0">
                <a:solidFill>
                  <a:srgbClr val="C00000"/>
                </a:solidFill>
              </a:rPr>
              <a:t>Project </a:t>
            </a:r>
            <a:r>
              <a:rPr lang="en-US" altLang="zh-CN" b="1" dirty="0" smtClean="0">
                <a:solidFill>
                  <a:srgbClr val="C00000"/>
                </a:solidFill>
              </a:rPr>
              <a:t>Directors</a:t>
            </a:r>
          </a:p>
          <a:p>
            <a:endParaRPr lang="en-US" altLang="zh-CN" dirty="0" smtClean="0"/>
          </a:p>
        </p:txBody>
      </p:sp>
      <p:cxnSp>
        <p:nvCxnSpPr>
          <p:cNvPr id="8" name="直接连接符 13"/>
          <p:cNvCxnSpPr>
            <a:stCxn id="5" idx="3"/>
            <a:endCxn id="6" idx="1"/>
          </p:cNvCxnSpPr>
          <p:nvPr/>
        </p:nvCxnSpPr>
        <p:spPr>
          <a:xfrm flipV="1">
            <a:off x="3390863" y="2341638"/>
            <a:ext cx="470520" cy="15924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接连接符 14"/>
          <p:cNvCxnSpPr/>
          <p:nvPr/>
        </p:nvCxnSpPr>
        <p:spPr>
          <a:xfrm>
            <a:off x="6756983" y="2957726"/>
            <a:ext cx="0" cy="849994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31"/>
          <p:cNvSpPr txBox="1"/>
          <p:nvPr/>
        </p:nvSpPr>
        <p:spPr>
          <a:xfrm>
            <a:off x="4704587" y="5422220"/>
            <a:ext cx="1383352" cy="83099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altLang="zh-CN" sz="1600" b="1" dirty="0" smtClean="0">
              <a:solidFill>
                <a:srgbClr val="0000FF"/>
              </a:solidFill>
            </a:endParaRPr>
          </a:p>
          <a:p>
            <a:pPr algn="ctr"/>
            <a:r>
              <a:rPr lang="en-US" altLang="zh-CN" sz="1600" b="1" dirty="0" smtClean="0">
                <a:solidFill>
                  <a:srgbClr val="0000FF"/>
                </a:solidFill>
              </a:rPr>
              <a:t>Theory</a:t>
            </a:r>
            <a:endParaRPr lang="en-US" altLang="zh-CN" sz="1600" b="1" dirty="0" smtClean="0">
              <a:solidFill>
                <a:srgbClr val="0000FF"/>
              </a:solidFill>
            </a:endParaRPr>
          </a:p>
          <a:p>
            <a:endParaRPr lang="en-US" altLang="zh-CN" sz="1600" b="1" dirty="0" smtClean="0">
              <a:solidFill>
                <a:srgbClr val="FF0000"/>
              </a:solidFill>
            </a:endParaRPr>
          </a:p>
        </p:txBody>
      </p:sp>
      <p:sp>
        <p:nvSpPr>
          <p:cNvPr id="11" name="TextBox 32"/>
          <p:cNvSpPr txBox="1"/>
          <p:nvPr/>
        </p:nvSpPr>
        <p:spPr>
          <a:xfrm>
            <a:off x="6114097" y="5430368"/>
            <a:ext cx="1381222" cy="83099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altLang="zh-CN" sz="1600" b="1" dirty="0" smtClean="0">
              <a:solidFill>
                <a:srgbClr val="0000FF"/>
              </a:solidFill>
            </a:endParaRPr>
          </a:p>
          <a:p>
            <a:pPr algn="ctr"/>
            <a:r>
              <a:rPr lang="en-US" altLang="zh-CN" sz="1600" b="1" dirty="0" smtClean="0">
                <a:solidFill>
                  <a:srgbClr val="0000FF"/>
                </a:solidFill>
              </a:rPr>
              <a:t>Accelerator</a:t>
            </a:r>
            <a:endParaRPr lang="en-US" altLang="zh-CN" sz="1600" b="1" dirty="0" smtClean="0">
              <a:solidFill>
                <a:srgbClr val="0000FF"/>
              </a:solidFill>
            </a:endParaRPr>
          </a:p>
          <a:p>
            <a:endParaRPr lang="zh-CN" altLang="en-US" sz="1600" dirty="0">
              <a:solidFill>
                <a:srgbClr val="0070C0"/>
              </a:solidFill>
            </a:endParaRPr>
          </a:p>
        </p:txBody>
      </p:sp>
      <p:sp>
        <p:nvSpPr>
          <p:cNvPr id="12" name="TextBox 33"/>
          <p:cNvSpPr txBox="1"/>
          <p:nvPr/>
        </p:nvSpPr>
        <p:spPr>
          <a:xfrm>
            <a:off x="7527023" y="5421986"/>
            <a:ext cx="1333764" cy="83099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altLang="zh-CN" sz="1600" b="1" dirty="0" smtClean="0">
              <a:solidFill>
                <a:srgbClr val="0000FF"/>
              </a:solidFill>
            </a:endParaRPr>
          </a:p>
          <a:p>
            <a:pPr algn="ctr"/>
            <a:r>
              <a:rPr lang="en-US" altLang="zh-CN" sz="1600" b="1" dirty="0" smtClean="0">
                <a:solidFill>
                  <a:srgbClr val="0000FF"/>
                </a:solidFill>
              </a:rPr>
              <a:t>Detector</a:t>
            </a:r>
            <a:endParaRPr lang="en-US" altLang="zh-CN" sz="1600" dirty="0">
              <a:solidFill>
                <a:srgbClr val="0070C0"/>
              </a:solidFill>
            </a:endParaRPr>
          </a:p>
          <a:p>
            <a:endParaRPr lang="en-US" altLang="zh-CN" sz="1600" b="1" dirty="0" smtClean="0">
              <a:solidFill>
                <a:srgbClr val="0000FF"/>
              </a:solidFill>
            </a:endParaRPr>
          </a:p>
        </p:txBody>
      </p:sp>
      <p:cxnSp>
        <p:nvCxnSpPr>
          <p:cNvPr id="13" name="直接连接符 18"/>
          <p:cNvCxnSpPr/>
          <p:nvPr/>
        </p:nvCxnSpPr>
        <p:spPr>
          <a:xfrm>
            <a:off x="5451955" y="5103120"/>
            <a:ext cx="2705531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接连接符 19"/>
          <p:cNvCxnSpPr/>
          <p:nvPr/>
        </p:nvCxnSpPr>
        <p:spPr>
          <a:xfrm>
            <a:off x="5451955" y="5103120"/>
            <a:ext cx="0" cy="318866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接连接符 20"/>
          <p:cNvCxnSpPr/>
          <p:nvPr/>
        </p:nvCxnSpPr>
        <p:spPr>
          <a:xfrm>
            <a:off x="8157486" y="5103120"/>
            <a:ext cx="0" cy="337991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接连接符 21"/>
          <p:cNvCxnSpPr/>
          <p:nvPr/>
        </p:nvCxnSpPr>
        <p:spPr>
          <a:xfrm>
            <a:off x="6756983" y="5103120"/>
            <a:ext cx="0" cy="337991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接连接符 22"/>
          <p:cNvCxnSpPr/>
          <p:nvPr/>
        </p:nvCxnSpPr>
        <p:spPr>
          <a:xfrm>
            <a:off x="6756983" y="4731050"/>
            <a:ext cx="0" cy="37207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直线连接符 22"/>
          <p:cNvCxnSpPr/>
          <p:nvPr/>
        </p:nvCxnSpPr>
        <p:spPr>
          <a:xfrm flipH="1">
            <a:off x="3390863" y="4920732"/>
            <a:ext cx="336612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" name="矩形 24"/>
          <p:cNvSpPr/>
          <p:nvPr/>
        </p:nvSpPr>
        <p:spPr>
          <a:xfrm>
            <a:off x="1803906" y="4588835"/>
            <a:ext cx="1586957" cy="707085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26" name="文本框 25"/>
          <p:cNvSpPr txBox="1"/>
          <p:nvPr/>
        </p:nvSpPr>
        <p:spPr>
          <a:xfrm>
            <a:off x="2294575" y="4733142"/>
            <a:ext cx="69772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sz="2400" dirty="0" smtClean="0"/>
              <a:t>IAC</a:t>
            </a:r>
            <a:endParaRPr kumimoji="1" lang="zh-CN" altLang="en-US" sz="2400" dirty="0"/>
          </a:p>
        </p:txBody>
      </p:sp>
    </p:spTree>
    <p:extLst>
      <p:ext uri="{BB962C8B-B14F-4D97-AF65-F5344CB8AC3E}">
        <p14:creationId xmlns:p14="http://schemas.microsoft.com/office/powerpoint/2010/main" val="1619769636"/>
      </p:ext>
    </p:extLst>
  </p:cSld>
  <p:clrMapOvr>
    <a:masterClrMapping/>
  </p:clrMapOvr>
</p:sld>
</file>

<file path=ppt/theme/theme1.xml><?xml version="1.0" encoding="utf-8"?>
<a:theme xmlns:a="http://schemas.openxmlformats.org/drawingml/2006/main" name="默认主题">
  <a:themeElements>
    <a:clrScheme name="defaul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自定义 1">
      <a:majorFont>
        <a:latin typeface="Comic Sans MS"/>
        <a:ea typeface="楷体_GB2312"/>
        <a:cs typeface=""/>
      </a:majorFont>
      <a:minorFont>
        <a:latin typeface="Calibri"/>
        <a:ea typeface="仿宋_GB2312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默认主题.thmx</Template>
  <TotalTime>1811</TotalTime>
  <Words>250</Words>
  <Application>Microsoft Macintosh PowerPoint</Application>
  <PresentationFormat>全屏显示(4:3)</PresentationFormat>
  <Paragraphs>88</Paragraphs>
  <Slides>10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10</vt:i4>
      </vt:variant>
    </vt:vector>
  </HeadingPairs>
  <TitlesOfParts>
    <vt:vector size="11" baseType="lpstr">
      <vt:lpstr>默认主题</vt:lpstr>
      <vt:lpstr>Discussions on CEPC international collaboration</vt:lpstr>
      <vt:lpstr>Acknowledgements</vt:lpstr>
      <vt:lpstr>PowerPoint 演示文稿</vt:lpstr>
      <vt:lpstr>Some examples</vt:lpstr>
      <vt:lpstr>PowerPoint 演示文稿</vt:lpstr>
      <vt:lpstr>PowerPoint 演示文稿</vt:lpstr>
      <vt:lpstr>PowerPoint 演示文稿</vt:lpstr>
      <vt:lpstr>PowerPoint 演示文稿</vt:lpstr>
      <vt:lpstr>CEPC</vt:lpstr>
      <vt:lpstr>Next IAC meeting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Discussions on CEPC international collaboration</dc:title>
  <dc:creator>qin</dc:creator>
  <cp:lastModifiedBy>qin</cp:lastModifiedBy>
  <cp:revision>16</cp:revision>
  <dcterms:created xsi:type="dcterms:W3CDTF">2016-09-02T01:59:28Z</dcterms:created>
  <dcterms:modified xsi:type="dcterms:W3CDTF">2016-09-03T08:10:48Z</dcterms:modified>
</cp:coreProperties>
</file>