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17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5896-5590-4857-8069-066EF7D06D47}" type="datetimeFigureOut">
              <a:rPr lang="zh-CN" altLang="en-US" smtClean="0"/>
              <a:t>2016/6/30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3FABC-A638-4F34-BB0B-F38FD9F0FE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1460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5896-5590-4857-8069-066EF7D06D47}" type="datetimeFigureOut">
              <a:rPr lang="zh-CN" altLang="en-US" smtClean="0"/>
              <a:t>2016/6/30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3FABC-A638-4F34-BB0B-F38FD9F0FE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1837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5896-5590-4857-8069-066EF7D06D47}" type="datetimeFigureOut">
              <a:rPr lang="zh-CN" altLang="en-US" smtClean="0"/>
              <a:t>2016/6/30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3FABC-A638-4F34-BB0B-F38FD9F0FE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7775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5896-5590-4857-8069-066EF7D06D47}" type="datetimeFigureOut">
              <a:rPr lang="zh-CN" altLang="en-US" smtClean="0"/>
              <a:t>2016/6/30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3FABC-A638-4F34-BB0B-F38FD9F0FE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2996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5896-5590-4857-8069-066EF7D06D47}" type="datetimeFigureOut">
              <a:rPr lang="zh-CN" altLang="en-US" smtClean="0"/>
              <a:t>2016/6/30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3FABC-A638-4F34-BB0B-F38FD9F0FE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488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5896-5590-4857-8069-066EF7D06D47}" type="datetimeFigureOut">
              <a:rPr lang="zh-CN" altLang="en-US" smtClean="0"/>
              <a:t>2016/6/30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3FABC-A638-4F34-BB0B-F38FD9F0FE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8576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5896-5590-4857-8069-066EF7D06D47}" type="datetimeFigureOut">
              <a:rPr lang="zh-CN" altLang="en-US" smtClean="0"/>
              <a:t>2016/6/30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3FABC-A638-4F34-BB0B-F38FD9F0FE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8878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5896-5590-4857-8069-066EF7D06D47}" type="datetimeFigureOut">
              <a:rPr lang="zh-CN" altLang="en-US" smtClean="0"/>
              <a:t>2016/6/30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3FABC-A638-4F34-BB0B-F38FD9F0FE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4621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5896-5590-4857-8069-066EF7D06D47}" type="datetimeFigureOut">
              <a:rPr lang="zh-CN" altLang="en-US" smtClean="0"/>
              <a:t>2016/6/30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3FABC-A638-4F34-BB0B-F38FD9F0FE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1634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5896-5590-4857-8069-066EF7D06D47}" type="datetimeFigureOut">
              <a:rPr lang="zh-CN" altLang="en-US" smtClean="0"/>
              <a:t>2016/6/30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3FABC-A638-4F34-BB0B-F38FD9F0FE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9013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5896-5590-4857-8069-066EF7D06D47}" type="datetimeFigureOut">
              <a:rPr lang="zh-CN" altLang="en-US" smtClean="0"/>
              <a:t>2016/6/30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3FABC-A638-4F34-BB0B-F38FD9F0FE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4254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C5896-5590-4857-8069-066EF7D06D47}" type="datetimeFigureOut">
              <a:rPr lang="zh-CN" altLang="en-US" smtClean="0"/>
              <a:t>2016/6/30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3FABC-A638-4F34-BB0B-F38FD9F0FE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001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err="1" smtClean="0"/>
              <a:t>Cepc</a:t>
            </a:r>
            <a:r>
              <a:rPr lang="en-US" altLang="zh-CN" dirty="0" smtClean="0"/>
              <a:t> simulation with Silicon-tracker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Chengdong</a:t>
            </a:r>
            <a:r>
              <a:rPr lang="en-US" altLang="zh-CN" dirty="0" smtClean="0"/>
              <a:t> Fu</a:t>
            </a:r>
          </a:p>
          <a:p>
            <a:r>
              <a:rPr lang="en-US" altLang="zh-CN" dirty="0" smtClean="0"/>
              <a:t>20160630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65469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1296"/>
            <a:ext cx="7886700" cy="752476"/>
          </a:xfrm>
        </p:spPr>
        <p:txBody>
          <a:bodyPr/>
          <a:lstStyle/>
          <a:p>
            <a:r>
              <a:rPr lang="en-US" altLang="zh-CN" dirty="0" smtClean="0"/>
              <a:t>Vxd04 + SiTracker01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49" y="783771"/>
            <a:ext cx="8137979" cy="1632858"/>
          </a:xfrm>
        </p:spPr>
        <p:txBody>
          <a:bodyPr>
            <a:normAutofit fontScale="85000" lnSpcReduction="10000"/>
          </a:bodyPr>
          <a:lstStyle/>
          <a:p>
            <a:r>
              <a:rPr lang="en-US" altLang="zh-CN" dirty="0" err="1" smtClean="0"/>
              <a:t>Mokka</a:t>
            </a:r>
            <a:r>
              <a:rPr lang="en-US" altLang="zh-CN" dirty="0" smtClean="0"/>
              <a:t> + Marlin</a:t>
            </a:r>
          </a:p>
          <a:p>
            <a:pPr lvl="1"/>
            <a:r>
              <a:rPr lang="en-US" altLang="zh-CN" dirty="0" err="1" smtClean="0"/>
              <a:t>Runable</a:t>
            </a:r>
            <a:r>
              <a:rPr lang="en-US" altLang="zh-CN" dirty="0" smtClean="0"/>
              <a:t> NOW</a:t>
            </a:r>
          </a:p>
          <a:p>
            <a:pPr lvl="2"/>
            <a:r>
              <a:rPr lang="en-US" altLang="zh-CN" dirty="0" smtClean="0"/>
              <a:t>Crash reason--in cepc_v1: SIT id 0-; FTD layer/module id 0-, sensor id 1-</a:t>
            </a:r>
          </a:p>
          <a:p>
            <a:pPr lvl="1"/>
            <a:r>
              <a:rPr lang="en-US" altLang="zh-CN" dirty="0" smtClean="0"/>
              <a:t>Some hits still out of boundaries, and the local positions of hits are not at center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724" y="2252777"/>
            <a:ext cx="4391025" cy="39243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5559" y="2333627"/>
            <a:ext cx="3762601" cy="3762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858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05469"/>
            <a:ext cx="7886700" cy="1325563"/>
          </a:xfrm>
        </p:spPr>
        <p:txBody>
          <a:bodyPr/>
          <a:lstStyle/>
          <a:p>
            <a:r>
              <a:rPr lang="en-US" altLang="zh-CN" dirty="0" smtClean="0"/>
              <a:t>Difference for SIT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066116" y="642326"/>
            <a:ext cx="5011768" cy="6682358"/>
          </a:xfrm>
        </p:spPr>
      </p:pic>
      <p:sp>
        <p:nvSpPr>
          <p:cNvPr id="6" name="椭圆 5"/>
          <p:cNvSpPr/>
          <p:nvPr/>
        </p:nvSpPr>
        <p:spPr>
          <a:xfrm>
            <a:off x="3077028" y="3084286"/>
            <a:ext cx="203200" cy="254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3229428" y="3026620"/>
            <a:ext cx="3367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Out of boundary by Gear process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2264229" y="5232400"/>
            <a:ext cx="5069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Because the thickness is small, the ratio is small too.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91961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27240"/>
            <a:ext cx="7886700" cy="730703"/>
          </a:xfrm>
        </p:spPr>
        <p:txBody>
          <a:bodyPr/>
          <a:lstStyle/>
          <a:p>
            <a:r>
              <a:rPr lang="en-US" altLang="zh-CN" dirty="0" smtClean="0"/>
              <a:t>Difference for FTD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257298"/>
            <a:ext cx="6635750" cy="4976813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328057" y="5072743"/>
            <a:ext cx="4407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The local position of hits will be not at center.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35576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111351"/>
            <a:ext cx="7886700" cy="1325563"/>
          </a:xfrm>
        </p:spPr>
        <p:txBody>
          <a:bodyPr/>
          <a:lstStyle/>
          <a:p>
            <a:r>
              <a:rPr lang="en-US" altLang="zh-CN" dirty="0" smtClean="0"/>
              <a:t>How to develop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436914"/>
            <a:ext cx="7886700" cy="4740049"/>
          </a:xfrm>
        </p:spPr>
        <p:txBody>
          <a:bodyPr/>
          <a:lstStyle/>
          <a:p>
            <a:r>
              <a:rPr lang="en-US" altLang="zh-CN" dirty="0" smtClean="0"/>
              <a:t>SIT</a:t>
            </a:r>
          </a:p>
          <a:p>
            <a:pPr lvl="1"/>
            <a:r>
              <a:rPr lang="en-US" altLang="zh-CN" dirty="0" smtClean="0"/>
              <a:t>Overlap in r-phi or not</a:t>
            </a:r>
          </a:p>
          <a:p>
            <a:r>
              <a:rPr lang="en-US" altLang="zh-CN" dirty="0" smtClean="0"/>
              <a:t>FTD(&gt; 7 layers)</a:t>
            </a:r>
          </a:p>
          <a:p>
            <a:pPr lvl="1"/>
            <a:r>
              <a:rPr lang="en-US" altLang="zh-CN" dirty="0" smtClean="0"/>
              <a:t>Modify Gear kernel</a:t>
            </a:r>
          </a:p>
          <a:p>
            <a:pPr lvl="1"/>
            <a:r>
              <a:rPr lang="en-US" altLang="zh-CN" dirty="0" smtClean="0"/>
              <a:t>New reconstruction without Gear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49385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</TotalTime>
  <Words>106</Words>
  <Application>Microsoft Office PowerPoint</Application>
  <PresentationFormat>全屏显示(4:3)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宋体</vt:lpstr>
      <vt:lpstr>Arial</vt:lpstr>
      <vt:lpstr>Calibri</vt:lpstr>
      <vt:lpstr>Calibri Light</vt:lpstr>
      <vt:lpstr>Office 主题</vt:lpstr>
      <vt:lpstr>Cepc simulation with Silicon-tracker</vt:lpstr>
      <vt:lpstr>Vxd04 + SiTracker01</vt:lpstr>
      <vt:lpstr>Difference for SIT</vt:lpstr>
      <vt:lpstr>Difference for FTD</vt:lpstr>
      <vt:lpstr>How to develop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fucd</dc:creator>
  <cp:lastModifiedBy>fucd</cp:lastModifiedBy>
  <cp:revision>9</cp:revision>
  <dcterms:created xsi:type="dcterms:W3CDTF">2016-06-30T02:45:12Z</dcterms:created>
  <dcterms:modified xsi:type="dcterms:W3CDTF">2016-06-30T04:58:01Z</dcterms:modified>
</cp:coreProperties>
</file>